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22"/>
  </p:notesMasterIdLst>
  <p:sldIdLst>
    <p:sldId id="256" r:id="rId2"/>
    <p:sldId id="257" r:id="rId3"/>
    <p:sldId id="293" r:id="rId4"/>
    <p:sldId id="258" r:id="rId5"/>
    <p:sldId id="260" r:id="rId6"/>
    <p:sldId id="304" r:id="rId7"/>
    <p:sldId id="294" r:id="rId8"/>
    <p:sldId id="295" r:id="rId9"/>
    <p:sldId id="305" r:id="rId10"/>
    <p:sldId id="303" r:id="rId11"/>
    <p:sldId id="275" r:id="rId12"/>
    <p:sldId id="296" r:id="rId13"/>
    <p:sldId id="297" r:id="rId14"/>
    <p:sldId id="298" r:id="rId15"/>
    <p:sldId id="299" r:id="rId16"/>
    <p:sldId id="300" r:id="rId17"/>
    <p:sldId id="301" r:id="rId18"/>
    <p:sldId id="302" r:id="rId19"/>
    <p:sldId id="264" r:id="rId20"/>
    <p:sldId id="269"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ECDEFA-69A3-4E69-B2D8-D5CFA113CCF1}">
  <a:tblStyle styleId="{40ECDEFA-69A3-4E69-B2D8-D5CFA113CC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2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7"/>
        <p:cNvGrpSpPr/>
        <p:nvPr/>
      </p:nvGrpSpPr>
      <p:grpSpPr>
        <a:xfrm>
          <a:off x="0" y="0"/>
          <a:ext cx="0" cy="0"/>
          <a:chOff x="0" y="0"/>
          <a:chExt cx="0" cy="0"/>
        </a:xfrm>
      </p:grpSpPr>
      <p:sp>
        <p:nvSpPr>
          <p:cNvPr id="2468" name="Google Shape;246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9" name="Google Shape;246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6"/>
        <p:cNvGrpSpPr/>
        <p:nvPr/>
      </p:nvGrpSpPr>
      <p:grpSpPr>
        <a:xfrm>
          <a:off x="0" y="0"/>
          <a:ext cx="0" cy="0"/>
          <a:chOff x="0" y="0"/>
          <a:chExt cx="0" cy="0"/>
        </a:xfrm>
      </p:grpSpPr>
      <p:sp>
        <p:nvSpPr>
          <p:cNvPr id="3647" name="Google Shape;3647;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8" name="Google Shape;3648;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8"/>
        <p:cNvGrpSpPr/>
        <p:nvPr/>
      </p:nvGrpSpPr>
      <p:grpSpPr>
        <a:xfrm>
          <a:off x="0" y="0"/>
          <a:ext cx="0" cy="0"/>
          <a:chOff x="0" y="0"/>
          <a:chExt cx="0" cy="0"/>
        </a:xfrm>
      </p:grpSpPr>
      <p:sp>
        <p:nvSpPr>
          <p:cNvPr id="2599" name="Google Shape;259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0" name="Google Shape;260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2703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3"/>
        <p:cNvGrpSpPr/>
        <p:nvPr/>
      </p:nvGrpSpPr>
      <p:grpSpPr>
        <a:xfrm>
          <a:off x="0" y="0"/>
          <a:ext cx="0" cy="0"/>
          <a:chOff x="0" y="0"/>
          <a:chExt cx="0" cy="0"/>
        </a:xfrm>
      </p:grpSpPr>
      <p:sp>
        <p:nvSpPr>
          <p:cNvPr id="2574" name="Google Shape;257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5" name="Google Shape;257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029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8"/>
        <p:cNvGrpSpPr/>
        <p:nvPr/>
      </p:nvGrpSpPr>
      <p:grpSpPr>
        <a:xfrm>
          <a:off x="0" y="0"/>
          <a:ext cx="0" cy="0"/>
          <a:chOff x="0" y="0"/>
          <a:chExt cx="0" cy="0"/>
        </a:xfrm>
      </p:grpSpPr>
      <p:sp>
        <p:nvSpPr>
          <p:cNvPr id="2599" name="Google Shape;259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0" name="Google Shape;260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3705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6"/>
        <p:cNvGrpSpPr/>
        <p:nvPr/>
      </p:nvGrpSpPr>
      <p:grpSpPr>
        <a:xfrm>
          <a:off x="0" y="0"/>
          <a:ext cx="0" cy="0"/>
          <a:chOff x="0" y="0"/>
          <a:chExt cx="0" cy="0"/>
        </a:xfrm>
      </p:grpSpPr>
      <p:sp>
        <p:nvSpPr>
          <p:cNvPr id="2897" name="Google Shape;2897;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8" name="Google Shape;2898;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7"/>
        <p:cNvGrpSpPr/>
        <p:nvPr/>
      </p:nvGrpSpPr>
      <p:grpSpPr>
        <a:xfrm>
          <a:off x="0" y="0"/>
          <a:ext cx="0" cy="0"/>
          <a:chOff x="0" y="0"/>
          <a:chExt cx="0" cy="0"/>
        </a:xfrm>
      </p:grpSpPr>
      <p:sp>
        <p:nvSpPr>
          <p:cNvPr id="3208" name="Google Shape;320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9" name="Google Shape;320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0"/>
        <p:cNvGrpSpPr/>
        <p:nvPr/>
      </p:nvGrpSpPr>
      <p:grpSpPr>
        <a:xfrm>
          <a:off x="0" y="0"/>
          <a:ext cx="0" cy="0"/>
          <a:chOff x="0" y="0"/>
          <a:chExt cx="0" cy="0"/>
        </a:xfrm>
      </p:grpSpPr>
      <p:sp>
        <p:nvSpPr>
          <p:cNvPr id="2521" name="Google Shape;2521;g20568145c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2" name="Google Shape;2522;g20568145c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7"/>
        <p:cNvGrpSpPr/>
        <p:nvPr/>
      </p:nvGrpSpPr>
      <p:grpSpPr>
        <a:xfrm>
          <a:off x="0" y="0"/>
          <a:ext cx="0" cy="0"/>
          <a:chOff x="0" y="0"/>
          <a:chExt cx="0" cy="0"/>
        </a:xfrm>
      </p:grpSpPr>
      <p:sp>
        <p:nvSpPr>
          <p:cNvPr id="2468" name="Google Shape;246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9" name="Google Shape;246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00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3"/>
        <p:cNvGrpSpPr/>
        <p:nvPr/>
      </p:nvGrpSpPr>
      <p:grpSpPr>
        <a:xfrm>
          <a:off x="0" y="0"/>
          <a:ext cx="0" cy="0"/>
          <a:chOff x="0" y="0"/>
          <a:chExt cx="0" cy="0"/>
        </a:xfrm>
      </p:grpSpPr>
      <p:sp>
        <p:nvSpPr>
          <p:cNvPr id="2574" name="Google Shape;257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5" name="Google Shape;257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8"/>
        <p:cNvGrpSpPr/>
        <p:nvPr/>
      </p:nvGrpSpPr>
      <p:grpSpPr>
        <a:xfrm>
          <a:off x="0" y="0"/>
          <a:ext cx="0" cy="0"/>
          <a:chOff x="0" y="0"/>
          <a:chExt cx="0" cy="0"/>
        </a:xfrm>
      </p:grpSpPr>
      <p:sp>
        <p:nvSpPr>
          <p:cNvPr id="2599" name="Google Shape;259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0" name="Google Shape;260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175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8"/>
        <p:cNvGrpSpPr/>
        <p:nvPr/>
      </p:nvGrpSpPr>
      <p:grpSpPr>
        <a:xfrm>
          <a:off x="0" y="0"/>
          <a:ext cx="0" cy="0"/>
          <a:chOff x="0" y="0"/>
          <a:chExt cx="0" cy="0"/>
        </a:xfrm>
      </p:grpSpPr>
      <p:sp>
        <p:nvSpPr>
          <p:cNvPr id="2599" name="Google Shape;259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0" name="Google Shape;260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9654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8"/>
        <p:cNvGrpSpPr/>
        <p:nvPr/>
      </p:nvGrpSpPr>
      <p:grpSpPr>
        <a:xfrm>
          <a:off x="0" y="0"/>
          <a:ext cx="0" cy="0"/>
          <a:chOff x="0" y="0"/>
          <a:chExt cx="0" cy="0"/>
        </a:xfrm>
      </p:grpSpPr>
      <p:sp>
        <p:nvSpPr>
          <p:cNvPr id="2599" name="Google Shape;259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0" name="Google Shape;260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094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8"/>
        <p:cNvGrpSpPr/>
        <p:nvPr/>
      </p:nvGrpSpPr>
      <p:grpSpPr>
        <a:xfrm>
          <a:off x="0" y="0"/>
          <a:ext cx="0" cy="0"/>
          <a:chOff x="0" y="0"/>
          <a:chExt cx="0" cy="0"/>
        </a:xfrm>
      </p:grpSpPr>
      <p:sp>
        <p:nvSpPr>
          <p:cNvPr id="2599" name="Google Shape;259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0" name="Google Shape;260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048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64025" y="3459325"/>
            <a:ext cx="9488413" cy="2779539"/>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9144049" cy="1784315"/>
          </a:xfrm>
          <a:custGeom>
            <a:avLst/>
            <a:gdLst/>
            <a:ahLst/>
            <a:cxnLst/>
            <a:rect l="l" t="t" r="r" b="b"/>
            <a:pathLst>
              <a:path w="196752" h="38393" extrusionOk="0">
                <a:moveTo>
                  <a:pt x="0" y="0"/>
                </a:moveTo>
                <a:lnTo>
                  <a:pt x="0" y="14662"/>
                </a:lnTo>
                <a:cubicBezTo>
                  <a:pt x="608" y="15114"/>
                  <a:pt x="1217" y="15526"/>
                  <a:pt x="1865" y="15899"/>
                </a:cubicBezTo>
                <a:cubicBezTo>
                  <a:pt x="1806" y="16252"/>
                  <a:pt x="1767" y="16625"/>
                  <a:pt x="1767" y="16998"/>
                </a:cubicBezTo>
                <a:cubicBezTo>
                  <a:pt x="1767" y="20610"/>
                  <a:pt x="4691" y="23534"/>
                  <a:pt x="8303" y="23534"/>
                </a:cubicBezTo>
                <a:cubicBezTo>
                  <a:pt x="11227" y="23534"/>
                  <a:pt x="13700" y="21630"/>
                  <a:pt x="14544" y="18980"/>
                </a:cubicBezTo>
                <a:cubicBezTo>
                  <a:pt x="17351" y="18863"/>
                  <a:pt x="20138" y="18254"/>
                  <a:pt x="22729" y="17155"/>
                </a:cubicBezTo>
                <a:lnTo>
                  <a:pt x="22729" y="17155"/>
                </a:lnTo>
                <a:cubicBezTo>
                  <a:pt x="22062" y="17999"/>
                  <a:pt x="21650" y="19098"/>
                  <a:pt x="21650" y="20276"/>
                </a:cubicBezTo>
                <a:cubicBezTo>
                  <a:pt x="21650" y="23043"/>
                  <a:pt x="23887" y="25301"/>
                  <a:pt x="26675" y="25301"/>
                </a:cubicBezTo>
                <a:cubicBezTo>
                  <a:pt x="28264" y="25301"/>
                  <a:pt x="29678" y="24574"/>
                  <a:pt x="30600" y="23416"/>
                </a:cubicBezTo>
                <a:cubicBezTo>
                  <a:pt x="31680" y="23986"/>
                  <a:pt x="32818" y="24417"/>
                  <a:pt x="33996" y="24712"/>
                </a:cubicBezTo>
                <a:cubicBezTo>
                  <a:pt x="34801" y="26262"/>
                  <a:pt x="36390" y="27322"/>
                  <a:pt x="38255" y="27322"/>
                </a:cubicBezTo>
                <a:cubicBezTo>
                  <a:pt x="39472" y="27322"/>
                  <a:pt x="40591" y="26851"/>
                  <a:pt x="41435" y="26086"/>
                </a:cubicBezTo>
                <a:cubicBezTo>
                  <a:pt x="42456" y="27008"/>
                  <a:pt x="43810" y="27558"/>
                  <a:pt x="45302" y="27558"/>
                </a:cubicBezTo>
                <a:cubicBezTo>
                  <a:pt x="48481" y="27558"/>
                  <a:pt x="51072" y="24987"/>
                  <a:pt x="51072" y="21787"/>
                </a:cubicBezTo>
                <a:cubicBezTo>
                  <a:pt x="51072" y="21375"/>
                  <a:pt x="51033" y="21002"/>
                  <a:pt x="50955" y="20629"/>
                </a:cubicBezTo>
                <a:cubicBezTo>
                  <a:pt x="51759" y="20040"/>
                  <a:pt x="52544" y="19412"/>
                  <a:pt x="53290" y="18765"/>
                </a:cubicBezTo>
                <a:cubicBezTo>
                  <a:pt x="54017" y="18156"/>
                  <a:pt x="54703" y="17489"/>
                  <a:pt x="55371" y="16821"/>
                </a:cubicBezTo>
                <a:cubicBezTo>
                  <a:pt x="55548" y="19451"/>
                  <a:pt x="57726" y="21532"/>
                  <a:pt x="60396" y="21532"/>
                </a:cubicBezTo>
                <a:cubicBezTo>
                  <a:pt x="61475" y="21532"/>
                  <a:pt x="62496" y="21179"/>
                  <a:pt x="63320" y="20590"/>
                </a:cubicBezTo>
                <a:cubicBezTo>
                  <a:pt x="63909" y="23004"/>
                  <a:pt x="66088" y="24810"/>
                  <a:pt x="68698" y="24810"/>
                </a:cubicBezTo>
                <a:cubicBezTo>
                  <a:pt x="71643" y="24810"/>
                  <a:pt x="74057" y="22494"/>
                  <a:pt x="74214" y="19569"/>
                </a:cubicBezTo>
                <a:cubicBezTo>
                  <a:pt x="74920" y="19393"/>
                  <a:pt x="75607" y="19177"/>
                  <a:pt x="76275" y="18902"/>
                </a:cubicBezTo>
                <a:cubicBezTo>
                  <a:pt x="76471" y="18843"/>
                  <a:pt x="76667" y="18765"/>
                  <a:pt x="76844" y="18686"/>
                </a:cubicBezTo>
                <a:cubicBezTo>
                  <a:pt x="77747" y="19510"/>
                  <a:pt x="78944" y="20021"/>
                  <a:pt x="80259" y="20021"/>
                </a:cubicBezTo>
                <a:cubicBezTo>
                  <a:pt x="83046" y="20021"/>
                  <a:pt x="85304" y="17763"/>
                  <a:pt x="85304" y="14996"/>
                </a:cubicBezTo>
                <a:cubicBezTo>
                  <a:pt x="85304" y="14270"/>
                  <a:pt x="85147" y="13602"/>
                  <a:pt x="84872" y="12974"/>
                </a:cubicBezTo>
                <a:lnTo>
                  <a:pt x="84911" y="12974"/>
                </a:lnTo>
                <a:cubicBezTo>
                  <a:pt x="88052" y="12974"/>
                  <a:pt x="90584" y="10442"/>
                  <a:pt x="90584" y="7321"/>
                </a:cubicBezTo>
                <a:cubicBezTo>
                  <a:pt x="90584" y="5888"/>
                  <a:pt x="90054" y="4593"/>
                  <a:pt x="89170" y="3592"/>
                </a:cubicBezTo>
                <a:cubicBezTo>
                  <a:pt x="89190" y="3494"/>
                  <a:pt x="89229" y="3396"/>
                  <a:pt x="89249" y="3298"/>
                </a:cubicBezTo>
                <a:cubicBezTo>
                  <a:pt x="93586" y="7103"/>
                  <a:pt x="99347" y="9011"/>
                  <a:pt x="105106" y="9011"/>
                </a:cubicBezTo>
                <a:cubicBezTo>
                  <a:pt x="108495" y="9011"/>
                  <a:pt x="111884" y="8350"/>
                  <a:pt x="114981" y="7027"/>
                </a:cubicBezTo>
                <a:cubicBezTo>
                  <a:pt x="115099" y="10050"/>
                  <a:pt x="117572" y="12483"/>
                  <a:pt x="120634" y="12483"/>
                </a:cubicBezTo>
                <a:cubicBezTo>
                  <a:pt x="122067" y="12483"/>
                  <a:pt x="123382" y="11954"/>
                  <a:pt x="124383" y="11070"/>
                </a:cubicBezTo>
                <a:cubicBezTo>
                  <a:pt x="124462" y="11208"/>
                  <a:pt x="124560" y="11345"/>
                  <a:pt x="124658" y="11482"/>
                </a:cubicBezTo>
                <a:cubicBezTo>
                  <a:pt x="123500" y="12699"/>
                  <a:pt x="122774" y="14329"/>
                  <a:pt x="122774" y="16134"/>
                </a:cubicBezTo>
                <a:cubicBezTo>
                  <a:pt x="122774" y="19805"/>
                  <a:pt x="125757" y="22788"/>
                  <a:pt x="129447" y="22788"/>
                </a:cubicBezTo>
                <a:cubicBezTo>
                  <a:pt x="130409" y="22788"/>
                  <a:pt x="131312" y="22592"/>
                  <a:pt x="132136" y="22219"/>
                </a:cubicBezTo>
                <a:cubicBezTo>
                  <a:pt x="132902" y="24457"/>
                  <a:pt x="135002" y="26066"/>
                  <a:pt x="137495" y="26066"/>
                </a:cubicBezTo>
                <a:cubicBezTo>
                  <a:pt x="140125" y="26066"/>
                  <a:pt x="142343" y="24260"/>
                  <a:pt x="142971" y="21826"/>
                </a:cubicBezTo>
                <a:cubicBezTo>
                  <a:pt x="144424" y="21650"/>
                  <a:pt x="145837" y="21238"/>
                  <a:pt x="147152" y="20531"/>
                </a:cubicBezTo>
                <a:cubicBezTo>
                  <a:pt x="148702" y="23043"/>
                  <a:pt x="150704" y="25281"/>
                  <a:pt x="153021" y="27126"/>
                </a:cubicBezTo>
                <a:cubicBezTo>
                  <a:pt x="152824" y="27538"/>
                  <a:pt x="152726" y="27990"/>
                  <a:pt x="152726" y="28461"/>
                </a:cubicBezTo>
                <a:cubicBezTo>
                  <a:pt x="152726" y="30188"/>
                  <a:pt x="154120" y="31601"/>
                  <a:pt x="155867" y="31601"/>
                </a:cubicBezTo>
                <a:cubicBezTo>
                  <a:pt x="156357" y="31601"/>
                  <a:pt x="156848" y="31484"/>
                  <a:pt x="157260" y="31268"/>
                </a:cubicBezTo>
                <a:lnTo>
                  <a:pt x="157260" y="31268"/>
                </a:lnTo>
                <a:cubicBezTo>
                  <a:pt x="157260" y="31425"/>
                  <a:pt x="157241" y="31582"/>
                  <a:pt x="157241" y="31739"/>
                </a:cubicBezTo>
                <a:cubicBezTo>
                  <a:pt x="157241" y="35409"/>
                  <a:pt x="160224" y="38393"/>
                  <a:pt x="163914" y="38393"/>
                </a:cubicBezTo>
                <a:cubicBezTo>
                  <a:pt x="166760" y="38393"/>
                  <a:pt x="169194" y="36606"/>
                  <a:pt x="170156" y="34094"/>
                </a:cubicBezTo>
                <a:cubicBezTo>
                  <a:pt x="170882" y="35311"/>
                  <a:pt x="172197" y="36135"/>
                  <a:pt x="173728" y="36135"/>
                </a:cubicBezTo>
                <a:cubicBezTo>
                  <a:pt x="176025" y="36135"/>
                  <a:pt x="177870" y="34271"/>
                  <a:pt x="177870" y="31974"/>
                </a:cubicBezTo>
                <a:cubicBezTo>
                  <a:pt x="177870" y="31837"/>
                  <a:pt x="177870" y="31680"/>
                  <a:pt x="177850" y="31523"/>
                </a:cubicBezTo>
                <a:cubicBezTo>
                  <a:pt x="183326" y="29619"/>
                  <a:pt x="188194" y="25909"/>
                  <a:pt x="191335" y="21041"/>
                </a:cubicBezTo>
                <a:cubicBezTo>
                  <a:pt x="193003" y="21984"/>
                  <a:pt x="194848" y="22533"/>
                  <a:pt x="196752" y="22710"/>
                </a:cubicBezTo>
                <a:lnTo>
                  <a:pt x="1967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5996177">
            <a:off x="-435516" y="3883910"/>
            <a:ext cx="1317705" cy="1341768"/>
            <a:chOff x="1918704" y="1078327"/>
            <a:chExt cx="3234337" cy="3217388"/>
          </a:xfrm>
        </p:grpSpPr>
        <p:sp>
          <p:nvSpPr>
            <p:cNvPr id="12" name="Google Shape;12;p2"/>
            <p:cNvSpPr/>
            <p:nvPr/>
          </p:nvSpPr>
          <p:spPr>
            <a:xfrm>
              <a:off x="1921954" y="1078327"/>
              <a:ext cx="3231086" cy="3217388"/>
            </a:xfrm>
            <a:custGeom>
              <a:avLst/>
              <a:gdLst/>
              <a:ahLst/>
              <a:cxnLst/>
              <a:rect l="l" t="t" r="r" b="b"/>
              <a:pathLst>
                <a:path w="13916" h="13857" extrusionOk="0">
                  <a:moveTo>
                    <a:pt x="7241" y="1"/>
                  </a:moveTo>
                  <a:cubicBezTo>
                    <a:pt x="7023" y="1"/>
                    <a:pt x="6791" y="30"/>
                    <a:pt x="6543" y="73"/>
                  </a:cubicBezTo>
                  <a:cubicBezTo>
                    <a:pt x="6296" y="131"/>
                    <a:pt x="6049" y="204"/>
                    <a:pt x="5787" y="277"/>
                  </a:cubicBezTo>
                  <a:cubicBezTo>
                    <a:pt x="5555" y="349"/>
                    <a:pt x="5337" y="437"/>
                    <a:pt x="5133" y="524"/>
                  </a:cubicBezTo>
                  <a:cubicBezTo>
                    <a:pt x="4944" y="611"/>
                    <a:pt x="4741" y="728"/>
                    <a:pt x="4537" y="844"/>
                  </a:cubicBezTo>
                  <a:cubicBezTo>
                    <a:pt x="4319" y="975"/>
                    <a:pt x="4130" y="1091"/>
                    <a:pt x="3970" y="1236"/>
                  </a:cubicBezTo>
                  <a:cubicBezTo>
                    <a:pt x="3606" y="1513"/>
                    <a:pt x="3287" y="1847"/>
                    <a:pt x="3010" y="2211"/>
                  </a:cubicBezTo>
                  <a:cubicBezTo>
                    <a:pt x="2850" y="2400"/>
                    <a:pt x="2734" y="2589"/>
                    <a:pt x="2618" y="2778"/>
                  </a:cubicBezTo>
                  <a:cubicBezTo>
                    <a:pt x="2603" y="2807"/>
                    <a:pt x="2589" y="2850"/>
                    <a:pt x="2560" y="2879"/>
                  </a:cubicBezTo>
                  <a:lnTo>
                    <a:pt x="2545" y="2908"/>
                  </a:lnTo>
                  <a:lnTo>
                    <a:pt x="2530" y="2938"/>
                  </a:lnTo>
                  <a:lnTo>
                    <a:pt x="2516" y="2967"/>
                  </a:lnTo>
                  <a:cubicBezTo>
                    <a:pt x="2487" y="3025"/>
                    <a:pt x="2443" y="3083"/>
                    <a:pt x="2414" y="3141"/>
                  </a:cubicBezTo>
                  <a:lnTo>
                    <a:pt x="2371" y="3214"/>
                  </a:lnTo>
                  <a:lnTo>
                    <a:pt x="2356" y="3243"/>
                  </a:lnTo>
                  <a:cubicBezTo>
                    <a:pt x="2298" y="3330"/>
                    <a:pt x="2254" y="3403"/>
                    <a:pt x="2211" y="3490"/>
                  </a:cubicBezTo>
                  <a:cubicBezTo>
                    <a:pt x="2211" y="3505"/>
                    <a:pt x="2211" y="3505"/>
                    <a:pt x="2211" y="3519"/>
                  </a:cubicBezTo>
                  <a:cubicBezTo>
                    <a:pt x="2007" y="3621"/>
                    <a:pt x="1804" y="3766"/>
                    <a:pt x="1614" y="3941"/>
                  </a:cubicBezTo>
                  <a:cubicBezTo>
                    <a:pt x="1411" y="4130"/>
                    <a:pt x="1222" y="4333"/>
                    <a:pt x="1047" y="4566"/>
                  </a:cubicBezTo>
                  <a:cubicBezTo>
                    <a:pt x="858" y="4813"/>
                    <a:pt x="698" y="5060"/>
                    <a:pt x="568" y="5308"/>
                  </a:cubicBezTo>
                  <a:cubicBezTo>
                    <a:pt x="408" y="5584"/>
                    <a:pt x="291" y="5831"/>
                    <a:pt x="219" y="6064"/>
                  </a:cubicBezTo>
                  <a:cubicBezTo>
                    <a:pt x="131" y="6282"/>
                    <a:pt x="88" y="6471"/>
                    <a:pt x="44" y="6645"/>
                  </a:cubicBezTo>
                  <a:cubicBezTo>
                    <a:pt x="15" y="6863"/>
                    <a:pt x="1" y="7110"/>
                    <a:pt x="1" y="7358"/>
                  </a:cubicBezTo>
                  <a:cubicBezTo>
                    <a:pt x="15" y="7837"/>
                    <a:pt x="131" y="8332"/>
                    <a:pt x="335" y="8826"/>
                  </a:cubicBezTo>
                  <a:cubicBezTo>
                    <a:pt x="524" y="9277"/>
                    <a:pt x="771" y="9742"/>
                    <a:pt x="1077" y="10178"/>
                  </a:cubicBezTo>
                  <a:cubicBezTo>
                    <a:pt x="1222" y="10396"/>
                    <a:pt x="1382" y="10600"/>
                    <a:pt x="1542" y="10789"/>
                  </a:cubicBezTo>
                  <a:cubicBezTo>
                    <a:pt x="1629" y="10891"/>
                    <a:pt x="1716" y="10993"/>
                    <a:pt x="1804" y="11080"/>
                  </a:cubicBezTo>
                  <a:cubicBezTo>
                    <a:pt x="1847" y="11123"/>
                    <a:pt x="1876" y="11167"/>
                    <a:pt x="1920" y="11211"/>
                  </a:cubicBezTo>
                  <a:lnTo>
                    <a:pt x="1949" y="11240"/>
                  </a:lnTo>
                  <a:cubicBezTo>
                    <a:pt x="1963" y="11254"/>
                    <a:pt x="1978" y="11254"/>
                    <a:pt x="1993" y="11283"/>
                  </a:cubicBezTo>
                  <a:cubicBezTo>
                    <a:pt x="1993" y="11298"/>
                    <a:pt x="2007" y="11298"/>
                    <a:pt x="2022" y="11312"/>
                  </a:cubicBezTo>
                  <a:cubicBezTo>
                    <a:pt x="2051" y="11371"/>
                    <a:pt x="2065" y="11443"/>
                    <a:pt x="2094" y="11516"/>
                  </a:cubicBezTo>
                  <a:lnTo>
                    <a:pt x="2109" y="11560"/>
                  </a:lnTo>
                  <a:cubicBezTo>
                    <a:pt x="2123" y="11589"/>
                    <a:pt x="2152" y="11618"/>
                    <a:pt x="2196" y="11618"/>
                  </a:cubicBezTo>
                  <a:cubicBezTo>
                    <a:pt x="2225" y="11618"/>
                    <a:pt x="2254" y="11603"/>
                    <a:pt x="2269" y="11574"/>
                  </a:cubicBezTo>
                  <a:cubicBezTo>
                    <a:pt x="2341" y="11487"/>
                    <a:pt x="2385" y="11371"/>
                    <a:pt x="2429" y="11254"/>
                  </a:cubicBezTo>
                  <a:cubicBezTo>
                    <a:pt x="2472" y="11123"/>
                    <a:pt x="2501" y="11007"/>
                    <a:pt x="2516" y="10876"/>
                  </a:cubicBezTo>
                  <a:cubicBezTo>
                    <a:pt x="2530" y="10716"/>
                    <a:pt x="2545" y="10571"/>
                    <a:pt x="2545" y="10455"/>
                  </a:cubicBezTo>
                  <a:cubicBezTo>
                    <a:pt x="2545" y="10411"/>
                    <a:pt x="2545" y="10367"/>
                    <a:pt x="2530" y="10338"/>
                  </a:cubicBezTo>
                  <a:lnTo>
                    <a:pt x="2530" y="10338"/>
                  </a:lnTo>
                  <a:cubicBezTo>
                    <a:pt x="2647" y="10556"/>
                    <a:pt x="2763" y="10760"/>
                    <a:pt x="2909" y="10934"/>
                  </a:cubicBezTo>
                  <a:cubicBezTo>
                    <a:pt x="3141" y="11254"/>
                    <a:pt x="3417" y="11530"/>
                    <a:pt x="3737" y="11778"/>
                  </a:cubicBezTo>
                  <a:cubicBezTo>
                    <a:pt x="4014" y="11981"/>
                    <a:pt x="4348" y="12185"/>
                    <a:pt x="4726" y="12388"/>
                  </a:cubicBezTo>
                  <a:cubicBezTo>
                    <a:pt x="5060" y="12563"/>
                    <a:pt x="5409" y="12723"/>
                    <a:pt x="5700" y="12854"/>
                  </a:cubicBezTo>
                  <a:lnTo>
                    <a:pt x="5816" y="12912"/>
                  </a:lnTo>
                  <a:cubicBezTo>
                    <a:pt x="6136" y="13057"/>
                    <a:pt x="6529" y="13232"/>
                    <a:pt x="6907" y="13435"/>
                  </a:cubicBezTo>
                  <a:cubicBezTo>
                    <a:pt x="7169" y="13581"/>
                    <a:pt x="7387" y="13711"/>
                    <a:pt x="7576" y="13842"/>
                  </a:cubicBezTo>
                  <a:cubicBezTo>
                    <a:pt x="7590" y="13842"/>
                    <a:pt x="7605" y="13857"/>
                    <a:pt x="7634" y="13857"/>
                  </a:cubicBezTo>
                  <a:cubicBezTo>
                    <a:pt x="7648" y="13857"/>
                    <a:pt x="7663" y="13842"/>
                    <a:pt x="7678" y="13828"/>
                  </a:cubicBezTo>
                  <a:cubicBezTo>
                    <a:pt x="7707" y="13813"/>
                    <a:pt x="7707" y="13784"/>
                    <a:pt x="7707" y="13755"/>
                  </a:cubicBezTo>
                  <a:cubicBezTo>
                    <a:pt x="7707" y="13682"/>
                    <a:pt x="7692" y="13624"/>
                    <a:pt x="7692" y="13566"/>
                  </a:cubicBezTo>
                  <a:cubicBezTo>
                    <a:pt x="7678" y="13493"/>
                    <a:pt x="7663" y="13435"/>
                    <a:pt x="7663" y="13377"/>
                  </a:cubicBezTo>
                  <a:cubicBezTo>
                    <a:pt x="7634" y="13217"/>
                    <a:pt x="7605" y="13086"/>
                    <a:pt x="7576" y="12970"/>
                  </a:cubicBezTo>
                  <a:cubicBezTo>
                    <a:pt x="7547" y="12854"/>
                    <a:pt x="7503" y="12708"/>
                    <a:pt x="7430" y="12563"/>
                  </a:cubicBezTo>
                  <a:cubicBezTo>
                    <a:pt x="7417" y="12550"/>
                    <a:pt x="7416" y="12524"/>
                    <a:pt x="7394" y="12509"/>
                  </a:cubicBezTo>
                  <a:lnTo>
                    <a:pt x="7394" y="12509"/>
                  </a:lnTo>
                  <a:cubicBezTo>
                    <a:pt x="7537" y="12594"/>
                    <a:pt x="7680" y="12651"/>
                    <a:pt x="7838" y="12708"/>
                  </a:cubicBezTo>
                  <a:cubicBezTo>
                    <a:pt x="8041" y="12781"/>
                    <a:pt x="8259" y="12854"/>
                    <a:pt x="8535" y="12912"/>
                  </a:cubicBezTo>
                  <a:cubicBezTo>
                    <a:pt x="8768" y="12955"/>
                    <a:pt x="9001" y="12999"/>
                    <a:pt x="9219" y="13028"/>
                  </a:cubicBezTo>
                  <a:cubicBezTo>
                    <a:pt x="9466" y="13072"/>
                    <a:pt x="9728" y="13115"/>
                    <a:pt x="9989" y="13173"/>
                  </a:cubicBezTo>
                  <a:cubicBezTo>
                    <a:pt x="10178" y="13217"/>
                    <a:pt x="10338" y="13261"/>
                    <a:pt x="10484" y="13304"/>
                  </a:cubicBezTo>
                  <a:cubicBezTo>
                    <a:pt x="10644" y="13362"/>
                    <a:pt x="10804" y="13435"/>
                    <a:pt x="10964" y="13508"/>
                  </a:cubicBezTo>
                  <a:lnTo>
                    <a:pt x="11007" y="13508"/>
                  </a:lnTo>
                  <a:cubicBezTo>
                    <a:pt x="11036" y="13508"/>
                    <a:pt x="11051" y="13493"/>
                    <a:pt x="11065" y="13493"/>
                  </a:cubicBezTo>
                  <a:cubicBezTo>
                    <a:pt x="11080" y="13464"/>
                    <a:pt x="11094" y="13450"/>
                    <a:pt x="11094" y="13421"/>
                  </a:cubicBezTo>
                  <a:cubicBezTo>
                    <a:pt x="11109" y="13304"/>
                    <a:pt x="11094" y="13203"/>
                    <a:pt x="11080" y="13115"/>
                  </a:cubicBezTo>
                  <a:cubicBezTo>
                    <a:pt x="11051" y="13014"/>
                    <a:pt x="11022" y="12912"/>
                    <a:pt x="10993" y="12839"/>
                  </a:cubicBezTo>
                  <a:cubicBezTo>
                    <a:pt x="10949" y="12723"/>
                    <a:pt x="10891" y="12621"/>
                    <a:pt x="10818" y="12548"/>
                  </a:cubicBezTo>
                  <a:lnTo>
                    <a:pt x="10818" y="12548"/>
                  </a:lnTo>
                  <a:cubicBezTo>
                    <a:pt x="10964" y="12606"/>
                    <a:pt x="11109" y="12665"/>
                    <a:pt x="11269" y="12694"/>
                  </a:cubicBezTo>
                  <a:cubicBezTo>
                    <a:pt x="11487" y="12752"/>
                    <a:pt x="11720" y="12795"/>
                    <a:pt x="12025" y="12825"/>
                  </a:cubicBezTo>
                  <a:cubicBezTo>
                    <a:pt x="12170" y="12839"/>
                    <a:pt x="12316" y="12854"/>
                    <a:pt x="12461" y="12868"/>
                  </a:cubicBezTo>
                  <a:cubicBezTo>
                    <a:pt x="12810" y="12897"/>
                    <a:pt x="13188" y="12926"/>
                    <a:pt x="13552" y="13014"/>
                  </a:cubicBezTo>
                  <a:cubicBezTo>
                    <a:pt x="13639" y="13028"/>
                    <a:pt x="13712" y="13043"/>
                    <a:pt x="13799" y="13072"/>
                  </a:cubicBezTo>
                  <a:cubicBezTo>
                    <a:pt x="13799" y="13086"/>
                    <a:pt x="13813" y="13086"/>
                    <a:pt x="13828" y="13086"/>
                  </a:cubicBezTo>
                  <a:cubicBezTo>
                    <a:pt x="13857" y="13086"/>
                    <a:pt x="13886" y="13072"/>
                    <a:pt x="13901" y="13043"/>
                  </a:cubicBezTo>
                  <a:cubicBezTo>
                    <a:pt x="13915" y="13028"/>
                    <a:pt x="13915" y="12984"/>
                    <a:pt x="13901" y="12955"/>
                  </a:cubicBezTo>
                  <a:lnTo>
                    <a:pt x="13872" y="12897"/>
                  </a:lnTo>
                  <a:cubicBezTo>
                    <a:pt x="13857" y="12868"/>
                    <a:pt x="13828" y="12839"/>
                    <a:pt x="13813" y="12795"/>
                  </a:cubicBezTo>
                  <a:cubicBezTo>
                    <a:pt x="13784" y="12752"/>
                    <a:pt x="13770" y="12694"/>
                    <a:pt x="13741" y="12650"/>
                  </a:cubicBezTo>
                  <a:cubicBezTo>
                    <a:pt x="13697" y="12548"/>
                    <a:pt x="13668" y="12446"/>
                    <a:pt x="13624" y="12330"/>
                  </a:cubicBezTo>
                  <a:cubicBezTo>
                    <a:pt x="13523" y="11952"/>
                    <a:pt x="13479" y="11530"/>
                    <a:pt x="13435" y="11182"/>
                  </a:cubicBezTo>
                  <a:lnTo>
                    <a:pt x="13435" y="11152"/>
                  </a:lnTo>
                  <a:cubicBezTo>
                    <a:pt x="13421" y="10963"/>
                    <a:pt x="13392" y="10716"/>
                    <a:pt x="13363" y="10484"/>
                  </a:cubicBezTo>
                  <a:cubicBezTo>
                    <a:pt x="13319" y="10309"/>
                    <a:pt x="13290" y="10164"/>
                    <a:pt x="13261" y="10033"/>
                  </a:cubicBezTo>
                  <a:cubicBezTo>
                    <a:pt x="13217" y="9858"/>
                    <a:pt x="13159" y="9728"/>
                    <a:pt x="13101" y="9597"/>
                  </a:cubicBezTo>
                  <a:cubicBezTo>
                    <a:pt x="13043" y="9437"/>
                    <a:pt x="12956" y="9291"/>
                    <a:pt x="12868" y="9175"/>
                  </a:cubicBezTo>
                  <a:cubicBezTo>
                    <a:pt x="12810" y="9102"/>
                    <a:pt x="12752" y="9044"/>
                    <a:pt x="12708" y="8986"/>
                  </a:cubicBezTo>
                  <a:lnTo>
                    <a:pt x="12708" y="8986"/>
                  </a:lnTo>
                  <a:cubicBezTo>
                    <a:pt x="12999" y="9117"/>
                    <a:pt x="13319" y="9277"/>
                    <a:pt x="13639" y="9451"/>
                  </a:cubicBezTo>
                  <a:lnTo>
                    <a:pt x="13668" y="9466"/>
                  </a:lnTo>
                  <a:lnTo>
                    <a:pt x="13741" y="9509"/>
                  </a:lnTo>
                  <a:cubicBezTo>
                    <a:pt x="13770" y="9524"/>
                    <a:pt x="13784" y="9524"/>
                    <a:pt x="13799" y="9524"/>
                  </a:cubicBezTo>
                  <a:cubicBezTo>
                    <a:pt x="13828" y="9524"/>
                    <a:pt x="13842" y="9524"/>
                    <a:pt x="13857" y="9509"/>
                  </a:cubicBezTo>
                  <a:cubicBezTo>
                    <a:pt x="13886" y="9480"/>
                    <a:pt x="13901" y="9437"/>
                    <a:pt x="13886" y="9393"/>
                  </a:cubicBezTo>
                  <a:cubicBezTo>
                    <a:pt x="13857" y="9335"/>
                    <a:pt x="13828" y="9277"/>
                    <a:pt x="13799" y="9219"/>
                  </a:cubicBezTo>
                  <a:lnTo>
                    <a:pt x="13770" y="9146"/>
                  </a:lnTo>
                  <a:cubicBezTo>
                    <a:pt x="13741" y="9059"/>
                    <a:pt x="13697" y="8986"/>
                    <a:pt x="13668" y="8899"/>
                  </a:cubicBezTo>
                  <a:cubicBezTo>
                    <a:pt x="13595" y="8739"/>
                    <a:pt x="13537" y="8579"/>
                    <a:pt x="13464" y="8419"/>
                  </a:cubicBezTo>
                  <a:lnTo>
                    <a:pt x="13450" y="8375"/>
                  </a:lnTo>
                  <a:cubicBezTo>
                    <a:pt x="13334" y="8099"/>
                    <a:pt x="13188" y="7779"/>
                    <a:pt x="13043" y="7474"/>
                  </a:cubicBezTo>
                  <a:cubicBezTo>
                    <a:pt x="12854" y="7110"/>
                    <a:pt x="12665" y="6834"/>
                    <a:pt x="12461" y="6602"/>
                  </a:cubicBezTo>
                  <a:cubicBezTo>
                    <a:pt x="12345" y="6471"/>
                    <a:pt x="12229" y="6340"/>
                    <a:pt x="12098" y="6238"/>
                  </a:cubicBezTo>
                  <a:cubicBezTo>
                    <a:pt x="11981" y="6136"/>
                    <a:pt x="11880" y="6064"/>
                    <a:pt x="11778" y="6005"/>
                  </a:cubicBezTo>
                  <a:lnTo>
                    <a:pt x="11952" y="6005"/>
                  </a:lnTo>
                  <a:cubicBezTo>
                    <a:pt x="12069" y="6020"/>
                    <a:pt x="12185" y="6020"/>
                    <a:pt x="12301" y="6020"/>
                  </a:cubicBezTo>
                  <a:cubicBezTo>
                    <a:pt x="12403" y="6020"/>
                    <a:pt x="12534" y="6020"/>
                    <a:pt x="12665" y="6005"/>
                  </a:cubicBezTo>
                  <a:cubicBezTo>
                    <a:pt x="12723" y="5991"/>
                    <a:pt x="12781" y="5976"/>
                    <a:pt x="12839" y="5962"/>
                  </a:cubicBezTo>
                  <a:cubicBezTo>
                    <a:pt x="12897" y="5947"/>
                    <a:pt x="12941" y="5933"/>
                    <a:pt x="12999" y="5918"/>
                  </a:cubicBezTo>
                  <a:cubicBezTo>
                    <a:pt x="13014" y="5918"/>
                    <a:pt x="13028" y="5889"/>
                    <a:pt x="13028" y="5875"/>
                  </a:cubicBezTo>
                  <a:cubicBezTo>
                    <a:pt x="13043" y="5845"/>
                    <a:pt x="13028" y="5831"/>
                    <a:pt x="12999" y="5802"/>
                  </a:cubicBezTo>
                  <a:cubicBezTo>
                    <a:pt x="12912" y="5758"/>
                    <a:pt x="12810" y="5686"/>
                    <a:pt x="12708" y="5613"/>
                  </a:cubicBezTo>
                  <a:cubicBezTo>
                    <a:pt x="12621" y="5540"/>
                    <a:pt x="12534" y="5453"/>
                    <a:pt x="12461" y="5380"/>
                  </a:cubicBezTo>
                  <a:cubicBezTo>
                    <a:pt x="12083" y="5031"/>
                    <a:pt x="11792" y="4624"/>
                    <a:pt x="11574" y="4304"/>
                  </a:cubicBezTo>
                  <a:cubicBezTo>
                    <a:pt x="11472" y="4144"/>
                    <a:pt x="11356" y="3984"/>
                    <a:pt x="11254" y="3810"/>
                  </a:cubicBezTo>
                  <a:cubicBezTo>
                    <a:pt x="10949" y="3345"/>
                    <a:pt x="10629" y="2865"/>
                    <a:pt x="10237" y="2458"/>
                  </a:cubicBezTo>
                  <a:cubicBezTo>
                    <a:pt x="9960" y="2152"/>
                    <a:pt x="9655" y="1905"/>
                    <a:pt x="9350" y="1731"/>
                  </a:cubicBezTo>
                  <a:cubicBezTo>
                    <a:pt x="9146" y="1614"/>
                    <a:pt x="8972" y="1527"/>
                    <a:pt x="8783" y="1469"/>
                  </a:cubicBezTo>
                  <a:cubicBezTo>
                    <a:pt x="8710" y="1440"/>
                    <a:pt x="8623" y="1411"/>
                    <a:pt x="8535" y="1396"/>
                  </a:cubicBezTo>
                  <a:lnTo>
                    <a:pt x="8608" y="1396"/>
                  </a:lnTo>
                  <a:cubicBezTo>
                    <a:pt x="8754" y="1396"/>
                    <a:pt x="8913" y="1411"/>
                    <a:pt x="9059" y="1411"/>
                  </a:cubicBezTo>
                  <a:lnTo>
                    <a:pt x="9161" y="1425"/>
                  </a:lnTo>
                  <a:lnTo>
                    <a:pt x="9728" y="1425"/>
                  </a:lnTo>
                  <a:cubicBezTo>
                    <a:pt x="9771" y="1425"/>
                    <a:pt x="9800" y="1382"/>
                    <a:pt x="9800" y="1353"/>
                  </a:cubicBezTo>
                  <a:cubicBezTo>
                    <a:pt x="9800" y="1309"/>
                    <a:pt x="9786" y="1280"/>
                    <a:pt x="9757" y="1265"/>
                  </a:cubicBezTo>
                  <a:lnTo>
                    <a:pt x="9699" y="1236"/>
                  </a:lnTo>
                  <a:lnTo>
                    <a:pt x="9670" y="1222"/>
                  </a:lnTo>
                  <a:cubicBezTo>
                    <a:pt x="9640" y="1207"/>
                    <a:pt x="9611" y="1193"/>
                    <a:pt x="9582" y="1178"/>
                  </a:cubicBezTo>
                  <a:cubicBezTo>
                    <a:pt x="9466" y="1120"/>
                    <a:pt x="9350" y="1033"/>
                    <a:pt x="9233" y="960"/>
                  </a:cubicBezTo>
                  <a:cubicBezTo>
                    <a:pt x="9132" y="887"/>
                    <a:pt x="9044" y="800"/>
                    <a:pt x="8943" y="728"/>
                  </a:cubicBezTo>
                  <a:lnTo>
                    <a:pt x="8913" y="713"/>
                  </a:lnTo>
                  <a:cubicBezTo>
                    <a:pt x="8710" y="553"/>
                    <a:pt x="8477" y="364"/>
                    <a:pt x="8230" y="233"/>
                  </a:cubicBezTo>
                  <a:cubicBezTo>
                    <a:pt x="8070" y="160"/>
                    <a:pt x="7939" y="102"/>
                    <a:pt x="7808" y="73"/>
                  </a:cubicBezTo>
                  <a:cubicBezTo>
                    <a:pt x="7648" y="30"/>
                    <a:pt x="7518" y="15"/>
                    <a:pt x="7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441813" y="1078327"/>
              <a:ext cx="1755783" cy="877891"/>
            </a:xfrm>
            <a:custGeom>
              <a:avLst/>
              <a:gdLst/>
              <a:ahLst/>
              <a:cxnLst/>
              <a:rect l="l" t="t" r="r" b="b"/>
              <a:pathLst>
                <a:path w="7562" h="3781" extrusionOk="0">
                  <a:moveTo>
                    <a:pt x="4988" y="1"/>
                  </a:moveTo>
                  <a:cubicBezTo>
                    <a:pt x="4770" y="1"/>
                    <a:pt x="4537" y="15"/>
                    <a:pt x="4304" y="73"/>
                  </a:cubicBezTo>
                  <a:cubicBezTo>
                    <a:pt x="4057" y="117"/>
                    <a:pt x="3810" y="190"/>
                    <a:pt x="3548" y="262"/>
                  </a:cubicBezTo>
                  <a:cubicBezTo>
                    <a:pt x="3316" y="335"/>
                    <a:pt x="3098" y="422"/>
                    <a:pt x="2894" y="509"/>
                  </a:cubicBezTo>
                  <a:cubicBezTo>
                    <a:pt x="2691" y="611"/>
                    <a:pt x="2487" y="713"/>
                    <a:pt x="2283" y="829"/>
                  </a:cubicBezTo>
                  <a:cubicBezTo>
                    <a:pt x="2080" y="960"/>
                    <a:pt x="1891" y="1091"/>
                    <a:pt x="1716" y="1222"/>
                  </a:cubicBezTo>
                  <a:cubicBezTo>
                    <a:pt x="1367" y="1513"/>
                    <a:pt x="1033" y="1833"/>
                    <a:pt x="757" y="2196"/>
                  </a:cubicBezTo>
                  <a:cubicBezTo>
                    <a:pt x="611" y="2385"/>
                    <a:pt x="481" y="2574"/>
                    <a:pt x="379" y="2763"/>
                  </a:cubicBezTo>
                  <a:cubicBezTo>
                    <a:pt x="350" y="2821"/>
                    <a:pt x="321" y="2879"/>
                    <a:pt x="291" y="2923"/>
                  </a:cubicBezTo>
                  <a:cubicBezTo>
                    <a:pt x="248" y="2996"/>
                    <a:pt x="219" y="3054"/>
                    <a:pt x="175" y="3127"/>
                  </a:cubicBezTo>
                  <a:lnTo>
                    <a:pt x="132" y="3199"/>
                  </a:lnTo>
                  <a:cubicBezTo>
                    <a:pt x="88" y="3272"/>
                    <a:pt x="44" y="3345"/>
                    <a:pt x="1" y="3417"/>
                  </a:cubicBezTo>
                  <a:cubicBezTo>
                    <a:pt x="132" y="3476"/>
                    <a:pt x="248" y="3519"/>
                    <a:pt x="364" y="3577"/>
                  </a:cubicBezTo>
                  <a:cubicBezTo>
                    <a:pt x="510" y="3650"/>
                    <a:pt x="640" y="3708"/>
                    <a:pt x="771" y="3781"/>
                  </a:cubicBezTo>
                  <a:cubicBezTo>
                    <a:pt x="786" y="3694"/>
                    <a:pt x="815" y="3621"/>
                    <a:pt x="844" y="3534"/>
                  </a:cubicBezTo>
                  <a:cubicBezTo>
                    <a:pt x="888" y="3417"/>
                    <a:pt x="931" y="3301"/>
                    <a:pt x="989" y="3185"/>
                  </a:cubicBezTo>
                  <a:cubicBezTo>
                    <a:pt x="1077" y="2981"/>
                    <a:pt x="1193" y="2778"/>
                    <a:pt x="1324" y="2603"/>
                  </a:cubicBezTo>
                  <a:cubicBezTo>
                    <a:pt x="1455" y="2400"/>
                    <a:pt x="1615" y="2225"/>
                    <a:pt x="1775" y="2065"/>
                  </a:cubicBezTo>
                  <a:cubicBezTo>
                    <a:pt x="1934" y="1891"/>
                    <a:pt x="2109" y="1745"/>
                    <a:pt x="2298" y="1600"/>
                  </a:cubicBezTo>
                  <a:cubicBezTo>
                    <a:pt x="2472" y="1469"/>
                    <a:pt x="2676" y="1338"/>
                    <a:pt x="2880" y="1236"/>
                  </a:cubicBezTo>
                  <a:cubicBezTo>
                    <a:pt x="3112" y="1120"/>
                    <a:pt x="3345" y="1033"/>
                    <a:pt x="3592" y="960"/>
                  </a:cubicBezTo>
                  <a:cubicBezTo>
                    <a:pt x="3854" y="873"/>
                    <a:pt x="4115" y="829"/>
                    <a:pt x="4392" y="815"/>
                  </a:cubicBezTo>
                  <a:cubicBezTo>
                    <a:pt x="4493" y="800"/>
                    <a:pt x="4581" y="800"/>
                    <a:pt x="4683" y="800"/>
                  </a:cubicBezTo>
                  <a:cubicBezTo>
                    <a:pt x="4842" y="800"/>
                    <a:pt x="5002" y="815"/>
                    <a:pt x="5162" y="829"/>
                  </a:cubicBezTo>
                  <a:cubicBezTo>
                    <a:pt x="5569" y="858"/>
                    <a:pt x="5977" y="960"/>
                    <a:pt x="6369" y="1062"/>
                  </a:cubicBezTo>
                  <a:cubicBezTo>
                    <a:pt x="6762" y="1164"/>
                    <a:pt x="7154" y="1280"/>
                    <a:pt x="7561" y="1367"/>
                  </a:cubicBezTo>
                  <a:cubicBezTo>
                    <a:pt x="7561" y="1353"/>
                    <a:pt x="7561" y="1353"/>
                    <a:pt x="7561" y="1353"/>
                  </a:cubicBezTo>
                  <a:cubicBezTo>
                    <a:pt x="7561" y="1309"/>
                    <a:pt x="7547" y="1280"/>
                    <a:pt x="7503" y="1265"/>
                  </a:cubicBezTo>
                  <a:lnTo>
                    <a:pt x="7460" y="1236"/>
                  </a:lnTo>
                  <a:cubicBezTo>
                    <a:pt x="7416" y="1222"/>
                    <a:pt x="7387" y="1207"/>
                    <a:pt x="7343" y="1193"/>
                  </a:cubicBezTo>
                  <a:cubicBezTo>
                    <a:pt x="7227" y="1120"/>
                    <a:pt x="7111" y="1047"/>
                    <a:pt x="6994" y="960"/>
                  </a:cubicBezTo>
                  <a:cubicBezTo>
                    <a:pt x="6893" y="887"/>
                    <a:pt x="6791" y="815"/>
                    <a:pt x="6704" y="728"/>
                  </a:cubicBezTo>
                  <a:lnTo>
                    <a:pt x="6674" y="713"/>
                  </a:lnTo>
                  <a:cubicBezTo>
                    <a:pt x="6471" y="553"/>
                    <a:pt x="6238" y="364"/>
                    <a:pt x="5977" y="233"/>
                  </a:cubicBezTo>
                  <a:cubicBezTo>
                    <a:pt x="5831" y="160"/>
                    <a:pt x="5700" y="102"/>
                    <a:pt x="5569" y="73"/>
                  </a:cubicBezTo>
                  <a:cubicBezTo>
                    <a:pt x="5409" y="30"/>
                    <a:pt x="5279" y="15"/>
                    <a:pt x="5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684909" y="1304474"/>
              <a:ext cx="2245229" cy="1117739"/>
            </a:xfrm>
            <a:custGeom>
              <a:avLst/>
              <a:gdLst/>
              <a:ahLst/>
              <a:cxnLst/>
              <a:rect l="l" t="t" r="r" b="b"/>
              <a:pathLst>
                <a:path w="9670" h="4814" extrusionOk="0">
                  <a:moveTo>
                    <a:pt x="3752" y="1"/>
                  </a:moveTo>
                  <a:cubicBezTo>
                    <a:pt x="3577" y="1"/>
                    <a:pt x="3403" y="15"/>
                    <a:pt x="3243" y="30"/>
                  </a:cubicBezTo>
                  <a:lnTo>
                    <a:pt x="3214" y="30"/>
                  </a:lnTo>
                  <a:cubicBezTo>
                    <a:pt x="2923" y="73"/>
                    <a:pt x="2632" y="161"/>
                    <a:pt x="2356" y="277"/>
                  </a:cubicBezTo>
                  <a:cubicBezTo>
                    <a:pt x="2182" y="335"/>
                    <a:pt x="2036" y="422"/>
                    <a:pt x="1876" y="510"/>
                  </a:cubicBezTo>
                  <a:cubicBezTo>
                    <a:pt x="1731" y="597"/>
                    <a:pt x="1585" y="699"/>
                    <a:pt x="1440" y="800"/>
                  </a:cubicBezTo>
                  <a:cubicBezTo>
                    <a:pt x="1178" y="1018"/>
                    <a:pt x="946" y="1251"/>
                    <a:pt x="728" y="1513"/>
                  </a:cubicBezTo>
                  <a:cubicBezTo>
                    <a:pt x="509" y="1804"/>
                    <a:pt x="335" y="2123"/>
                    <a:pt x="190" y="2443"/>
                  </a:cubicBezTo>
                  <a:cubicBezTo>
                    <a:pt x="146" y="2531"/>
                    <a:pt x="117" y="2618"/>
                    <a:pt x="88" y="2705"/>
                  </a:cubicBezTo>
                  <a:cubicBezTo>
                    <a:pt x="59" y="2792"/>
                    <a:pt x="30" y="2880"/>
                    <a:pt x="1" y="2967"/>
                  </a:cubicBezTo>
                  <a:cubicBezTo>
                    <a:pt x="248" y="3098"/>
                    <a:pt x="495" y="3243"/>
                    <a:pt x="728" y="3388"/>
                  </a:cubicBezTo>
                  <a:cubicBezTo>
                    <a:pt x="1135" y="3650"/>
                    <a:pt x="1542" y="3926"/>
                    <a:pt x="1920" y="4217"/>
                  </a:cubicBezTo>
                  <a:cubicBezTo>
                    <a:pt x="1934" y="4217"/>
                    <a:pt x="1949" y="4203"/>
                    <a:pt x="1949" y="4188"/>
                  </a:cubicBezTo>
                  <a:cubicBezTo>
                    <a:pt x="2051" y="4130"/>
                    <a:pt x="2152" y="4057"/>
                    <a:pt x="2254" y="3999"/>
                  </a:cubicBezTo>
                  <a:cubicBezTo>
                    <a:pt x="2371" y="3926"/>
                    <a:pt x="2487" y="3868"/>
                    <a:pt x="2603" y="3810"/>
                  </a:cubicBezTo>
                  <a:cubicBezTo>
                    <a:pt x="2821" y="3694"/>
                    <a:pt x="3068" y="3592"/>
                    <a:pt x="3301" y="3519"/>
                  </a:cubicBezTo>
                  <a:cubicBezTo>
                    <a:pt x="3781" y="3359"/>
                    <a:pt x="4275" y="3287"/>
                    <a:pt x="4770" y="3272"/>
                  </a:cubicBezTo>
                  <a:lnTo>
                    <a:pt x="4828" y="3272"/>
                  </a:lnTo>
                  <a:cubicBezTo>
                    <a:pt x="5060" y="3272"/>
                    <a:pt x="5293" y="3301"/>
                    <a:pt x="5526" y="3330"/>
                  </a:cubicBezTo>
                  <a:cubicBezTo>
                    <a:pt x="5787" y="3359"/>
                    <a:pt x="6035" y="3418"/>
                    <a:pt x="6267" y="3490"/>
                  </a:cubicBezTo>
                  <a:cubicBezTo>
                    <a:pt x="6732" y="3650"/>
                    <a:pt x="7169" y="3854"/>
                    <a:pt x="7590" y="4057"/>
                  </a:cubicBezTo>
                  <a:cubicBezTo>
                    <a:pt x="7881" y="4203"/>
                    <a:pt x="8157" y="4334"/>
                    <a:pt x="8434" y="4450"/>
                  </a:cubicBezTo>
                  <a:cubicBezTo>
                    <a:pt x="8826" y="4610"/>
                    <a:pt x="9219" y="4741"/>
                    <a:pt x="9626" y="4799"/>
                  </a:cubicBezTo>
                  <a:lnTo>
                    <a:pt x="9670" y="4813"/>
                  </a:lnTo>
                  <a:cubicBezTo>
                    <a:pt x="9582" y="4755"/>
                    <a:pt x="9510" y="4697"/>
                    <a:pt x="9422" y="4624"/>
                  </a:cubicBezTo>
                  <a:cubicBezTo>
                    <a:pt x="9335" y="4552"/>
                    <a:pt x="9233" y="4479"/>
                    <a:pt x="9161" y="4406"/>
                  </a:cubicBezTo>
                  <a:cubicBezTo>
                    <a:pt x="8797" y="4057"/>
                    <a:pt x="8492" y="3650"/>
                    <a:pt x="8274" y="3330"/>
                  </a:cubicBezTo>
                  <a:cubicBezTo>
                    <a:pt x="8172" y="3170"/>
                    <a:pt x="8070" y="3010"/>
                    <a:pt x="7968" y="2850"/>
                  </a:cubicBezTo>
                  <a:cubicBezTo>
                    <a:pt x="7663" y="2385"/>
                    <a:pt x="7343" y="1891"/>
                    <a:pt x="6951" y="1484"/>
                  </a:cubicBezTo>
                  <a:cubicBezTo>
                    <a:pt x="6660" y="1178"/>
                    <a:pt x="6354" y="931"/>
                    <a:pt x="6049" y="757"/>
                  </a:cubicBezTo>
                  <a:cubicBezTo>
                    <a:pt x="5860" y="640"/>
                    <a:pt x="5671" y="553"/>
                    <a:pt x="5497" y="495"/>
                  </a:cubicBezTo>
                  <a:cubicBezTo>
                    <a:pt x="5409" y="466"/>
                    <a:pt x="5322" y="437"/>
                    <a:pt x="5235" y="408"/>
                  </a:cubicBezTo>
                  <a:lnTo>
                    <a:pt x="5322" y="408"/>
                  </a:lnTo>
                  <a:cubicBezTo>
                    <a:pt x="5468" y="408"/>
                    <a:pt x="5627" y="422"/>
                    <a:pt x="5773" y="422"/>
                  </a:cubicBezTo>
                  <a:lnTo>
                    <a:pt x="5875" y="437"/>
                  </a:lnTo>
                  <a:cubicBezTo>
                    <a:pt x="5976" y="437"/>
                    <a:pt x="6064" y="437"/>
                    <a:pt x="6165" y="451"/>
                  </a:cubicBezTo>
                  <a:lnTo>
                    <a:pt x="6195" y="451"/>
                  </a:lnTo>
                  <a:cubicBezTo>
                    <a:pt x="6253" y="451"/>
                    <a:pt x="6311" y="451"/>
                    <a:pt x="6369" y="437"/>
                  </a:cubicBezTo>
                  <a:cubicBezTo>
                    <a:pt x="5729" y="306"/>
                    <a:pt x="5089" y="132"/>
                    <a:pt x="4450" y="44"/>
                  </a:cubicBezTo>
                  <a:lnTo>
                    <a:pt x="4435" y="44"/>
                  </a:lnTo>
                  <a:cubicBezTo>
                    <a:pt x="4232" y="15"/>
                    <a:pt x="4043"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30914" y="1311207"/>
              <a:ext cx="3715" cy="232"/>
            </a:xfrm>
            <a:custGeom>
              <a:avLst/>
              <a:gdLst/>
              <a:ahLst/>
              <a:cxnLst/>
              <a:rect l="l" t="t" r="r" b="b"/>
              <a:pathLst>
                <a:path w="16" h="1" extrusionOk="0">
                  <a:moveTo>
                    <a:pt x="15" y="1"/>
                  </a:moveTo>
                  <a:lnTo>
                    <a:pt x="1" y="1"/>
                  </a:lnTo>
                  <a:lnTo>
                    <a:pt x="1" y="1"/>
                  </a:lnTo>
                  <a:lnTo>
                    <a:pt x="15" y="1"/>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184567" y="2111314"/>
              <a:ext cx="1954766" cy="1131205"/>
            </a:xfrm>
            <a:custGeom>
              <a:avLst/>
              <a:gdLst/>
              <a:ahLst/>
              <a:cxnLst/>
              <a:rect l="l" t="t" r="r" b="b"/>
              <a:pathLst>
                <a:path w="8419" h="4872" extrusionOk="0">
                  <a:moveTo>
                    <a:pt x="2778" y="1"/>
                  </a:moveTo>
                  <a:cubicBezTo>
                    <a:pt x="2574" y="1"/>
                    <a:pt x="2370" y="15"/>
                    <a:pt x="2167" y="44"/>
                  </a:cubicBezTo>
                  <a:lnTo>
                    <a:pt x="2152" y="44"/>
                  </a:lnTo>
                  <a:cubicBezTo>
                    <a:pt x="1963" y="73"/>
                    <a:pt x="1760" y="117"/>
                    <a:pt x="1556" y="161"/>
                  </a:cubicBezTo>
                  <a:cubicBezTo>
                    <a:pt x="1338" y="219"/>
                    <a:pt x="1135" y="291"/>
                    <a:pt x="931" y="379"/>
                  </a:cubicBezTo>
                  <a:lnTo>
                    <a:pt x="946" y="379"/>
                  </a:lnTo>
                  <a:cubicBezTo>
                    <a:pt x="611" y="524"/>
                    <a:pt x="291" y="699"/>
                    <a:pt x="0" y="917"/>
                  </a:cubicBezTo>
                  <a:cubicBezTo>
                    <a:pt x="189" y="1062"/>
                    <a:pt x="364" y="1207"/>
                    <a:pt x="553" y="1353"/>
                  </a:cubicBezTo>
                  <a:cubicBezTo>
                    <a:pt x="757" y="1527"/>
                    <a:pt x="975" y="1702"/>
                    <a:pt x="1178" y="1876"/>
                  </a:cubicBezTo>
                  <a:cubicBezTo>
                    <a:pt x="1571" y="2225"/>
                    <a:pt x="1963" y="2574"/>
                    <a:pt x="2356" y="2938"/>
                  </a:cubicBezTo>
                  <a:cubicBezTo>
                    <a:pt x="2501" y="3069"/>
                    <a:pt x="2647" y="3199"/>
                    <a:pt x="2778" y="3330"/>
                  </a:cubicBezTo>
                  <a:lnTo>
                    <a:pt x="2792" y="3330"/>
                  </a:lnTo>
                  <a:cubicBezTo>
                    <a:pt x="2981" y="3258"/>
                    <a:pt x="3185" y="3199"/>
                    <a:pt x="3388" y="3156"/>
                  </a:cubicBezTo>
                  <a:cubicBezTo>
                    <a:pt x="3592" y="3112"/>
                    <a:pt x="3795" y="3098"/>
                    <a:pt x="4013" y="3083"/>
                  </a:cubicBezTo>
                  <a:cubicBezTo>
                    <a:pt x="4101" y="3069"/>
                    <a:pt x="4188" y="3069"/>
                    <a:pt x="4290" y="3069"/>
                  </a:cubicBezTo>
                  <a:cubicBezTo>
                    <a:pt x="4624" y="3069"/>
                    <a:pt x="4959" y="3112"/>
                    <a:pt x="5293" y="3170"/>
                  </a:cubicBezTo>
                  <a:cubicBezTo>
                    <a:pt x="5511" y="3214"/>
                    <a:pt x="5715" y="3272"/>
                    <a:pt x="5933" y="3345"/>
                  </a:cubicBezTo>
                  <a:cubicBezTo>
                    <a:pt x="6136" y="3403"/>
                    <a:pt x="6340" y="3476"/>
                    <a:pt x="6529" y="3563"/>
                  </a:cubicBezTo>
                  <a:cubicBezTo>
                    <a:pt x="6732" y="3650"/>
                    <a:pt x="6921" y="3752"/>
                    <a:pt x="7110" y="3854"/>
                  </a:cubicBezTo>
                  <a:cubicBezTo>
                    <a:pt x="7299" y="3955"/>
                    <a:pt x="7474" y="4072"/>
                    <a:pt x="7663" y="4203"/>
                  </a:cubicBezTo>
                  <a:cubicBezTo>
                    <a:pt x="7925" y="4392"/>
                    <a:pt x="8186" y="4624"/>
                    <a:pt x="8419" y="4871"/>
                  </a:cubicBezTo>
                  <a:cubicBezTo>
                    <a:pt x="8404" y="4828"/>
                    <a:pt x="8390" y="4799"/>
                    <a:pt x="8361" y="4755"/>
                  </a:cubicBezTo>
                  <a:lnTo>
                    <a:pt x="8332" y="4697"/>
                  </a:lnTo>
                  <a:cubicBezTo>
                    <a:pt x="8303" y="4610"/>
                    <a:pt x="8259" y="4523"/>
                    <a:pt x="8230" y="4435"/>
                  </a:cubicBezTo>
                  <a:cubicBezTo>
                    <a:pt x="8157" y="4290"/>
                    <a:pt x="8085" y="4130"/>
                    <a:pt x="8026" y="3970"/>
                  </a:cubicBezTo>
                  <a:lnTo>
                    <a:pt x="8012" y="3926"/>
                  </a:lnTo>
                  <a:cubicBezTo>
                    <a:pt x="7881" y="3621"/>
                    <a:pt x="7750" y="3316"/>
                    <a:pt x="7590" y="3025"/>
                  </a:cubicBezTo>
                  <a:cubicBezTo>
                    <a:pt x="7401" y="2661"/>
                    <a:pt x="7227" y="2385"/>
                    <a:pt x="7023" y="2153"/>
                  </a:cubicBezTo>
                  <a:cubicBezTo>
                    <a:pt x="6907" y="2022"/>
                    <a:pt x="6791" y="1891"/>
                    <a:pt x="6660" y="1775"/>
                  </a:cubicBezTo>
                  <a:cubicBezTo>
                    <a:pt x="6558" y="1687"/>
                    <a:pt x="6456" y="1615"/>
                    <a:pt x="6354" y="1542"/>
                  </a:cubicBezTo>
                  <a:lnTo>
                    <a:pt x="6354" y="1542"/>
                  </a:lnTo>
                  <a:lnTo>
                    <a:pt x="6514" y="1556"/>
                  </a:lnTo>
                  <a:lnTo>
                    <a:pt x="6863" y="1556"/>
                  </a:lnTo>
                  <a:cubicBezTo>
                    <a:pt x="6980" y="1556"/>
                    <a:pt x="7096" y="1556"/>
                    <a:pt x="7227" y="1542"/>
                  </a:cubicBezTo>
                  <a:cubicBezTo>
                    <a:pt x="7285" y="1527"/>
                    <a:pt x="7343" y="1527"/>
                    <a:pt x="7401" y="1513"/>
                  </a:cubicBezTo>
                  <a:cubicBezTo>
                    <a:pt x="7459" y="1498"/>
                    <a:pt x="7503" y="1469"/>
                    <a:pt x="7561" y="1455"/>
                  </a:cubicBezTo>
                  <a:cubicBezTo>
                    <a:pt x="7576" y="1455"/>
                    <a:pt x="7590" y="1440"/>
                    <a:pt x="7590" y="1426"/>
                  </a:cubicBezTo>
                  <a:cubicBezTo>
                    <a:pt x="7358" y="1411"/>
                    <a:pt x="7110" y="1367"/>
                    <a:pt x="6878" y="1295"/>
                  </a:cubicBezTo>
                  <a:cubicBezTo>
                    <a:pt x="6645" y="1237"/>
                    <a:pt x="6398" y="1149"/>
                    <a:pt x="6165" y="1048"/>
                  </a:cubicBezTo>
                  <a:cubicBezTo>
                    <a:pt x="5700" y="859"/>
                    <a:pt x="5249" y="611"/>
                    <a:pt x="4769" y="422"/>
                  </a:cubicBezTo>
                  <a:lnTo>
                    <a:pt x="4784" y="422"/>
                  </a:lnTo>
                  <a:cubicBezTo>
                    <a:pt x="4566" y="335"/>
                    <a:pt x="4348" y="248"/>
                    <a:pt x="4130" y="190"/>
                  </a:cubicBezTo>
                  <a:cubicBezTo>
                    <a:pt x="3897" y="117"/>
                    <a:pt x="3664" y="73"/>
                    <a:pt x="3417" y="44"/>
                  </a:cubicBezTo>
                  <a:lnTo>
                    <a:pt x="3446" y="44"/>
                  </a:lnTo>
                  <a:cubicBezTo>
                    <a:pt x="3228" y="15"/>
                    <a:pt x="2996" y="1"/>
                    <a:pt x="2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87476" y="2121530"/>
              <a:ext cx="232" cy="232"/>
            </a:xfrm>
            <a:custGeom>
              <a:avLst/>
              <a:gdLst/>
              <a:ahLst/>
              <a:cxnLst/>
              <a:rect l="l" t="t" r="r" b="b"/>
              <a:pathLst>
                <a:path w="1" h="1" extrusionOk="0">
                  <a:moveTo>
                    <a:pt x="1" y="0"/>
                  </a:moveTo>
                  <a:lnTo>
                    <a:pt x="1" y="0"/>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84226" y="2121530"/>
              <a:ext cx="3483" cy="232"/>
            </a:xfrm>
            <a:custGeom>
              <a:avLst/>
              <a:gdLst/>
              <a:ahLst/>
              <a:cxnLst/>
              <a:rect l="l" t="t" r="r" b="b"/>
              <a:pathLst>
                <a:path w="15" h="1" extrusionOk="0">
                  <a:moveTo>
                    <a:pt x="0" y="0"/>
                  </a:moveTo>
                  <a:lnTo>
                    <a:pt x="0" y="0"/>
                  </a:lnTo>
                  <a:lnTo>
                    <a:pt x="15" y="0"/>
                  </a:lnTo>
                  <a:lnTo>
                    <a:pt x="0" y="0"/>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46394" y="2340944"/>
              <a:ext cx="232" cy="232"/>
            </a:xfrm>
            <a:custGeom>
              <a:avLst/>
              <a:gdLst/>
              <a:ahLst/>
              <a:cxnLst/>
              <a:rect l="l" t="t" r="r" b="b"/>
              <a:pathLst>
                <a:path w="1" h="1" extrusionOk="0">
                  <a:moveTo>
                    <a:pt x="0" y="0"/>
                  </a:moveTo>
                  <a:lnTo>
                    <a:pt x="0" y="0"/>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873223" y="2871021"/>
              <a:ext cx="1269588" cy="911558"/>
            </a:xfrm>
            <a:custGeom>
              <a:avLst/>
              <a:gdLst/>
              <a:ahLst/>
              <a:cxnLst/>
              <a:rect l="l" t="t" r="r" b="b"/>
              <a:pathLst>
                <a:path w="5468" h="3926" extrusionOk="0">
                  <a:moveTo>
                    <a:pt x="1425" y="0"/>
                  </a:moveTo>
                  <a:cubicBezTo>
                    <a:pt x="1236" y="0"/>
                    <a:pt x="1033" y="15"/>
                    <a:pt x="844" y="44"/>
                  </a:cubicBezTo>
                  <a:lnTo>
                    <a:pt x="873" y="29"/>
                  </a:lnTo>
                  <a:lnTo>
                    <a:pt x="873" y="29"/>
                  </a:lnTo>
                  <a:cubicBezTo>
                    <a:pt x="713" y="58"/>
                    <a:pt x="539" y="87"/>
                    <a:pt x="379" y="131"/>
                  </a:cubicBezTo>
                  <a:cubicBezTo>
                    <a:pt x="248" y="160"/>
                    <a:pt x="131" y="204"/>
                    <a:pt x="1" y="247"/>
                  </a:cubicBezTo>
                  <a:cubicBezTo>
                    <a:pt x="175" y="422"/>
                    <a:pt x="335" y="582"/>
                    <a:pt x="495" y="742"/>
                  </a:cubicBezTo>
                  <a:cubicBezTo>
                    <a:pt x="1193" y="1454"/>
                    <a:pt x="1876" y="2196"/>
                    <a:pt x="2574" y="2908"/>
                  </a:cubicBezTo>
                  <a:cubicBezTo>
                    <a:pt x="2763" y="3083"/>
                    <a:pt x="2938" y="3242"/>
                    <a:pt x="3112" y="3417"/>
                  </a:cubicBezTo>
                  <a:lnTo>
                    <a:pt x="3141" y="3417"/>
                  </a:lnTo>
                  <a:cubicBezTo>
                    <a:pt x="3185" y="3402"/>
                    <a:pt x="3228" y="3402"/>
                    <a:pt x="3272" y="3402"/>
                  </a:cubicBezTo>
                  <a:cubicBezTo>
                    <a:pt x="3316" y="3402"/>
                    <a:pt x="3374" y="3417"/>
                    <a:pt x="3417" y="3417"/>
                  </a:cubicBezTo>
                  <a:cubicBezTo>
                    <a:pt x="3505" y="3417"/>
                    <a:pt x="3592" y="3431"/>
                    <a:pt x="3679" y="3461"/>
                  </a:cubicBezTo>
                  <a:cubicBezTo>
                    <a:pt x="3854" y="3490"/>
                    <a:pt x="4028" y="3548"/>
                    <a:pt x="4188" y="3620"/>
                  </a:cubicBezTo>
                  <a:cubicBezTo>
                    <a:pt x="4275" y="3650"/>
                    <a:pt x="4348" y="3679"/>
                    <a:pt x="4435" y="3708"/>
                  </a:cubicBezTo>
                  <a:cubicBezTo>
                    <a:pt x="4522" y="3737"/>
                    <a:pt x="4610" y="3780"/>
                    <a:pt x="4697" y="3809"/>
                  </a:cubicBezTo>
                  <a:cubicBezTo>
                    <a:pt x="4828" y="3853"/>
                    <a:pt x="4959" y="3897"/>
                    <a:pt x="5089" y="3926"/>
                  </a:cubicBezTo>
                  <a:cubicBezTo>
                    <a:pt x="5060" y="3766"/>
                    <a:pt x="5046" y="3606"/>
                    <a:pt x="5031" y="3446"/>
                  </a:cubicBezTo>
                  <a:cubicBezTo>
                    <a:pt x="5017" y="3213"/>
                    <a:pt x="4988" y="2981"/>
                    <a:pt x="4944" y="2763"/>
                  </a:cubicBezTo>
                  <a:cubicBezTo>
                    <a:pt x="4915" y="2574"/>
                    <a:pt x="4886" y="2428"/>
                    <a:pt x="4857" y="2312"/>
                  </a:cubicBezTo>
                  <a:cubicBezTo>
                    <a:pt x="4799" y="2123"/>
                    <a:pt x="4755" y="1992"/>
                    <a:pt x="4697" y="1861"/>
                  </a:cubicBezTo>
                  <a:cubicBezTo>
                    <a:pt x="4639" y="1701"/>
                    <a:pt x="4552" y="1570"/>
                    <a:pt x="4464" y="1454"/>
                  </a:cubicBezTo>
                  <a:cubicBezTo>
                    <a:pt x="4421" y="1381"/>
                    <a:pt x="4362" y="1323"/>
                    <a:pt x="4304" y="1265"/>
                  </a:cubicBezTo>
                  <a:lnTo>
                    <a:pt x="4304" y="1265"/>
                  </a:lnTo>
                  <a:cubicBezTo>
                    <a:pt x="4610" y="1396"/>
                    <a:pt x="4915" y="1541"/>
                    <a:pt x="5235" y="1716"/>
                  </a:cubicBezTo>
                  <a:lnTo>
                    <a:pt x="5264" y="1730"/>
                  </a:lnTo>
                  <a:cubicBezTo>
                    <a:pt x="5293" y="1745"/>
                    <a:pt x="5322" y="1759"/>
                    <a:pt x="5351" y="1774"/>
                  </a:cubicBezTo>
                  <a:cubicBezTo>
                    <a:pt x="5366" y="1788"/>
                    <a:pt x="5380" y="1788"/>
                    <a:pt x="5395" y="1788"/>
                  </a:cubicBezTo>
                  <a:cubicBezTo>
                    <a:pt x="5424" y="1788"/>
                    <a:pt x="5438" y="1788"/>
                    <a:pt x="5453" y="1774"/>
                  </a:cubicBezTo>
                  <a:cubicBezTo>
                    <a:pt x="5453" y="1774"/>
                    <a:pt x="5468" y="1759"/>
                    <a:pt x="5468" y="1759"/>
                  </a:cubicBezTo>
                  <a:cubicBezTo>
                    <a:pt x="5278" y="1541"/>
                    <a:pt x="5060" y="1338"/>
                    <a:pt x="4828" y="1163"/>
                  </a:cubicBezTo>
                  <a:lnTo>
                    <a:pt x="4842" y="1163"/>
                  </a:lnTo>
                  <a:cubicBezTo>
                    <a:pt x="4464" y="887"/>
                    <a:pt x="4057" y="640"/>
                    <a:pt x="3621" y="465"/>
                  </a:cubicBezTo>
                  <a:lnTo>
                    <a:pt x="3636" y="465"/>
                  </a:lnTo>
                  <a:cubicBezTo>
                    <a:pt x="3388" y="364"/>
                    <a:pt x="3141" y="276"/>
                    <a:pt x="2894" y="204"/>
                  </a:cubicBezTo>
                  <a:cubicBezTo>
                    <a:pt x="2647" y="131"/>
                    <a:pt x="2385" y="87"/>
                    <a:pt x="2123" y="44"/>
                  </a:cubicBezTo>
                  <a:lnTo>
                    <a:pt x="2123" y="44"/>
                  </a:lnTo>
                  <a:cubicBezTo>
                    <a:pt x="2131" y="52"/>
                    <a:pt x="2139" y="55"/>
                    <a:pt x="2145" y="57"/>
                  </a:cubicBezTo>
                  <a:lnTo>
                    <a:pt x="2145" y="57"/>
                  </a:lnTo>
                  <a:cubicBezTo>
                    <a:pt x="1901" y="14"/>
                    <a:pt x="1670" y="0"/>
                    <a:pt x="1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39660" y="3704794"/>
              <a:ext cx="509878" cy="384963"/>
            </a:xfrm>
            <a:custGeom>
              <a:avLst/>
              <a:gdLst/>
              <a:ahLst/>
              <a:cxnLst/>
              <a:rect l="l" t="t" r="r" b="b"/>
              <a:pathLst>
                <a:path w="2196" h="1658" extrusionOk="0">
                  <a:moveTo>
                    <a:pt x="872" y="731"/>
                  </a:moveTo>
                  <a:cubicBezTo>
                    <a:pt x="873" y="742"/>
                    <a:pt x="874" y="742"/>
                    <a:pt x="887" y="742"/>
                  </a:cubicBezTo>
                  <a:cubicBezTo>
                    <a:pt x="882" y="738"/>
                    <a:pt x="877" y="735"/>
                    <a:pt x="872" y="731"/>
                  </a:cubicBezTo>
                  <a:close/>
                  <a:moveTo>
                    <a:pt x="0" y="0"/>
                  </a:moveTo>
                  <a:cubicBezTo>
                    <a:pt x="15" y="15"/>
                    <a:pt x="44" y="29"/>
                    <a:pt x="58" y="44"/>
                  </a:cubicBezTo>
                  <a:cubicBezTo>
                    <a:pt x="316" y="287"/>
                    <a:pt x="587" y="516"/>
                    <a:pt x="872" y="731"/>
                  </a:cubicBezTo>
                  <a:lnTo>
                    <a:pt x="872" y="731"/>
                  </a:lnTo>
                  <a:cubicBezTo>
                    <a:pt x="872" y="730"/>
                    <a:pt x="872" y="729"/>
                    <a:pt x="872" y="727"/>
                  </a:cubicBezTo>
                  <a:lnTo>
                    <a:pt x="872" y="727"/>
                  </a:lnTo>
                  <a:cubicBezTo>
                    <a:pt x="1294" y="1076"/>
                    <a:pt x="1730" y="1382"/>
                    <a:pt x="2196" y="1658"/>
                  </a:cubicBezTo>
                  <a:lnTo>
                    <a:pt x="2196" y="1643"/>
                  </a:lnTo>
                  <a:lnTo>
                    <a:pt x="2152" y="1571"/>
                  </a:lnTo>
                  <a:cubicBezTo>
                    <a:pt x="2137" y="1542"/>
                    <a:pt x="2123" y="1513"/>
                    <a:pt x="2108" y="1483"/>
                  </a:cubicBezTo>
                  <a:cubicBezTo>
                    <a:pt x="2079" y="1425"/>
                    <a:pt x="2050" y="1382"/>
                    <a:pt x="2036" y="1324"/>
                  </a:cubicBezTo>
                  <a:cubicBezTo>
                    <a:pt x="1992" y="1222"/>
                    <a:pt x="1948" y="1120"/>
                    <a:pt x="1919" y="1004"/>
                  </a:cubicBezTo>
                  <a:cubicBezTo>
                    <a:pt x="1861" y="815"/>
                    <a:pt x="1832" y="626"/>
                    <a:pt x="1803" y="422"/>
                  </a:cubicBezTo>
                  <a:cubicBezTo>
                    <a:pt x="1687" y="408"/>
                    <a:pt x="1585" y="378"/>
                    <a:pt x="1469" y="364"/>
                  </a:cubicBezTo>
                  <a:cubicBezTo>
                    <a:pt x="1323" y="320"/>
                    <a:pt x="1178" y="277"/>
                    <a:pt x="1032" y="233"/>
                  </a:cubicBezTo>
                  <a:cubicBezTo>
                    <a:pt x="887" y="189"/>
                    <a:pt x="756" y="146"/>
                    <a:pt x="611" y="102"/>
                  </a:cubicBezTo>
                  <a:cubicBezTo>
                    <a:pt x="465" y="73"/>
                    <a:pt x="320" y="44"/>
                    <a:pt x="175" y="15"/>
                  </a:cubicBezTo>
                  <a:cubicBezTo>
                    <a:pt x="131" y="15"/>
                    <a:pt x="73"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918704" y="1932532"/>
              <a:ext cx="648261" cy="1836583"/>
            </a:xfrm>
            <a:custGeom>
              <a:avLst/>
              <a:gdLst/>
              <a:ahLst/>
              <a:cxnLst/>
              <a:rect l="l" t="t" r="r" b="b"/>
              <a:pathLst>
                <a:path w="2792" h="7910" extrusionOk="0">
                  <a:moveTo>
                    <a:pt x="1934" y="0"/>
                  </a:moveTo>
                  <a:cubicBezTo>
                    <a:pt x="1832" y="73"/>
                    <a:pt x="1716" y="160"/>
                    <a:pt x="1614" y="262"/>
                  </a:cubicBezTo>
                  <a:cubicBezTo>
                    <a:pt x="1410" y="436"/>
                    <a:pt x="1221" y="654"/>
                    <a:pt x="1047" y="872"/>
                  </a:cubicBezTo>
                  <a:cubicBezTo>
                    <a:pt x="872" y="1105"/>
                    <a:pt x="712" y="1352"/>
                    <a:pt x="567" y="1614"/>
                  </a:cubicBezTo>
                  <a:cubicBezTo>
                    <a:pt x="422" y="1890"/>
                    <a:pt x="305" y="2137"/>
                    <a:pt x="218" y="2370"/>
                  </a:cubicBezTo>
                  <a:cubicBezTo>
                    <a:pt x="145" y="2588"/>
                    <a:pt x="87" y="2777"/>
                    <a:pt x="58" y="2952"/>
                  </a:cubicBezTo>
                  <a:cubicBezTo>
                    <a:pt x="15" y="3170"/>
                    <a:pt x="0" y="3417"/>
                    <a:pt x="15" y="3664"/>
                  </a:cubicBezTo>
                  <a:cubicBezTo>
                    <a:pt x="29" y="4144"/>
                    <a:pt x="145" y="4638"/>
                    <a:pt x="349" y="5133"/>
                  </a:cubicBezTo>
                  <a:cubicBezTo>
                    <a:pt x="523" y="5583"/>
                    <a:pt x="771" y="6049"/>
                    <a:pt x="1091" y="6485"/>
                  </a:cubicBezTo>
                  <a:cubicBezTo>
                    <a:pt x="1236" y="6703"/>
                    <a:pt x="1396" y="6906"/>
                    <a:pt x="1556" y="7095"/>
                  </a:cubicBezTo>
                  <a:cubicBezTo>
                    <a:pt x="1643" y="7197"/>
                    <a:pt x="1716" y="7299"/>
                    <a:pt x="1818" y="7386"/>
                  </a:cubicBezTo>
                  <a:cubicBezTo>
                    <a:pt x="1847" y="7430"/>
                    <a:pt x="1890" y="7473"/>
                    <a:pt x="1934" y="7517"/>
                  </a:cubicBezTo>
                  <a:lnTo>
                    <a:pt x="1948" y="7546"/>
                  </a:lnTo>
                  <a:cubicBezTo>
                    <a:pt x="1963" y="7561"/>
                    <a:pt x="1977" y="7575"/>
                    <a:pt x="1992" y="7575"/>
                  </a:cubicBezTo>
                  <a:cubicBezTo>
                    <a:pt x="2007" y="7590"/>
                    <a:pt x="2021" y="7604"/>
                    <a:pt x="2021" y="7619"/>
                  </a:cubicBezTo>
                  <a:cubicBezTo>
                    <a:pt x="2065" y="7692"/>
                    <a:pt x="2079" y="7764"/>
                    <a:pt x="2108" y="7822"/>
                  </a:cubicBezTo>
                  <a:lnTo>
                    <a:pt x="2123" y="7866"/>
                  </a:lnTo>
                  <a:cubicBezTo>
                    <a:pt x="2123" y="7895"/>
                    <a:pt x="2137" y="7910"/>
                    <a:pt x="2166" y="7910"/>
                  </a:cubicBezTo>
                  <a:cubicBezTo>
                    <a:pt x="2181" y="7764"/>
                    <a:pt x="2181" y="7619"/>
                    <a:pt x="2181" y="7473"/>
                  </a:cubicBezTo>
                  <a:cubicBezTo>
                    <a:pt x="2166" y="7125"/>
                    <a:pt x="2079" y="6790"/>
                    <a:pt x="1977" y="6470"/>
                  </a:cubicBezTo>
                  <a:cubicBezTo>
                    <a:pt x="1948" y="6339"/>
                    <a:pt x="1905" y="6223"/>
                    <a:pt x="1861" y="6107"/>
                  </a:cubicBezTo>
                  <a:cubicBezTo>
                    <a:pt x="1818" y="5961"/>
                    <a:pt x="1774" y="5830"/>
                    <a:pt x="1716" y="5685"/>
                  </a:cubicBezTo>
                  <a:cubicBezTo>
                    <a:pt x="1628" y="5423"/>
                    <a:pt x="1556" y="5147"/>
                    <a:pt x="1483" y="4871"/>
                  </a:cubicBezTo>
                  <a:cubicBezTo>
                    <a:pt x="1352" y="4318"/>
                    <a:pt x="1280" y="3751"/>
                    <a:pt x="1338" y="3184"/>
                  </a:cubicBezTo>
                  <a:cubicBezTo>
                    <a:pt x="1352" y="2952"/>
                    <a:pt x="1396" y="2719"/>
                    <a:pt x="1454" y="2486"/>
                  </a:cubicBezTo>
                  <a:cubicBezTo>
                    <a:pt x="1512" y="2283"/>
                    <a:pt x="1570" y="2094"/>
                    <a:pt x="1658" y="1890"/>
                  </a:cubicBezTo>
                  <a:cubicBezTo>
                    <a:pt x="1745" y="1687"/>
                    <a:pt x="1847" y="1483"/>
                    <a:pt x="1963" y="1294"/>
                  </a:cubicBezTo>
                  <a:cubicBezTo>
                    <a:pt x="2021" y="1207"/>
                    <a:pt x="2079" y="1120"/>
                    <a:pt x="2137" y="1032"/>
                  </a:cubicBezTo>
                  <a:cubicBezTo>
                    <a:pt x="2210" y="931"/>
                    <a:pt x="2283" y="843"/>
                    <a:pt x="2355" y="756"/>
                  </a:cubicBezTo>
                  <a:cubicBezTo>
                    <a:pt x="2443" y="654"/>
                    <a:pt x="2544" y="567"/>
                    <a:pt x="2661" y="480"/>
                  </a:cubicBezTo>
                  <a:cubicBezTo>
                    <a:pt x="2704" y="451"/>
                    <a:pt x="2748" y="422"/>
                    <a:pt x="2792" y="393"/>
                  </a:cubicBezTo>
                  <a:cubicBezTo>
                    <a:pt x="2530" y="262"/>
                    <a:pt x="2268" y="131"/>
                    <a:pt x="2007" y="15"/>
                  </a:cubicBezTo>
                  <a:lnTo>
                    <a:pt x="1992" y="15"/>
                  </a:lnTo>
                  <a:cubicBezTo>
                    <a:pt x="1977" y="15"/>
                    <a:pt x="1963"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279749" y="2067431"/>
              <a:ext cx="1404719" cy="2221546"/>
            </a:xfrm>
            <a:custGeom>
              <a:avLst/>
              <a:gdLst/>
              <a:ahLst/>
              <a:cxnLst/>
              <a:rect l="l" t="t" r="r" b="b"/>
              <a:pathLst>
                <a:path w="6050" h="9568" extrusionOk="0">
                  <a:moveTo>
                    <a:pt x="1048" y="452"/>
                  </a:moveTo>
                  <a:lnTo>
                    <a:pt x="1048" y="452"/>
                  </a:lnTo>
                  <a:cubicBezTo>
                    <a:pt x="1047" y="464"/>
                    <a:pt x="1037" y="466"/>
                    <a:pt x="1034" y="475"/>
                  </a:cubicBezTo>
                  <a:lnTo>
                    <a:pt x="1034" y="475"/>
                  </a:lnTo>
                  <a:cubicBezTo>
                    <a:pt x="1042" y="470"/>
                    <a:pt x="1048" y="461"/>
                    <a:pt x="1048" y="452"/>
                  </a:cubicBezTo>
                  <a:close/>
                  <a:moveTo>
                    <a:pt x="495" y="1251"/>
                  </a:moveTo>
                  <a:cubicBezTo>
                    <a:pt x="495" y="1261"/>
                    <a:pt x="495" y="1271"/>
                    <a:pt x="491" y="1281"/>
                  </a:cubicBezTo>
                  <a:lnTo>
                    <a:pt x="491" y="1281"/>
                  </a:lnTo>
                  <a:cubicBezTo>
                    <a:pt x="492" y="1280"/>
                    <a:pt x="493" y="1280"/>
                    <a:pt x="495" y="1280"/>
                  </a:cubicBezTo>
                  <a:cubicBezTo>
                    <a:pt x="495" y="1266"/>
                    <a:pt x="495" y="1266"/>
                    <a:pt x="495" y="1251"/>
                  </a:cubicBezTo>
                  <a:close/>
                  <a:moveTo>
                    <a:pt x="491" y="1281"/>
                  </a:moveTo>
                  <a:cubicBezTo>
                    <a:pt x="481" y="1283"/>
                    <a:pt x="481" y="1295"/>
                    <a:pt x="481" y="1295"/>
                  </a:cubicBezTo>
                  <a:cubicBezTo>
                    <a:pt x="485" y="1290"/>
                    <a:pt x="488" y="1285"/>
                    <a:pt x="491" y="1281"/>
                  </a:cubicBezTo>
                  <a:close/>
                  <a:moveTo>
                    <a:pt x="1586" y="1"/>
                  </a:moveTo>
                  <a:cubicBezTo>
                    <a:pt x="1557" y="15"/>
                    <a:pt x="1513" y="44"/>
                    <a:pt x="1484" y="59"/>
                  </a:cubicBezTo>
                  <a:cubicBezTo>
                    <a:pt x="1426" y="102"/>
                    <a:pt x="1382" y="161"/>
                    <a:pt x="1324" y="204"/>
                  </a:cubicBezTo>
                  <a:cubicBezTo>
                    <a:pt x="1222" y="291"/>
                    <a:pt x="1120" y="379"/>
                    <a:pt x="1033" y="480"/>
                  </a:cubicBezTo>
                  <a:cubicBezTo>
                    <a:pt x="1033" y="479"/>
                    <a:pt x="1033" y="477"/>
                    <a:pt x="1034" y="475"/>
                  </a:cubicBezTo>
                  <a:lnTo>
                    <a:pt x="1034" y="475"/>
                  </a:lnTo>
                  <a:cubicBezTo>
                    <a:pt x="1029" y="479"/>
                    <a:pt x="1024" y="480"/>
                    <a:pt x="1019" y="480"/>
                  </a:cubicBezTo>
                  <a:cubicBezTo>
                    <a:pt x="815" y="728"/>
                    <a:pt x="641" y="989"/>
                    <a:pt x="495" y="1280"/>
                  </a:cubicBezTo>
                  <a:lnTo>
                    <a:pt x="481" y="1295"/>
                  </a:lnTo>
                  <a:cubicBezTo>
                    <a:pt x="393" y="1469"/>
                    <a:pt x="321" y="1658"/>
                    <a:pt x="248" y="1847"/>
                  </a:cubicBezTo>
                  <a:cubicBezTo>
                    <a:pt x="175" y="2036"/>
                    <a:pt x="132" y="2240"/>
                    <a:pt x="88" y="2429"/>
                  </a:cubicBezTo>
                  <a:cubicBezTo>
                    <a:pt x="15" y="2749"/>
                    <a:pt x="1" y="3069"/>
                    <a:pt x="15" y="3374"/>
                  </a:cubicBezTo>
                  <a:cubicBezTo>
                    <a:pt x="15" y="3374"/>
                    <a:pt x="15" y="3359"/>
                    <a:pt x="15" y="3345"/>
                  </a:cubicBezTo>
                  <a:cubicBezTo>
                    <a:pt x="59" y="4072"/>
                    <a:pt x="248" y="4755"/>
                    <a:pt x="452" y="5438"/>
                  </a:cubicBezTo>
                  <a:cubicBezTo>
                    <a:pt x="495" y="5598"/>
                    <a:pt x="539" y="5758"/>
                    <a:pt x="568" y="5918"/>
                  </a:cubicBezTo>
                  <a:cubicBezTo>
                    <a:pt x="611" y="6078"/>
                    <a:pt x="655" y="6253"/>
                    <a:pt x="684" y="6427"/>
                  </a:cubicBezTo>
                  <a:cubicBezTo>
                    <a:pt x="728" y="6718"/>
                    <a:pt x="742" y="7023"/>
                    <a:pt x="699" y="7329"/>
                  </a:cubicBezTo>
                  <a:cubicBezTo>
                    <a:pt x="713" y="7314"/>
                    <a:pt x="713" y="7314"/>
                    <a:pt x="713" y="7300"/>
                  </a:cubicBezTo>
                  <a:cubicBezTo>
                    <a:pt x="786" y="7212"/>
                    <a:pt x="844" y="7096"/>
                    <a:pt x="888" y="6980"/>
                  </a:cubicBezTo>
                  <a:cubicBezTo>
                    <a:pt x="917" y="6849"/>
                    <a:pt x="946" y="6733"/>
                    <a:pt x="960" y="6602"/>
                  </a:cubicBezTo>
                  <a:cubicBezTo>
                    <a:pt x="989" y="6456"/>
                    <a:pt x="1004" y="6311"/>
                    <a:pt x="989" y="6180"/>
                  </a:cubicBezTo>
                  <a:cubicBezTo>
                    <a:pt x="989" y="6136"/>
                    <a:pt x="989" y="6107"/>
                    <a:pt x="989" y="6064"/>
                  </a:cubicBezTo>
                  <a:cubicBezTo>
                    <a:pt x="1106" y="6282"/>
                    <a:pt x="1222" y="6485"/>
                    <a:pt x="1353" y="6660"/>
                  </a:cubicBezTo>
                  <a:cubicBezTo>
                    <a:pt x="1586" y="6980"/>
                    <a:pt x="1876" y="7256"/>
                    <a:pt x="2196" y="7503"/>
                  </a:cubicBezTo>
                  <a:cubicBezTo>
                    <a:pt x="2473" y="7707"/>
                    <a:pt x="2792" y="7910"/>
                    <a:pt x="3185" y="8114"/>
                  </a:cubicBezTo>
                  <a:cubicBezTo>
                    <a:pt x="3505" y="8288"/>
                    <a:pt x="3839" y="8434"/>
                    <a:pt x="4159" y="8579"/>
                  </a:cubicBezTo>
                  <a:lnTo>
                    <a:pt x="4275" y="8637"/>
                  </a:lnTo>
                  <a:cubicBezTo>
                    <a:pt x="4624" y="8797"/>
                    <a:pt x="5002" y="8972"/>
                    <a:pt x="5366" y="9161"/>
                  </a:cubicBezTo>
                  <a:cubicBezTo>
                    <a:pt x="5628" y="9306"/>
                    <a:pt x="5846" y="9437"/>
                    <a:pt x="6035" y="9568"/>
                  </a:cubicBezTo>
                  <a:lnTo>
                    <a:pt x="6049" y="9568"/>
                  </a:lnTo>
                  <a:cubicBezTo>
                    <a:pt x="5948" y="9393"/>
                    <a:pt x="5846" y="9233"/>
                    <a:pt x="5744" y="9073"/>
                  </a:cubicBezTo>
                  <a:cubicBezTo>
                    <a:pt x="5744" y="9073"/>
                    <a:pt x="5744" y="9073"/>
                    <a:pt x="5744" y="9088"/>
                  </a:cubicBezTo>
                  <a:cubicBezTo>
                    <a:pt x="5497" y="8695"/>
                    <a:pt x="5221" y="8317"/>
                    <a:pt x="4944" y="7939"/>
                  </a:cubicBezTo>
                  <a:cubicBezTo>
                    <a:pt x="4668" y="7561"/>
                    <a:pt x="4392" y="7198"/>
                    <a:pt x="4145" y="6805"/>
                  </a:cubicBezTo>
                  <a:cubicBezTo>
                    <a:pt x="3897" y="6413"/>
                    <a:pt x="3665" y="5991"/>
                    <a:pt x="3490" y="5555"/>
                  </a:cubicBezTo>
                  <a:cubicBezTo>
                    <a:pt x="3403" y="5337"/>
                    <a:pt x="3330" y="5104"/>
                    <a:pt x="3272" y="4871"/>
                  </a:cubicBezTo>
                  <a:cubicBezTo>
                    <a:pt x="3229" y="4741"/>
                    <a:pt x="3200" y="4624"/>
                    <a:pt x="3170" y="4493"/>
                  </a:cubicBezTo>
                  <a:cubicBezTo>
                    <a:pt x="3141" y="4348"/>
                    <a:pt x="3127" y="4203"/>
                    <a:pt x="3098" y="4057"/>
                  </a:cubicBezTo>
                  <a:cubicBezTo>
                    <a:pt x="3025" y="3548"/>
                    <a:pt x="3025" y="3025"/>
                    <a:pt x="3083" y="2516"/>
                  </a:cubicBezTo>
                  <a:cubicBezTo>
                    <a:pt x="3112" y="2269"/>
                    <a:pt x="3170" y="2022"/>
                    <a:pt x="3243" y="1774"/>
                  </a:cubicBezTo>
                  <a:cubicBezTo>
                    <a:pt x="3301" y="1571"/>
                    <a:pt x="3374" y="1367"/>
                    <a:pt x="3461" y="1178"/>
                  </a:cubicBezTo>
                  <a:cubicBezTo>
                    <a:pt x="2865" y="742"/>
                    <a:pt x="2225" y="350"/>
                    <a:pt x="1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049437" y="2378094"/>
              <a:ext cx="1428402" cy="1907632"/>
            </a:xfrm>
            <a:custGeom>
              <a:avLst/>
              <a:gdLst/>
              <a:ahLst/>
              <a:cxnLst/>
              <a:rect l="l" t="t" r="r" b="b"/>
              <a:pathLst>
                <a:path w="6152" h="8216" extrusionOk="0">
                  <a:moveTo>
                    <a:pt x="379" y="0"/>
                  </a:moveTo>
                  <a:cubicBezTo>
                    <a:pt x="335" y="117"/>
                    <a:pt x="292" y="218"/>
                    <a:pt x="263" y="335"/>
                  </a:cubicBezTo>
                  <a:cubicBezTo>
                    <a:pt x="204" y="509"/>
                    <a:pt x="161" y="684"/>
                    <a:pt x="117" y="858"/>
                  </a:cubicBezTo>
                  <a:lnTo>
                    <a:pt x="117" y="873"/>
                  </a:lnTo>
                  <a:cubicBezTo>
                    <a:pt x="74" y="1091"/>
                    <a:pt x="44" y="1323"/>
                    <a:pt x="15" y="1556"/>
                  </a:cubicBezTo>
                  <a:cubicBezTo>
                    <a:pt x="1" y="1803"/>
                    <a:pt x="1" y="2065"/>
                    <a:pt x="15" y="2312"/>
                  </a:cubicBezTo>
                  <a:lnTo>
                    <a:pt x="15" y="2298"/>
                  </a:lnTo>
                  <a:cubicBezTo>
                    <a:pt x="30" y="2574"/>
                    <a:pt x="59" y="2836"/>
                    <a:pt x="103" y="3112"/>
                  </a:cubicBezTo>
                  <a:cubicBezTo>
                    <a:pt x="146" y="3359"/>
                    <a:pt x="204" y="3621"/>
                    <a:pt x="277" y="3868"/>
                  </a:cubicBezTo>
                  <a:cubicBezTo>
                    <a:pt x="393" y="4217"/>
                    <a:pt x="539" y="4551"/>
                    <a:pt x="699" y="4871"/>
                  </a:cubicBezTo>
                  <a:cubicBezTo>
                    <a:pt x="873" y="5191"/>
                    <a:pt x="1062" y="5511"/>
                    <a:pt x="1251" y="5802"/>
                  </a:cubicBezTo>
                  <a:cubicBezTo>
                    <a:pt x="1251" y="5802"/>
                    <a:pt x="1251" y="5802"/>
                    <a:pt x="1237" y="5787"/>
                  </a:cubicBezTo>
                  <a:lnTo>
                    <a:pt x="1237" y="5787"/>
                  </a:lnTo>
                  <a:cubicBezTo>
                    <a:pt x="1382" y="6005"/>
                    <a:pt x="1528" y="6209"/>
                    <a:pt x="1658" y="6412"/>
                  </a:cubicBezTo>
                  <a:cubicBezTo>
                    <a:pt x="1804" y="6616"/>
                    <a:pt x="1949" y="6819"/>
                    <a:pt x="2095" y="7038"/>
                  </a:cubicBezTo>
                  <a:cubicBezTo>
                    <a:pt x="2356" y="7416"/>
                    <a:pt x="2603" y="7808"/>
                    <a:pt x="2822" y="8215"/>
                  </a:cubicBezTo>
                  <a:cubicBezTo>
                    <a:pt x="2836" y="8201"/>
                    <a:pt x="2836" y="8172"/>
                    <a:pt x="2836" y="8143"/>
                  </a:cubicBezTo>
                  <a:cubicBezTo>
                    <a:pt x="2836" y="8070"/>
                    <a:pt x="2836" y="8012"/>
                    <a:pt x="2822" y="7954"/>
                  </a:cubicBezTo>
                  <a:cubicBezTo>
                    <a:pt x="2822" y="7895"/>
                    <a:pt x="2807" y="7823"/>
                    <a:pt x="2792" y="7764"/>
                  </a:cubicBezTo>
                  <a:cubicBezTo>
                    <a:pt x="2763" y="7605"/>
                    <a:pt x="2749" y="7474"/>
                    <a:pt x="2705" y="7357"/>
                  </a:cubicBezTo>
                  <a:cubicBezTo>
                    <a:pt x="2676" y="7241"/>
                    <a:pt x="2633" y="7096"/>
                    <a:pt x="2560" y="6950"/>
                  </a:cubicBezTo>
                  <a:cubicBezTo>
                    <a:pt x="2560" y="6936"/>
                    <a:pt x="2545" y="6921"/>
                    <a:pt x="2531" y="6892"/>
                  </a:cubicBezTo>
                  <a:lnTo>
                    <a:pt x="2531" y="6892"/>
                  </a:lnTo>
                  <a:cubicBezTo>
                    <a:pt x="2676" y="6979"/>
                    <a:pt x="2822" y="7038"/>
                    <a:pt x="2967" y="7096"/>
                  </a:cubicBezTo>
                  <a:cubicBezTo>
                    <a:pt x="3185" y="7168"/>
                    <a:pt x="3403" y="7241"/>
                    <a:pt x="3679" y="7299"/>
                  </a:cubicBezTo>
                  <a:cubicBezTo>
                    <a:pt x="3898" y="7343"/>
                    <a:pt x="4130" y="7386"/>
                    <a:pt x="4348" y="7416"/>
                  </a:cubicBezTo>
                  <a:cubicBezTo>
                    <a:pt x="4610" y="7459"/>
                    <a:pt x="4872" y="7503"/>
                    <a:pt x="5133" y="7561"/>
                  </a:cubicBezTo>
                  <a:cubicBezTo>
                    <a:pt x="5322" y="7605"/>
                    <a:pt x="5482" y="7648"/>
                    <a:pt x="5628" y="7692"/>
                  </a:cubicBezTo>
                  <a:cubicBezTo>
                    <a:pt x="5788" y="7750"/>
                    <a:pt x="5948" y="7823"/>
                    <a:pt x="6093" y="7895"/>
                  </a:cubicBezTo>
                  <a:lnTo>
                    <a:pt x="6151" y="7895"/>
                  </a:lnTo>
                  <a:cubicBezTo>
                    <a:pt x="6108" y="7764"/>
                    <a:pt x="6049" y="7648"/>
                    <a:pt x="5977" y="7532"/>
                  </a:cubicBezTo>
                  <a:cubicBezTo>
                    <a:pt x="5730" y="7154"/>
                    <a:pt x="5395" y="6863"/>
                    <a:pt x="5104" y="6529"/>
                  </a:cubicBezTo>
                  <a:cubicBezTo>
                    <a:pt x="4944" y="6354"/>
                    <a:pt x="4814" y="6165"/>
                    <a:pt x="4668" y="5976"/>
                  </a:cubicBezTo>
                  <a:cubicBezTo>
                    <a:pt x="4508" y="5758"/>
                    <a:pt x="4348" y="5540"/>
                    <a:pt x="4203" y="5322"/>
                  </a:cubicBezTo>
                  <a:cubicBezTo>
                    <a:pt x="4072" y="5104"/>
                    <a:pt x="3941" y="4871"/>
                    <a:pt x="3825" y="4638"/>
                  </a:cubicBezTo>
                  <a:cubicBezTo>
                    <a:pt x="3708" y="4406"/>
                    <a:pt x="3607" y="4159"/>
                    <a:pt x="3519" y="3911"/>
                  </a:cubicBezTo>
                  <a:cubicBezTo>
                    <a:pt x="3432" y="3664"/>
                    <a:pt x="3360" y="3417"/>
                    <a:pt x="3316" y="3155"/>
                  </a:cubicBezTo>
                  <a:cubicBezTo>
                    <a:pt x="3287" y="3039"/>
                    <a:pt x="3272" y="2908"/>
                    <a:pt x="3272" y="2777"/>
                  </a:cubicBezTo>
                  <a:cubicBezTo>
                    <a:pt x="3258" y="2705"/>
                    <a:pt x="3258" y="2647"/>
                    <a:pt x="3258" y="2574"/>
                  </a:cubicBezTo>
                  <a:cubicBezTo>
                    <a:pt x="3258" y="2516"/>
                    <a:pt x="3258" y="2458"/>
                    <a:pt x="3272" y="2399"/>
                  </a:cubicBezTo>
                  <a:cubicBezTo>
                    <a:pt x="3185" y="2312"/>
                    <a:pt x="3083" y="2225"/>
                    <a:pt x="2996" y="2138"/>
                  </a:cubicBezTo>
                  <a:cubicBezTo>
                    <a:pt x="2414" y="1629"/>
                    <a:pt x="1833" y="1120"/>
                    <a:pt x="1237" y="640"/>
                  </a:cubicBezTo>
                  <a:lnTo>
                    <a:pt x="1237" y="640"/>
                  </a:lnTo>
                  <a:lnTo>
                    <a:pt x="1266" y="669"/>
                  </a:lnTo>
                  <a:cubicBezTo>
                    <a:pt x="975" y="436"/>
                    <a:pt x="670" y="218"/>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76602" y="2577308"/>
              <a:ext cx="232" cy="232"/>
            </a:xfrm>
            <a:custGeom>
              <a:avLst/>
              <a:gdLst/>
              <a:ahLst/>
              <a:cxnLst/>
              <a:rect l="l" t="t" r="r" b="b"/>
              <a:pathLst>
                <a:path w="1" h="1" extrusionOk="0">
                  <a:moveTo>
                    <a:pt x="0" y="0"/>
                  </a:moveTo>
                  <a:lnTo>
                    <a:pt x="0" y="0"/>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863007" y="2988970"/>
              <a:ext cx="905057" cy="1208987"/>
            </a:xfrm>
            <a:custGeom>
              <a:avLst/>
              <a:gdLst/>
              <a:ahLst/>
              <a:cxnLst/>
              <a:rect l="l" t="t" r="r" b="b"/>
              <a:pathLst>
                <a:path w="3898" h="5207" extrusionOk="0">
                  <a:moveTo>
                    <a:pt x="1062" y="2923"/>
                  </a:moveTo>
                  <a:cubicBezTo>
                    <a:pt x="1062" y="2936"/>
                    <a:pt x="1062" y="2938"/>
                    <a:pt x="1072" y="2938"/>
                  </a:cubicBezTo>
                  <a:lnTo>
                    <a:pt x="1072" y="2938"/>
                  </a:lnTo>
                  <a:cubicBezTo>
                    <a:pt x="1069" y="2933"/>
                    <a:pt x="1066" y="2928"/>
                    <a:pt x="1062" y="2923"/>
                  </a:cubicBezTo>
                  <a:close/>
                  <a:moveTo>
                    <a:pt x="1" y="1"/>
                  </a:moveTo>
                  <a:cubicBezTo>
                    <a:pt x="15" y="30"/>
                    <a:pt x="15" y="59"/>
                    <a:pt x="15" y="103"/>
                  </a:cubicBezTo>
                  <a:cubicBezTo>
                    <a:pt x="30" y="234"/>
                    <a:pt x="45" y="350"/>
                    <a:pt x="59" y="481"/>
                  </a:cubicBezTo>
                  <a:cubicBezTo>
                    <a:pt x="103" y="757"/>
                    <a:pt x="175" y="1019"/>
                    <a:pt x="248" y="1280"/>
                  </a:cubicBezTo>
                  <a:cubicBezTo>
                    <a:pt x="248" y="1266"/>
                    <a:pt x="248" y="1251"/>
                    <a:pt x="248" y="1251"/>
                  </a:cubicBezTo>
                  <a:cubicBezTo>
                    <a:pt x="292" y="1397"/>
                    <a:pt x="335" y="1542"/>
                    <a:pt x="394" y="1688"/>
                  </a:cubicBezTo>
                  <a:cubicBezTo>
                    <a:pt x="452" y="1833"/>
                    <a:pt x="524" y="1978"/>
                    <a:pt x="597" y="2124"/>
                  </a:cubicBezTo>
                  <a:cubicBezTo>
                    <a:pt x="670" y="2269"/>
                    <a:pt x="742" y="2400"/>
                    <a:pt x="815" y="2531"/>
                  </a:cubicBezTo>
                  <a:cubicBezTo>
                    <a:pt x="902" y="2676"/>
                    <a:pt x="990" y="2807"/>
                    <a:pt x="1077" y="2938"/>
                  </a:cubicBezTo>
                  <a:cubicBezTo>
                    <a:pt x="1075" y="2938"/>
                    <a:pt x="1074" y="2938"/>
                    <a:pt x="1072" y="2938"/>
                  </a:cubicBezTo>
                  <a:lnTo>
                    <a:pt x="1072" y="2938"/>
                  </a:lnTo>
                  <a:cubicBezTo>
                    <a:pt x="1229" y="3166"/>
                    <a:pt x="1386" y="3394"/>
                    <a:pt x="1542" y="3621"/>
                  </a:cubicBezTo>
                  <a:cubicBezTo>
                    <a:pt x="1688" y="3810"/>
                    <a:pt x="1847" y="3985"/>
                    <a:pt x="2007" y="4159"/>
                  </a:cubicBezTo>
                  <a:cubicBezTo>
                    <a:pt x="2167" y="4348"/>
                    <a:pt x="2327" y="4523"/>
                    <a:pt x="2473" y="4726"/>
                  </a:cubicBezTo>
                  <a:cubicBezTo>
                    <a:pt x="2545" y="4814"/>
                    <a:pt x="2604" y="4915"/>
                    <a:pt x="2647" y="5017"/>
                  </a:cubicBezTo>
                  <a:cubicBezTo>
                    <a:pt x="2676" y="5075"/>
                    <a:pt x="2705" y="5133"/>
                    <a:pt x="2734" y="5206"/>
                  </a:cubicBezTo>
                  <a:cubicBezTo>
                    <a:pt x="2734" y="5192"/>
                    <a:pt x="2734" y="5192"/>
                    <a:pt x="2734" y="5177"/>
                  </a:cubicBezTo>
                  <a:cubicBezTo>
                    <a:pt x="2749" y="5075"/>
                    <a:pt x="2734" y="4974"/>
                    <a:pt x="2720" y="4872"/>
                  </a:cubicBezTo>
                  <a:cubicBezTo>
                    <a:pt x="2691" y="4770"/>
                    <a:pt x="2662" y="4683"/>
                    <a:pt x="2633" y="4596"/>
                  </a:cubicBezTo>
                  <a:cubicBezTo>
                    <a:pt x="2589" y="4494"/>
                    <a:pt x="2531" y="4392"/>
                    <a:pt x="2458" y="4305"/>
                  </a:cubicBezTo>
                  <a:lnTo>
                    <a:pt x="2458" y="4305"/>
                  </a:lnTo>
                  <a:cubicBezTo>
                    <a:pt x="2604" y="4377"/>
                    <a:pt x="2749" y="4421"/>
                    <a:pt x="2909" y="4450"/>
                  </a:cubicBezTo>
                  <a:cubicBezTo>
                    <a:pt x="3112" y="4508"/>
                    <a:pt x="3360" y="4552"/>
                    <a:pt x="3665" y="4581"/>
                  </a:cubicBezTo>
                  <a:cubicBezTo>
                    <a:pt x="3738" y="4596"/>
                    <a:pt x="3810" y="4596"/>
                    <a:pt x="3898" y="4610"/>
                  </a:cubicBezTo>
                  <a:cubicBezTo>
                    <a:pt x="3810" y="4523"/>
                    <a:pt x="3738" y="4436"/>
                    <a:pt x="3665" y="4348"/>
                  </a:cubicBezTo>
                  <a:cubicBezTo>
                    <a:pt x="3563" y="4232"/>
                    <a:pt x="3476" y="4087"/>
                    <a:pt x="3403" y="3956"/>
                  </a:cubicBezTo>
                  <a:cubicBezTo>
                    <a:pt x="3331" y="3825"/>
                    <a:pt x="3258" y="3680"/>
                    <a:pt x="3214" y="3534"/>
                  </a:cubicBezTo>
                  <a:cubicBezTo>
                    <a:pt x="3156" y="3389"/>
                    <a:pt x="3112" y="3214"/>
                    <a:pt x="3098" y="3054"/>
                  </a:cubicBezTo>
                  <a:lnTo>
                    <a:pt x="3098" y="3040"/>
                  </a:lnTo>
                  <a:cubicBezTo>
                    <a:pt x="2385" y="2400"/>
                    <a:pt x="1731" y="1717"/>
                    <a:pt x="1062" y="1033"/>
                  </a:cubicBezTo>
                  <a:cubicBezTo>
                    <a:pt x="713" y="684"/>
                    <a:pt x="364" y="33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612495" y="3721743"/>
              <a:ext cx="530311" cy="391696"/>
            </a:xfrm>
            <a:custGeom>
              <a:avLst/>
              <a:gdLst/>
              <a:ahLst/>
              <a:cxnLst/>
              <a:rect l="l" t="t" r="r" b="b"/>
              <a:pathLst>
                <a:path w="2284" h="1687" extrusionOk="0">
                  <a:moveTo>
                    <a:pt x="1" y="0"/>
                  </a:moveTo>
                  <a:cubicBezTo>
                    <a:pt x="15" y="29"/>
                    <a:pt x="15" y="73"/>
                    <a:pt x="30" y="102"/>
                  </a:cubicBezTo>
                  <a:cubicBezTo>
                    <a:pt x="44" y="175"/>
                    <a:pt x="59" y="247"/>
                    <a:pt x="88" y="320"/>
                  </a:cubicBezTo>
                  <a:lnTo>
                    <a:pt x="73" y="305"/>
                  </a:lnTo>
                  <a:lnTo>
                    <a:pt x="73" y="305"/>
                  </a:lnTo>
                  <a:cubicBezTo>
                    <a:pt x="117" y="422"/>
                    <a:pt x="161" y="524"/>
                    <a:pt x="204" y="640"/>
                  </a:cubicBezTo>
                  <a:cubicBezTo>
                    <a:pt x="262" y="742"/>
                    <a:pt x="321" y="843"/>
                    <a:pt x="379" y="945"/>
                  </a:cubicBezTo>
                  <a:lnTo>
                    <a:pt x="379" y="931"/>
                  </a:lnTo>
                  <a:cubicBezTo>
                    <a:pt x="437" y="1032"/>
                    <a:pt x="510" y="1134"/>
                    <a:pt x="582" y="1221"/>
                  </a:cubicBezTo>
                  <a:cubicBezTo>
                    <a:pt x="655" y="1309"/>
                    <a:pt x="728" y="1381"/>
                    <a:pt x="800" y="1469"/>
                  </a:cubicBezTo>
                  <a:lnTo>
                    <a:pt x="873" y="1469"/>
                  </a:lnTo>
                  <a:cubicBezTo>
                    <a:pt x="1237" y="1498"/>
                    <a:pt x="1615" y="1541"/>
                    <a:pt x="1964" y="1614"/>
                  </a:cubicBezTo>
                  <a:cubicBezTo>
                    <a:pt x="2051" y="1643"/>
                    <a:pt x="2124" y="1658"/>
                    <a:pt x="2211" y="1687"/>
                  </a:cubicBezTo>
                  <a:lnTo>
                    <a:pt x="2240" y="1687"/>
                  </a:lnTo>
                  <a:cubicBezTo>
                    <a:pt x="2254" y="1687"/>
                    <a:pt x="2269" y="1687"/>
                    <a:pt x="2284" y="1672"/>
                  </a:cubicBezTo>
                  <a:cubicBezTo>
                    <a:pt x="1876" y="1440"/>
                    <a:pt x="1498" y="1178"/>
                    <a:pt x="1120" y="902"/>
                  </a:cubicBezTo>
                  <a:cubicBezTo>
                    <a:pt x="728" y="625"/>
                    <a:pt x="364" y="32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rot="-2362595">
            <a:off x="8344472" y="3092817"/>
            <a:ext cx="1574070" cy="2319645"/>
            <a:chOff x="6306028" y="461670"/>
            <a:chExt cx="1361622" cy="2006568"/>
          </a:xfrm>
        </p:grpSpPr>
        <p:sp>
          <p:nvSpPr>
            <p:cNvPr id="29" name="Google Shape;29;p2"/>
            <p:cNvSpPr/>
            <p:nvPr/>
          </p:nvSpPr>
          <p:spPr>
            <a:xfrm>
              <a:off x="6306028" y="461670"/>
              <a:ext cx="1361622" cy="2006568"/>
            </a:xfrm>
            <a:custGeom>
              <a:avLst/>
              <a:gdLst/>
              <a:ahLst/>
              <a:cxnLst/>
              <a:rect l="l" t="t" r="r" b="b"/>
              <a:pathLst>
                <a:path w="17711" h="26100" extrusionOk="0">
                  <a:moveTo>
                    <a:pt x="5410" y="19120"/>
                  </a:moveTo>
                  <a:cubicBezTo>
                    <a:pt x="5410" y="19120"/>
                    <a:pt x="5424" y="19120"/>
                    <a:pt x="5424" y="19135"/>
                  </a:cubicBezTo>
                  <a:cubicBezTo>
                    <a:pt x="5424" y="19120"/>
                    <a:pt x="5424" y="19120"/>
                    <a:pt x="5410" y="19120"/>
                  </a:cubicBezTo>
                  <a:close/>
                  <a:moveTo>
                    <a:pt x="9844" y="0"/>
                  </a:moveTo>
                  <a:cubicBezTo>
                    <a:pt x="9583" y="0"/>
                    <a:pt x="9306" y="59"/>
                    <a:pt x="9045" y="160"/>
                  </a:cubicBezTo>
                  <a:lnTo>
                    <a:pt x="9059" y="146"/>
                  </a:lnTo>
                  <a:lnTo>
                    <a:pt x="9059" y="146"/>
                  </a:lnTo>
                  <a:cubicBezTo>
                    <a:pt x="8885" y="218"/>
                    <a:pt x="8696" y="320"/>
                    <a:pt x="8492" y="466"/>
                  </a:cubicBezTo>
                  <a:cubicBezTo>
                    <a:pt x="8303" y="597"/>
                    <a:pt x="8129" y="742"/>
                    <a:pt x="7969" y="902"/>
                  </a:cubicBezTo>
                  <a:cubicBezTo>
                    <a:pt x="7678" y="1164"/>
                    <a:pt x="7416" y="1483"/>
                    <a:pt x="7169" y="1891"/>
                  </a:cubicBezTo>
                  <a:cubicBezTo>
                    <a:pt x="6907" y="2298"/>
                    <a:pt x="6704" y="2719"/>
                    <a:pt x="6558" y="3039"/>
                  </a:cubicBezTo>
                  <a:cubicBezTo>
                    <a:pt x="6428" y="3345"/>
                    <a:pt x="6297" y="3650"/>
                    <a:pt x="6166" y="3941"/>
                  </a:cubicBezTo>
                  <a:lnTo>
                    <a:pt x="6035" y="4261"/>
                  </a:lnTo>
                  <a:cubicBezTo>
                    <a:pt x="5948" y="4464"/>
                    <a:pt x="5831" y="4740"/>
                    <a:pt x="5701" y="5031"/>
                  </a:cubicBezTo>
                  <a:cubicBezTo>
                    <a:pt x="5628" y="5206"/>
                    <a:pt x="5555" y="5336"/>
                    <a:pt x="5482" y="5453"/>
                  </a:cubicBezTo>
                  <a:cubicBezTo>
                    <a:pt x="5410" y="5569"/>
                    <a:pt x="5323" y="5700"/>
                    <a:pt x="5221" y="5845"/>
                  </a:cubicBezTo>
                  <a:cubicBezTo>
                    <a:pt x="5075" y="6020"/>
                    <a:pt x="4915" y="6194"/>
                    <a:pt x="4726" y="6369"/>
                  </a:cubicBezTo>
                  <a:cubicBezTo>
                    <a:pt x="4537" y="6543"/>
                    <a:pt x="4348" y="6703"/>
                    <a:pt x="4145" y="6849"/>
                  </a:cubicBezTo>
                  <a:lnTo>
                    <a:pt x="3941" y="7009"/>
                  </a:lnTo>
                  <a:cubicBezTo>
                    <a:pt x="3491" y="7343"/>
                    <a:pt x="3040" y="7692"/>
                    <a:pt x="2662" y="8114"/>
                  </a:cubicBezTo>
                  <a:cubicBezTo>
                    <a:pt x="2211" y="8608"/>
                    <a:pt x="1877" y="9219"/>
                    <a:pt x="1688" y="9873"/>
                  </a:cubicBezTo>
                  <a:cubicBezTo>
                    <a:pt x="1615" y="10178"/>
                    <a:pt x="1557" y="10513"/>
                    <a:pt x="1542" y="10876"/>
                  </a:cubicBezTo>
                  <a:cubicBezTo>
                    <a:pt x="1528" y="11181"/>
                    <a:pt x="1557" y="11530"/>
                    <a:pt x="1629" y="11894"/>
                  </a:cubicBezTo>
                  <a:cubicBezTo>
                    <a:pt x="1659" y="12068"/>
                    <a:pt x="1702" y="12243"/>
                    <a:pt x="1746" y="12417"/>
                  </a:cubicBezTo>
                  <a:lnTo>
                    <a:pt x="1789" y="12621"/>
                  </a:lnTo>
                  <a:cubicBezTo>
                    <a:pt x="1833" y="12752"/>
                    <a:pt x="1862" y="12883"/>
                    <a:pt x="1891" y="13013"/>
                  </a:cubicBezTo>
                  <a:cubicBezTo>
                    <a:pt x="1993" y="13464"/>
                    <a:pt x="2080" y="13828"/>
                    <a:pt x="2124" y="14162"/>
                  </a:cubicBezTo>
                  <a:lnTo>
                    <a:pt x="2153" y="14322"/>
                  </a:lnTo>
                  <a:cubicBezTo>
                    <a:pt x="2226" y="14845"/>
                    <a:pt x="2226" y="15311"/>
                    <a:pt x="2167" y="15732"/>
                  </a:cubicBezTo>
                  <a:cubicBezTo>
                    <a:pt x="2124" y="16096"/>
                    <a:pt x="2022" y="16445"/>
                    <a:pt x="1891" y="16765"/>
                  </a:cubicBezTo>
                  <a:lnTo>
                    <a:pt x="1891" y="16750"/>
                  </a:lnTo>
                  <a:cubicBezTo>
                    <a:pt x="1818" y="16910"/>
                    <a:pt x="1731" y="17085"/>
                    <a:pt x="1659" y="17230"/>
                  </a:cubicBezTo>
                  <a:cubicBezTo>
                    <a:pt x="1571" y="17390"/>
                    <a:pt x="1484" y="17550"/>
                    <a:pt x="1382" y="17710"/>
                  </a:cubicBezTo>
                  <a:cubicBezTo>
                    <a:pt x="1339" y="17812"/>
                    <a:pt x="1280" y="17913"/>
                    <a:pt x="1222" y="18015"/>
                  </a:cubicBezTo>
                  <a:cubicBezTo>
                    <a:pt x="1106" y="18204"/>
                    <a:pt x="990" y="18393"/>
                    <a:pt x="888" y="18597"/>
                  </a:cubicBezTo>
                  <a:cubicBezTo>
                    <a:pt x="728" y="18902"/>
                    <a:pt x="583" y="19193"/>
                    <a:pt x="466" y="19484"/>
                  </a:cubicBezTo>
                  <a:cubicBezTo>
                    <a:pt x="335" y="19789"/>
                    <a:pt x="234" y="20123"/>
                    <a:pt x="146" y="20458"/>
                  </a:cubicBezTo>
                  <a:cubicBezTo>
                    <a:pt x="88" y="20763"/>
                    <a:pt x="45" y="21127"/>
                    <a:pt x="16" y="21534"/>
                  </a:cubicBezTo>
                  <a:cubicBezTo>
                    <a:pt x="1" y="21883"/>
                    <a:pt x="16" y="22261"/>
                    <a:pt x="45" y="22624"/>
                  </a:cubicBezTo>
                  <a:cubicBezTo>
                    <a:pt x="117" y="23380"/>
                    <a:pt x="292" y="24093"/>
                    <a:pt x="554" y="24747"/>
                  </a:cubicBezTo>
                  <a:cubicBezTo>
                    <a:pt x="699" y="25110"/>
                    <a:pt x="888" y="25459"/>
                    <a:pt x="1091" y="25794"/>
                  </a:cubicBezTo>
                  <a:cubicBezTo>
                    <a:pt x="1106" y="25808"/>
                    <a:pt x="1121" y="25808"/>
                    <a:pt x="1121" y="25823"/>
                  </a:cubicBezTo>
                  <a:cubicBezTo>
                    <a:pt x="1150" y="25881"/>
                    <a:pt x="1193" y="25925"/>
                    <a:pt x="1266" y="25925"/>
                  </a:cubicBezTo>
                  <a:lnTo>
                    <a:pt x="1295" y="25925"/>
                  </a:lnTo>
                  <a:cubicBezTo>
                    <a:pt x="1440" y="25881"/>
                    <a:pt x="1586" y="25866"/>
                    <a:pt x="1746" y="25837"/>
                  </a:cubicBezTo>
                  <a:cubicBezTo>
                    <a:pt x="1949" y="25823"/>
                    <a:pt x="2153" y="25808"/>
                    <a:pt x="2386" y="25808"/>
                  </a:cubicBezTo>
                  <a:cubicBezTo>
                    <a:pt x="2647" y="25808"/>
                    <a:pt x="2923" y="25823"/>
                    <a:pt x="3272" y="25852"/>
                  </a:cubicBezTo>
                  <a:cubicBezTo>
                    <a:pt x="3549" y="25881"/>
                    <a:pt x="3825" y="25910"/>
                    <a:pt x="4101" y="25925"/>
                  </a:cubicBezTo>
                  <a:cubicBezTo>
                    <a:pt x="4334" y="25954"/>
                    <a:pt x="4581" y="25983"/>
                    <a:pt x="4828" y="25997"/>
                  </a:cubicBezTo>
                  <a:cubicBezTo>
                    <a:pt x="5104" y="26026"/>
                    <a:pt x="5337" y="26041"/>
                    <a:pt x="5555" y="26041"/>
                  </a:cubicBezTo>
                  <a:cubicBezTo>
                    <a:pt x="5846" y="26041"/>
                    <a:pt x="6151" y="26056"/>
                    <a:pt x="6442" y="26056"/>
                  </a:cubicBezTo>
                  <a:cubicBezTo>
                    <a:pt x="7024" y="26070"/>
                    <a:pt x="7591" y="26070"/>
                    <a:pt x="8158" y="26070"/>
                  </a:cubicBezTo>
                  <a:cubicBezTo>
                    <a:pt x="8041" y="25561"/>
                    <a:pt x="7940" y="25052"/>
                    <a:pt x="7852" y="24543"/>
                  </a:cubicBezTo>
                  <a:cubicBezTo>
                    <a:pt x="7838" y="24442"/>
                    <a:pt x="7823" y="24354"/>
                    <a:pt x="7794" y="24253"/>
                  </a:cubicBezTo>
                  <a:cubicBezTo>
                    <a:pt x="7605" y="24224"/>
                    <a:pt x="7416" y="24165"/>
                    <a:pt x="7242" y="24122"/>
                  </a:cubicBezTo>
                  <a:cubicBezTo>
                    <a:pt x="7024" y="24049"/>
                    <a:pt x="6791" y="23991"/>
                    <a:pt x="6588" y="23904"/>
                  </a:cubicBezTo>
                  <a:cubicBezTo>
                    <a:pt x="6151" y="23758"/>
                    <a:pt x="5730" y="23598"/>
                    <a:pt x="5323" y="23409"/>
                  </a:cubicBezTo>
                  <a:cubicBezTo>
                    <a:pt x="4479" y="23031"/>
                    <a:pt x="3665" y="22551"/>
                    <a:pt x="2923" y="21999"/>
                  </a:cubicBezTo>
                  <a:cubicBezTo>
                    <a:pt x="2560" y="21708"/>
                    <a:pt x="2197" y="21417"/>
                    <a:pt x="1848" y="21097"/>
                  </a:cubicBezTo>
                  <a:cubicBezTo>
                    <a:pt x="1673" y="20938"/>
                    <a:pt x="1499" y="20763"/>
                    <a:pt x="1324" y="20589"/>
                  </a:cubicBezTo>
                  <a:cubicBezTo>
                    <a:pt x="1150" y="20414"/>
                    <a:pt x="990" y="20240"/>
                    <a:pt x="830" y="20065"/>
                  </a:cubicBezTo>
                  <a:cubicBezTo>
                    <a:pt x="801" y="20036"/>
                    <a:pt x="801" y="19992"/>
                    <a:pt x="830" y="19963"/>
                  </a:cubicBezTo>
                  <a:cubicBezTo>
                    <a:pt x="844" y="19963"/>
                    <a:pt x="859" y="19949"/>
                    <a:pt x="873" y="19949"/>
                  </a:cubicBezTo>
                  <a:cubicBezTo>
                    <a:pt x="888" y="19949"/>
                    <a:pt x="902" y="19963"/>
                    <a:pt x="917" y="19978"/>
                  </a:cubicBezTo>
                  <a:cubicBezTo>
                    <a:pt x="1295" y="20370"/>
                    <a:pt x="1688" y="20763"/>
                    <a:pt x="2095" y="21112"/>
                  </a:cubicBezTo>
                  <a:cubicBezTo>
                    <a:pt x="2095" y="21112"/>
                    <a:pt x="2109" y="21127"/>
                    <a:pt x="2109" y="21127"/>
                  </a:cubicBezTo>
                  <a:cubicBezTo>
                    <a:pt x="2516" y="21490"/>
                    <a:pt x="2953" y="21824"/>
                    <a:pt x="3418" y="22130"/>
                  </a:cubicBezTo>
                  <a:cubicBezTo>
                    <a:pt x="3854" y="22421"/>
                    <a:pt x="4319" y="22682"/>
                    <a:pt x="4799" y="22915"/>
                  </a:cubicBezTo>
                  <a:cubicBezTo>
                    <a:pt x="5192" y="23104"/>
                    <a:pt x="5599" y="23278"/>
                    <a:pt x="6035" y="23424"/>
                  </a:cubicBezTo>
                  <a:cubicBezTo>
                    <a:pt x="6457" y="23569"/>
                    <a:pt x="6878" y="23686"/>
                    <a:pt x="7329" y="23773"/>
                  </a:cubicBezTo>
                  <a:cubicBezTo>
                    <a:pt x="7460" y="23787"/>
                    <a:pt x="7605" y="23816"/>
                    <a:pt x="7736" y="23845"/>
                  </a:cubicBezTo>
                  <a:cubicBezTo>
                    <a:pt x="7591" y="22929"/>
                    <a:pt x="7460" y="21999"/>
                    <a:pt x="7373" y="21068"/>
                  </a:cubicBezTo>
                  <a:cubicBezTo>
                    <a:pt x="7358" y="20836"/>
                    <a:pt x="7329" y="20603"/>
                    <a:pt x="7315" y="20370"/>
                  </a:cubicBezTo>
                  <a:cubicBezTo>
                    <a:pt x="7271" y="20356"/>
                    <a:pt x="7227" y="20356"/>
                    <a:pt x="7184" y="20341"/>
                  </a:cubicBezTo>
                  <a:cubicBezTo>
                    <a:pt x="7111" y="20327"/>
                    <a:pt x="7053" y="20298"/>
                    <a:pt x="6980" y="20283"/>
                  </a:cubicBezTo>
                  <a:cubicBezTo>
                    <a:pt x="6864" y="20240"/>
                    <a:pt x="6762" y="20196"/>
                    <a:pt x="6646" y="20152"/>
                  </a:cubicBezTo>
                  <a:cubicBezTo>
                    <a:pt x="6413" y="20051"/>
                    <a:pt x="6195" y="19934"/>
                    <a:pt x="5977" y="19818"/>
                  </a:cubicBezTo>
                  <a:cubicBezTo>
                    <a:pt x="5555" y="19571"/>
                    <a:pt x="5148" y="19309"/>
                    <a:pt x="4770" y="19018"/>
                  </a:cubicBezTo>
                  <a:cubicBezTo>
                    <a:pt x="4392" y="18713"/>
                    <a:pt x="4014" y="18408"/>
                    <a:pt x="3650" y="18088"/>
                  </a:cubicBezTo>
                  <a:cubicBezTo>
                    <a:pt x="3461" y="17913"/>
                    <a:pt x="3272" y="17739"/>
                    <a:pt x="3098" y="17564"/>
                  </a:cubicBezTo>
                  <a:cubicBezTo>
                    <a:pt x="2923" y="17404"/>
                    <a:pt x="2764" y="17244"/>
                    <a:pt x="2589" y="17070"/>
                  </a:cubicBezTo>
                  <a:cubicBezTo>
                    <a:pt x="2575" y="17055"/>
                    <a:pt x="2545" y="17026"/>
                    <a:pt x="2531" y="17012"/>
                  </a:cubicBezTo>
                  <a:cubicBezTo>
                    <a:pt x="2516" y="16997"/>
                    <a:pt x="2502" y="16968"/>
                    <a:pt x="2516" y="16939"/>
                  </a:cubicBezTo>
                  <a:cubicBezTo>
                    <a:pt x="2531" y="16939"/>
                    <a:pt x="2545" y="16925"/>
                    <a:pt x="2560" y="16925"/>
                  </a:cubicBezTo>
                  <a:cubicBezTo>
                    <a:pt x="2575" y="16925"/>
                    <a:pt x="2575" y="16925"/>
                    <a:pt x="2589" y="16939"/>
                  </a:cubicBezTo>
                  <a:cubicBezTo>
                    <a:pt x="2705" y="17055"/>
                    <a:pt x="2822" y="17157"/>
                    <a:pt x="2938" y="17274"/>
                  </a:cubicBezTo>
                  <a:cubicBezTo>
                    <a:pt x="3054" y="17375"/>
                    <a:pt x="3171" y="17477"/>
                    <a:pt x="3287" y="17564"/>
                  </a:cubicBezTo>
                  <a:cubicBezTo>
                    <a:pt x="3520" y="17768"/>
                    <a:pt x="3738" y="17957"/>
                    <a:pt x="3985" y="18146"/>
                  </a:cubicBezTo>
                  <a:cubicBezTo>
                    <a:pt x="4218" y="18320"/>
                    <a:pt x="4450" y="18495"/>
                    <a:pt x="4712" y="18655"/>
                  </a:cubicBezTo>
                  <a:cubicBezTo>
                    <a:pt x="4945" y="18815"/>
                    <a:pt x="5192" y="18960"/>
                    <a:pt x="5439" y="19106"/>
                  </a:cubicBezTo>
                  <a:cubicBezTo>
                    <a:pt x="5599" y="19193"/>
                    <a:pt x="5759" y="19280"/>
                    <a:pt x="5933" y="19367"/>
                  </a:cubicBezTo>
                  <a:cubicBezTo>
                    <a:pt x="6093" y="19440"/>
                    <a:pt x="6268" y="19527"/>
                    <a:pt x="6442" y="19600"/>
                  </a:cubicBezTo>
                  <a:cubicBezTo>
                    <a:pt x="6617" y="19673"/>
                    <a:pt x="6791" y="19760"/>
                    <a:pt x="6966" y="19833"/>
                  </a:cubicBezTo>
                  <a:cubicBezTo>
                    <a:pt x="7067" y="19876"/>
                    <a:pt x="7184" y="19934"/>
                    <a:pt x="7285" y="19978"/>
                  </a:cubicBezTo>
                  <a:cubicBezTo>
                    <a:pt x="7184" y="18655"/>
                    <a:pt x="7155" y="17332"/>
                    <a:pt x="7184" y="16009"/>
                  </a:cubicBezTo>
                  <a:cubicBezTo>
                    <a:pt x="7184" y="15820"/>
                    <a:pt x="7184" y="15645"/>
                    <a:pt x="7198" y="15456"/>
                  </a:cubicBezTo>
                  <a:lnTo>
                    <a:pt x="7184" y="15456"/>
                  </a:lnTo>
                  <a:cubicBezTo>
                    <a:pt x="7140" y="15427"/>
                    <a:pt x="7111" y="15412"/>
                    <a:pt x="7067" y="15383"/>
                  </a:cubicBezTo>
                  <a:cubicBezTo>
                    <a:pt x="7038" y="15369"/>
                    <a:pt x="6995" y="15354"/>
                    <a:pt x="6966" y="15325"/>
                  </a:cubicBezTo>
                  <a:cubicBezTo>
                    <a:pt x="6893" y="15282"/>
                    <a:pt x="6835" y="15238"/>
                    <a:pt x="6762" y="15194"/>
                  </a:cubicBezTo>
                  <a:cubicBezTo>
                    <a:pt x="6631" y="15093"/>
                    <a:pt x="6500" y="14991"/>
                    <a:pt x="6369" y="14889"/>
                  </a:cubicBezTo>
                  <a:cubicBezTo>
                    <a:pt x="6239" y="14802"/>
                    <a:pt x="6122" y="14700"/>
                    <a:pt x="6006" y="14598"/>
                  </a:cubicBezTo>
                  <a:cubicBezTo>
                    <a:pt x="5875" y="14496"/>
                    <a:pt x="5744" y="14395"/>
                    <a:pt x="5628" y="14278"/>
                  </a:cubicBezTo>
                  <a:cubicBezTo>
                    <a:pt x="5526" y="14206"/>
                    <a:pt x="5439" y="14118"/>
                    <a:pt x="5352" y="14031"/>
                  </a:cubicBezTo>
                  <a:cubicBezTo>
                    <a:pt x="5264" y="13958"/>
                    <a:pt x="5177" y="13886"/>
                    <a:pt x="5090" y="13799"/>
                  </a:cubicBezTo>
                  <a:cubicBezTo>
                    <a:pt x="4915" y="13639"/>
                    <a:pt x="4741" y="13464"/>
                    <a:pt x="4581" y="13304"/>
                  </a:cubicBezTo>
                  <a:cubicBezTo>
                    <a:pt x="4247" y="12955"/>
                    <a:pt x="3927" y="12592"/>
                    <a:pt x="3636" y="12214"/>
                  </a:cubicBezTo>
                  <a:cubicBezTo>
                    <a:pt x="3360" y="11850"/>
                    <a:pt x="3098" y="11443"/>
                    <a:pt x="2880" y="11036"/>
                  </a:cubicBezTo>
                  <a:cubicBezTo>
                    <a:pt x="2764" y="10832"/>
                    <a:pt x="2676" y="10614"/>
                    <a:pt x="2589" y="10411"/>
                  </a:cubicBezTo>
                  <a:cubicBezTo>
                    <a:pt x="2502" y="10193"/>
                    <a:pt x="2429" y="9975"/>
                    <a:pt x="2356" y="9757"/>
                  </a:cubicBezTo>
                  <a:cubicBezTo>
                    <a:pt x="2356" y="9727"/>
                    <a:pt x="2371" y="9684"/>
                    <a:pt x="2400" y="9684"/>
                  </a:cubicBezTo>
                  <a:lnTo>
                    <a:pt x="2415" y="9684"/>
                  </a:lnTo>
                  <a:cubicBezTo>
                    <a:pt x="2429" y="9684"/>
                    <a:pt x="2458" y="9698"/>
                    <a:pt x="2458" y="9727"/>
                  </a:cubicBezTo>
                  <a:cubicBezTo>
                    <a:pt x="2531" y="9946"/>
                    <a:pt x="2604" y="10164"/>
                    <a:pt x="2691" y="10367"/>
                  </a:cubicBezTo>
                  <a:cubicBezTo>
                    <a:pt x="2938" y="10963"/>
                    <a:pt x="3272" y="11516"/>
                    <a:pt x="3665" y="12025"/>
                  </a:cubicBezTo>
                  <a:cubicBezTo>
                    <a:pt x="3941" y="12374"/>
                    <a:pt x="4247" y="12708"/>
                    <a:pt x="4566" y="13028"/>
                  </a:cubicBezTo>
                  <a:cubicBezTo>
                    <a:pt x="4886" y="13333"/>
                    <a:pt x="5221" y="13639"/>
                    <a:pt x="5570" y="13900"/>
                  </a:cubicBezTo>
                  <a:cubicBezTo>
                    <a:pt x="5861" y="14133"/>
                    <a:pt x="6151" y="14351"/>
                    <a:pt x="6457" y="14555"/>
                  </a:cubicBezTo>
                  <a:cubicBezTo>
                    <a:pt x="6617" y="14656"/>
                    <a:pt x="6777" y="14758"/>
                    <a:pt x="6922" y="14860"/>
                  </a:cubicBezTo>
                  <a:cubicBezTo>
                    <a:pt x="7024" y="14918"/>
                    <a:pt x="7111" y="14976"/>
                    <a:pt x="7198" y="15049"/>
                  </a:cubicBezTo>
                  <a:cubicBezTo>
                    <a:pt x="7227" y="14511"/>
                    <a:pt x="7256" y="13973"/>
                    <a:pt x="7285" y="13435"/>
                  </a:cubicBezTo>
                  <a:cubicBezTo>
                    <a:pt x="7358" y="12577"/>
                    <a:pt x="7431" y="11719"/>
                    <a:pt x="7547" y="10876"/>
                  </a:cubicBezTo>
                  <a:cubicBezTo>
                    <a:pt x="7474" y="10847"/>
                    <a:pt x="7402" y="10803"/>
                    <a:pt x="7329" y="10760"/>
                  </a:cubicBezTo>
                  <a:cubicBezTo>
                    <a:pt x="7256" y="10716"/>
                    <a:pt x="7169" y="10673"/>
                    <a:pt x="7096" y="10614"/>
                  </a:cubicBezTo>
                  <a:cubicBezTo>
                    <a:pt x="6951" y="10513"/>
                    <a:pt x="6806" y="10411"/>
                    <a:pt x="6660" y="10294"/>
                  </a:cubicBezTo>
                  <a:cubicBezTo>
                    <a:pt x="6529" y="10193"/>
                    <a:pt x="6398" y="10076"/>
                    <a:pt x="6253" y="9946"/>
                  </a:cubicBezTo>
                  <a:cubicBezTo>
                    <a:pt x="6122" y="9829"/>
                    <a:pt x="6006" y="9713"/>
                    <a:pt x="5875" y="9582"/>
                  </a:cubicBezTo>
                  <a:cubicBezTo>
                    <a:pt x="5744" y="9451"/>
                    <a:pt x="5613" y="9320"/>
                    <a:pt x="5482" y="9175"/>
                  </a:cubicBezTo>
                  <a:cubicBezTo>
                    <a:pt x="5366" y="9044"/>
                    <a:pt x="5250" y="8913"/>
                    <a:pt x="5134" y="8782"/>
                  </a:cubicBezTo>
                  <a:cubicBezTo>
                    <a:pt x="5017" y="8637"/>
                    <a:pt x="4901" y="8506"/>
                    <a:pt x="4785" y="8375"/>
                  </a:cubicBezTo>
                  <a:cubicBezTo>
                    <a:pt x="4683" y="8230"/>
                    <a:pt x="4566" y="8099"/>
                    <a:pt x="4450" y="7968"/>
                  </a:cubicBezTo>
                  <a:cubicBezTo>
                    <a:pt x="4436" y="7939"/>
                    <a:pt x="4450" y="7910"/>
                    <a:pt x="4465" y="7895"/>
                  </a:cubicBezTo>
                  <a:lnTo>
                    <a:pt x="4494" y="7895"/>
                  </a:lnTo>
                  <a:cubicBezTo>
                    <a:pt x="4508" y="7895"/>
                    <a:pt x="4523" y="7895"/>
                    <a:pt x="4523" y="7910"/>
                  </a:cubicBezTo>
                  <a:cubicBezTo>
                    <a:pt x="4697" y="8114"/>
                    <a:pt x="4872" y="8303"/>
                    <a:pt x="5046" y="8492"/>
                  </a:cubicBezTo>
                  <a:cubicBezTo>
                    <a:pt x="5216" y="8676"/>
                    <a:pt x="5386" y="8846"/>
                    <a:pt x="5556" y="9016"/>
                  </a:cubicBezTo>
                  <a:lnTo>
                    <a:pt x="5556" y="9016"/>
                  </a:lnTo>
                  <a:cubicBezTo>
                    <a:pt x="5556" y="9016"/>
                    <a:pt x="5556" y="9016"/>
                    <a:pt x="5555" y="9015"/>
                  </a:cubicBezTo>
                  <a:lnTo>
                    <a:pt x="5555" y="9015"/>
                  </a:lnTo>
                  <a:lnTo>
                    <a:pt x="5570" y="9030"/>
                  </a:lnTo>
                  <a:cubicBezTo>
                    <a:pt x="5565" y="9025"/>
                    <a:pt x="5561" y="9021"/>
                    <a:pt x="5556" y="9016"/>
                  </a:cubicBezTo>
                  <a:lnTo>
                    <a:pt x="5556" y="9016"/>
                  </a:lnTo>
                  <a:cubicBezTo>
                    <a:pt x="5876" y="9336"/>
                    <a:pt x="6239" y="9641"/>
                    <a:pt x="6602" y="9931"/>
                  </a:cubicBezTo>
                  <a:cubicBezTo>
                    <a:pt x="6777" y="10062"/>
                    <a:pt x="6966" y="10193"/>
                    <a:pt x="7155" y="10324"/>
                  </a:cubicBezTo>
                  <a:cubicBezTo>
                    <a:pt x="7256" y="10382"/>
                    <a:pt x="7344" y="10454"/>
                    <a:pt x="7445" y="10513"/>
                  </a:cubicBezTo>
                  <a:cubicBezTo>
                    <a:pt x="7489" y="10542"/>
                    <a:pt x="7547" y="10585"/>
                    <a:pt x="7591" y="10614"/>
                  </a:cubicBezTo>
                  <a:cubicBezTo>
                    <a:pt x="7634" y="10280"/>
                    <a:pt x="7693" y="9946"/>
                    <a:pt x="7751" y="9611"/>
                  </a:cubicBezTo>
                  <a:cubicBezTo>
                    <a:pt x="7823" y="9189"/>
                    <a:pt x="7896" y="8768"/>
                    <a:pt x="7983" y="8361"/>
                  </a:cubicBezTo>
                  <a:cubicBezTo>
                    <a:pt x="8071" y="7939"/>
                    <a:pt x="8143" y="7532"/>
                    <a:pt x="8245" y="7125"/>
                  </a:cubicBezTo>
                  <a:cubicBezTo>
                    <a:pt x="8260" y="7067"/>
                    <a:pt x="8260" y="7023"/>
                    <a:pt x="8274" y="6965"/>
                  </a:cubicBezTo>
                  <a:cubicBezTo>
                    <a:pt x="8274" y="6965"/>
                    <a:pt x="8260" y="6965"/>
                    <a:pt x="8260" y="6950"/>
                  </a:cubicBezTo>
                  <a:cubicBezTo>
                    <a:pt x="8129" y="6907"/>
                    <a:pt x="8012" y="6820"/>
                    <a:pt x="7911" y="6747"/>
                  </a:cubicBezTo>
                  <a:cubicBezTo>
                    <a:pt x="7809" y="6660"/>
                    <a:pt x="7707" y="6572"/>
                    <a:pt x="7620" y="6471"/>
                  </a:cubicBezTo>
                  <a:cubicBezTo>
                    <a:pt x="7445" y="6282"/>
                    <a:pt x="7271" y="6078"/>
                    <a:pt x="7125" y="5860"/>
                  </a:cubicBezTo>
                  <a:cubicBezTo>
                    <a:pt x="6966" y="5656"/>
                    <a:pt x="6835" y="5424"/>
                    <a:pt x="6704" y="5206"/>
                  </a:cubicBezTo>
                  <a:cubicBezTo>
                    <a:pt x="6573" y="4973"/>
                    <a:pt x="6471" y="4726"/>
                    <a:pt x="6369" y="4493"/>
                  </a:cubicBezTo>
                  <a:cubicBezTo>
                    <a:pt x="6355" y="4464"/>
                    <a:pt x="6355" y="4420"/>
                    <a:pt x="6398" y="4406"/>
                  </a:cubicBezTo>
                  <a:lnTo>
                    <a:pt x="6413" y="4406"/>
                  </a:lnTo>
                  <a:cubicBezTo>
                    <a:pt x="6442" y="4406"/>
                    <a:pt x="6471" y="4406"/>
                    <a:pt x="6471" y="4435"/>
                  </a:cubicBezTo>
                  <a:cubicBezTo>
                    <a:pt x="6600" y="4706"/>
                    <a:pt x="6756" y="4963"/>
                    <a:pt x="6913" y="5207"/>
                  </a:cubicBezTo>
                  <a:lnTo>
                    <a:pt x="6913" y="5207"/>
                  </a:lnTo>
                  <a:cubicBezTo>
                    <a:pt x="6912" y="5206"/>
                    <a:pt x="6910" y="5206"/>
                    <a:pt x="6907" y="5206"/>
                  </a:cubicBezTo>
                  <a:cubicBezTo>
                    <a:pt x="6966" y="5293"/>
                    <a:pt x="7038" y="5380"/>
                    <a:pt x="7096" y="5453"/>
                  </a:cubicBezTo>
                  <a:cubicBezTo>
                    <a:pt x="7169" y="5540"/>
                    <a:pt x="7227" y="5627"/>
                    <a:pt x="7300" y="5714"/>
                  </a:cubicBezTo>
                  <a:cubicBezTo>
                    <a:pt x="7431" y="5860"/>
                    <a:pt x="7576" y="6005"/>
                    <a:pt x="7736" y="6136"/>
                  </a:cubicBezTo>
                  <a:cubicBezTo>
                    <a:pt x="7852" y="6238"/>
                    <a:pt x="7969" y="6340"/>
                    <a:pt x="8085" y="6427"/>
                  </a:cubicBezTo>
                  <a:cubicBezTo>
                    <a:pt x="8143" y="6471"/>
                    <a:pt x="8216" y="6514"/>
                    <a:pt x="8274" y="6558"/>
                  </a:cubicBezTo>
                  <a:cubicBezTo>
                    <a:pt x="8303" y="6587"/>
                    <a:pt x="8332" y="6601"/>
                    <a:pt x="8361" y="6630"/>
                  </a:cubicBezTo>
                  <a:cubicBezTo>
                    <a:pt x="8420" y="6383"/>
                    <a:pt x="8478" y="6136"/>
                    <a:pt x="8536" y="5889"/>
                  </a:cubicBezTo>
                  <a:cubicBezTo>
                    <a:pt x="8623" y="5525"/>
                    <a:pt x="8725" y="5147"/>
                    <a:pt x="8812" y="4769"/>
                  </a:cubicBezTo>
                  <a:cubicBezTo>
                    <a:pt x="8798" y="4769"/>
                    <a:pt x="8783" y="4755"/>
                    <a:pt x="8768" y="4740"/>
                  </a:cubicBezTo>
                  <a:cubicBezTo>
                    <a:pt x="8768" y="4740"/>
                    <a:pt x="8754" y="4726"/>
                    <a:pt x="8754" y="4726"/>
                  </a:cubicBezTo>
                  <a:cubicBezTo>
                    <a:pt x="8696" y="4668"/>
                    <a:pt x="8652" y="4595"/>
                    <a:pt x="8609" y="4522"/>
                  </a:cubicBezTo>
                  <a:cubicBezTo>
                    <a:pt x="8565" y="4450"/>
                    <a:pt x="8521" y="4377"/>
                    <a:pt x="8478" y="4304"/>
                  </a:cubicBezTo>
                  <a:cubicBezTo>
                    <a:pt x="8434" y="4231"/>
                    <a:pt x="8390" y="4159"/>
                    <a:pt x="8361" y="4086"/>
                  </a:cubicBezTo>
                  <a:cubicBezTo>
                    <a:pt x="8332" y="4028"/>
                    <a:pt x="8289" y="3955"/>
                    <a:pt x="8260" y="3897"/>
                  </a:cubicBezTo>
                  <a:cubicBezTo>
                    <a:pt x="8187" y="3752"/>
                    <a:pt x="8129" y="3606"/>
                    <a:pt x="8071" y="3461"/>
                  </a:cubicBezTo>
                  <a:cubicBezTo>
                    <a:pt x="8012" y="3315"/>
                    <a:pt x="7954" y="3170"/>
                    <a:pt x="7911" y="3010"/>
                  </a:cubicBezTo>
                  <a:cubicBezTo>
                    <a:pt x="7911" y="2981"/>
                    <a:pt x="7925" y="2966"/>
                    <a:pt x="7940" y="2952"/>
                  </a:cubicBezTo>
                  <a:lnTo>
                    <a:pt x="7954" y="2952"/>
                  </a:lnTo>
                  <a:cubicBezTo>
                    <a:pt x="7983" y="2952"/>
                    <a:pt x="7998" y="2966"/>
                    <a:pt x="7998" y="2981"/>
                  </a:cubicBezTo>
                  <a:cubicBezTo>
                    <a:pt x="8055" y="3137"/>
                    <a:pt x="8111" y="3293"/>
                    <a:pt x="8182" y="3449"/>
                  </a:cubicBezTo>
                  <a:lnTo>
                    <a:pt x="8182" y="3449"/>
                  </a:lnTo>
                  <a:cubicBezTo>
                    <a:pt x="8178" y="3446"/>
                    <a:pt x="8172" y="3446"/>
                    <a:pt x="8172" y="3446"/>
                  </a:cubicBezTo>
                  <a:lnTo>
                    <a:pt x="8172" y="3446"/>
                  </a:lnTo>
                  <a:cubicBezTo>
                    <a:pt x="8231" y="3563"/>
                    <a:pt x="8289" y="3664"/>
                    <a:pt x="8347" y="3766"/>
                  </a:cubicBezTo>
                  <a:cubicBezTo>
                    <a:pt x="8405" y="3868"/>
                    <a:pt x="8463" y="3970"/>
                    <a:pt x="8521" y="4057"/>
                  </a:cubicBezTo>
                  <a:cubicBezTo>
                    <a:pt x="8579" y="4159"/>
                    <a:pt x="8652" y="4246"/>
                    <a:pt x="8725" y="4348"/>
                  </a:cubicBezTo>
                  <a:cubicBezTo>
                    <a:pt x="8768" y="4406"/>
                    <a:pt x="8827" y="4479"/>
                    <a:pt x="8870" y="4551"/>
                  </a:cubicBezTo>
                  <a:cubicBezTo>
                    <a:pt x="8972" y="4188"/>
                    <a:pt x="9059" y="3810"/>
                    <a:pt x="9161" y="3446"/>
                  </a:cubicBezTo>
                  <a:cubicBezTo>
                    <a:pt x="9277" y="3039"/>
                    <a:pt x="9379" y="2647"/>
                    <a:pt x="9495" y="2239"/>
                  </a:cubicBezTo>
                  <a:cubicBezTo>
                    <a:pt x="9466" y="2210"/>
                    <a:pt x="9423" y="2167"/>
                    <a:pt x="9394" y="2138"/>
                  </a:cubicBezTo>
                  <a:cubicBezTo>
                    <a:pt x="9365" y="2094"/>
                    <a:pt x="9336" y="2050"/>
                    <a:pt x="9306" y="2007"/>
                  </a:cubicBezTo>
                  <a:cubicBezTo>
                    <a:pt x="9248" y="1920"/>
                    <a:pt x="9190" y="1832"/>
                    <a:pt x="9147" y="1745"/>
                  </a:cubicBezTo>
                  <a:cubicBezTo>
                    <a:pt x="9103" y="1643"/>
                    <a:pt x="9059" y="1542"/>
                    <a:pt x="9016" y="1440"/>
                  </a:cubicBezTo>
                  <a:cubicBezTo>
                    <a:pt x="8987" y="1353"/>
                    <a:pt x="8972" y="1251"/>
                    <a:pt x="8957" y="1164"/>
                  </a:cubicBezTo>
                  <a:cubicBezTo>
                    <a:pt x="8943" y="1134"/>
                    <a:pt x="8972" y="1120"/>
                    <a:pt x="8987" y="1120"/>
                  </a:cubicBezTo>
                  <a:lnTo>
                    <a:pt x="9030" y="1120"/>
                  </a:lnTo>
                  <a:cubicBezTo>
                    <a:pt x="9030" y="1134"/>
                    <a:pt x="9045" y="1149"/>
                    <a:pt x="9045" y="1149"/>
                  </a:cubicBezTo>
                  <a:lnTo>
                    <a:pt x="9045" y="1178"/>
                  </a:lnTo>
                  <a:cubicBezTo>
                    <a:pt x="9088" y="1323"/>
                    <a:pt x="9132" y="1454"/>
                    <a:pt x="9190" y="1585"/>
                  </a:cubicBezTo>
                  <a:cubicBezTo>
                    <a:pt x="9248" y="1687"/>
                    <a:pt x="9321" y="1789"/>
                    <a:pt x="9394" y="1891"/>
                  </a:cubicBezTo>
                  <a:cubicBezTo>
                    <a:pt x="9423" y="1934"/>
                    <a:pt x="9466" y="1978"/>
                    <a:pt x="9495" y="2021"/>
                  </a:cubicBezTo>
                  <a:cubicBezTo>
                    <a:pt x="9510" y="2050"/>
                    <a:pt x="9525" y="2065"/>
                    <a:pt x="9539" y="2080"/>
                  </a:cubicBezTo>
                  <a:cubicBezTo>
                    <a:pt x="9641" y="1716"/>
                    <a:pt x="9743" y="1338"/>
                    <a:pt x="9844" y="975"/>
                  </a:cubicBezTo>
                  <a:cubicBezTo>
                    <a:pt x="9859" y="945"/>
                    <a:pt x="9873" y="931"/>
                    <a:pt x="9888" y="931"/>
                  </a:cubicBezTo>
                  <a:cubicBezTo>
                    <a:pt x="9917" y="931"/>
                    <a:pt x="9946" y="960"/>
                    <a:pt x="9932" y="989"/>
                  </a:cubicBezTo>
                  <a:cubicBezTo>
                    <a:pt x="9830" y="1382"/>
                    <a:pt x="9728" y="1774"/>
                    <a:pt x="9626" y="2167"/>
                  </a:cubicBezTo>
                  <a:cubicBezTo>
                    <a:pt x="9641" y="2167"/>
                    <a:pt x="9641" y="2152"/>
                    <a:pt x="9655" y="2152"/>
                  </a:cubicBezTo>
                  <a:cubicBezTo>
                    <a:pt x="9743" y="2138"/>
                    <a:pt x="9844" y="2123"/>
                    <a:pt x="9932" y="2094"/>
                  </a:cubicBezTo>
                  <a:cubicBezTo>
                    <a:pt x="10019" y="2065"/>
                    <a:pt x="10106" y="2036"/>
                    <a:pt x="10179" y="1992"/>
                  </a:cubicBezTo>
                  <a:lnTo>
                    <a:pt x="10193" y="1992"/>
                  </a:lnTo>
                  <a:cubicBezTo>
                    <a:pt x="10455" y="1861"/>
                    <a:pt x="10717" y="1702"/>
                    <a:pt x="10949" y="1513"/>
                  </a:cubicBezTo>
                  <a:cubicBezTo>
                    <a:pt x="10949" y="1513"/>
                    <a:pt x="10964" y="1498"/>
                    <a:pt x="10964" y="1498"/>
                  </a:cubicBezTo>
                  <a:cubicBezTo>
                    <a:pt x="10979" y="1498"/>
                    <a:pt x="11008" y="1513"/>
                    <a:pt x="11008" y="1527"/>
                  </a:cubicBezTo>
                  <a:cubicBezTo>
                    <a:pt x="11008" y="1542"/>
                    <a:pt x="11022" y="1542"/>
                    <a:pt x="11008" y="1556"/>
                  </a:cubicBezTo>
                  <a:cubicBezTo>
                    <a:pt x="11008" y="1571"/>
                    <a:pt x="11008" y="1585"/>
                    <a:pt x="10993" y="1585"/>
                  </a:cubicBezTo>
                  <a:cubicBezTo>
                    <a:pt x="10775" y="1760"/>
                    <a:pt x="10557" y="1920"/>
                    <a:pt x="10324" y="2050"/>
                  </a:cubicBezTo>
                  <a:cubicBezTo>
                    <a:pt x="10208" y="2109"/>
                    <a:pt x="10092" y="2167"/>
                    <a:pt x="9961" y="2225"/>
                  </a:cubicBezTo>
                  <a:cubicBezTo>
                    <a:pt x="9888" y="2239"/>
                    <a:pt x="9830" y="2269"/>
                    <a:pt x="9757" y="2283"/>
                  </a:cubicBezTo>
                  <a:cubicBezTo>
                    <a:pt x="9699" y="2298"/>
                    <a:pt x="9641" y="2312"/>
                    <a:pt x="9583" y="2312"/>
                  </a:cubicBezTo>
                  <a:cubicBezTo>
                    <a:pt x="9495" y="2676"/>
                    <a:pt x="9394" y="3025"/>
                    <a:pt x="9306" y="3374"/>
                  </a:cubicBezTo>
                  <a:cubicBezTo>
                    <a:pt x="9205" y="3781"/>
                    <a:pt x="9103" y="4173"/>
                    <a:pt x="9001" y="4566"/>
                  </a:cubicBezTo>
                  <a:cubicBezTo>
                    <a:pt x="9030" y="4551"/>
                    <a:pt x="9074" y="4537"/>
                    <a:pt x="9103" y="4537"/>
                  </a:cubicBezTo>
                  <a:cubicBezTo>
                    <a:pt x="9176" y="4508"/>
                    <a:pt x="9248" y="4479"/>
                    <a:pt x="9321" y="4464"/>
                  </a:cubicBezTo>
                  <a:cubicBezTo>
                    <a:pt x="9452" y="4406"/>
                    <a:pt x="9583" y="4362"/>
                    <a:pt x="9714" y="4304"/>
                  </a:cubicBezTo>
                  <a:lnTo>
                    <a:pt x="9728" y="4304"/>
                  </a:lnTo>
                  <a:cubicBezTo>
                    <a:pt x="9844" y="4246"/>
                    <a:pt x="9961" y="4188"/>
                    <a:pt x="10063" y="4130"/>
                  </a:cubicBezTo>
                  <a:cubicBezTo>
                    <a:pt x="10164" y="4057"/>
                    <a:pt x="10266" y="3999"/>
                    <a:pt x="10368" y="3912"/>
                  </a:cubicBezTo>
                  <a:cubicBezTo>
                    <a:pt x="10441" y="3853"/>
                    <a:pt x="10513" y="3781"/>
                    <a:pt x="10571" y="3708"/>
                  </a:cubicBezTo>
                  <a:cubicBezTo>
                    <a:pt x="10586" y="3693"/>
                    <a:pt x="10600" y="3693"/>
                    <a:pt x="10615" y="3693"/>
                  </a:cubicBezTo>
                  <a:cubicBezTo>
                    <a:pt x="10630" y="3693"/>
                    <a:pt x="10644" y="3693"/>
                    <a:pt x="10659" y="3708"/>
                  </a:cubicBezTo>
                  <a:cubicBezTo>
                    <a:pt x="10688" y="3723"/>
                    <a:pt x="10688" y="3766"/>
                    <a:pt x="10659" y="3795"/>
                  </a:cubicBezTo>
                  <a:cubicBezTo>
                    <a:pt x="10557" y="3912"/>
                    <a:pt x="10426" y="4042"/>
                    <a:pt x="10295" y="4144"/>
                  </a:cubicBezTo>
                  <a:cubicBezTo>
                    <a:pt x="10237" y="4202"/>
                    <a:pt x="10179" y="4261"/>
                    <a:pt x="10106" y="4304"/>
                  </a:cubicBezTo>
                  <a:cubicBezTo>
                    <a:pt x="10033" y="4348"/>
                    <a:pt x="9961" y="4406"/>
                    <a:pt x="9888" y="4450"/>
                  </a:cubicBezTo>
                  <a:cubicBezTo>
                    <a:pt x="9743" y="4537"/>
                    <a:pt x="9583" y="4624"/>
                    <a:pt x="9423" y="4697"/>
                  </a:cubicBezTo>
                  <a:cubicBezTo>
                    <a:pt x="9263" y="4755"/>
                    <a:pt x="9103" y="4813"/>
                    <a:pt x="8943" y="4813"/>
                  </a:cubicBezTo>
                  <a:cubicBezTo>
                    <a:pt x="8870" y="5104"/>
                    <a:pt x="8798" y="5409"/>
                    <a:pt x="8725" y="5700"/>
                  </a:cubicBezTo>
                  <a:cubicBezTo>
                    <a:pt x="8652" y="6020"/>
                    <a:pt x="8579" y="6340"/>
                    <a:pt x="8507" y="6660"/>
                  </a:cubicBezTo>
                  <a:cubicBezTo>
                    <a:pt x="8754" y="6616"/>
                    <a:pt x="8987" y="6572"/>
                    <a:pt x="9205" y="6514"/>
                  </a:cubicBezTo>
                  <a:cubicBezTo>
                    <a:pt x="9539" y="6427"/>
                    <a:pt x="9844" y="6282"/>
                    <a:pt x="10135" y="6122"/>
                  </a:cubicBezTo>
                  <a:cubicBezTo>
                    <a:pt x="10135" y="6122"/>
                    <a:pt x="10135" y="6122"/>
                    <a:pt x="10150" y="6107"/>
                  </a:cubicBezTo>
                  <a:cubicBezTo>
                    <a:pt x="10324" y="6005"/>
                    <a:pt x="10499" y="5889"/>
                    <a:pt x="10659" y="5758"/>
                  </a:cubicBezTo>
                  <a:cubicBezTo>
                    <a:pt x="10813" y="5632"/>
                    <a:pt x="10968" y="5491"/>
                    <a:pt x="11110" y="5351"/>
                  </a:cubicBezTo>
                  <a:lnTo>
                    <a:pt x="11110" y="5351"/>
                  </a:lnTo>
                  <a:cubicBezTo>
                    <a:pt x="11109" y="5351"/>
                    <a:pt x="11109" y="5351"/>
                    <a:pt x="11109" y="5351"/>
                  </a:cubicBezTo>
                  <a:lnTo>
                    <a:pt x="11124" y="5337"/>
                  </a:lnTo>
                  <a:lnTo>
                    <a:pt x="11124" y="5337"/>
                  </a:lnTo>
                  <a:cubicBezTo>
                    <a:pt x="11119" y="5341"/>
                    <a:pt x="11114" y="5346"/>
                    <a:pt x="11110" y="5351"/>
                  </a:cubicBezTo>
                  <a:lnTo>
                    <a:pt x="11110" y="5351"/>
                  </a:lnTo>
                  <a:cubicBezTo>
                    <a:pt x="11153" y="5293"/>
                    <a:pt x="11197" y="5249"/>
                    <a:pt x="11240" y="5206"/>
                  </a:cubicBezTo>
                  <a:cubicBezTo>
                    <a:pt x="11255" y="5191"/>
                    <a:pt x="11269" y="5177"/>
                    <a:pt x="11284" y="5177"/>
                  </a:cubicBezTo>
                  <a:cubicBezTo>
                    <a:pt x="11298" y="5177"/>
                    <a:pt x="11313" y="5191"/>
                    <a:pt x="11313" y="5191"/>
                  </a:cubicBezTo>
                  <a:cubicBezTo>
                    <a:pt x="11342" y="5206"/>
                    <a:pt x="11342" y="5249"/>
                    <a:pt x="11327" y="5264"/>
                  </a:cubicBezTo>
                  <a:cubicBezTo>
                    <a:pt x="11138" y="5467"/>
                    <a:pt x="10949" y="5671"/>
                    <a:pt x="10731" y="5860"/>
                  </a:cubicBezTo>
                  <a:cubicBezTo>
                    <a:pt x="10630" y="5962"/>
                    <a:pt x="10499" y="6063"/>
                    <a:pt x="10382" y="6151"/>
                  </a:cubicBezTo>
                  <a:cubicBezTo>
                    <a:pt x="10266" y="6238"/>
                    <a:pt x="10150" y="6325"/>
                    <a:pt x="10033" y="6398"/>
                  </a:cubicBezTo>
                  <a:cubicBezTo>
                    <a:pt x="9786" y="6558"/>
                    <a:pt x="9525" y="6703"/>
                    <a:pt x="9248" y="6820"/>
                  </a:cubicBezTo>
                  <a:cubicBezTo>
                    <a:pt x="9117" y="6878"/>
                    <a:pt x="8972" y="6921"/>
                    <a:pt x="8827" y="6965"/>
                  </a:cubicBezTo>
                  <a:cubicBezTo>
                    <a:pt x="8696" y="6994"/>
                    <a:pt x="8565" y="7023"/>
                    <a:pt x="8434" y="7023"/>
                  </a:cubicBezTo>
                  <a:cubicBezTo>
                    <a:pt x="8361" y="7357"/>
                    <a:pt x="8289" y="7692"/>
                    <a:pt x="8231" y="8012"/>
                  </a:cubicBezTo>
                  <a:cubicBezTo>
                    <a:pt x="8158" y="8419"/>
                    <a:pt x="8085" y="8811"/>
                    <a:pt x="8012" y="9219"/>
                  </a:cubicBezTo>
                  <a:cubicBezTo>
                    <a:pt x="7954" y="9611"/>
                    <a:pt x="7896" y="9989"/>
                    <a:pt x="7852" y="10382"/>
                  </a:cubicBezTo>
                  <a:cubicBezTo>
                    <a:pt x="7852" y="10367"/>
                    <a:pt x="7852" y="10353"/>
                    <a:pt x="7852" y="10353"/>
                  </a:cubicBezTo>
                  <a:cubicBezTo>
                    <a:pt x="7838" y="10396"/>
                    <a:pt x="7838" y="10440"/>
                    <a:pt x="7838" y="10484"/>
                  </a:cubicBezTo>
                  <a:cubicBezTo>
                    <a:pt x="7911" y="10454"/>
                    <a:pt x="7998" y="10425"/>
                    <a:pt x="8071" y="10396"/>
                  </a:cubicBezTo>
                  <a:cubicBezTo>
                    <a:pt x="8201" y="10338"/>
                    <a:pt x="8332" y="10294"/>
                    <a:pt x="8463" y="10236"/>
                  </a:cubicBezTo>
                  <a:cubicBezTo>
                    <a:pt x="8609" y="10193"/>
                    <a:pt x="8739" y="10149"/>
                    <a:pt x="8870" y="10091"/>
                  </a:cubicBezTo>
                  <a:cubicBezTo>
                    <a:pt x="8977" y="10051"/>
                    <a:pt x="9096" y="9999"/>
                    <a:pt x="9205" y="9945"/>
                  </a:cubicBezTo>
                  <a:lnTo>
                    <a:pt x="9205" y="9945"/>
                  </a:lnTo>
                  <a:cubicBezTo>
                    <a:pt x="9205" y="9945"/>
                    <a:pt x="9205" y="9945"/>
                    <a:pt x="9205" y="9946"/>
                  </a:cubicBezTo>
                  <a:lnTo>
                    <a:pt x="9394" y="9858"/>
                  </a:lnTo>
                  <a:lnTo>
                    <a:pt x="9379" y="9858"/>
                  </a:lnTo>
                  <a:cubicBezTo>
                    <a:pt x="9641" y="9742"/>
                    <a:pt x="9903" y="9597"/>
                    <a:pt x="10150" y="9437"/>
                  </a:cubicBezTo>
                  <a:cubicBezTo>
                    <a:pt x="10281" y="9364"/>
                    <a:pt x="10397" y="9291"/>
                    <a:pt x="10513" y="9204"/>
                  </a:cubicBezTo>
                  <a:cubicBezTo>
                    <a:pt x="10630" y="9131"/>
                    <a:pt x="10731" y="9044"/>
                    <a:pt x="10848" y="8957"/>
                  </a:cubicBezTo>
                  <a:cubicBezTo>
                    <a:pt x="10920" y="8884"/>
                    <a:pt x="10993" y="8826"/>
                    <a:pt x="11066" y="8753"/>
                  </a:cubicBezTo>
                  <a:cubicBezTo>
                    <a:pt x="11080" y="8753"/>
                    <a:pt x="11080" y="8739"/>
                    <a:pt x="11095" y="8739"/>
                  </a:cubicBezTo>
                  <a:cubicBezTo>
                    <a:pt x="11109" y="8739"/>
                    <a:pt x="11124" y="8753"/>
                    <a:pt x="11124" y="8753"/>
                  </a:cubicBezTo>
                  <a:cubicBezTo>
                    <a:pt x="11138" y="8768"/>
                    <a:pt x="11153" y="8811"/>
                    <a:pt x="11124" y="8826"/>
                  </a:cubicBezTo>
                  <a:cubicBezTo>
                    <a:pt x="11008" y="8942"/>
                    <a:pt x="10891" y="9044"/>
                    <a:pt x="10760" y="9146"/>
                  </a:cubicBezTo>
                  <a:cubicBezTo>
                    <a:pt x="10630" y="9248"/>
                    <a:pt x="10499" y="9349"/>
                    <a:pt x="10368" y="9437"/>
                  </a:cubicBezTo>
                  <a:cubicBezTo>
                    <a:pt x="10106" y="9626"/>
                    <a:pt x="9830" y="9800"/>
                    <a:pt x="9539" y="9960"/>
                  </a:cubicBezTo>
                  <a:cubicBezTo>
                    <a:pt x="9394" y="10047"/>
                    <a:pt x="9248" y="10135"/>
                    <a:pt x="9088" y="10207"/>
                  </a:cubicBezTo>
                  <a:cubicBezTo>
                    <a:pt x="9016" y="10236"/>
                    <a:pt x="8943" y="10280"/>
                    <a:pt x="8870" y="10324"/>
                  </a:cubicBezTo>
                  <a:cubicBezTo>
                    <a:pt x="8798" y="10353"/>
                    <a:pt x="8725" y="10396"/>
                    <a:pt x="8652" y="10425"/>
                  </a:cubicBezTo>
                  <a:cubicBezTo>
                    <a:pt x="8507" y="10498"/>
                    <a:pt x="8361" y="10571"/>
                    <a:pt x="8216" y="10643"/>
                  </a:cubicBezTo>
                  <a:cubicBezTo>
                    <a:pt x="8071" y="10702"/>
                    <a:pt x="7925" y="10774"/>
                    <a:pt x="7780" y="10832"/>
                  </a:cubicBezTo>
                  <a:cubicBezTo>
                    <a:pt x="7736" y="11298"/>
                    <a:pt x="7678" y="11778"/>
                    <a:pt x="7649" y="12243"/>
                  </a:cubicBezTo>
                  <a:cubicBezTo>
                    <a:pt x="7576" y="13173"/>
                    <a:pt x="7518" y="14104"/>
                    <a:pt x="7489" y="15034"/>
                  </a:cubicBezTo>
                  <a:cubicBezTo>
                    <a:pt x="7547" y="15020"/>
                    <a:pt x="7605" y="15005"/>
                    <a:pt x="7663" y="14991"/>
                  </a:cubicBezTo>
                  <a:cubicBezTo>
                    <a:pt x="7780" y="14962"/>
                    <a:pt x="7882" y="14933"/>
                    <a:pt x="7998" y="14918"/>
                  </a:cubicBezTo>
                  <a:cubicBezTo>
                    <a:pt x="8201" y="14874"/>
                    <a:pt x="8420" y="14816"/>
                    <a:pt x="8623" y="14758"/>
                  </a:cubicBezTo>
                  <a:cubicBezTo>
                    <a:pt x="9248" y="14584"/>
                    <a:pt x="9844" y="14307"/>
                    <a:pt x="10441" y="14046"/>
                  </a:cubicBezTo>
                  <a:cubicBezTo>
                    <a:pt x="10731" y="13929"/>
                    <a:pt x="11008" y="13799"/>
                    <a:pt x="11284" y="13653"/>
                  </a:cubicBezTo>
                  <a:cubicBezTo>
                    <a:pt x="11546" y="13522"/>
                    <a:pt x="11822" y="13377"/>
                    <a:pt x="12084" y="13232"/>
                  </a:cubicBezTo>
                  <a:cubicBezTo>
                    <a:pt x="12084" y="13232"/>
                    <a:pt x="12084" y="13217"/>
                    <a:pt x="12098" y="13217"/>
                  </a:cubicBezTo>
                  <a:cubicBezTo>
                    <a:pt x="12659" y="12886"/>
                    <a:pt x="13207" y="12512"/>
                    <a:pt x="13669" y="12053"/>
                  </a:cubicBezTo>
                  <a:lnTo>
                    <a:pt x="13669" y="12053"/>
                  </a:lnTo>
                  <a:cubicBezTo>
                    <a:pt x="13669" y="12053"/>
                    <a:pt x="13669" y="12054"/>
                    <a:pt x="13668" y="12054"/>
                  </a:cubicBezTo>
                  <a:lnTo>
                    <a:pt x="13683" y="12040"/>
                  </a:lnTo>
                  <a:lnTo>
                    <a:pt x="13683" y="12040"/>
                  </a:lnTo>
                  <a:cubicBezTo>
                    <a:pt x="13678" y="12044"/>
                    <a:pt x="13673" y="12049"/>
                    <a:pt x="13669" y="12053"/>
                  </a:cubicBezTo>
                  <a:lnTo>
                    <a:pt x="13669" y="12053"/>
                  </a:lnTo>
                  <a:cubicBezTo>
                    <a:pt x="13800" y="11908"/>
                    <a:pt x="13916" y="11777"/>
                    <a:pt x="14032" y="11632"/>
                  </a:cubicBezTo>
                  <a:cubicBezTo>
                    <a:pt x="14046" y="11618"/>
                    <a:pt x="14061" y="11618"/>
                    <a:pt x="14075" y="11618"/>
                  </a:cubicBezTo>
                  <a:lnTo>
                    <a:pt x="14105" y="11618"/>
                  </a:lnTo>
                  <a:cubicBezTo>
                    <a:pt x="14119" y="11632"/>
                    <a:pt x="14134" y="11676"/>
                    <a:pt x="14119" y="11690"/>
                  </a:cubicBezTo>
                  <a:cubicBezTo>
                    <a:pt x="13727" y="12199"/>
                    <a:pt x="13261" y="12635"/>
                    <a:pt x="12738" y="13013"/>
                  </a:cubicBezTo>
                  <a:cubicBezTo>
                    <a:pt x="12360" y="13290"/>
                    <a:pt x="11953" y="13537"/>
                    <a:pt x="11546" y="13769"/>
                  </a:cubicBezTo>
                  <a:cubicBezTo>
                    <a:pt x="11342" y="13886"/>
                    <a:pt x="11124" y="14002"/>
                    <a:pt x="10920" y="14118"/>
                  </a:cubicBezTo>
                  <a:cubicBezTo>
                    <a:pt x="10717" y="14220"/>
                    <a:pt x="10513" y="14322"/>
                    <a:pt x="10310" y="14424"/>
                  </a:cubicBezTo>
                  <a:cubicBezTo>
                    <a:pt x="10106" y="14526"/>
                    <a:pt x="9917" y="14613"/>
                    <a:pt x="9714" y="14715"/>
                  </a:cubicBezTo>
                  <a:cubicBezTo>
                    <a:pt x="9481" y="14831"/>
                    <a:pt x="9234" y="14947"/>
                    <a:pt x="8972" y="15049"/>
                  </a:cubicBezTo>
                  <a:cubicBezTo>
                    <a:pt x="8710" y="15151"/>
                    <a:pt x="8449" y="15238"/>
                    <a:pt x="8187" y="15311"/>
                  </a:cubicBezTo>
                  <a:cubicBezTo>
                    <a:pt x="7954" y="15369"/>
                    <a:pt x="7722" y="15412"/>
                    <a:pt x="7489" y="15427"/>
                  </a:cubicBezTo>
                  <a:cubicBezTo>
                    <a:pt x="7474" y="16081"/>
                    <a:pt x="7474" y="16736"/>
                    <a:pt x="7489" y="17404"/>
                  </a:cubicBezTo>
                  <a:cubicBezTo>
                    <a:pt x="7504" y="18219"/>
                    <a:pt x="7547" y="19018"/>
                    <a:pt x="7605" y="19833"/>
                  </a:cubicBezTo>
                  <a:cubicBezTo>
                    <a:pt x="7620" y="19833"/>
                    <a:pt x="7634" y="19833"/>
                    <a:pt x="7649" y="19818"/>
                  </a:cubicBezTo>
                  <a:cubicBezTo>
                    <a:pt x="7707" y="19803"/>
                    <a:pt x="7780" y="19789"/>
                    <a:pt x="7838" y="19760"/>
                  </a:cubicBezTo>
                  <a:cubicBezTo>
                    <a:pt x="7983" y="19716"/>
                    <a:pt x="8114" y="19673"/>
                    <a:pt x="8260" y="19614"/>
                  </a:cubicBezTo>
                  <a:cubicBezTo>
                    <a:pt x="8550" y="19513"/>
                    <a:pt x="8827" y="19396"/>
                    <a:pt x="9103" y="19280"/>
                  </a:cubicBezTo>
                  <a:lnTo>
                    <a:pt x="9088" y="19280"/>
                  </a:lnTo>
                  <a:lnTo>
                    <a:pt x="9132" y="19265"/>
                  </a:lnTo>
                  <a:cubicBezTo>
                    <a:pt x="9437" y="19120"/>
                    <a:pt x="9743" y="18960"/>
                    <a:pt x="10048" y="18800"/>
                  </a:cubicBezTo>
                  <a:cubicBezTo>
                    <a:pt x="10368" y="18611"/>
                    <a:pt x="10673" y="18437"/>
                    <a:pt x="10993" y="18233"/>
                  </a:cubicBezTo>
                  <a:cubicBezTo>
                    <a:pt x="11138" y="18146"/>
                    <a:pt x="11298" y="18044"/>
                    <a:pt x="11444" y="17942"/>
                  </a:cubicBezTo>
                  <a:cubicBezTo>
                    <a:pt x="11589" y="17841"/>
                    <a:pt x="11735" y="17739"/>
                    <a:pt x="11880" y="17637"/>
                  </a:cubicBezTo>
                  <a:cubicBezTo>
                    <a:pt x="12156" y="17448"/>
                    <a:pt x="12418" y="17244"/>
                    <a:pt x="12680" y="17026"/>
                  </a:cubicBezTo>
                  <a:lnTo>
                    <a:pt x="12665" y="17026"/>
                  </a:lnTo>
                  <a:cubicBezTo>
                    <a:pt x="12883" y="16852"/>
                    <a:pt x="13087" y="16677"/>
                    <a:pt x="13290" y="16503"/>
                  </a:cubicBezTo>
                  <a:cubicBezTo>
                    <a:pt x="13305" y="16488"/>
                    <a:pt x="13305" y="16488"/>
                    <a:pt x="13319" y="16488"/>
                  </a:cubicBezTo>
                  <a:lnTo>
                    <a:pt x="13349" y="16488"/>
                  </a:lnTo>
                  <a:cubicBezTo>
                    <a:pt x="13363" y="16517"/>
                    <a:pt x="13378" y="16547"/>
                    <a:pt x="13349" y="16561"/>
                  </a:cubicBezTo>
                  <a:cubicBezTo>
                    <a:pt x="13218" y="16692"/>
                    <a:pt x="13087" y="16808"/>
                    <a:pt x="12941" y="16925"/>
                  </a:cubicBezTo>
                  <a:cubicBezTo>
                    <a:pt x="12796" y="17055"/>
                    <a:pt x="12651" y="17186"/>
                    <a:pt x="12505" y="17303"/>
                  </a:cubicBezTo>
                  <a:cubicBezTo>
                    <a:pt x="12142" y="17622"/>
                    <a:pt x="11749" y="17928"/>
                    <a:pt x="11371" y="18219"/>
                  </a:cubicBezTo>
                  <a:cubicBezTo>
                    <a:pt x="10964" y="18524"/>
                    <a:pt x="10542" y="18815"/>
                    <a:pt x="10121" y="19076"/>
                  </a:cubicBezTo>
                  <a:cubicBezTo>
                    <a:pt x="9903" y="19207"/>
                    <a:pt x="9684" y="19338"/>
                    <a:pt x="9466" y="19454"/>
                  </a:cubicBezTo>
                  <a:cubicBezTo>
                    <a:pt x="9263" y="19571"/>
                    <a:pt x="9045" y="19687"/>
                    <a:pt x="8827" y="19789"/>
                  </a:cubicBezTo>
                  <a:cubicBezTo>
                    <a:pt x="8609" y="19891"/>
                    <a:pt x="8390" y="19978"/>
                    <a:pt x="8158" y="20065"/>
                  </a:cubicBezTo>
                  <a:cubicBezTo>
                    <a:pt x="8056" y="20094"/>
                    <a:pt x="7940" y="20138"/>
                    <a:pt x="7823" y="20167"/>
                  </a:cubicBezTo>
                  <a:cubicBezTo>
                    <a:pt x="7765" y="20181"/>
                    <a:pt x="7707" y="20211"/>
                    <a:pt x="7634" y="20211"/>
                  </a:cubicBezTo>
                  <a:cubicBezTo>
                    <a:pt x="7707" y="20967"/>
                    <a:pt x="7780" y="21708"/>
                    <a:pt x="7882" y="22450"/>
                  </a:cubicBezTo>
                  <a:lnTo>
                    <a:pt x="7882" y="22406"/>
                  </a:lnTo>
                  <a:cubicBezTo>
                    <a:pt x="7940" y="22871"/>
                    <a:pt x="8012" y="23351"/>
                    <a:pt x="8085" y="23816"/>
                  </a:cubicBezTo>
                  <a:cubicBezTo>
                    <a:pt x="8201" y="23816"/>
                    <a:pt x="8303" y="23816"/>
                    <a:pt x="8420" y="23802"/>
                  </a:cubicBezTo>
                  <a:cubicBezTo>
                    <a:pt x="8550" y="23787"/>
                    <a:pt x="8696" y="23773"/>
                    <a:pt x="8827" y="23758"/>
                  </a:cubicBezTo>
                  <a:cubicBezTo>
                    <a:pt x="9103" y="23715"/>
                    <a:pt x="9394" y="23656"/>
                    <a:pt x="9655" y="23584"/>
                  </a:cubicBezTo>
                  <a:lnTo>
                    <a:pt x="9655" y="23584"/>
                  </a:lnTo>
                  <a:lnTo>
                    <a:pt x="9626" y="23598"/>
                  </a:lnTo>
                  <a:cubicBezTo>
                    <a:pt x="9743" y="23569"/>
                    <a:pt x="9844" y="23526"/>
                    <a:pt x="9961" y="23497"/>
                  </a:cubicBezTo>
                  <a:cubicBezTo>
                    <a:pt x="10063" y="23453"/>
                    <a:pt x="10164" y="23424"/>
                    <a:pt x="10266" y="23395"/>
                  </a:cubicBezTo>
                  <a:cubicBezTo>
                    <a:pt x="10484" y="23308"/>
                    <a:pt x="10688" y="23220"/>
                    <a:pt x="10906" y="23118"/>
                  </a:cubicBezTo>
                  <a:cubicBezTo>
                    <a:pt x="11109" y="23031"/>
                    <a:pt x="11313" y="22929"/>
                    <a:pt x="11516" y="22813"/>
                  </a:cubicBezTo>
                  <a:cubicBezTo>
                    <a:pt x="11706" y="22711"/>
                    <a:pt x="11895" y="22610"/>
                    <a:pt x="12084" y="22493"/>
                  </a:cubicBezTo>
                  <a:lnTo>
                    <a:pt x="12084" y="22493"/>
                  </a:lnTo>
                  <a:cubicBezTo>
                    <a:pt x="12084" y="22493"/>
                    <a:pt x="12069" y="22508"/>
                    <a:pt x="12069" y="22508"/>
                  </a:cubicBezTo>
                  <a:cubicBezTo>
                    <a:pt x="12069" y="22508"/>
                    <a:pt x="12084" y="22508"/>
                    <a:pt x="12084" y="22493"/>
                  </a:cubicBezTo>
                  <a:lnTo>
                    <a:pt x="12084" y="22493"/>
                  </a:lnTo>
                  <a:cubicBezTo>
                    <a:pt x="12084" y="22493"/>
                    <a:pt x="12084" y="22493"/>
                    <a:pt x="12084" y="22493"/>
                  </a:cubicBezTo>
                  <a:cubicBezTo>
                    <a:pt x="12432" y="22290"/>
                    <a:pt x="12781" y="22072"/>
                    <a:pt x="13130" y="21839"/>
                  </a:cubicBezTo>
                  <a:cubicBezTo>
                    <a:pt x="13479" y="21621"/>
                    <a:pt x="13828" y="21388"/>
                    <a:pt x="14163" y="21170"/>
                  </a:cubicBezTo>
                  <a:cubicBezTo>
                    <a:pt x="14177" y="21170"/>
                    <a:pt x="14192" y="21156"/>
                    <a:pt x="14192" y="21156"/>
                  </a:cubicBezTo>
                  <a:cubicBezTo>
                    <a:pt x="14206" y="21156"/>
                    <a:pt x="14221" y="21170"/>
                    <a:pt x="14235" y="21185"/>
                  </a:cubicBezTo>
                  <a:cubicBezTo>
                    <a:pt x="14250" y="21199"/>
                    <a:pt x="14250" y="21228"/>
                    <a:pt x="14221" y="21243"/>
                  </a:cubicBezTo>
                  <a:cubicBezTo>
                    <a:pt x="13930" y="21432"/>
                    <a:pt x="13639" y="21635"/>
                    <a:pt x="13349" y="21839"/>
                  </a:cubicBezTo>
                  <a:cubicBezTo>
                    <a:pt x="12534" y="22392"/>
                    <a:pt x="11720" y="22959"/>
                    <a:pt x="10819" y="23409"/>
                  </a:cubicBezTo>
                  <a:cubicBezTo>
                    <a:pt x="10600" y="23511"/>
                    <a:pt x="10382" y="23613"/>
                    <a:pt x="10150" y="23715"/>
                  </a:cubicBezTo>
                  <a:cubicBezTo>
                    <a:pt x="9932" y="23802"/>
                    <a:pt x="9699" y="23889"/>
                    <a:pt x="9466" y="23947"/>
                  </a:cubicBezTo>
                  <a:cubicBezTo>
                    <a:pt x="9219" y="24020"/>
                    <a:pt x="8972" y="24078"/>
                    <a:pt x="8725" y="24122"/>
                  </a:cubicBezTo>
                  <a:cubicBezTo>
                    <a:pt x="8536" y="24151"/>
                    <a:pt x="8347" y="24180"/>
                    <a:pt x="8143" y="24180"/>
                  </a:cubicBezTo>
                  <a:cubicBezTo>
                    <a:pt x="8201" y="24514"/>
                    <a:pt x="8274" y="24834"/>
                    <a:pt x="8332" y="25169"/>
                  </a:cubicBezTo>
                  <a:cubicBezTo>
                    <a:pt x="8390" y="25474"/>
                    <a:pt x="8463" y="25779"/>
                    <a:pt x="8521" y="26099"/>
                  </a:cubicBezTo>
                  <a:lnTo>
                    <a:pt x="8594" y="26099"/>
                  </a:lnTo>
                  <a:cubicBezTo>
                    <a:pt x="9074" y="26099"/>
                    <a:pt x="9568" y="26085"/>
                    <a:pt x="10048" y="26085"/>
                  </a:cubicBezTo>
                  <a:cubicBezTo>
                    <a:pt x="10659" y="26070"/>
                    <a:pt x="11269" y="26056"/>
                    <a:pt x="11836" y="26041"/>
                  </a:cubicBezTo>
                  <a:lnTo>
                    <a:pt x="12142" y="26041"/>
                  </a:lnTo>
                  <a:cubicBezTo>
                    <a:pt x="13159" y="26012"/>
                    <a:pt x="14206" y="25983"/>
                    <a:pt x="15239" y="25852"/>
                  </a:cubicBezTo>
                  <a:cubicBezTo>
                    <a:pt x="15646" y="25808"/>
                    <a:pt x="16053" y="25736"/>
                    <a:pt x="16431" y="25648"/>
                  </a:cubicBezTo>
                  <a:cubicBezTo>
                    <a:pt x="16634" y="25605"/>
                    <a:pt x="16824" y="25561"/>
                    <a:pt x="17027" y="25503"/>
                  </a:cubicBezTo>
                  <a:cubicBezTo>
                    <a:pt x="17231" y="25445"/>
                    <a:pt x="17434" y="25372"/>
                    <a:pt x="17623" y="25299"/>
                  </a:cubicBezTo>
                  <a:cubicBezTo>
                    <a:pt x="17667" y="25285"/>
                    <a:pt x="17681" y="25241"/>
                    <a:pt x="17696" y="25212"/>
                  </a:cubicBezTo>
                  <a:cubicBezTo>
                    <a:pt x="17710" y="25183"/>
                    <a:pt x="17710" y="25140"/>
                    <a:pt x="17681" y="25110"/>
                  </a:cubicBezTo>
                  <a:cubicBezTo>
                    <a:pt x="17681" y="25096"/>
                    <a:pt x="17667" y="25081"/>
                    <a:pt x="17667" y="25067"/>
                  </a:cubicBezTo>
                  <a:cubicBezTo>
                    <a:pt x="17667" y="24805"/>
                    <a:pt x="17638" y="24543"/>
                    <a:pt x="17580" y="24311"/>
                  </a:cubicBezTo>
                  <a:cubicBezTo>
                    <a:pt x="17536" y="24078"/>
                    <a:pt x="17463" y="23860"/>
                    <a:pt x="17361" y="23627"/>
                  </a:cubicBezTo>
                  <a:cubicBezTo>
                    <a:pt x="17202" y="23264"/>
                    <a:pt x="16940" y="22915"/>
                    <a:pt x="16576" y="22537"/>
                  </a:cubicBezTo>
                  <a:cubicBezTo>
                    <a:pt x="16344" y="22304"/>
                    <a:pt x="16082" y="22072"/>
                    <a:pt x="15820" y="21854"/>
                  </a:cubicBezTo>
                  <a:cubicBezTo>
                    <a:pt x="15748" y="21795"/>
                    <a:pt x="15660" y="21723"/>
                    <a:pt x="15588" y="21650"/>
                  </a:cubicBezTo>
                  <a:cubicBezTo>
                    <a:pt x="15268" y="21374"/>
                    <a:pt x="14904" y="21054"/>
                    <a:pt x="14599" y="20647"/>
                  </a:cubicBezTo>
                  <a:cubicBezTo>
                    <a:pt x="14395" y="20385"/>
                    <a:pt x="14221" y="20094"/>
                    <a:pt x="14105" y="19818"/>
                  </a:cubicBezTo>
                  <a:cubicBezTo>
                    <a:pt x="14003" y="19571"/>
                    <a:pt x="13930" y="19309"/>
                    <a:pt x="13886" y="19047"/>
                  </a:cubicBezTo>
                  <a:cubicBezTo>
                    <a:pt x="13843" y="18757"/>
                    <a:pt x="13857" y="18437"/>
                    <a:pt x="13901" y="18117"/>
                  </a:cubicBezTo>
                  <a:cubicBezTo>
                    <a:pt x="13974" y="17564"/>
                    <a:pt x="14148" y="17041"/>
                    <a:pt x="14308" y="16590"/>
                  </a:cubicBezTo>
                  <a:cubicBezTo>
                    <a:pt x="14366" y="16416"/>
                    <a:pt x="14439" y="16256"/>
                    <a:pt x="14497" y="16081"/>
                  </a:cubicBezTo>
                  <a:cubicBezTo>
                    <a:pt x="14628" y="15747"/>
                    <a:pt x="14759" y="15398"/>
                    <a:pt x="14875" y="15049"/>
                  </a:cubicBezTo>
                  <a:cubicBezTo>
                    <a:pt x="15050" y="14467"/>
                    <a:pt x="15137" y="13958"/>
                    <a:pt x="15137" y="13479"/>
                  </a:cubicBezTo>
                  <a:cubicBezTo>
                    <a:pt x="15137" y="13217"/>
                    <a:pt x="15108" y="12955"/>
                    <a:pt x="15050" y="12679"/>
                  </a:cubicBezTo>
                  <a:cubicBezTo>
                    <a:pt x="14991" y="12417"/>
                    <a:pt x="14890" y="12141"/>
                    <a:pt x="14744" y="11865"/>
                  </a:cubicBezTo>
                  <a:cubicBezTo>
                    <a:pt x="14555" y="11501"/>
                    <a:pt x="14294" y="11167"/>
                    <a:pt x="13988" y="10774"/>
                  </a:cubicBezTo>
                  <a:cubicBezTo>
                    <a:pt x="13872" y="10643"/>
                    <a:pt x="13770" y="10513"/>
                    <a:pt x="13654" y="10396"/>
                  </a:cubicBezTo>
                  <a:cubicBezTo>
                    <a:pt x="13479" y="10178"/>
                    <a:pt x="13290" y="9960"/>
                    <a:pt x="13116" y="9742"/>
                  </a:cubicBezTo>
                  <a:cubicBezTo>
                    <a:pt x="12840" y="9378"/>
                    <a:pt x="12636" y="9044"/>
                    <a:pt x="12491" y="8724"/>
                  </a:cubicBezTo>
                  <a:cubicBezTo>
                    <a:pt x="12432" y="8579"/>
                    <a:pt x="12389" y="8433"/>
                    <a:pt x="12345" y="8288"/>
                  </a:cubicBezTo>
                  <a:cubicBezTo>
                    <a:pt x="12302" y="8143"/>
                    <a:pt x="12273" y="7983"/>
                    <a:pt x="12243" y="7779"/>
                  </a:cubicBezTo>
                  <a:cubicBezTo>
                    <a:pt x="12142" y="7009"/>
                    <a:pt x="12229" y="6252"/>
                    <a:pt x="12331" y="5467"/>
                  </a:cubicBezTo>
                  <a:lnTo>
                    <a:pt x="12360" y="5278"/>
                  </a:lnTo>
                  <a:cubicBezTo>
                    <a:pt x="12447" y="4609"/>
                    <a:pt x="12549" y="3926"/>
                    <a:pt x="12534" y="3257"/>
                  </a:cubicBezTo>
                  <a:cubicBezTo>
                    <a:pt x="12520" y="2865"/>
                    <a:pt x="12476" y="2501"/>
                    <a:pt x="12389" y="2167"/>
                  </a:cubicBezTo>
                  <a:cubicBezTo>
                    <a:pt x="12316" y="1891"/>
                    <a:pt x="12185" y="1600"/>
                    <a:pt x="12025" y="1338"/>
                  </a:cubicBezTo>
                  <a:cubicBezTo>
                    <a:pt x="11865" y="1076"/>
                    <a:pt x="11676" y="858"/>
                    <a:pt x="11458" y="655"/>
                  </a:cubicBezTo>
                  <a:cubicBezTo>
                    <a:pt x="11240" y="451"/>
                    <a:pt x="10993" y="291"/>
                    <a:pt x="10731" y="189"/>
                  </a:cubicBezTo>
                  <a:cubicBezTo>
                    <a:pt x="10470" y="73"/>
                    <a:pt x="10193" y="15"/>
                    <a:pt x="9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367531" y="532091"/>
              <a:ext cx="1035189" cy="1919386"/>
            </a:xfrm>
            <a:custGeom>
              <a:avLst/>
              <a:gdLst/>
              <a:ahLst/>
              <a:cxnLst/>
              <a:rect l="l" t="t" r="r" b="b"/>
              <a:pathLst>
                <a:path w="13465" h="24966" extrusionOk="0">
                  <a:moveTo>
                    <a:pt x="9088" y="0"/>
                  </a:moveTo>
                  <a:cubicBezTo>
                    <a:pt x="9073" y="0"/>
                    <a:pt x="9059" y="15"/>
                    <a:pt x="9044" y="29"/>
                  </a:cubicBezTo>
                  <a:cubicBezTo>
                    <a:pt x="8943" y="407"/>
                    <a:pt x="8841" y="786"/>
                    <a:pt x="8739" y="1149"/>
                  </a:cubicBezTo>
                  <a:cubicBezTo>
                    <a:pt x="8725" y="1134"/>
                    <a:pt x="8710" y="1120"/>
                    <a:pt x="8695" y="1091"/>
                  </a:cubicBezTo>
                  <a:cubicBezTo>
                    <a:pt x="8666" y="1047"/>
                    <a:pt x="8623" y="1004"/>
                    <a:pt x="8594" y="945"/>
                  </a:cubicBezTo>
                  <a:cubicBezTo>
                    <a:pt x="8521" y="858"/>
                    <a:pt x="8463" y="756"/>
                    <a:pt x="8405" y="655"/>
                  </a:cubicBezTo>
                  <a:cubicBezTo>
                    <a:pt x="8332" y="524"/>
                    <a:pt x="8288" y="393"/>
                    <a:pt x="8259" y="248"/>
                  </a:cubicBezTo>
                  <a:cubicBezTo>
                    <a:pt x="8245" y="248"/>
                    <a:pt x="8245" y="233"/>
                    <a:pt x="8245" y="218"/>
                  </a:cubicBezTo>
                  <a:cubicBezTo>
                    <a:pt x="8245" y="218"/>
                    <a:pt x="8245" y="204"/>
                    <a:pt x="8230" y="189"/>
                  </a:cubicBezTo>
                  <a:lnTo>
                    <a:pt x="8201" y="189"/>
                  </a:lnTo>
                  <a:cubicBezTo>
                    <a:pt x="8172" y="189"/>
                    <a:pt x="8157" y="204"/>
                    <a:pt x="8157" y="233"/>
                  </a:cubicBezTo>
                  <a:cubicBezTo>
                    <a:pt x="8172" y="320"/>
                    <a:pt x="8201" y="422"/>
                    <a:pt x="8230" y="509"/>
                  </a:cubicBezTo>
                  <a:cubicBezTo>
                    <a:pt x="8259" y="611"/>
                    <a:pt x="8303" y="713"/>
                    <a:pt x="8347" y="815"/>
                  </a:cubicBezTo>
                  <a:cubicBezTo>
                    <a:pt x="8405" y="902"/>
                    <a:pt x="8448" y="989"/>
                    <a:pt x="8506" y="1076"/>
                  </a:cubicBezTo>
                  <a:cubicBezTo>
                    <a:pt x="8536" y="1120"/>
                    <a:pt x="8565" y="1164"/>
                    <a:pt x="8608" y="1207"/>
                  </a:cubicBezTo>
                  <a:cubicBezTo>
                    <a:pt x="8637" y="1236"/>
                    <a:pt x="8666" y="1280"/>
                    <a:pt x="8695" y="1309"/>
                  </a:cubicBezTo>
                  <a:cubicBezTo>
                    <a:pt x="8594" y="1702"/>
                    <a:pt x="8477" y="2109"/>
                    <a:pt x="8376" y="2516"/>
                  </a:cubicBezTo>
                  <a:cubicBezTo>
                    <a:pt x="8274" y="2879"/>
                    <a:pt x="8172" y="3257"/>
                    <a:pt x="8070" y="3621"/>
                  </a:cubicBezTo>
                  <a:cubicBezTo>
                    <a:pt x="8027" y="3548"/>
                    <a:pt x="7968" y="3475"/>
                    <a:pt x="7925" y="3403"/>
                  </a:cubicBezTo>
                  <a:cubicBezTo>
                    <a:pt x="7852" y="3315"/>
                    <a:pt x="7794" y="3228"/>
                    <a:pt x="7721" y="3126"/>
                  </a:cubicBezTo>
                  <a:cubicBezTo>
                    <a:pt x="7663" y="3039"/>
                    <a:pt x="7605" y="2937"/>
                    <a:pt x="7547" y="2836"/>
                  </a:cubicBezTo>
                  <a:cubicBezTo>
                    <a:pt x="7489" y="2734"/>
                    <a:pt x="7431" y="2618"/>
                    <a:pt x="7387" y="2516"/>
                  </a:cubicBezTo>
                  <a:cubicBezTo>
                    <a:pt x="7314" y="2370"/>
                    <a:pt x="7256" y="2210"/>
                    <a:pt x="7212" y="2050"/>
                  </a:cubicBezTo>
                  <a:cubicBezTo>
                    <a:pt x="7198" y="2036"/>
                    <a:pt x="7183" y="2021"/>
                    <a:pt x="7169" y="2021"/>
                  </a:cubicBezTo>
                  <a:lnTo>
                    <a:pt x="7154" y="2021"/>
                  </a:lnTo>
                  <a:cubicBezTo>
                    <a:pt x="7125" y="2036"/>
                    <a:pt x="7111" y="2050"/>
                    <a:pt x="7125" y="2080"/>
                  </a:cubicBezTo>
                  <a:cubicBezTo>
                    <a:pt x="7169" y="2225"/>
                    <a:pt x="7212" y="2385"/>
                    <a:pt x="7271" y="2530"/>
                  </a:cubicBezTo>
                  <a:cubicBezTo>
                    <a:pt x="7329" y="2676"/>
                    <a:pt x="7401" y="2821"/>
                    <a:pt x="7460" y="2966"/>
                  </a:cubicBezTo>
                  <a:cubicBezTo>
                    <a:pt x="7489" y="3025"/>
                    <a:pt x="7532" y="3097"/>
                    <a:pt x="7561" y="3155"/>
                  </a:cubicBezTo>
                  <a:cubicBezTo>
                    <a:pt x="7605" y="3228"/>
                    <a:pt x="7634" y="3301"/>
                    <a:pt x="7678" y="3374"/>
                  </a:cubicBezTo>
                  <a:cubicBezTo>
                    <a:pt x="7721" y="3446"/>
                    <a:pt x="7765" y="3519"/>
                    <a:pt x="7809" y="3592"/>
                  </a:cubicBezTo>
                  <a:cubicBezTo>
                    <a:pt x="7852" y="3664"/>
                    <a:pt x="7910" y="3723"/>
                    <a:pt x="7954" y="3795"/>
                  </a:cubicBezTo>
                  <a:cubicBezTo>
                    <a:pt x="7968" y="3795"/>
                    <a:pt x="7968" y="3810"/>
                    <a:pt x="7968" y="3810"/>
                  </a:cubicBezTo>
                  <a:cubicBezTo>
                    <a:pt x="7983" y="3824"/>
                    <a:pt x="7998" y="3839"/>
                    <a:pt x="8012" y="3839"/>
                  </a:cubicBezTo>
                  <a:cubicBezTo>
                    <a:pt x="7925" y="4217"/>
                    <a:pt x="7823" y="4595"/>
                    <a:pt x="7736" y="4973"/>
                  </a:cubicBezTo>
                  <a:cubicBezTo>
                    <a:pt x="7678" y="5206"/>
                    <a:pt x="7620" y="5453"/>
                    <a:pt x="7561" y="5700"/>
                  </a:cubicBezTo>
                  <a:cubicBezTo>
                    <a:pt x="7532" y="5671"/>
                    <a:pt x="7503" y="5656"/>
                    <a:pt x="7474" y="5627"/>
                  </a:cubicBezTo>
                  <a:cubicBezTo>
                    <a:pt x="7416" y="5584"/>
                    <a:pt x="7358" y="5540"/>
                    <a:pt x="7285" y="5496"/>
                  </a:cubicBezTo>
                  <a:cubicBezTo>
                    <a:pt x="7169" y="5395"/>
                    <a:pt x="7052" y="5307"/>
                    <a:pt x="6936" y="5206"/>
                  </a:cubicBezTo>
                  <a:cubicBezTo>
                    <a:pt x="6791" y="5075"/>
                    <a:pt x="6631" y="4929"/>
                    <a:pt x="6500" y="4784"/>
                  </a:cubicBezTo>
                  <a:cubicBezTo>
                    <a:pt x="6427" y="4697"/>
                    <a:pt x="6369" y="4609"/>
                    <a:pt x="6296" y="4522"/>
                  </a:cubicBezTo>
                  <a:cubicBezTo>
                    <a:pt x="6238" y="4450"/>
                    <a:pt x="6180" y="4362"/>
                    <a:pt x="6107" y="4275"/>
                  </a:cubicBezTo>
                  <a:cubicBezTo>
                    <a:pt x="5947" y="4028"/>
                    <a:pt x="5802" y="3781"/>
                    <a:pt x="5686" y="3504"/>
                  </a:cubicBezTo>
                  <a:cubicBezTo>
                    <a:pt x="5671" y="3490"/>
                    <a:pt x="5642" y="3475"/>
                    <a:pt x="5628" y="3475"/>
                  </a:cubicBezTo>
                  <a:lnTo>
                    <a:pt x="5598" y="3475"/>
                  </a:lnTo>
                  <a:cubicBezTo>
                    <a:pt x="5555" y="3490"/>
                    <a:pt x="5555" y="3534"/>
                    <a:pt x="5569" y="3563"/>
                  </a:cubicBezTo>
                  <a:cubicBezTo>
                    <a:pt x="5671" y="3795"/>
                    <a:pt x="5773" y="4042"/>
                    <a:pt x="5904" y="4275"/>
                  </a:cubicBezTo>
                  <a:cubicBezTo>
                    <a:pt x="6035" y="4508"/>
                    <a:pt x="6166" y="4726"/>
                    <a:pt x="6325" y="4944"/>
                  </a:cubicBezTo>
                  <a:cubicBezTo>
                    <a:pt x="6471" y="5147"/>
                    <a:pt x="6645" y="5351"/>
                    <a:pt x="6820" y="5540"/>
                  </a:cubicBezTo>
                  <a:cubicBezTo>
                    <a:pt x="6907" y="5642"/>
                    <a:pt x="7009" y="5729"/>
                    <a:pt x="7111" y="5816"/>
                  </a:cubicBezTo>
                  <a:cubicBezTo>
                    <a:pt x="7212" y="5889"/>
                    <a:pt x="7329" y="5976"/>
                    <a:pt x="7460" y="6020"/>
                  </a:cubicBezTo>
                  <a:cubicBezTo>
                    <a:pt x="7474" y="6034"/>
                    <a:pt x="7474" y="6034"/>
                    <a:pt x="7474" y="6034"/>
                  </a:cubicBezTo>
                  <a:cubicBezTo>
                    <a:pt x="7460" y="6093"/>
                    <a:pt x="7460" y="6136"/>
                    <a:pt x="7445" y="6194"/>
                  </a:cubicBezTo>
                  <a:cubicBezTo>
                    <a:pt x="7358" y="6601"/>
                    <a:pt x="7271" y="7023"/>
                    <a:pt x="7183" y="7430"/>
                  </a:cubicBezTo>
                  <a:cubicBezTo>
                    <a:pt x="7096" y="7837"/>
                    <a:pt x="7023" y="8259"/>
                    <a:pt x="6951" y="8681"/>
                  </a:cubicBezTo>
                  <a:cubicBezTo>
                    <a:pt x="6893" y="9015"/>
                    <a:pt x="6834" y="9349"/>
                    <a:pt x="6791" y="9684"/>
                  </a:cubicBezTo>
                  <a:cubicBezTo>
                    <a:pt x="6747" y="9655"/>
                    <a:pt x="6689" y="9626"/>
                    <a:pt x="6645" y="9582"/>
                  </a:cubicBezTo>
                  <a:cubicBezTo>
                    <a:pt x="6544" y="9524"/>
                    <a:pt x="6456" y="9466"/>
                    <a:pt x="6355" y="9393"/>
                  </a:cubicBezTo>
                  <a:cubicBezTo>
                    <a:pt x="6166" y="9262"/>
                    <a:pt x="5977" y="9131"/>
                    <a:pt x="5802" y="9000"/>
                  </a:cubicBezTo>
                  <a:cubicBezTo>
                    <a:pt x="5439" y="8710"/>
                    <a:pt x="5090" y="8419"/>
                    <a:pt x="4770" y="8099"/>
                  </a:cubicBezTo>
                  <a:lnTo>
                    <a:pt x="4755" y="8084"/>
                  </a:lnTo>
                  <a:cubicBezTo>
                    <a:pt x="4581" y="7925"/>
                    <a:pt x="4406" y="7736"/>
                    <a:pt x="4246" y="7561"/>
                  </a:cubicBezTo>
                  <a:cubicBezTo>
                    <a:pt x="4072" y="7372"/>
                    <a:pt x="3897" y="7183"/>
                    <a:pt x="3737" y="6979"/>
                  </a:cubicBezTo>
                  <a:cubicBezTo>
                    <a:pt x="3723" y="6965"/>
                    <a:pt x="3708" y="6965"/>
                    <a:pt x="3694" y="6965"/>
                  </a:cubicBezTo>
                  <a:lnTo>
                    <a:pt x="3665" y="6965"/>
                  </a:lnTo>
                  <a:cubicBezTo>
                    <a:pt x="3650" y="6979"/>
                    <a:pt x="3650" y="7009"/>
                    <a:pt x="3665" y="7038"/>
                  </a:cubicBezTo>
                  <a:cubicBezTo>
                    <a:pt x="3766" y="7168"/>
                    <a:pt x="3883" y="7299"/>
                    <a:pt x="3999" y="7445"/>
                  </a:cubicBezTo>
                  <a:cubicBezTo>
                    <a:pt x="4101" y="7576"/>
                    <a:pt x="4217" y="7721"/>
                    <a:pt x="4334" y="7852"/>
                  </a:cubicBezTo>
                  <a:cubicBezTo>
                    <a:pt x="4450" y="7983"/>
                    <a:pt x="4566" y="8114"/>
                    <a:pt x="4682" y="8244"/>
                  </a:cubicBezTo>
                  <a:cubicBezTo>
                    <a:pt x="4813" y="8390"/>
                    <a:pt x="4944" y="8521"/>
                    <a:pt x="5075" y="8652"/>
                  </a:cubicBezTo>
                  <a:cubicBezTo>
                    <a:pt x="5206" y="8782"/>
                    <a:pt x="5337" y="8899"/>
                    <a:pt x="5468" y="9030"/>
                  </a:cubicBezTo>
                  <a:cubicBezTo>
                    <a:pt x="5598" y="9146"/>
                    <a:pt x="5729" y="9262"/>
                    <a:pt x="5875" y="9364"/>
                  </a:cubicBezTo>
                  <a:cubicBezTo>
                    <a:pt x="6006" y="9480"/>
                    <a:pt x="6151" y="9582"/>
                    <a:pt x="6296" y="9684"/>
                  </a:cubicBezTo>
                  <a:cubicBezTo>
                    <a:pt x="6369" y="9742"/>
                    <a:pt x="6456" y="9786"/>
                    <a:pt x="6529" y="9829"/>
                  </a:cubicBezTo>
                  <a:cubicBezTo>
                    <a:pt x="6602" y="9873"/>
                    <a:pt x="6674" y="9916"/>
                    <a:pt x="6762" y="9946"/>
                  </a:cubicBezTo>
                  <a:cubicBezTo>
                    <a:pt x="6631" y="10789"/>
                    <a:pt x="6558" y="11647"/>
                    <a:pt x="6500" y="12505"/>
                  </a:cubicBezTo>
                  <a:cubicBezTo>
                    <a:pt x="6456" y="13042"/>
                    <a:pt x="6427" y="13580"/>
                    <a:pt x="6413" y="14118"/>
                  </a:cubicBezTo>
                  <a:cubicBezTo>
                    <a:pt x="6311" y="14046"/>
                    <a:pt x="6224" y="13988"/>
                    <a:pt x="6136" y="13929"/>
                  </a:cubicBezTo>
                  <a:cubicBezTo>
                    <a:pt x="5977" y="13828"/>
                    <a:pt x="5817" y="13726"/>
                    <a:pt x="5657" y="13624"/>
                  </a:cubicBezTo>
                  <a:cubicBezTo>
                    <a:pt x="5351" y="13421"/>
                    <a:pt x="5061" y="13202"/>
                    <a:pt x="4770" y="12984"/>
                  </a:cubicBezTo>
                  <a:cubicBezTo>
                    <a:pt x="4421" y="12708"/>
                    <a:pt x="4086" y="12403"/>
                    <a:pt x="3766" y="12097"/>
                  </a:cubicBezTo>
                  <a:cubicBezTo>
                    <a:pt x="3447" y="11778"/>
                    <a:pt x="3141" y="11443"/>
                    <a:pt x="2880" y="11094"/>
                  </a:cubicBezTo>
                  <a:cubicBezTo>
                    <a:pt x="2487" y="10585"/>
                    <a:pt x="2153" y="10033"/>
                    <a:pt x="1891" y="9437"/>
                  </a:cubicBezTo>
                  <a:cubicBezTo>
                    <a:pt x="1804" y="9233"/>
                    <a:pt x="1731" y="9015"/>
                    <a:pt x="1673" y="8797"/>
                  </a:cubicBezTo>
                  <a:cubicBezTo>
                    <a:pt x="1658" y="8768"/>
                    <a:pt x="1644" y="8753"/>
                    <a:pt x="1615" y="8753"/>
                  </a:cubicBezTo>
                  <a:lnTo>
                    <a:pt x="1600" y="8753"/>
                  </a:lnTo>
                  <a:cubicBezTo>
                    <a:pt x="1571" y="8768"/>
                    <a:pt x="1556" y="8797"/>
                    <a:pt x="1556" y="8826"/>
                  </a:cubicBezTo>
                  <a:cubicBezTo>
                    <a:pt x="1629" y="9044"/>
                    <a:pt x="1702" y="9262"/>
                    <a:pt x="1789" y="9480"/>
                  </a:cubicBezTo>
                  <a:cubicBezTo>
                    <a:pt x="1876" y="9698"/>
                    <a:pt x="1978" y="9902"/>
                    <a:pt x="2080" y="10105"/>
                  </a:cubicBezTo>
                  <a:cubicBezTo>
                    <a:pt x="2298" y="10527"/>
                    <a:pt x="2560" y="10920"/>
                    <a:pt x="2836" y="11298"/>
                  </a:cubicBezTo>
                  <a:cubicBezTo>
                    <a:pt x="3127" y="11676"/>
                    <a:pt x="3447" y="12025"/>
                    <a:pt x="3781" y="12374"/>
                  </a:cubicBezTo>
                  <a:cubicBezTo>
                    <a:pt x="3941" y="12548"/>
                    <a:pt x="4115" y="12708"/>
                    <a:pt x="4290" y="12883"/>
                  </a:cubicBezTo>
                  <a:cubicBezTo>
                    <a:pt x="4377" y="12955"/>
                    <a:pt x="4464" y="13042"/>
                    <a:pt x="4552" y="13115"/>
                  </a:cubicBezTo>
                  <a:cubicBezTo>
                    <a:pt x="4639" y="13202"/>
                    <a:pt x="4726" y="13275"/>
                    <a:pt x="4828" y="13362"/>
                  </a:cubicBezTo>
                  <a:cubicBezTo>
                    <a:pt x="4944" y="13464"/>
                    <a:pt x="5075" y="13566"/>
                    <a:pt x="5206" y="13668"/>
                  </a:cubicBezTo>
                  <a:cubicBezTo>
                    <a:pt x="5322" y="13769"/>
                    <a:pt x="5453" y="13871"/>
                    <a:pt x="5569" y="13973"/>
                  </a:cubicBezTo>
                  <a:cubicBezTo>
                    <a:pt x="5700" y="14075"/>
                    <a:pt x="5831" y="14177"/>
                    <a:pt x="5962" y="14264"/>
                  </a:cubicBezTo>
                  <a:cubicBezTo>
                    <a:pt x="6035" y="14322"/>
                    <a:pt x="6093" y="14366"/>
                    <a:pt x="6166" y="14409"/>
                  </a:cubicBezTo>
                  <a:cubicBezTo>
                    <a:pt x="6195" y="14424"/>
                    <a:pt x="6238" y="14438"/>
                    <a:pt x="6267" y="14467"/>
                  </a:cubicBezTo>
                  <a:cubicBezTo>
                    <a:pt x="6311" y="14482"/>
                    <a:pt x="6340" y="14496"/>
                    <a:pt x="6384" y="14526"/>
                  </a:cubicBezTo>
                  <a:lnTo>
                    <a:pt x="6398" y="14526"/>
                  </a:lnTo>
                  <a:cubicBezTo>
                    <a:pt x="6384" y="14715"/>
                    <a:pt x="6384" y="14904"/>
                    <a:pt x="6384" y="15078"/>
                  </a:cubicBezTo>
                  <a:cubicBezTo>
                    <a:pt x="6355" y="16416"/>
                    <a:pt x="6384" y="17739"/>
                    <a:pt x="6485" y="19062"/>
                  </a:cubicBezTo>
                  <a:cubicBezTo>
                    <a:pt x="6384" y="19004"/>
                    <a:pt x="6267" y="18960"/>
                    <a:pt x="6166" y="18917"/>
                  </a:cubicBezTo>
                  <a:cubicBezTo>
                    <a:pt x="5991" y="18829"/>
                    <a:pt x="5817" y="18757"/>
                    <a:pt x="5642" y="18684"/>
                  </a:cubicBezTo>
                  <a:cubicBezTo>
                    <a:pt x="5468" y="18597"/>
                    <a:pt x="5293" y="18524"/>
                    <a:pt x="5119" y="18437"/>
                  </a:cubicBezTo>
                  <a:cubicBezTo>
                    <a:pt x="4959" y="18349"/>
                    <a:pt x="4799" y="18262"/>
                    <a:pt x="4624" y="18175"/>
                  </a:cubicBezTo>
                  <a:cubicBezTo>
                    <a:pt x="4377" y="18030"/>
                    <a:pt x="4145" y="17884"/>
                    <a:pt x="3897" y="17739"/>
                  </a:cubicBezTo>
                  <a:cubicBezTo>
                    <a:pt x="3650" y="17579"/>
                    <a:pt x="3418" y="17390"/>
                    <a:pt x="3185" y="17215"/>
                  </a:cubicBezTo>
                  <a:cubicBezTo>
                    <a:pt x="2938" y="17041"/>
                    <a:pt x="2705" y="16837"/>
                    <a:pt x="2487" y="16648"/>
                  </a:cubicBezTo>
                  <a:cubicBezTo>
                    <a:pt x="2371" y="16547"/>
                    <a:pt x="2254" y="16445"/>
                    <a:pt x="2138" y="16343"/>
                  </a:cubicBezTo>
                  <a:cubicBezTo>
                    <a:pt x="2022" y="16241"/>
                    <a:pt x="1891" y="16125"/>
                    <a:pt x="1775" y="16009"/>
                  </a:cubicBezTo>
                  <a:lnTo>
                    <a:pt x="1760" y="16009"/>
                  </a:lnTo>
                  <a:cubicBezTo>
                    <a:pt x="1745" y="16009"/>
                    <a:pt x="1731" y="16009"/>
                    <a:pt x="1716" y="16023"/>
                  </a:cubicBezTo>
                  <a:cubicBezTo>
                    <a:pt x="1702" y="16052"/>
                    <a:pt x="1702" y="16067"/>
                    <a:pt x="1731" y="16081"/>
                  </a:cubicBezTo>
                  <a:cubicBezTo>
                    <a:pt x="1745" y="16110"/>
                    <a:pt x="1760" y="16125"/>
                    <a:pt x="1789" y="16154"/>
                  </a:cubicBezTo>
                  <a:cubicBezTo>
                    <a:pt x="1964" y="16314"/>
                    <a:pt x="2123" y="16488"/>
                    <a:pt x="2283" y="16648"/>
                  </a:cubicBezTo>
                  <a:cubicBezTo>
                    <a:pt x="2472" y="16823"/>
                    <a:pt x="2661" y="16997"/>
                    <a:pt x="2836" y="17157"/>
                  </a:cubicBezTo>
                  <a:cubicBezTo>
                    <a:pt x="3199" y="17492"/>
                    <a:pt x="3577" y="17797"/>
                    <a:pt x="3970" y="18088"/>
                  </a:cubicBezTo>
                  <a:cubicBezTo>
                    <a:pt x="4348" y="18393"/>
                    <a:pt x="4755" y="18655"/>
                    <a:pt x="5177" y="18887"/>
                  </a:cubicBezTo>
                  <a:cubicBezTo>
                    <a:pt x="5395" y="19018"/>
                    <a:pt x="5613" y="19135"/>
                    <a:pt x="5831" y="19236"/>
                  </a:cubicBezTo>
                  <a:cubicBezTo>
                    <a:pt x="5947" y="19280"/>
                    <a:pt x="6064" y="19324"/>
                    <a:pt x="6180" y="19367"/>
                  </a:cubicBezTo>
                  <a:cubicBezTo>
                    <a:pt x="6238" y="19382"/>
                    <a:pt x="6311" y="19396"/>
                    <a:pt x="6369" y="19411"/>
                  </a:cubicBezTo>
                  <a:cubicBezTo>
                    <a:pt x="6427" y="19425"/>
                    <a:pt x="6471" y="19440"/>
                    <a:pt x="6515" y="19440"/>
                  </a:cubicBezTo>
                  <a:cubicBezTo>
                    <a:pt x="6529" y="19687"/>
                    <a:pt x="6544" y="19920"/>
                    <a:pt x="6573" y="20152"/>
                  </a:cubicBezTo>
                  <a:cubicBezTo>
                    <a:pt x="6660" y="21083"/>
                    <a:pt x="6776" y="21999"/>
                    <a:pt x="6936" y="22929"/>
                  </a:cubicBezTo>
                  <a:cubicBezTo>
                    <a:pt x="6791" y="22900"/>
                    <a:pt x="6660" y="22871"/>
                    <a:pt x="6515" y="22842"/>
                  </a:cubicBezTo>
                  <a:cubicBezTo>
                    <a:pt x="6078" y="22755"/>
                    <a:pt x="5642" y="22639"/>
                    <a:pt x="5220" y="22508"/>
                  </a:cubicBezTo>
                  <a:cubicBezTo>
                    <a:pt x="4799" y="22362"/>
                    <a:pt x="4392" y="22188"/>
                    <a:pt x="3985" y="21999"/>
                  </a:cubicBezTo>
                  <a:cubicBezTo>
                    <a:pt x="3519" y="21766"/>
                    <a:pt x="3054" y="21490"/>
                    <a:pt x="2603" y="21199"/>
                  </a:cubicBezTo>
                  <a:cubicBezTo>
                    <a:pt x="2153" y="20894"/>
                    <a:pt x="1716" y="20560"/>
                    <a:pt x="1309" y="20211"/>
                  </a:cubicBezTo>
                  <a:cubicBezTo>
                    <a:pt x="1309" y="20196"/>
                    <a:pt x="1295" y="20196"/>
                    <a:pt x="1295" y="20196"/>
                  </a:cubicBezTo>
                  <a:cubicBezTo>
                    <a:pt x="888" y="19833"/>
                    <a:pt x="495" y="19454"/>
                    <a:pt x="117" y="19062"/>
                  </a:cubicBezTo>
                  <a:cubicBezTo>
                    <a:pt x="102" y="19047"/>
                    <a:pt x="88" y="19033"/>
                    <a:pt x="73" y="19033"/>
                  </a:cubicBezTo>
                  <a:cubicBezTo>
                    <a:pt x="59" y="19033"/>
                    <a:pt x="44" y="19033"/>
                    <a:pt x="30" y="19047"/>
                  </a:cubicBezTo>
                  <a:cubicBezTo>
                    <a:pt x="1" y="19076"/>
                    <a:pt x="1" y="19120"/>
                    <a:pt x="15" y="19135"/>
                  </a:cubicBezTo>
                  <a:cubicBezTo>
                    <a:pt x="190" y="19324"/>
                    <a:pt x="350" y="19498"/>
                    <a:pt x="524" y="19673"/>
                  </a:cubicBezTo>
                  <a:cubicBezTo>
                    <a:pt x="699" y="19847"/>
                    <a:pt x="873" y="20007"/>
                    <a:pt x="1048" y="20167"/>
                  </a:cubicBezTo>
                  <a:cubicBezTo>
                    <a:pt x="1397" y="20487"/>
                    <a:pt x="1745" y="20792"/>
                    <a:pt x="2123" y="21068"/>
                  </a:cubicBezTo>
                  <a:cubicBezTo>
                    <a:pt x="2865" y="21635"/>
                    <a:pt x="3679" y="22115"/>
                    <a:pt x="4523" y="22493"/>
                  </a:cubicBezTo>
                  <a:cubicBezTo>
                    <a:pt x="4930" y="22682"/>
                    <a:pt x="5351" y="22842"/>
                    <a:pt x="5788" y="22988"/>
                  </a:cubicBezTo>
                  <a:cubicBezTo>
                    <a:pt x="6006" y="23060"/>
                    <a:pt x="6224" y="23133"/>
                    <a:pt x="6442" y="23191"/>
                  </a:cubicBezTo>
                  <a:cubicBezTo>
                    <a:pt x="6616" y="23249"/>
                    <a:pt x="6805" y="23308"/>
                    <a:pt x="7009" y="23322"/>
                  </a:cubicBezTo>
                  <a:cubicBezTo>
                    <a:pt x="7023" y="23424"/>
                    <a:pt x="7038" y="23526"/>
                    <a:pt x="7052" y="23627"/>
                  </a:cubicBezTo>
                  <a:cubicBezTo>
                    <a:pt x="7140" y="24064"/>
                    <a:pt x="7212" y="24514"/>
                    <a:pt x="7314" y="24965"/>
                  </a:cubicBezTo>
                  <a:lnTo>
                    <a:pt x="7707" y="24965"/>
                  </a:lnTo>
                  <a:cubicBezTo>
                    <a:pt x="7649" y="24718"/>
                    <a:pt x="7605" y="24471"/>
                    <a:pt x="7547" y="24224"/>
                  </a:cubicBezTo>
                  <a:cubicBezTo>
                    <a:pt x="7489" y="23904"/>
                    <a:pt x="7431" y="23569"/>
                    <a:pt x="7372" y="23249"/>
                  </a:cubicBezTo>
                  <a:cubicBezTo>
                    <a:pt x="7561" y="23235"/>
                    <a:pt x="7765" y="23206"/>
                    <a:pt x="7954" y="23177"/>
                  </a:cubicBezTo>
                  <a:cubicBezTo>
                    <a:pt x="8201" y="23148"/>
                    <a:pt x="8448" y="23089"/>
                    <a:pt x="8681" y="23017"/>
                  </a:cubicBezTo>
                  <a:cubicBezTo>
                    <a:pt x="8914" y="22944"/>
                    <a:pt x="9146" y="22857"/>
                    <a:pt x="9364" y="22770"/>
                  </a:cubicBezTo>
                  <a:cubicBezTo>
                    <a:pt x="9597" y="22668"/>
                    <a:pt x="9830" y="22566"/>
                    <a:pt x="10048" y="22464"/>
                  </a:cubicBezTo>
                  <a:cubicBezTo>
                    <a:pt x="10935" y="22013"/>
                    <a:pt x="11763" y="21461"/>
                    <a:pt x="12578" y="20894"/>
                  </a:cubicBezTo>
                  <a:cubicBezTo>
                    <a:pt x="12868" y="20690"/>
                    <a:pt x="13145" y="20487"/>
                    <a:pt x="13450" y="20298"/>
                  </a:cubicBezTo>
                  <a:cubicBezTo>
                    <a:pt x="13465" y="20283"/>
                    <a:pt x="13465" y="20254"/>
                    <a:pt x="13450" y="20240"/>
                  </a:cubicBezTo>
                  <a:cubicBezTo>
                    <a:pt x="13435" y="20225"/>
                    <a:pt x="13421" y="20225"/>
                    <a:pt x="13421" y="20225"/>
                  </a:cubicBezTo>
                  <a:lnTo>
                    <a:pt x="13392" y="20225"/>
                  </a:lnTo>
                  <a:cubicBezTo>
                    <a:pt x="13043" y="20458"/>
                    <a:pt x="12694" y="20676"/>
                    <a:pt x="12345" y="20908"/>
                  </a:cubicBezTo>
                  <a:cubicBezTo>
                    <a:pt x="12011" y="21127"/>
                    <a:pt x="11647" y="21345"/>
                    <a:pt x="11298" y="21563"/>
                  </a:cubicBezTo>
                  <a:cubicBezTo>
                    <a:pt x="11109" y="21665"/>
                    <a:pt x="10920" y="21781"/>
                    <a:pt x="10731" y="21883"/>
                  </a:cubicBezTo>
                  <a:cubicBezTo>
                    <a:pt x="10527" y="21984"/>
                    <a:pt x="10324" y="22086"/>
                    <a:pt x="10120" y="22188"/>
                  </a:cubicBezTo>
                  <a:cubicBezTo>
                    <a:pt x="9917" y="22275"/>
                    <a:pt x="9699" y="22362"/>
                    <a:pt x="9481" y="22450"/>
                  </a:cubicBezTo>
                  <a:cubicBezTo>
                    <a:pt x="9393" y="22479"/>
                    <a:pt x="9277" y="22522"/>
                    <a:pt x="9175" y="22551"/>
                  </a:cubicBezTo>
                  <a:cubicBezTo>
                    <a:pt x="9073" y="22581"/>
                    <a:pt x="8972" y="22610"/>
                    <a:pt x="8870" y="22639"/>
                  </a:cubicBezTo>
                  <a:cubicBezTo>
                    <a:pt x="8594" y="22711"/>
                    <a:pt x="8317" y="22770"/>
                    <a:pt x="8041" y="22813"/>
                  </a:cubicBezTo>
                  <a:cubicBezTo>
                    <a:pt x="7910" y="22842"/>
                    <a:pt x="7765" y="22857"/>
                    <a:pt x="7634" y="22857"/>
                  </a:cubicBezTo>
                  <a:cubicBezTo>
                    <a:pt x="7518" y="22871"/>
                    <a:pt x="7416" y="22871"/>
                    <a:pt x="7300" y="22886"/>
                  </a:cubicBezTo>
                  <a:cubicBezTo>
                    <a:pt x="7227" y="22421"/>
                    <a:pt x="7154" y="21941"/>
                    <a:pt x="7096" y="21476"/>
                  </a:cubicBezTo>
                  <a:cubicBezTo>
                    <a:pt x="7096" y="21476"/>
                    <a:pt x="7096" y="21461"/>
                    <a:pt x="7096" y="21461"/>
                  </a:cubicBezTo>
                  <a:cubicBezTo>
                    <a:pt x="6994" y="20734"/>
                    <a:pt x="6922" y="20007"/>
                    <a:pt x="6863" y="19280"/>
                  </a:cubicBezTo>
                  <a:cubicBezTo>
                    <a:pt x="6922" y="19265"/>
                    <a:pt x="6980" y="19251"/>
                    <a:pt x="7052" y="19222"/>
                  </a:cubicBezTo>
                  <a:cubicBezTo>
                    <a:pt x="7154" y="19193"/>
                    <a:pt x="7271" y="19164"/>
                    <a:pt x="7387" y="19120"/>
                  </a:cubicBezTo>
                  <a:cubicBezTo>
                    <a:pt x="7605" y="19033"/>
                    <a:pt x="7823" y="18946"/>
                    <a:pt x="8041" y="18844"/>
                  </a:cubicBezTo>
                  <a:cubicBezTo>
                    <a:pt x="8259" y="18742"/>
                    <a:pt x="8477" y="18626"/>
                    <a:pt x="8681" y="18509"/>
                  </a:cubicBezTo>
                  <a:cubicBezTo>
                    <a:pt x="8899" y="18393"/>
                    <a:pt x="9117" y="18262"/>
                    <a:pt x="9335" y="18131"/>
                  </a:cubicBezTo>
                  <a:cubicBezTo>
                    <a:pt x="9771" y="17870"/>
                    <a:pt x="10179" y="17579"/>
                    <a:pt x="10586" y="17274"/>
                  </a:cubicBezTo>
                  <a:cubicBezTo>
                    <a:pt x="10964" y="16983"/>
                    <a:pt x="11356" y="16677"/>
                    <a:pt x="11720" y="16372"/>
                  </a:cubicBezTo>
                  <a:cubicBezTo>
                    <a:pt x="11865" y="16241"/>
                    <a:pt x="12025" y="16125"/>
                    <a:pt x="12170" y="15994"/>
                  </a:cubicBezTo>
                  <a:cubicBezTo>
                    <a:pt x="12301" y="15863"/>
                    <a:pt x="12432" y="15747"/>
                    <a:pt x="12578" y="15616"/>
                  </a:cubicBezTo>
                  <a:cubicBezTo>
                    <a:pt x="12592" y="15601"/>
                    <a:pt x="12592" y="15572"/>
                    <a:pt x="12563" y="15558"/>
                  </a:cubicBezTo>
                  <a:cubicBezTo>
                    <a:pt x="12563" y="15543"/>
                    <a:pt x="12549" y="15543"/>
                    <a:pt x="12534" y="15543"/>
                  </a:cubicBezTo>
                  <a:cubicBezTo>
                    <a:pt x="12534" y="15543"/>
                    <a:pt x="12519" y="15558"/>
                    <a:pt x="12505" y="15558"/>
                  </a:cubicBezTo>
                  <a:cubicBezTo>
                    <a:pt x="12301" y="15747"/>
                    <a:pt x="12098" y="15921"/>
                    <a:pt x="11880" y="16096"/>
                  </a:cubicBezTo>
                  <a:cubicBezTo>
                    <a:pt x="11632" y="16299"/>
                    <a:pt x="11371" y="16503"/>
                    <a:pt x="11095" y="16692"/>
                  </a:cubicBezTo>
                  <a:cubicBezTo>
                    <a:pt x="10949" y="16794"/>
                    <a:pt x="10804" y="16896"/>
                    <a:pt x="10658" y="16997"/>
                  </a:cubicBezTo>
                  <a:cubicBezTo>
                    <a:pt x="10513" y="17099"/>
                    <a:pt x="10353" y="17201"/>
                    <a:pt x="10208" y="17303"/>
                  </a:cubicBezTo>
                  <a:cubicBezTo>
                    <a:pt x="9888" y="17492"/>
                    <a:pt x="9582" y="17681"/>
                    <a:pt x="9263" y="17855"/>
                  </a:cubicBezTo>
                  <a:cubicBezTo>
                    <a:pt x="8957" y="18030"/>
                    <a:pt x="8652" y="18175"/>
                    <a:pt x="8347" y="18320"/>
                  </a:cubicBezTo>
                  <a:cubicBezTo>
                    <a:pt x="8332" y="18335"/>
                    <a:pt x="8317" y="18335"/>
                    <a:pt x="8317" y="18335"/>
                  </a:cubicBezTo>
                  <a:cubicBezTo>
                    <a:pt x="8317" y="18335"/>
                    <a:pt x="8303" y="18335"/>
                    <a:pt x="8303" y="18349"/>
                  </a:cubicBezTo>
                  <a:cubicBezTo>
                    <a:pt x="8027" y="18466"/>
                    <a:pt x="7750" y="18582"/>
                    <a:pt x="7474" y="18684"/>
                  </a:cubicBezTo>
                  <a:cubicBezTo>
                    <a:pt x="7343" y="18728"/>
                    <a:pt x="7198" y="18771"/>
                    <a:pt x="7067" y="18829"/>
                  </a:cubicBezTo>
                  <a:cubicBezTo>
                    <a:pt x="6994" y="18844"/>
                    <a:pt x="6922" y="18858"/>
                    <a:pt x="6863" y="18887"/>
                  </a:cubicBezTo>
                  <a:lnTo>
                    <a:pt x="6820" y="18902"/>
                  </a:lnTo>
                  <a:cubicBezTo>
                    <a:pt x="6762" y="18088"/>
                    <a:pt x="6718" y="17274"/>
                    <a:pt x="6704" y="16459"/>
                  </a:cubicBezTo>
                  <a:cubicBezTo>
                    <a:pt x="6689" y="15805"/>
                    <a:pt x="6689" y="15151"/>
                    <a:pt x="6704" y="14482"/>
                  </a:cubicBezTo>
                  <a:cubicBezTo>
                    <a:pt x="6936" y="14467"/>
                    <a:pt x="7169" y="14424"/>
                    <a:pt x="7401" y="14366"/>
                  </a:cubicBezTo>
                  <a:cubicBezTo>
                    <a:pt x="7663" y="14293"/>
                    <a:pt x="7939" y="14206"/>
                    <a:pt x="8187" y="14104"/>
                  </a:cubicBezTo>
                  <a:cubicBezTo>
                    <a:pt x="8448" y="14002"/>
                    <a:pt x="8695" y="13886"/>
                    <a:pt x="8928" y="13769"/>
                  </a:cubicBezTo>
                  <a:cubicBezTo>
                    <a:pt x="9132" y="13682"/>
                    <a:pt x="9321" y="13580"/>
                    <a:pt x="9524" y="13493"/>
                  </a:cubicBezTo>
                  <a:cubicBezTo>
                    <a:pt x="9728" y="13391"/>
                    <a:pt x="9931" y="13275"/>
                    <a:pt x="10135" y="13173"/>
                  </a:cubicBezTo>
                  <a:cubicBezTo>
                    <a:pt x="10338" y="13057"/>
                    <a:pt x="10557" y="12955"/>
                    <a:pt x="10760" y="12839"/>
                  </a:cubicBezTo>
                  <a:cubicBezTo>
                    <a:pt x="11167" y="12606"/>
                    <a:pt x="11574" y="12359"/>
                    <a:pt x="11952" y="12068"/>
                  </a:cubicBezTo>
                  <a:cubicBezTo>
                    <a:pt x="12476" y="11705"/>
                    <a:pt x="12941" y="11269"/>
                    <a:pt x="13334" y="10760"/>
                  </a:cubicBezTo>
                  <a:cubicBezTo>
                    <a:pt x="13348" y="10731"/>
                    <a:pt x="13334" y="10702"/>
                    <a:pt x="13319" y="10687"/>
                  </a:cubicBezTo>
                  <a:cubicBezTo>
                    <a:pt x="13305" y="10673"/>
                    <a:pt x="13305" y="10673"/>
                    <a:pt x="13290" y="10673"/>
                  </a:cubicBezTo>
                  <a:cubicBezTo>
                    <a:pt x="13275" y="10673"/>
                    <a:pt x="13261" y="10673"/>
                    <a:pt x="13246" y="10687"/>
                  </a:cubicBezTo>
                  <a:cubicBezTo>
                    <a:pt x="13130" y="10832"/>
                    <a:pt x="13014" y="10963"/>
                    <a:pt x="12897" y="11094"/>
                  </a:cubicBezTo>
                  <a:lnTo>
                    <a:pt x="12883" y="11109"/>
                  </a:lnTo>
                  <a:cubicBezTo>
                    <a:pt x="12418" y="11574"/>
                    <a:pt x="11880" y="11952"/>
                    <a:pt x="11313" y="12286"/>
                  </a:cubicBezTo>
                  <a:lnTo>
                    <a:pt x="11298" y="12286"/>
                  </a:lnTo>
                  <a:cubicBezTo>
                    <a:pt x="11036" y="12446"/>
                    <a:pt x="10760" y="12592"/>
                    <a:pt x="10498" y="12723"/>
                  </a:cubicBezTo>
                  <a:cubicBezTo>
                    <a:pt x="10222" y="12853"/>
                    <a:pt x="9946" y="12999"/>
                    <a:pt x="9655" y="13115"/>
                  </a:cubicBezTo>
                  <a:cubicBezTo>
                    <a:pt x="9059" y="13377"/>
                    <a:pt x="8463" y="13639"/>
                    <a:pt x="7838" y="13828"/>
                  </a:cubicBezTo>
                  <a:cubicBezTo>
                    <a:pt x="7634" y="13886"/>
                    <a:pt x="7416" y="13929"/>
                    <a:pt x="7212" y="13973"/>
                  </a:cubicBezTo>
                  <a:cubicBezTo>
                    <a:pt x="7096" y="14002"/>
                    <a:pt x="6994" y="14031"/>
                    <a:pt x="6878" y="14046"/>
                  </a:cubicBezTo>
                  <a:cubicBezTo>
                    <a:pt x="6820" y="14060"/>
                    <a:pt x="6762" y="14075"/>
                    <a:pt x="6704" y="14089"/>
                  </a:cubicBezTo>
                  <a:cubicBezTo>
                    <a:pt x="6733" y="13159"/>
                    <a:pt x="6791" y="12243"/>
                    <a:pt x="6863" y="11312"/>
                  </a:cubicBezTo>
                  <a:cubicBezTo>
                    <a:pt x="6893" y="10832"/>
                    <a:pt x="6951" y="10367"/>
                    <a:pt x="6994" y="9902"/>
                  </a:cubicBezTo>
                  <a:cubicBezTo>
                    <a:pt x="7140" y="9829"/>
                    <a:pt x="7285" y="9771"/>
                    <a:pt x="7431" y="9698"/>
                  </a:cubicBezTo>
                  <a:cubicBezTo>
                    <a:pt x="7576" y="9640"/>
                    <a:pt x="7721" y="9568"/>
                    <a:pt x="7867" y="9495"/>
                  </a:cubicBezTo>
                  <a:cubicBezTo>
                    <a:pt x="7939" y="9466"/>
                    <a:pt x="8012" y="9422"/>
                    <a:pt x="8085" y="9378"/>
                  </a:cubicBezTo>
                  <a:cubicBezTo>
                    <a:pt x="8157" y="9349"/>
                    <a:pt x="8230" y="9306"/>
                    <a:pt x="8303" y="9277"/>
                  </a:cubicBezTo>
                  <a:cubicBezTo>
                    <a:pt x="8463" y="9189"/>
                    <a:pt x="8608" y="9102"/>
                    <a:pt x="8754" y="9015"/>
                  </a:cubicBezTo>
                  <a:cubicBezTo>
                    <a:pt x="9044" y="8855"/>
                    <a:pt x="9321" y="8695"/>
                    <a:pt x="9582" y="8506"/>
                  </a:cubicBezTo>
                  <a:cubicBezTo>
                    <a:pt x="9713" y="8419"/>
                    <a:pt x="9844" y="8317"/>
                    <a:pt x="9975" y="8215"/>
                  </a:cubicBezTo>
                  <a:cubicBezTo>
                    <a:pt x="10106" y="8114"/>
                    <a:pt x="10222" y="7997"/>
                    <a:pt x="10353" y="7881"/>
                  </a:cubicBezTo>
                  <a:cubicBezTo>
                    <a:pt x="10368" y="7866"/>
                    <a:pt x="10368" y="7837"/>
                    <a:pt x="10338" y="7823"/>
                  </a:cubicBezTo>
                  <a:cubicBezTo>
                    <a:pt x="10338" y="7823"/>
                    <a:pt x="10324" y="7808"/>
                    <a:pt x="10309" y="7808"/>
                  </a:cubicBezTo>
                  <a:cubicBezTo>
                    <a:pt x="10309" y="7808"/>
                    <a:pt x="10295" y="7823"/>
                    <a:pt x="10280" y="7823"/>
                  </a:cubicBezTo>
                  <a:cubicBezTo>
                    <a:pt x="10208" y="7895"/>
                    <a:pt x="10135" y="7954"/>
                    <a:pt x="10062" y="8026"/>
                  </a:cubicBezTo>
                  <a:cubicBezTo>
                    <a:pt x="9960" y="8114"/>
                    <a:pt x="9844" y="8201"/>
                    <a:pt x="9728" y="8273"/>
                  </a:cubicBezTo>
                  <a:cubicBezTo>
                    <a:pt x="9611" y="8361"/>
                    <a:pt x="9495" y="8433"/>
                    <a:pt x="9379" y="8506"/>
                  </a:cubicBezTo>
                  <a:cubicBezTo>
                    <a:pt x="9117" y="8666"/>
                    <a:pt x="8870" y="8811"/>
                    <a:pt x="8594" y="8928"/>
                  </a:cubicBezTo>
                  <a:lnTo>
                    <a:pt x="8608" y="8928"/>
                  </a:lnTo>
                  <a:lnTo>
                    <a:pt x="8448" y="9000"/>
                  </a:lnTo>
                  <a:cubicBezTo>
                    <a:pt x="8332" y="9059"/>
                    <a:pt x="8201" y="9102"/>
                    <a:pt x="8085" y="9160"/>
                  </a:cubicBezTo>
                  <a:cubicBezTo>
                    <a:pt x="7954" y="9204"/>
                    <a:pt x="7823" y="9248"/>
                    <a:pt x="7678" y="9306"/>
                  </a:cubicBezTo>
                  <a:cubicBezTo>
                    <a:pt x="7547" y="9364"/>
                    <a:pt x="7416" y="9408"/>
                    <a:pt x="7285" y="9451"/>
                  </a:cubicBezTo>
                  <a:cubicBezTo>
                    <a:pt x="7212" y="9480"/>
                    <a:pt x="7125" y="9524"/>
                    <a:pt x="7038" y="9553"/>
                  </a:cubicBezTo>
                  <a:cubicBezTo>
                    <a:pt x="7052" y="9509"/>
                    <a:pt x="7052" y="9480"/>
                    <a:pt x="7052" y="9437"/>
                  </a:cubicBezTo>
                  <a:cubicBezTo>
                    <a:pt x="7052" y="9437"/>
                    <a:pt x="7067" y="9422"/>
                    <a:pt x="7067" y="9408"/>
                  </a:cubicBezTo>
                  <a:cubicBezTo>
                    <a:pt x="7111" y="9030"/>
                    <a:pt x="7169" y="8652"/>
                    <a:pt x="7227" y="8288"/>
                  </a:cubicBezTo>
                  <a:cubicBezTo>
                    <a:pt x="7300" y="7881"/>
                    <a:pt x="7358" y="7488"/>
                    <a:pt x="7445" y="7081"/>
                  </a:cubicBezTo>
                  <a:cubicBezTo>
                    <a:pt x="7503" y="6747"/>
                    <a:pt x="7576" y="6427"/>
                    <a:pt x="7649" y="6093"/>
                  </a:cubicBezTo>
                  <a:cubicBezTo>
                    <a:pt x="7779" y="6078"/>
                    <a:pt x="7896" y="6063"/>
                    <a:pt x="8027" y="6034"/>
                  </a:cubicBezTo>
                  <a:cubicBezTo>
                    <a:pt x="8187" y="5991"/>
                    <a:pt x="8332" y="5947"/>
                    <a:pt x="8463" y="5874"/>
                  </a:cubicBezTo>
                  <a:cubicBezTo>
                    <a:pt x="8739" y="5758"/>
                    <a:pt x="8986" y="5613"/>
                    <a:pt x="9248" y="5453"/>
                  </a:cubicBezTo>
                  <a:cubicBezTo>
                    <a:pt x="9364" y="5380"/>
                    <a:pt x="9481" y="5293"/>
                    <a:pt x="9597" y="5206"/>
                  </a:cubicBezTo>
                  <a:cubicBezTo>
                    <a:pt x="9713" y="5118"/>
                    <a:pt x="9830" y="5031"/>
                    <a:pt x="9946" y="4929"/>
                  </a:cubicBezTo>
                  <a:cubicBezTo>
                    <a:pt x="10164" y="4740"/>
                    <a:pt x="10353" y="4537"/>
                    <a:pt x="10542" y="4333"/>
                  </a:cubicBezTo>
                  <a:cubicBezTo>
                    <a:pt x="10557" y="4304"/>
                    <a:pt x="10557" y="4275"/>
                    <a:pt x="10527" y="4261"/>
                  </a:cubicBezTo>
                  <a:cubicBezTo>
                    <a:pt x="10513" y="4246"/>
                    <a:pt x="10513" y="4246"/>
                    <a:pt x="10498" y="4246"/>
                  </a:cubicBezTo>
                  <a:cubicBezTo>
                    <a:pt x="10484" y="4246"/>
                    <a:pt x="10469" y="4261"/>
                    <a:pt x="10455" y="4275"/>
                  </a:cubicBezTo>
                  <a:cubicBezTo>
                    <a:pt x="10411" y="4319"/>
                    <a:pt x="10368" y="4362"/>
                    <a:pt x="10324" y="4406"/>
                  </a:cubicBezTo>
                  <a:cubicBezTo>
                    <a:pt x="10179" y="4551"/>
                    <a:pt x="10033" y="4697"/>
                    <a:pt x="9873" y="4813"/>
                  </a:cubicBezTo>
                  <a:cubicBezTo>
                    <a:pt x="9699" y="4944"/>
                    <a:pt x="9539" y="5075"/>
                    <a:pt x="9350" y="5177"/>
                  </a:cubicBezTo>
                  <a:lnTo>
                    <a:pt x="9335" y="5191"/>
                  </a:lnTo>
                  <a:cubicBezTo>
                    <a:pt x="9044" y="5351"/>
                    <a:pt x="8739" y="5482"/>
                    <a:pt x="8419" y="5584"/>
                  </a:cubicBezTo>
                  <a:cubicBezTo>
                    <a:pt x="8187" y="5642"/>
                    <a:pt x="7954" y="5685"/>
                    <a:pt x="7721" y="5714"/>
                  </a:cubicBezTo>
                  <a:cubicBezTo>
                    <a:pt x="7794" y="5395"/>
                    <a:pt x="7867" y="5075"/>
                    <a:pt x="7939" y="4755"/>
                  </a:cubicBezTo>
                  <a:cubicBezTo>
                    <a:pt x="8012" y="4464"/>
                    <a:pt x="8085" y="4173"/>
                    <a:pt x="8143" y="3882"/>
                  </a:cubicBezTo>
                  <a:cubicBezTo>
                    <a:pt x="8317" y="3868"/>
                    <a:pt x="8477" y="3810"/>
                    <a:pt x="8623" y="3752"/>
                  </a:cubicBezTo>
                  <a:cubicBezTo>
                    <a:pt x="8783" y="3693"/>
                    <a:pt x="8943" y="3606"/>
                    <a:pt x="9088" y="3519"/>
                  </a:cubicBezTo>
                  <a:cubicBezTo>
                    <a:pt x="9175" y="3475"/>
                    <a:pt x="9248" y="3417"/>
                    <a:pt x="9306" y="3374"/>
                  </a:cubicBezTo>
                  <a:cubicBezTo>
                    <a:pt x="9379" y="3315"/>
                    <a:pt x="9452" y="3272"/>
                    <a:pt x="9510" y="3214"/>
                  </a:cubicBezTo>
                  <a:cubicBezTo>
                    <a:pt x="9641" y="3097"/>
                    <a:pt x="9757" y="2981"/>
                    <a:pt x="9873" y="2850"/>
                  </a:cubicBezTo>
                  <a:cubicBezTo>
                    <a:pt x="9888" y="2836"/>
                    <a:pt x="9888" y="2792"/>
                    <a:pt x="9873" y="2763"/>
                  </a:cubicBezTo>
                  <a:cubicBezTo>
                    <a:pt x="9859" y="2763"/>
                    <a:pt x="9844" y="2748"/>
                    <a:pt x="9830" y="2748"/>
                  </a:cubicBezTo>
                  <a:cubicBezTo>
                    <a:pt x="9815" y="2748"/>
                    <a:pt x="9800" y="2763"/>
                    <a:pt x="9786" y="2777"/>
                  </a:cubicBezTo>
                  <a:cubicBezTo>
                    <a:pt x="9713" y="2850"/>
                    <a:pt x="9641" y="2923"/>
                    <a:pt x="9568" y="2981"/>
                  </a:cubicBezTo>
                  <a:cubicBezTo>
                    <a:pt x="9481" y="3054"/>
                    <a:pt x="9379" y="3126"/>
                    <a:pt x="9277" y="3199"/>
                  </a:cubicBezTo>
                  <a:cubicBezTo>
                    <a:pt x="9161" y="3257"/>
                    <a:pt x="9044" y="3315"/>
                    <a:pt x="8928" y="3374"/>
                  </a:cubicBezTo>
                  <a:cubicBezTo>
                    <a:pt x="8797" y="3432"/>
                    <a:pt x="8666" y="3475"/>
                    <a:pt x="8521" y="3534"/>
                  </a:cubicBezTo>
                  <a:cubicBezTo>
                    <a:pt x="8448" y="3548"/>
                    <a:pt x="8376" y="3577"/>
                    <a:pt x="8303" y="3606"/>
                  </a:cubicBezTo>
                  <a:cubicBezTo>
                    <a:pt x="8274" y="3606"/>
                    <a:pt x="8245" y="3621"/>
                    <a:pt x="8216" y="3635"/>
                  </a:cubicBezTo>
                  <a:cubicBezTo>
                    <a:pt x="8303" y="3243"/>
                    <a:pt x="8405" y="2836"/>
                    <a:pt x="8506" y="2443"/>
                  </a:cubicBezTo>
                  <a:cubicBezTo>
                    <a:pt x="8608" y="2094"/>
                    <a:pt x="8695" y="1731"/>
                    <a:pt x="8783" y="1382"/>
                  </a:cubicBezTo>
                  <a:lnTo>
                    <a:pt x="8797" y="1382"/>
                  </a:lnTo>
                  <a:cubicBezTo>
                    <a:pt x="8855" y="1382"/>
                    <a:pt x="8899" y="1367"/>
                    <a:pt x="8957" y="1353"/>
                  </a:cubicBezTo>
                  <a:cubicBezTo>
                    <a:pt x="9030" y="1338"/>
                    <a:pt x="9103" y="1309"/>
                    <a:pt x="9161" y="1280"/>
                  </a:cubicBezTo>
                  <a:cubicBezTo>
                    <a:pt x="9292" y="1236"/>
                    <a:pt x="9408" y="1178"/>
                    <a:pt x="9524" y="1120"/>
                  </a:cubicBezTo>
                  <a:cubicBezTo>
                    <a:pt x="9771" y="989"/>
                    <a:pt x="9990" y="829"/>
                    <a:pt x="10193" y="655"/>
                  </a:cubicBezTo>
                  <a:cubicBezTo>
                    <a:pt x="10208" y="640"/>
                    <a:pt x="10222" y="640"/>
                    <a:pt x="10222" y="626"/>
                  </a:cubicBezTo>
                  <a:cubicBezTo>
                    <a:pt x="10222" y="611"/>
                    <a:pt x="10222" y="597"/>
                    <a:pt x="10208" y="597"/>
                  </a:cubicBezTo>
                  <a:cubicBezTo>
                    <a:pt x="10208" y="582"/>
                    <a:pt x="10193" y="567"/>
                    <a:pt x="10179" y="567"/>
                  </a:cubicBezTo>
                  <a:cubicBezTo>
                    <a:pt x="10164" y="567"/>
                    <a:pt x="10164" y="567"/>
                    <a:pt x="10149" y="582"/>
                  </a:cubicBezTo>
                  <a:cubicBezTo>
                    <a:pt x="9917" y="756"/>
                    <a:pt x="9670" y="931"/>
                    <a:pt x="9393" y="1062"/>
                  </a:cubicBezTo>
                  <a:lnTo>
                    <a:pt x="9379" y="1062"/>
                  </a:lnTo>
                  <a:cubicBezTo>
                    <a:pt x="9292" y="1105"/>
                    <a:pt x="9219" y="1134"/>
                    <a:pt x="9132" y="1164"/>
                  </a:cubicBezTo>
                  <a:cubicBezTo>
                    <a:pt x="9044" y="1193"/>
                    <a:pt x="8957" y="1207"/>
                    <a:pt x="8870" y="1222"/>
                  </a:cubicBezTo>
                  <a:lnTo>
                    <a:pt x="8826" y="1222"/>
                  </a:lnTo>
                  <a:cubicBezTo>
                    <a:pt x="8928" y="844"/>
                    <a:pt x="9030" y="451"/>
                    <a:pt x="9146" y="59"/>
                  </a:cubicBezTo>
                  <a:cubicBezTo>
                    <a:pt x="9146" y="29"/>
                    <a:pt x="9117" y="0"/>
                    <a:pt x="90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rot="5400000">
            <a:off x="3571975" y="738150"/>
            <a:ext cx="2000100" cy="9210600"/>
          </a:xfrm>
          <a:prstGeom prst="pie">
            <a:avLst>
              <a:gd name="adj1" fmla="val 5384737"/>
              <a:gd name="adj2" fmla="val 1615102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rot="-2272673">
            <a:off x="-664387" y="3009747"/>
            <a:ext cx="1421122" cy="928653"/>
            <a:chOff x="449626" y="329950"/>
            <a:chExt cx="2741255" cy="1791314"/>
          </a:xfrm>
        </p:grpSpPr>
        <p:sp>
          <p:nvSpPr>
            <p:cNvPr id="33" name="Google Shape;33;p2"/>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a:off x="7520661" y="4161268"/>
            <a:ext cx="1406713" cy="1675208"/>
            <a:chOff x="471199" y="334355"/>
            <a:chExt cx="1927533" cy="2295434"/>
          </a:xfrm>
        </p:grpSpPr>
        <p:sp>
          <p:nvSpPr>
            <p:cNvPr id="41" name="Google Shape;41;p2"/>
            <p:cNvSpPr/>
            <p:nvPr/>
          </p:nvSpPr>
          <p:spPr>
            <a:xfrm>
              <a:off x="471199" y="334355"/>
              <a:ext cx="1927533" cy="2277935"/>
            </a:xfrm>
            <a:custGeom>
              <a:avLst/>
              <a:gdLst/>
              <a:ahLst/>
              <a:cxnLst/>
              <a:rect l="l" t="t" r="r" b="b"/>
              <a:pathLst>
                <a:path w="22470" h="26554" extrusionOk="0">
                  <a:moveTo>
                    <a:pt x="8682" y="1"/>
                  </a:moveTo>
                  <a:cubicBezTo>
                    <a:pt x="6421" y="1"/>
                    <a:pt x="6958" y="3679"/>
                    <a:pt x="7973" y="5180"/>
                  </a:cubicBezTo>
                  <a:cubicBezTo>
                    <a:pt x="8951" y="6627"/>
                    <a:pt x="9172" y="8674"/>
                    <a:pt x="8339" y="8674"/>
                  </a:cubicBezTo>
                  <a:cubicBezTo>
                    <a:pt x="8293" y="8674"/>
                    <a:pt x="8244" y="8668"/>
                    <a:pt x="8191" y="8655"/>
                  </a:cubicBezTo>
                  <a:cubicBezTo>
                    <a:pt x="7188" y="8408"/>
                    <a:pt x="7072" y="4599"/>
                    <a:pt x="5298" y="2985"/>
                  </a:cubicBezTo>
                  <a:cubicBezTo>
                    <a:pt x="4783" y="2520"/>
                    <a:pt x="4136" y="2300"/>
                    <a:pt x="3509" y="2300"/>
                  </a:cubicBezTo>
                  <a:cubicBezTo>
                    <a:pt x="1958" y="2300"/>
                    <a:pt x="532" y="3646"/>
                    <a:pt x="1547" y="5965"/>
                  </a:cubicBezTo>
                  <a:cubicBezTo>
                    <a:pt x="2971" y="9237"/>
                    <a:pt x="6345" y="11374"/>
                    <a:pt x="7464" y="12086"/>
                  </a:cubicBezTo>
                  <a:cubicBezTo>
                    <a:pt x="8389" y="12675"/>
                    <a:pt x="8302" y="13312"/>
                    <a:pt x="7630" y="13312"/>
                  </a:cubicBezTo>
                  <a:cubicBezTo>
                    <a:pt x="7488" y="13312"/>
                    <a:pt x="7320" y="13284"/>
                    <a:pt x="7130" y="13221"/>
                  </a:cubicBezTo>
                  <a:cubicBezTo>
                    <a:pt x="6274" y="12924"/>
                    <a:pt x="4263" y="11195"/>
                    <a:pt x="2671" y="11195"/>
                  </a:cubicBezTo>
                  <a:cubicBezTo>
                    <a:pt x="2235" y="11195"/>
                    <a:pt x="1830" y="11325"/>
                    <a:pt x="1488" y="11650"/>
                  </a:cubicBezTo>
                  <a:cubicBezTo>
                    <a:pt x="1" y="13056"/>
                    <a:pt x="1831" y="16524"/>
                    <a:pt x="5163" y="16524"/>
                  </a:cubicBezTo>
                  <a:cubicBezTo>
                    <a:pt x="5381" y="16524"/>
                    <a:pt x="5605" y="16509"/>
                    <a:pt x="5836" y="16477"/>
                  </a:cubicBezTo>
                  <a:cubicBezTo>
                    <a:pt x="6302" y="16414"/>
                    <a:pt x="6699" y="16386"/>
                    <a:pt x="7036" y="16386"/>
                  </a:cubicBezTo>
                  <a:cubicBezTo>
                    <a:pt x="9382" y="16386"/>
                    <a:pt x="8827" y="17728"/>
                    <a:pt x="8322" y="17728"/>
                  </a:cubicBezTo>
                  <a:cubicBezTo>
                    <a:pt x="8317" y="17728"/>
                    <a:pt x="8312" y="17728"/>
                    <a:pt x="8308" y="17728"/>
                  </a:cubicBezTo>
                  <a:cubicBezTo>
                    <a:pt x="7992" y="17704"/>
                    <a:pt x="6455" y="17223"/>
                    <a:pt x="5086" y="17223"/>
                  </a:cubicBezTo>
                  <a:cubicBezTo>
                    <a:pt x="3929" y="17223"/>
                    <a:pt x="2891" y="17567"/>
                    <a:pt x="2812" y="18818"/>
                  </a:cubicBezTo>
                  <a:cubicBezTo>
                    <a:pt x="2708" y="20436"/>
                    <a:pt x="4113" y="20985"/>
                    <a:pt x="5726" y="20985"/>
                  </a:cubicBezTo>
                  <a:cubicBezTo>
                    <a:pt x="6838" y="20985"/>
                    <a:pt x="8049" y="20724"/>
                    <a:pt x="8933" y="20374"/>
                  </a:cubicBezTo>
                  <a:cubicBezTo>
                    <a:pt x="9446" y="20171"/>
                    <a:pt x="9867" y="20091"/>
                    <a:pt x="10201" y="20091"/>
                  </a:cubicBezTo>
                  <a:cubicBezTo>
                    <a:pt x="11278" y="20091"/>
                    <a:pt x="11467" y="20919"/>
                    <a:pt x="11012" y="21130"/>
                  </a:cubicBezTo>
                  <a:cubicBezTo>
                    <a:pt x="10952" y="21159"/>
                    <a:pt x="10849" y="21170"/>
                    <a:pt x="10711" y="21170"/>
                  </a:cubicBezTo>
                  <a:cubicBezTo>
                    <a:pt x="10228" y="21170"/>
                    <a:pt x="9323" y="21033"/>
                    <a:pt x="8413" y="21033"/>
                  </a:cubicBezTo>
                  <a:cubicBezTo>
                    <a:pt x="7061" y="21033"/>
                    <a:pt x="5698" y="21334"/>
                    <a:pt x="5690" y="22831"/>
                  </a:cubicBezTo>
                  <a:cubicBezTo>
                    <a:pt x="5690" y="25623"/>
                    <a:pt x="16712" y="26553"/>
                    <a:pt x="16712" y="26553"/>
                  </a:cubicBezTo>
                  <a:cubicBezTo>
                    <a:pt x="16712" y="26553"/>
                    <a:pt x="22469" y="19124"/>
                    <a:pt x="20550" y="13351"/>
                  </a:cubicBezTo>
                  <a:lnTo>
                    <a:pt x="20536" y="13351"/>
                  </a:lnTo>
                  <a:cubicBezTo>
                    <a:pt x="19734" y="10946"/>
                    <a:pt x="18871" y="10119"/>
                    <a:pt x="18196" y="10119"/>
                  </a:cubicBezTo>
                  <a:cubicBezTo>
                    <a:pt x="17256" y="10119"/>
                    <a:pt x="16682" y="11724"/>
                    <a:pt x="17148" y="12901"/>
                  </a:cubicBezTo>
                  <a:cubicBezTo>
                    <a:pt x="17785" y="14512"/>
                    <a:pt x="17222" y="16381"/>
                    <a:pt x="16414" y="16381"/>
                  </a:cubicBezTo>
                  <a:cubicBezTo>
                    <a:pt x="16209" y="16381"/>
                    <a:pt x="15988" y="16260"/>
                    <a:pt x="15766" y="15983"/>
                  </a:cubicBezTo>
                  <a:cubicBezTo>
                    <a:pt x="14691" y="14616"/>
                    <a:pt x="17613" y="9687"/>
                    <a:pt x="16421" y="7172"/>
                  </a:cubicBezTo>
                  <a:cubicBezTo>
                    <a:pt x="15760" y="5786"/>
                    <a:pt x="14826" y="5029"/>
                    <a:pt x="14061" y="5029"/>
                  </a:cubicBezTo>
                  <a:cubicBezTo>
                    <a:pt x="13446" y="5029"/>
                    <a:pt x="12940" y="5518"/>
                    <a:pt x="12771" y="6561"/>
                  </a:cubicBezTo>
                  <a:cubicBezTo>
                    <a:pt x="12408" y="8888"/>
                    <a:pt x="13556" y="11127"/>
                    <a:pt x="12480" y="12174"/>
                  </a:cubicBezTo>
                  <a:cubicBezTo>
                    <a:pt x="12383" y="12269"/>
                    <a:pt x="12296" y="12313"/>
                    <a:pt x="12219" y="12313"/>
                  </a:cubicBezTo>
                  <a:cubicBezTo>
                    <a:pt x="11448" y="12313"/>
                    <a:pt x="11668" y="7878"/>
                    <a:pt x="11972" y="5776"/>
                  </a:cubicBezTo>
                  <a:cubicBezTo>
                    <a:pt x="12291" y="3464"/>
                    <a:pt x="11186" y="135"/>
                    <a:pt x="8802" y="4"/>
                  </a:cubicBezTo>
                  <a:cubicBezTo>
                    <a:pt x="8761" y="2"/>
                    <a:pt x="8721" y="1"/>
                    <a:pt x="8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908178" y="1031872"/>
              <a:ext cx="1121349" cy="1597917"/>
            </a:xfrm>
            <a:custGeom>
              <a:avLst/>
              <a:gdLst/>
              <a:ahLst/>
              <a:cxnLst/>
              <a:rect l="l" t="t" r="r" b="b"/>
              <a:pathLst>
                <a:path w="13072" h="18627" extrusionOk="0">
                  <a:moveTo>
                    <a:pt x="178" y="0"/>
                  </a:moveTo>
                  <a:cubicBezTo>
                    <a:pt x="142" y="0"/>
                    <a:pt x="105" y="11"/>
                    <a:pt x="73" y="30"/>
                  </a:cubicBezTo>
                  <a:cubicBezTo>
                    <a:pt x="0" y="88"/>
                    <a:pt x="0" y="190"/>
                    <a:pt x="44" y="248"/>
                  </a:cubicBezTo>
                  <a:cubicBezTo>
                    <a:pt x="88" y="306"/>
                    <a:pt x="3810" y="5075"/>
                    <a:pt x="5991" y="6863"/>
                  </a:cubicBezTo>
                  <a:cubicBezTo>
                    <a:pt x="6703" y="7460"/>
                    <a:pt x="7517" y="8652"/>
                    <a:pt x="8288" y="10062"/>
                  </a:cubicBezTo>
                  <a:cubicBezTo>
                    <a:pt x="6020" y="7823"/>
                    <a:pt x="4275" y="7561"/>
                    <a:pt x="4202" y="7561"/>
                  </a:cubicBezTo>
                  <a:cubicBezTo>
                    <a:pt x="4193" y="7560"/>
                    <a:pt x="4184" y="7559"/>
                    <a:pt x="4175" y="7559"/>
                  </a:cubicBezTo>
                  <a:cubicBezTo>
                    <a:pt x="4098" y="7559"/>
                    <a:pt x="4028" y="7614"/>
                    <a:pt x="4028" y="7692"/>
                  </a:cubicBezTo>
                  <a:cubicBezTo>
                    <a:pt x="4013" y="7779"/>
                    <a:pt x="4071" y="7852"/>
                    <a:pt x="4159" y="7867"/>
                  </a:cubicBezTo>
                  <a:cubicBezTo>
                    <a:pt x="4173" y="7867"/>
                    <a:pt x="6267" y="8172"/>
                    <a:pt x="8797" y="11065"/>
                  </a:cubicBezTo>
                  <a:lnTo>
                    <a:pt x="8811" y="11065"/>
                  </a:lnTo>
                  <a:cubicBezTo>
                    <a:pt x="9364" y="12185"/>
                    <a:pt x="9887" y="13377"/>
                    <a:pt x="10309" y="14497"/>
                  </a:cubicBezTo>
                  <a:cubicBezTo>
                    <a:pt x="9131" y="13086"/>
                    <a:pt x="6921" y="11414"/>
                    <a:pt x="6805" y="11327"/>
                  </a:cubicBezTo>
                  <a:cubicBezTo>
                    <a:pt x="6781" y="11303"/>
                    <a:pt x="6749" y="11291"/>
                    <a:pt x="6716" y="11291"/>
                  </a:cubicBezTo>
                  <a:cubicBezTo>
                    <a:pt x="6669" y="11291"/>
                    <a:pt x="6621" y="11314"/>
                    <a:pt x="6587" y="11356"/>
                  </a:cubicBezTo>
                  <a:cubicBezTo>
                    <a:pt x="6543" y="11429"/>
                    <a:pt x="6558" y="11516"/>
                    <a:pt x="6616" y="11574"/>
                  </a:cubicBezTo>
                  <a:cubicBezTo>
                    <a:pt x="6660" y="11603"/>
                    <a:pt x="10091" y="14206"/>
                    <a:pt x="10643" y="15602"/>
                  </a:cubicBezTo>
                  <a:cubicBezTo>
                    <a:pt x="10658" y="15631"/>
                    <a:pt x="10687" y="15660"/>
                    <a:pt x="10716" y="15674"/>
                  </a:cubicBezTo>
                  <a:cubicBezTo>
                    <a:pt x="11094" y="16823"/>
                    <a:pt x="11341" y="17826"/>
                    <a:pt x="11399" y="18481"/>
                  </a:cubicBezTo>
                  <a:cubicBezTo>
                    <a:pt x="11399" y="18568"/>
                    <a:pt x="11472" y="18626"/>
                    <a:pt x="11559" y="18626"/>
                  </a:cubicBezTo>
                  <a:cubicBezTo>
                    <a:pt x="11647" y="18626"/>
                    <a:pt x="11719" y="18553"/>
                    <a:pt x="11705" y="18466"/>
                  </a:cubicBezTo>
                  <a:cubicBezTo>
                    <a:pt x="11661" y="17870"/>
                    <a:pt x="11472" y="17027"/>
                    <a:pt x="11167" y="16053"/>
                  </a:cubicBezTo>
                  <a:cubicBezTo>
                    <a:pt x="11181" y="16023"/>
                    <a:pt x="11181" y="15994"/>
                    <a:pt x="11181" y="15965"/>
                  </a:cubicBezTo>
                  <a:cubicBezTo>
                    <a:pt x="10818" y="13770"/>
                    <a:pt x="12984" y="11502"/>
                    <a:pt x="13013" y="11487"/>
                  </a:cubicBezTo>
                  <a:cubicBezTo>
                    <a:pt x="13072" y="11414"/>
                    <a:pt x="13072" y="11313"/>
                    <a:pt x="13013" y="11254"/>
                  </a:cubicBezTo>
                  <a:cubicBezTo>
                    <a:pt x="12984" y="11225"/>
                    <a:pt x="12944" y="11211"/>
                    <a:pt x="12904" y="11211"/>
                  </a:cubicBezTo>
                  <a:cubicBezTo>
                    <a:pt x="12864" y="11211"/>
                    <a:pt x="12824" y="11225"/>
                    <a:pt x="12795" y="11254"/>
                  </a:cubicBezTo>
                  <a:cubicBezTo>
                    <a:pt x="12708" y="11342"/>
                    <a:pt x="11036" y="13101"/>
                    <a:pt x="10847" y="15093"/>
                  </a:cubicBezTo>
                  <a:cubicBezTo>
                    <a:pt x="10309" y="13566"/>
                    <a:pt x="9582" y="11865"/>
                    <a:pt x="8797" y="10353"/>
                  </a:cubicBezTo>
                  <a:cubicBezTo>
                    <a:pt x="8797" y="10324"/>
                    <a:pt x="8811" y="10295"/>
                    <a:pt x="8797" y="10266"/>
                  </a:cubicBezTo>
                  <a:cubicBezTo>
                    <a:pt x="8419" y="8245"/>
                    <a:pt x="9364" y="6107"/>
                    <a:pt x="9364" y="6078"/>
                  </a:cubicBezTo>
                  <a:cubicBezTo>
                    <a:pt x="9408" y="6006"/>
                    <a:pt x="9364" y="5918"/>
                    <a:pt x="9291" y="5875"/>
                  </a:cubicBezTo>
                  <a:cubicBezTo>
                    <a:pt x="9269" y="5867"/>
                    <a:pt x="9248" y="5864"/>
                    <a:pt x="9226" y="5864"/>
                  </a:cubicBezTo>
                  <a:cubicBezTo>
                    <a:pt x="9163" y="5864"/>
                    <a:pt x="9106" y="5897"/>
                    <a:pt x="9073" y="5962"/>
                  </a:cubicBezTo>
                  <a:cubicBezTo>
                    <a:pt x="9044" y="6035"/>
                    <a:pt x="8288" y="7765"/>
                    <a:pt x="8404" y="9641"/>
                  </a:cubicBezTo>
                  <a:cubicBezTo>
                    <a:pt x="7924" y="8783"/>
                    <a:pt x="7430" y="8012"/>
                    <a:pt x="6965" y="7430"/>
                  </a:cubicBezTo>
                  <a:cubicBezTo>
                    <a:pt x="6965" y="7401"/>
                    <a:pt x="6965" y="7372"/>
                    <a:pt x="6950" y="7358"/>
                  </a:cubicBezTo>
                  <a:lnTo>
                    <a:pt x="4595" y="3243"/>
                  </a:lnTo>
                  <a:cubicBezTo>
                    <a:pt x="4565" y="3194"/>
                    <a:pt x="4515" y="3164"/>
                    <a:pt x="4459" y="3164"/>
                  </a:cubicBezTo>
                  <a:cubicBezTo>
                    <a:pt x="4433" y="3164"/>
                    <a:pt x="4405" y="3171"/>
                    <a:pt x="4377" y="3185"/>
                  </a:cubicBezTo>
                  <a:cubicBezTo>
                    <a:pt x="4304" y="3229"/>
                    <a:pt x="4275" y="3330"/>
                    <a:pt x="4319" y="3403"/>
                  </a:cubicBezTo>
                  <a:lnTo>
                    <a:pt x="6136" y="6573"/>
                  </a:lnTo>
                  <a:cubicBezTo>
                    <a:pt x="3984" y="4784"/>
                    <a:pt x="335" y="102"/>
                    <a:pt x="291" y="59"/>
                  </a:cubicBezTo>
                  <a:cubicBezTo>
                    <a:pt x="267" y="18"/>
                    <a:pt x="223"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rot="-7833620">
            <a:off x="8611809" y="2425401"/>
            <a:ext cx="1164378" cy="760880"/>
            <a:chOff x="446126" y="2035575"/>
            <a:chExt cx="2741255" cy="1791314"/>
          </a:xfrm>
        </p:grpSpPr>
        <p:sp>
          <p:nvSpPr>
            <p:cNvPr id="44" name="Google Shape;44;p2"/>
            <p:cNvSpPr/>
            <p:nvPr/>
          </p:nvSpPr>
          <p:spPr>
            <a:xfrm>
              <a:off x="446126" y="2044135"/>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939822" y="2035575"/>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2328" y="2930949"/>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822347" y="3022880"/>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075568" y="2839019"/>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344313" y="2521202"/>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480058" y="3287387"/>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2"/>
          <p:cNvSpPr/>
          <p:nvPr/>
        </p:nvSpPr>
        <p:spPr>
          <a:xfrm rot="2700000">
            <a:off x="990297" y="4790981"/>
            <a:ext cx="1205073" cy="1264647"/>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a:off x="-164925" y="2453474"/>
            <a:ext cx="422202" cy="403335"/>
            <a:chOff x="769733" y="679996"/>
            <a:chExt cx="2363953" cy="2258315"/>
          </a:xfrm>
        </p:grpSpPr>
        <p:sp>
          <p:nvSpPr>
            <p:cNvPr id="53" name="Google Shape;53;p2"/>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a:off x="6337011" y="4941997"/>
            <a:ext cx="901864" cy="802905"/>
            <a:chOff x="525853" y="736520"/>
            <a:chExt cx="4284390" cy="3814277"/>
          </a:xfrm>
        </p:grpSpPr>
        <p:sp>
          <p:nvSpPr>
            <p:cNvPr id="56" name="Google Shape;56;p2"/>
            <p:cNvSpPr/>
            <p:nvPr/>
          </p:nvSpPr>
          <p:spPr>
            <a:xfrm>
              <a:off x="2486636" y="2508801"/>
              <a:ext cx="1944261" cy="1774022"/>
            </a:xfrm>
            <a:custGeom>
              <a:avLst/>
              <a:gdLst/>
              <a:ahLst/>
              <a:cxnLst/>
              <a:rect l="l" t="t" r="r" b="b"/>
              <a:pathLst>
                <a:path w="6704" h="6117" extrusionOk="0">
                  <a:moveTo>
                    <a:pt x="2877" y="1"/>
                  </a:moveTo>
                  <a:cubicBezTo>
                    <a:pt x="2472" y="1"/>
                    <a:pt x="2068" y="64"/>
                    <a:pt x="1672" y="155"/>
                  </a:cubicBezTo>
                  <a:cubicBezTo>
                    <a:pt x="1411" y="213"/>
                    <a:pt x="1120" y="301"/>
                    <a:pt x="946" y="519"/>
                  </a:cubicBezTo>
                  <a:cubicBezTo>
                    <a:pt x="800" y="708"/>
                    <a:pt x="771" y="969"/>
                    <a:pt x="742" y="1202"/>
                  </a:cubicBezTo>
                  <a:cubicBezTo>
                    <a:pt x="698" y="1667"/>
                    <a:pt x="611" y="2118"/>
                    <a:pt x="495" y="2554"/>
                  </a:cubicBezTo>
                  <a:cubicBezTo>
                    <a:pt x="437" y="2787"/>
                    <a:pt x="364" y="3005"/>
                    <a:pt x="291" y="3238"/>
                  </a:cubicBezTo>
                  <a:cubicBezTo>
                    <a:pt x="233" y="3441"/>
                    <a:pt x="73" y="3688"/>
                    <a:pt x="44" y="3921"/>
                  </a:cubicBezTo>
                  <a:cubicBezTo>
                    <a:pt x="0" y="4241"/>
                    <a:pt x="393" y="4604"/>
                    <a:pt x="611" y="4822"/>
                  </a:cubicBezTo>
                  <a:cubicBezTo>
                    <a:pt x="887" y="5099"/>
                    <a:pt x="1222" y="5331"/>
                    <a:pt x="1571" y="5520"/>
                  </a:cubicBezTo>
                  <a:cubicBezTo>
                    <a:pt x="1963" y="5738"/>
                    <a:pt x="2399" y="5898"/>
                    <a:pt x="2836" y="6000"/>
                  </a:cubicBezTo>
                  <a:lnTo>
                    <a:pt x="2850" y="6000"/>
                  </a:lnTo>
                  <a:cubicBezTo>
                    <a:pt x="3106" y="6067"/>
                    <a:pt x="3380" y="6117"/>
                    <a:pt x="3650" y="6117"/>
                  </a:cubicBezTo>
                  <a:cubicBezTo>
                    <a:pt x="3733" y="6117"/>
                    <a:pt x="3815" y="6112"/>
                    <a:pt x="3897" y="6102"/>
                  </a:cubicBezTo>
                  <a:cubicBezTo>
                    <a:pt x="4246" y="6073"/>
                    <a:pt x="4595" y="5942"/>
                    <a:pt x="4842" y="5680"/>
                  </a:cubicBezTo>
                  <a:cubicBezTo>
                    <a:pt x="5089" y="5433"/>
                    <a:pt x="5220" y="5099"/>
                    <a:pt x="5409" y="4822"/>
                  </a:cubicBezTo>
                  <a:cubicBezTo>
                    <a:pt x="5642" y="4488"/>
                    <a:pt x="5962" y="4226"/>
                    <a:pt x="6223" y="3936"/>
                  </a:cubicBezTo>
                  <a:cubicBezTo>
                    <a:pt x="6485" y="3630"/>
                    <a:pt x="6703" y="3252"/>
                    <a:pt x="6660" y="2845"/>
                  </a:cubicBezTo>
                  <a:cubicBezTo>
                    <a:pt x="6647" y="2668"/>
                    <a:pt x="6524" y="2468"/>
                    <a:pt x="6357" y="2468"/>
                  </a:cubicBezTo>
                  <a:cubicBezTo>
                    <a:pt x="6333" y="2468"/>
                    <a:pt x="6308" y="2472"/>
                    <a:pt x="6282" y="2482"/>
                  </a:cubicBezTo>
                  <a:cubicBezTo>
                    <a:pt x="6105" y="2536"/>
                    <a:pt x="6017" y="2820"/>
                    <a:pt x="5839" y="2820"/>
                  </a:cubicBezTo>
                  <a:cubicBezTo>
                    <a:pt x="5827" y="2820"/>
                    <a:pt x="5815" y="2819"/>
                    <a:pt x="5802" y="2816"/>
                  </a:cubicBezTo>
                  <a:cubicBezTo>
                    <a:pt x="5685" y="2801"/>
                    <a:pt x="5627" y="2656"/>
                    <a:pt x="5613" y="2525"/>
                  </a:cubicBezTo>
                  <a:cubicBezTo>
                    <a:pt x="5467" y="1915"/>
                    <a:pt x="5307" y="1289"/>
                    <a:pt x="4900" y="810"/>
                  </a:cubicBezTo>
                  <a:cubicBezTo>
                    <a:pt x="4522" y="373"/>
                    <a:pt x="3970" y="126"/>
                    <a:pt x="3403" y="39"/>
                  </a:cubicBezTo>
                  <a:cubicBezTo>
                    <a:pt x="3227" y="13"/>
                    <a:pt x="3052" y="1"/>
                    <a:pt x="2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971540" y="2692960"/>
              <a:ext cx="679215" cy="759259"/>
            </a:xfrm>
            <a:custGeom>
              <a:avLst/>
              <a:gdLst/>
              <a:ahLst/>
              <a:cxnLst/>
              <a:rect l="l" t="t" r="r" b="b"/>
              <a:pathLst>
                <a:path w="2342" h="2618" extrusionOk="0">
                  <a:moveTo>
                    <a:pt x="0" y="0"/>
                  </a:moveTo>
                  <a:lnTo>
                    <a:pt x="0" y="0"/>
                  </a:lnTo>
                  <a:cubicBezTo>
                    <a:pt x="15" y="73"/>
                    <a:pt x="30" y="145"/>
                    <a:pt x="44" y="218"/>
                  </a:cubicBezTo>
                  <a:lnTo>
                    <a:pt x="102" y="451"/>
                  </a:lnTo>
                  <a:lnTo>
                    <a:pt x="175" y="669"/>
                  </a:lnTo>
                  <a:lnTo>
                    <a:pt x="277" y="872"/>
                  </a:lnTo>
                  <a:cubicBezTo>
                    <a:pt x="408" y="1163"/>
                    <a:pt x="582" y="1425"/>
                    <a:pt x="786" y="1643"/>
                  </a:cubicBezTo>
                  <a:cubicBezTo>
                    <a:pt x="989" y="1890"/>
                    <a:pt x="1236" y="2094"/>
                    <a:pt x="1498" y="2254"/>
                  </a:cubicBezTo>
                  <a:lnTo>
                    <a:pt x="1702" y="2370"/>
                  </a:lnTo>
                  <a:lnTo>
                    <a:pt x="1905" y="2472"/>
                  </a:lnTo>
                  <a:lnTo>
                    <a:pt x="2123" y="2559"/>
                  </a:lnTo>
                  <a:cubicBezTo>
                    <a:pt x="2196" y="2574"/>
                    <a:pt x="2269" y="2603"/>
                    <a:pt x="2341" y="2617"/>
                  </a:cubicBezTo>
                  <a:cubicBezTo>
                    <a:pt x="2283" y="2588"/>
                    <a:pt x="2211" y="2559"/>
                    <a:pt x="2138" y="2530"/>
                  </a:cubicBezTo>
                  <a:lnTo>
                    <a:pt x="1934" y="2414"/>
                  </a:lnTo>
                  <a:lnTo>
                    <a:pt x="1731" y="2312"/>
                  </a:lnTo>
                  <a:lnTo>
                    <a:pt x="1542" y="2181"/>
                  </a:lnTo>
                  <a:cubicBezTo>
                    <a:pt x="1295" y="2007"/>
                    <a:pt x="1076" y="1803"/>
                    <a:pt x="873" y="1570"/>
                  </a:cubicBezTo>
                  <a:cubicBezTo>
                    <a:pt x="669" y="1352"/>
                    <a:pt x="495" y="1105"/>
                    <a:pt x="349" y="843"/>
                  </a:cubicBezTo>
                  <a:cubicBezTo>
                    <a:pt x="204" y="567"/>
                    <a:pt x="88" y="29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22002" y="2675849"/>
              <a:ext cx="502306" cy="278704"/>
            </a:xfrm>
            <a:custGeom>
              <a:avLst/>
              <a:gdLst/>
              <a:ahLst/>
              <a:cxnLst/>
              <a:rect l="l" t="t" r="r" b="b"/>
              <a:pathLst>
                <a:path w="1732" h="961" extrusionOk="0">
                  <a:moveTo>
                    <a:pt x="1" y="1"/>
                  </a:moveTo>
                  <a:lnTo>
                    <a:pt x="1" y="1"/>
                  </a:lnTo>
                  <a:cubicBezTo>
                    <a:pt x="219" y="248"/>
                    <a:pt x="481" y="466"/>
                    <a:pt x="786" y="626"/>
                  </a:cubicBezTo>
                  <a:cubicBezTo>
                    <a:pt x="1077" y="786"/>
                    <a:pt x="1397" y="917"/>
                    <a:pt x="1731" y="961"/>
                  </a:cubicBezTo>
                  <a:cubicBezTo>
                    <a:pt x="1426" y="830"/>
                    <a:pt x="1121" y="684"/>
                    <a:pt x="830" y="524"/>
                  </a:cubicBezTo>
                  <a:cubicBezTo>
                    <a:pt x="553" y="364"/>
                    <a:pt x="277" y="19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870325" y="2751833"/>
              <a:ext cx="194310" cy="590761"/>
            </a:xfrm>
            <a:custGeom>
              <a:avLst/>
              <a:gdLst/>
              <a:ahLst/>
              <a:cxnLst/>
              <a:rect l="l" t="t" r="r" b="b"/>
              <a:pathLst>
                <a:path w="670" h="2037" extrusionOk="0">
                  <a:moveTo>
                    <a:pt x="15" y="1"/>
                  </a:moveTo>
                  <a:lnTo>
                    <a:pt x="15" y="15"/>
                  </a:lnTo>
                  <a:cubicBezTo>
                    <a:pt x="1" y="364"/>
                    <a:pt x="73" y="728"/>
                    <a:pt x="175" y="1077"/>
                  </a:cubicBezTo>
                  <a:cubicBezTo>
                    <a:pt x="291" y="1411"/>
                    <a:pt x="451" y="1745"/>
                    <a:pt x="669" y="2036"/>
                  </a:cubicBezTo>
                  <a:cubicBezTo>
                    <a:pt x="524" y="1702"/>
                    <a:pt x="393" y="1367"/>
                    <a:pt x="291" y="1033"/>
                  </a:cubicBezTo>
                  <a:cubicBezTo>
                    <a:pt x="175" y="699"/>
                    <a:pt x="88" y="350"/>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25853" y="2067688"/>
              <a:ext cx="1632204" cy="1135989"/>
            </a:xfrm>
            <a:custGeom>
              <a:avLst/>
              <a:gdLst/>
              <a:ahLst/>
              <a:cxnLst/>
              <a:rect l="l" t="t" r="r" b="b"/>
              <a:pathLst>
                <a:path w="5628" h="3917" extrusionOk="0">
                  <a:moveTo>
                    <a:pt x="2145" y="0"/>
                  </a:moveTo>
                  <a:cubicBezTo>
                    <a:pt x="2104" y="0"/>
                    <a:pt x="2063" y="1"/>
                    <a:pt x="2021" y="4"/>
                  </a:cubicBezTo>
                  <a:cubicBezTo>
                    <a:pt x="1396" y="48"/>
                    <a:pt x="858" y="397"/>
                    <a:pt x="335" y="731"/>
                  </a:cubicBezTo>
                  <a:cubicBezTo>
                    <a:pt x="204" y="818"/>
                    <a:pt x="73" y="920"/>
                    <a:pt x="44" y="1066"/>
                  </a:cubicBezTo>
                  <a:cubicBezTo>
                    <a:pt x="0" y="1269"/>
                    <a:pt x="204" y="1458"/>
                    <a:pt x="306" y="1647"/>
                  </a:cubicBezTo>
                  <a:cubicBezTo>
                    <a:pt x="451" y="1938"/>
                    <a:pt x="393" y="2287"/>
                    <a:pt x="335" y="2621"/>
                  </a:cubicBezTo>
                  <a:cubicBezTo>
                    <a:pt x="277" y="2941"/>
                    <a:pt x="233" y="3305"/>
                    <a:pt x="422" y="3581"/>
                  </a:cubicBezTo>
                  <a:cubicBezTo>
                    <a:pt x="584" y="3824"/>
                    <a:pt x="910" y="3917"/>
                    <a:pt x="1212" y="3917"/>
                  </a:cubicBezTo>
                  <a:cubicBezTo>
                    <a:pt x="1235" y="3917"/>
                    <a:pt x="1258" y="3916"/>
                    <a:pt x="1280" y="3915"/>
                  </a:cubicBezTo>
                  <a:cubicBezTo>
                    <a:pt x="1469" y="3901"/>
                    <a:pt x="1687" y="3843"/>
                    <a:pt x="1774" y="3683"/>
                  </a:cubicBezTo>
                  <a:cubicBezTo>
                    <a:pt x="1832" y="3552"/>
                    <a:pt x="1803" y="3406"/>
                    <a:pt x="1847" y="3261"/>
                  </a:cubicBezTo>
                  <a:cubicBezTo>
                    <a:pt x="1920" y="3043"/>
                    <a:pt x="2167" y="2912"/>
                    <a:pt x="2385" y="2839"/>
                  </a:cubicBezTo>
                  <a:cubicBezTo>
                    <a:pt x="2865" y="2709"/>
                    <a:pt x="3374" y="2752"/>
                    <a:pt x="3868" y="2665"/>
                  </a:cubicBezTo>
                  <a:cubicBezTo>
                    <a:pt x="4246" y="2607"/>
                    <a:pt x="4610" y="2476"/>
                    <a:pt x="4929" y="2272"/>
                  </a:cubicBezTo>
                  <a:cubicBezTo>
                    <a:pt x="5104" y="2171"/>
                    <a:pt x="5264" y="2054"/>
                    <a:pt x="5409" y="1909"/>
                  </a:cubicBezTo>
                  <a:cubicBezTo>
                    <a:pt x="5598" y="1734"/>
                    <a:pt x="5627" y="1691"/>
                    <a:pt x="5424" y="1516"/>
                  </a:cubicBezTo>
                  <a:cubicBezTo>
                    <a:pt x="4813" y="978"/>
                    <a:pt x="4057" y="571"/>
                    <a:pt x="3301" y="266"/>
                  </a:cubicBezTo>
                  <a:cubicBezTo>
                    <a:pt x="2932" y="121"/>
                    <a:pt x="2540" y="0"/>
                    <a:pt x="2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01131" y="2508221"/>
              <a:ext cx="970100" cy="260723"/>
            </a:xfrm>
            <a:custGeom>
              <a:avLst/>
              <a:gdLst/>
              <a:ahLst/>
              <a:cxnLst/>
              <a:rect l="l" t="t" r="r" b="b"/>
              <a:pathLst>
                <a:path w="3345" h="899" extrusionOk="0">
                  <a:moveTo>
                    <a:pt x="723" y="0"/>
                  </a:moveTo>
                  <a:cubicBezTo>
                    <a:pt x="583" y="0"/>
                    <a:pt x="444" y="4"/>
                    <a:pt x="306" y="12"/>
                  </a:cubicBezTo>
                  <a:cubicBezTo>
                    <a:pt x="800" y="26"/>
                    <a:pt x="1295" y="70"/>
                    <a:pt x="1789" y="143"/>
                  </a:cubicBezTo>
                  <a:cubicBezTo>
                    <a:pt x="2109" y="172"/>
                    <a:pt x="2414" y="215"/>
                    <a:pt x="2719" y="274"/>
                  </a:cubicBezTo>
                  <a:cubicBezTo>
                    <a:pt x="2618" y="274"/>
                    <a:pt x="2530" y="288"/>
                    <a:pt x="2443" y="288"/>
                  </a:cubicBezTo>
                  <a:cubicBezTo>
                    <a:pt x="2152" y="317"/>
                    <a:pt x="1876" y="361"/>
                    <a:pt x="1600" y="419"/>
                  </a:cubicBezTo>
                  <a:cubicBezTo>
                    <a:pt x="1324" y="463"/>
                    <a:pt x="1062" y="535"/>
                    <a:pt x="786" y="608"/>
                  </a:cubicBezTo>
                  <a:cubicBezTo>
                    <a:pt x="524" y="695"/>
                    <a:pt x="262" y="782"/>
                    <a:pt x="0" y="899"/>
                  </a:cubicBezTo>
                  <a:cubicBezTo>
                    <a:pt x="262" y="812"/>
                    <a:pt x="538" y="739"/>
                    <a:pt x="800" y="666"/>
                  </a:cubicBezTo>
                  <a:cubicBezTo>
                    <a:pt x="1076" y="608"/>
                    <a:pt x="1353" y="550"/>
                    <a:pt x="1614" y="506"/>
                  </a:cubicBezTo>
                  <a:cubicBezTo>
                    <a:pt x="1891" y="463"/>
                    <a:pt x="2167" y="419"/>
                    <a:pt x="2443" y="404"/>
                  </a:cubicBezTo>
                  <a:cubicBezTo>
                    <a:pt x="2719" y="375"/>
                    <a:pt x="2996" y="361"/>
                    <a:pt x="3286" y="361"/>
                  </a:cubicBezTo>
                  <a:cubicBezTo>
                    <a:pt x="3301" y="361"/>
                    <a:pt x="3330" y="346"/>
                    <a:pt x="3330" y="317"/>
                  </a:cubicBezTo>
                  <a:cubicBezTo>
                    <a:pt x="3345" y="288"/>
                    <a:pt x="3316" y="259"/>
                    <a:pt x="3286" y="244"/>
                  </a:cubicBezTo>
                  <a:cubicBezTo>
                    <a:pt x="2792" y="172"/>
                    <a:pt x="2298" y="99"/>
                    <a:pt x="1803" y="55"/>
                  </a:cubicBezTo>
                  <a:cubicBezTo>
                    <a:pt x="1447" y="24"/>
                    <a:pt x="1083" y="0"/>
                    <a:pt x="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549860" y="780892"/>
              <a:ext cx="1024913" cy="1272586"/>
            </a:xfrm>
            <a:custGeom>
              <a:avLst/>
              <a:gdLst/>
              <a:ahLst/>
              <a:cxnLst/>
              <a:rect l="l" t="t" r="r" b="b"/>
              <a:pathLst>
                <a:path w="3534" h="4388" extrusionOk="0">
                  <a:moveTo>
                    <a:pt x="1281" y="1"/>
                  </a:moveTo>
                  <a:cubicBezTo>
                    <a:pt x="1066" y="1"/>
                    <a:pt x="847" y="91"/>
                    <a:pt x="684" y="225"/>
                  </a:cubicBezTo>
                  <a:cubicBezTo>
                    <a:pt x="306" y="515"/>
                    <a:pt x="102" y="995"/>
                    <a:pt x="59" y="1461"/>
                  </a:cubicBezTo>
                  <a:cubicBezTo>
                    <a:pt x="1" y="1926"/>
                    <a:pt x="59" y="2406"/>
                    <a:pt x="131" y="2871"/>
                  </a:cubicBezTo>
                  <a:lnTo>
                    <a:pt x="291" y="3918"/>
                  </a:lnTo>
                  <a:cubicBezTo>
                    <a:pt x="306" y="4020"/>
                    <a:pt x="291" y="4339"/>
                    <a:pt x="393" y="4383"/>
                  </a:cubicBezTo>
                  <a:cubicBezTo>
                    <a:pt x="400" y="4386"/>
                    <a:pt x="407" y="4388"/>
                    <a:pt x="414" y="4388"/>
                  </a:cubicBezTo>
                  <a:cubicBezTo>
                    <a:pt x="504" y="4388"/>
                    <a:pt x="646" y="4160"/>
                    <a:pt x="713" y="4107"/>
                  </a:cubicBezTo>
                  <a:cubicBezTo>
                    <a:pt x="1440" y="3365"/>
                    <a:pt x="2225" y="2682"/>
                    <a:pt x="3054" y="2042"/>
                  </a:cubicBezTo>
                  <a:cubicBezTo>
                    <a:pt x="3287" y="1868"/>
                    <a:pt x="3534" y="1650"/>
                    <a:pt x="3534" y="1359"/>
                  </a:cubicBezTo>
                  <a:cubicBezTo>
                    <a:pt x="3534" y="1039"/>
                    <a:pt x="3214" y="821"/>
                    <a:pt x="2908" y="734"/>
                  </a:cubicBezTo>
                  <a:cubicBezTo>
                    <a:pt x="2603" y="646"/>
                    <a:pt x="2269" y="617"/>
                    <a:pt x="2022" y="428"/>
                  </a:cubicBezTo>
                  <a:cubicBezTo>
                    <a:pt x="1876" y="326"/>
                    <a:pt x="1760" y="167"/>
                    <a:pt x="1600" y="79"/>
                  </a:cubicBezTo>
                  <a:cubicBezTo>
                    <a:pt x="1501" y="25"/>
                    <a:pt x="1391"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785931" y="1065107"/>
              <a:ext cx="409501" cy="618892"/>
            </a:xfrm>
            <a:custGeom>
              <a:avLst/>
              <a:gdLst/>
              <a:ahLst/>
              <a:cxnLst/>
              <a:rect l="l" t="t" r="r" b="b"/>
              <a:pathLst>
                <a:path w="1412" h="2134" extrusionOk="0">
                  <a:moveTo>
                    <a:pt x="902" y="1"/>
                  </a:moveTo>
                  <a:cubicBezTo>
                    <a:pt x="800" y="146"/>
                    <a:pt x="699" y="306"/>
                    <a:pt x="611" y="481"/>
                  </a:cubicBezTo>
                  <a:cubicBezTo>
                    <a:pt x="524" y="640"/>
                    <a:pt x="437" y="815"/>
                    <a:pt x="364" y="989"/>
                  </a:cubicBezTo>
                  <a:cubicBezTo>
                    <a:pt x="204" y="1338"/>
                    <a:pt x="88" y="1702"/>
                    <a:pt x="15" y="2065"/>
                  </a:cubicBezTo>
                  <a:cubicBezTo>
                    <a:pt x="1" y="2094"/>
                    <a:pt x="15" y="2109"/>
                    <a:pt x="44" y="2124"/>
                  </a:cubicBezTo>
                  <a:cubicBezTo>
                    <a:pt x="56" y="2130"/>
                    <a:pt x="68" y="2133"/>
                    <a:pt x="79" y="2133"/>
                  </a:cubicBezTo>
                  <a:cubicBezTo>
                    <a:pt x="95" y="2133"/>
                    <a:pt x="109" y="2126"/>
                    <a:pt x="117" y="2109"/>
                  </a:cubicBezTo>
                  <a:cubicBezTo>
                    <a:pt x="277" y="1789"/>
                    <a:pt x="481" y="1513"/>
                    <a:pt x="699" y="1237"/>
                  </a:cubicBezTo>
                  <a:cubicBezTo>
                    <a:pt x="917" y="960"/>
                    <a:pt x="1164" y="713"/>
                    <a:pt x="1411" y="451"/>
                  </a:cubicBezTo>
                  <a:lnTo>
                    <a:pt x="1411" y="451"/>
                  </a:lnTo>
                  <a:cubicBezTo>
                    <a:pt x="1135" y="670"/>
                    <a:pt x="873" y="917"/>
                    <a:pt x="626" y="1178"/>
                  </a:cubicBezTo>
                  <a:cubicBezTo>
                    <a:pt x="481" y="1353"/>
                    <a:pt x="335" y="1527"/>
                    <a:pt x="219" y="1716"/>
                  </a:cubicBezTo>
                  <a:cubicBezTo>
                    <a:pt x="277" y="1484"/>
                    <a:pt x="364" y="1251"/>
                    <a:pt x="437" y="1019"/>
                  </a:cubicBezTo>
                  <a:cubicBezTo>
                    <a:pt x="510" y="844"/>
                    <a:pt x="582" y="670"/>
                    <a:pt x="655" y="495"/>
                  </a:cubicBezTo>
                  <a:cubicBezTo>
                    <a:pt x="728" y="335"/>
                    <a:pt x="815" y="161"/>
                    <a:pt x="9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37908" y="736520"/>
              <a:ext cx="3972335" cy="3814277"/>
            </a:xfrm>
            <a:custGeom>
              <a:avLst/>
              <a:gdLst/>
              <a:ahLst/>
              <a:cxnLst/>
              <a:rect l="l" t="t" r="r" b="b"/>
              <a:pathLst>
                <a:path w="13697" h="13152" extrusionOk="0">
                  <a:moveTo>
                    <a:pt x="4160" y="1"/>
                  </a:moveTo>
                  <a:cubicBezTo>
                    <a:pt x="3746" y="1"/>
                    <a:pt x="3335" y="227"/>
                    <a:pt x="2996" y="494"/>
                  </a:cubicBezTo>
                  <a:cubicBezTo>
                    <a:pt x="2603" y="814"/>
                    <a:pt x="2254" y="1206"/>
                    <a:pt x="1789" y="1439"/>
                  </a:cubicBezTo>
                  <a:cubicBezTo>
                    <a:pt x="1498" y="1584"/>
                    <a:pt x="1120" y="1701"/>
                    <a:pt x="1018" y="2021"/>
                  </a:cubicBezTo>
                  <a:cubicBezTo>
                    <a:pt x="945" y="2210"/>
                    <a:pt x="1004" y="2428"/>
                    <a:pt x="931" y="2602"/>
                  </a:cubicBezTo>
                  <a:cubicBezTo>
                    <a:pt x="873" y="2733"/>
                    <a:pt x="756" y="2820"/>
                    <a:pt x="713" y="2951"/>
                  </a:cubicBezTo>
                  <a:cubicBezTo>
                    <a:pt x="640" y="3169"/>
                    <a:pt x="786" y="3402"/>
                    <a:pt x="844" y="3620"/>
                  </a:cubicBezTo>
                  <a:cubicBezTo>
                    <a:pt x="1004" y="4158"/>
                    <a:pt x="698" y="4798"/>
                    <a:pt x="1004" y="5278"/>
                  </a:cubicBezTo>
                  <a:cubicBezTo>
                    <a:pt x="1164" y="5554"/>
                    <a:pt x="1483" y="5699"/>
                    <a:pt x="1803" y="5801"/>
                  </a:cubicBezTo>
                  <a:cubicBezTo>
                    <a:pt x="2530" y="6063"/>
                    <a:pt x="3359" y="6252"/>
                    <a:pt x="4130" y="6324"/>
                  </a:cubicBezTo>
                  <a:cubicBezTo>
                    <a:pt x="2748" y="6630"/>
                    <a:pt x="1643" y="7618"/>
                    <a:pt x="756" y="8709"/>
                  </a:cubicBezTo>
                  <a:cubicBezTo>
                    <a:pt x="218" y="9363"/>
                    <a:pt x="0" y="10279"/>
                    <a:pt x="204" y="11108"/>
                  </a:cubicBezTo>
                  <a:cubicBezTo>
                    <a:pt x="393" y="11922"/>
                    <a:pt x="1004" y="12649"/>
                    <a:pt x="1774" y="12984"/>
                  </a:cubicBezTo>
                  <a:cubicBezTo>
                    <a:pt x="2006" y="13084"/>
                    <a:pt x="2266" y="13151"/>
                    <a:pt x="2520" y="13151"/>
                  </a:cubicBezTo>
                  <a:cubicBezTo>
                    <a:pt x="2745" y="13151"/>
                    <a:pt x="2964" y="13099"/>
                    <a:pt x="3156" y="12969"/>
                  </a:cubicBezTo>
                  <a:cubicBezTo>
                    <a:pt x="3345" y="12853"/>
                    <a:pt x="3475" y="12664"/>
                    <a:pt x="3650" y="12518"/>
                  </a:cubicBezTo>
                  <a:cubicBezTo>
                    <a:pt x="3785" y="12417"/>
                    <a:pt x="3981" y="12316"/>
                    <a:pt x="4157" y="12316"/>
                  </a:cubicBezTo>
                  <a:cubicBezTo>
                    <a:pt x="4209" y="12316"/>
                    <a:pt x="4258" y="12324"/>
                    <a:pt x="4304" y="12344"/>
                  </a:cubicBezTo>
                  <a:cubicBezTo>
                    <a:pt x="4217" y="12155"/>
                    <a:pt x="4057" y="11995"/>
                    <a:pt x="3853" y="11908"/>
                  </a:cubicBezTo>
                  <a:cubicBezTo>
                    <a:pt x="3736" y="11853"/>
                    <a:pt x="3635" y="11838"/>
                    <a:pt x="3523" y="11838"/>
                  </a:cubicBezTo>
                  <a:cubicBezTo>
                    <a:pt x="3455" y="11838"/>
                    <a:pt x="3383" y="11844"/>
                    <a:pt x="3301" y="11849"/>
                  </a:cubicBezTo>
                  <a:cubicBezTo>
                    <a:pt x="3301" y="11849"/>
                    <a:pt x="5555" y="10599"/>
                    <a:pt x="6471" y="10017"/>
                  </a:cubicBezTo>
                  <a:cubicBezTo>
                    <a:pt x="7401" y="9436"/>
                    <a:pt x="6863" y="7051"/>
                    <a:pt x="6863" y="7051"/>
                  </a:cubicBezTo>
                  <a:cubicBezTo>
                    <a:pt x="7227" y="6572"/>
                    <a:pt x="7808" y="6441"/>
                    <a:pt x="8404" y="6426"/>
                  </a:cubicBezTo>
                  <a:cubicBezTo>
                    <a:pt x="8453" y="6425"/>
                    <a:pt x="8501" y="6424"/>
                    <a:pt x="8550" y="6424"/>
                  </a:cubicBezTo>
                  <a:cubicBezTo>
                    <a:pt x="8852" y="6424"/>
                    <a:pt x="9156" y="6444"/>
                    <a:pt x="9460" y="6444"/>
                  </a:cubicBezTo>
                  <a:cubicBezTo>
                    <a:pt x="9710" y="6444"/>
                    <a:pt x="9960" y="6431"/>
                    <a:pt x="10207" y="6383"/>
                  </a:cubicBezTo>
                  <a:cubicBezTo>
                    <a:pt x="10571" y="6324"/>
                    <a:pt x="10934" y="6164"/>
                    <a:pt x="11240" y="5961"/>
                  </a:cubicBezTo>
                  <a:cubicBezTo>
                    <a:pt x="11385" y="5859"/>
                    <a:pt x="11530" y="5743"/>
                    <a:pt x="11690" y="5670"/>
                  </a:cubicBezTo>
                  <a:cubicBezTo>
                    <a:pt x="11767" y="5638"/>
                    <a:pt x="11850" y="5620"/>
                    <a:pt x="11931" y="5620"/>
                  </a:cubicBezTo>
                  <a:cubicBezTo>
                    <a:pt x="12033" y="5620"/>
                    <a:pt x="12133" y="5649"/>
                    <a:pt x="12214" y="5714"/>
                  </a:cubicBezTo>
                  <a:cubicBezTo>
                    <a:pt x="12359" y="5816"/>
                    <a:pt x="12446" y="6135"/>
                    <a:pt x="12286" y="6237"/>
                  </a:cubicBezTo>
                  <a:cubicBezTo>
                    <a:pt x="12854" y="6121"/>
                    <a:pt x="13333" y="5685"/>
                    <a:pt x="13522" y="5147"/>
                  </a:cubicBezTo>
                  <a:cubicBezTo>
                    <a:pt x="13697" y="4609"/>
                    <a:pt x="13581" y="3984"/>
                    <a:pt x="13202" y="3547"/>
                  </a:cubicBezTo>
                  <a:cubicBezTo>
                    <a:pt x="12984" y="3271"/>
                    <a:pt x="12665" y="3082"/>
                    <a:pt x="12534" y="2748"/>
                  </a:cubicBezTo>
                  <a:cubicBezTo>
                    <a:pt x="12403" y="2428"/>
                    <a:pt x="12490" y="2064"/>
                    <a:pt x="12345" y="1744"/>
                  </a:cubicBezTo>
                  <a:cubicBezTo>
                    <a:pt x="12228" y="1497"/>
                    <a:pt x="11967" y="1323"/>
                    <a:pt x="11705" y="1250"/>
                  </a:cubicBezTo>
                  <a:cubicBezTo>
                    <a:pt x="11557" y="1211"/>
                    <a:pt x="11408" y="1197"/>
                    <a:pt x="11260" y="1197"/>
                  </a:cubicBezTo>
                  <a:cubicBezTo>
                    <a:pt x="11132" y="1197"/>
                    <a:pt x="11004" y="1207"/>
                    <a:pt x="10876" y="1221"/>
                  </a:cubicBezTo>
                  <a:cubicBezTo>
                    <a:pt x="9204" y="1410"/>
                    <a:pt x="7648" y="2297"/>
                    <a:pt x="6645" y="3649"/>
                  </a:cubicBezTo>
                  <a:cubicBezTo>
                    <a:pt x="6471" y="2588"/>
                    <a:pt x="6005" y="1570"/>
                    <a:pt x="5336" y="727"/>
                  </a:cubicBezTo>
                  <a:cubicBezTo>
                    <a:pt x="5089" y="421"/>
                    <a:pt x="4784" y="130"/>
                    <a:pt x="4406" y="29"/>
                  </a:cubicBezTo>
                  <a:cubicBezTo>
                    <a:pt x="4324" y="9"/>
                    <a:pt x="4242" y="1"/>
                    <a:pt x="4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769722" y="2751833"/>
              <a:ext cx="653984" cy="561179"/>
            </a:xfrm>
            <a:custGeom>
              <a:avLst/>
              <a:gdLst/>
              <a:ahLst/>
              <a:cxnLst/>
              <a:rect l="l" t="t" r="r" b="b"/>
              <a:pathLst>
                <a:path w="2255" h="1935" extrusionOk="0">
                  <a:moveTo>
                    <a:pt x="2254" y="1"/>
                  </a:moveTo>
                  <a:cubicBezTo>
                    <a:pt x="2007" y="59"/>
                    <a:pt x="1775" y="161"/>
                    <a:pt x="1542" y="277"/>
                  </a:cubicBezTo>
                  <a:cubicBezTo>
                    <a:pt x="1324" y="393"/>
                    <a:pt x="1106" y="553"/>
                    <a:pt x="917" y="713"/>
                  </a:cubicBezTo>
                  <a:cubicBezTo>
                    <a:pt x="713" y="873"/>
                    <a:pt x="539" y="1062"/>
                    <a:pt x="379" y="1266"/>
                  </a:cubicBezTo>
                  <a:lnTo>
                    <a:pt x="277" y="1425"/>
                  </a:lnTo>
                  <a:lnTo>
                    <a:pt x="175" y="1585"/>
                  </a:lnTo>
                  <a:lnTo>
                    <a:pt x="73" y="1760"/>
                  </a:lnTo>
                  <a:cubicBezTo>
                    <a:pt x="44" y="1818"/>
                    <a:pt x="30" y="1876"/>
                    <a:pt x="1" y="1934"/>
                  </a:cubicBezTo>
                  <a:cubicBezTo>
                    <a:pt x="30" y="1876"/>
                    <a:pt x="73" y="1818"/>
                    <a:pt x="102" y="1774"/>
                  </a:cubicBezTo>
                  <a:lnTo>
                    <a:pt x="219" y="1615"/>
                  </a:lnTo>
                  <a:lnTo>
                    <a:pt x="335" y="1469"/>
                  </a:lnTo>
                  <a:lnTo>
                    <a:pt x="451" y="1324"/>
                  </a:lnTo>
                  <a:cubicBezTo>
                    <a:pt x="611" y="1135"/>
                    <a:pt x="800" y="960"/>
                    <a:pt x="989" y="800"/>
                  </a:cubicBezTo>
                  <a:cubicBezTo>
                    <a:pt x="1178" y="640"/>
                    <a:pt x="1382" y="495"/>
                    <a:pt x="1585" y="364"/>
                  </a:cubicBezTo>
                  <a:cubicBezTo>
                    <a:pt x="1804" y="233"/>
                    <a:pt x="2022" y="117"/>
                    <a:pt x="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356452" y="2705431"/>
              <a:ext cx="902817" cy="759259"/>
            </a:xfrm>
            <a:custGeom>
              <a:avLst/>
              <a:gdLst/>
              <a:ahLst/>
              <a:cxnLst/>
              <a:rect l="l" t="t" r="r" b="b"/>
              <a:pathLst>
                <a:path w="3113" h="2618" extrusionOk="0">
                  <a:moveTo>
                    <a:pt x="3112" y="1"/>
                  </a:moveTo>
                  <a:lnTo>
                    <a:pt x="3112" y="1"/>
                  </a:lnTo>
                  <a:cubicBezTo>
                    <a:pt x="2778" y="59"/>
                    <a:pt x="2429" y="190"/>
                    <a:pt x="2109" y="335"/>
                  </a:cubicBezTo>
                  <a:cubicBezTo>
                    <a:pt x="1789" y="495"/>
                    <a:pt x="1498" y="684"/>
                    <a:pt x="1222" y="917"/>
                  </a:cubicBezTo>
                  <a:cubicBezTo>
                    <a:pt x="960" y="1149"/>
                    <a:pt x="713" y="1411"/>
                    <a:pt x="510" y="1687"/>
                  </a:cubicBezTo>
                  <a:lnTo>
                    <a:pt x="350" y="1920"/>
                  </a:lnTo>
                  <a:lnTo>
                    <a:pt x="219" y="2138"/>
                  </a:lnTo>
                  <a:lnTo>
                    <a:pt x="103" y="2385"/>
                  </a:lnTo>
                  <a:cubicBezTo>
                    <a:pt x="73" y="2458"/>
                    <a:pt x="44" y="2545"/>
                    <a:pt x="1" y="2618"/>
                  </a:cubicBezTo>
                  <a:cubicBezTo>
                    <a:pt x="44" y="2545"/>
                    <a:pt x="88" y="2472"/>
                    <a:pt x="132" y="2400"/>
                  </a:cubicBezTo>
                  <a:lnTo>
                    <a:pt x="277" y="2167"/>
                  </a:lnTo>
                  <a:lnTo>
                    <a:pt x="422" y="1949"/>
                  </a:lnTo>
                  <a:lnTo>
                    <a:pt x="568" y="1745"/>
                  </a:lnTo>
                  <a:cubicBezTo>
                    <a:pt x="800" y="1469"/>
                    <a:pt x="1033" y="1222"/>
                    <a:pt x="1295" y="1004"/>
                  </a:cubicBezTo>
                  <a:cubicBezTo>
                    <a:pt x="1557" y="771"/>
                    <a:pt x="1847" y="582"/>
                    <a:pt x="2153" y="408"/>
                  </a:cubicBezTo>
                  <a:cubicBezTo>
                    <a:pt x="2458" y="248"/>
                    <a:pt x="2778" y="102"/>
                    <a:pt x="3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549860" y="1630346"/>
              <a:ext cx="788841" cy="995331"/>
            </a:xfrm>
            <a:custGeom>
              <a:avLst/>
              <a:gdLst/>
              <a:ahLst/>
              <a:cxnLst/>
              <a:rect l="l" t="t" r="r" b="b"/>
              <a:pathLst>
                <a:path w="2720" h="3432" extrusionOk="0">
                  <a:moveTo>
                    <a:pt x="2719" y="0"/>
                  </a:moveTo>
                  <a:lnTo>
                    <a:pt x="2719" y="0"/>
                  </a:lnTo>
                  <a:cubicBezTo>
                    <a:pt x="2560" y="102"/>
                    <a:pt x="2414" y="218"/>
                    <a:pt x="2269" y="334"/>
                  </a:cubicBezTo>
                  <a:lnTo>
                    <a:pt x="2065" y="509"/>
                  </a:lnTo>
                  <a:lnTo>
                    <a:pt x="1862" y="698"/>
                  </a:lnTo>
                  <a:cubicBezTo>
                    <a:pt x="1585" y="945"/>
                    <a:pt x="1338" y="1221"/>
                    <a:pt x="1106" y="1512"/>
                  </a:cubicBezTo>
                  <a:cubicBezTo>
                    <a:pt x="873" y="1803"/>
                    <a:pt x="669" y="2108"/>
                    <a:pt x="480" y="2428"/>
                  </a:cubicBezTo>
                  <a:cubicBezTo>
                    <a:pt x="291" y="2748"/>
                    <a:pt x="131" y="3082"/>
                    <a:pt x="1" y="3431"/>
                  </a:cubicBezTo>
                  <a:cubicBezTo>
                    <a:pt x="175" y="3097"/>
                    <a:pt x="364" y="2777"/>
                    <a:pt x="553" y="2472"/>
                  </a:cubicBezTo>
                  <a:cubicBezTo>
                    <a:pt x="757" y="2166"/>
                    <a:pt x="975" y="1876"/>
                    <a:pt x="1193" y="1585"/>
                  </a:cubicBezTo>
                  <a:cubicBezTo>
                    <a:pt x="1411" y="1294"/>
                    <a:pt x="1658" y="1018"/>
                    <a:pt x="1920" y="756"/>
                  </a:cubicBezTo>
                  <a:lnTo>
                    <a:pt x="2109" y="567"/>
                  </a:lnTo>
                  <a:lnTo>
                    <a:pt x="2312" y="378"/>
                  </a:lnTo>
                  <a:lnTo>
                    <a:pt x="2516" y="189"/>
                  </a:lnTo>
                  <a:cubicBezTo>
                    <a:pt x="2574" y="131"/>
                    <a:pt x="2647" y="58"/>
                    <a:pt x="27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609022" y="2014035"/>
              <a:ext cx="590471" cy="624402"/>
            </a:xfrm>
            <a:custGeom>
              <a:avLst/>
              <a:gdLst/>
              <a:ahLst/>
              <a:cxnLst/>
              <a:rect l="l" t="t" r="r" b="b"/>
              <a:pathLst>
                <a:path w="2036" h="2153" extrusionOk="0">
                  <a:moveTo>
                    <a:pt x="2036" y="0"/>
                  </a:moveTo>
                  <a:cubicBezTo>
                    <a:pt x="1919" y="58"/>
                    <a:pt x="1832" y="131"/>
                    <a:pt x="1730" y="204"/>
                  </a:cubicBezTo>
                  <a:cubicBezTo>
                    <a:pt x="1629" y="276"/>
                    <a:pt x="1527" y="364"/>
                    <a:pt x="1425" y="436"/>
                  </a:cubicBezTo>
                  <a:cubicBezTo>
                    <a:pt x="1236" y="596"/>
                    <a:pt x="1061" y="771"/>
                    <a:pt x="887" y="945"/>
                  </a:cubicBezTo>
                  <a:cubicBezTo>
                    <a:pt x="713" y="1134"/>
                    <a:pt x="553" y="1323"/>
                    <a:pt x="407" y="1527"/>
                  </a:cubicBezTo>
                  <a:cubicBezTo>
                    <a:pt x="247" y="1730"/>
                    <a:pt x="116" y="1934"/>
                    <a:pt x="0" y="2152"/>
                  </a:cubicBezTo>
                  <a:cubicBezTo>
                    <a:pt x="160" y="1963"/>
                    <a:pt x="305" y="1759"/>
                    <a:pt x="480" y="1585"/>
                  </a:cubicBezTo>
                  <a:cubicBezTo>
                    <a:pt x="640" y="1396"/>
                    <a:pt x="800" y="1207"/>
                    <a:pt x="974" y="1032"/>
                  </a:cubicBezTo>
                  <a:cubicBezTo>
                    <a:pt x="1134" y="843"/>
                    <a:pt x="1309" y="669"/>
                    <a:pt x="1498" y="509"/>
                  </a:cubicBezTo>
                  <a:cubicBezTo>
                    <a:pt x="1585" y="422"/>
                    <a:pt x="1672" y="335"/>
                    <a:pt x="1759" y="247"/>
                  </a:cubicBezTo>
                  <a:lnTo>
                    <a:pt x="20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689066" y="2089729"/>
              <a:ext cx="797251" cy="561179"/>
            </a:xfrm>
            <a:custGeom>
              <a:avLst/>
              <a:gdLst/>
              <a:ahLst/>
              <a:cxnLst/>
              <a:rect l="l" t="t" r="r" b="b"/>
              <a:pathLst>
                <a:path w="2749" h="1935" extrusionOk="0">
                  <a:moveTo>
                    <a:pt x="2748" y="1"/>
                  </a:moveTo>
                  <a:cubicBezTo>
                    <a:pt x="2617" y="44"/>
                    <a:pt x="2487" y="88"/>
                    <a:pt x="2356" y="146"/>
                  </a:cubicBezTo>
                  <a:cubicBezTo>
                    <a:pt x="2225" y="204"/>
                    <a:pt x="2094" y="263"/>
                    <a:pt x="1963" y="321"/>
                  </a:cubicBezTo>
                  <a:cubicBezTo>
                    <a:pt x="1716" y="452"/>
                    <a:pt x="1469" y="612"/>
                    <a:pt x="1236" y="771"/>
                  </a:cubicBezTo>
                  <a:cubicBezTo>
                    <a:pt x="1004" y="931"/>
                    <a:pt x="785" y="1106"/>
                    <a:pt x="582" y="1309"/>
                  </a:cubicBezTo>
                  <a:cubicBezTo>
                    <a:pt x="364" y="1498"/>
                    <a:pt x="175" y="1717"/>
                    <a:pt x="0" y="1935"/>
                  </a:cubicBezTo>
                  <a:cubicBezTo>
                    <a:pt x="204" y="1746"/>
                    <a:pt x="422" y="1557"/>
                    <a:pt x="640" y="1368"/>
                  </a:cubicBezTo>
                  <a:cubicBezTo>
                    <a:pt x="858" y="1193"/>
                    <a:pt x="1076" y="1019"/>
                    <a:pt x="1309" y="859"/>
                  </a:cubicBezTo>
                  <a:cubicBezTo>
                    <a:pt x="1527" y="699"/>
                    <a:pt x="1774" y="553"/>
                    <a:pt x="2007" y="408"/>
                  </a:cubicBezTo>
                  <a:cubicBezTo>
                    <a:pt x="2138" y="335"/>
                    <a:pt x="2254" y="263"/>
                    <a:pt x="2385" y="190"/>
                  </a:cubicBezTo>
                  <a:lnTo>
                    <a:pt x="2559" y="88"/>
                  </a:lnTo>
                  <a:cubicBezTo>
                    <a:pt x="2632" y="59"/>
                    <a:pt x="2690" y="30"/>
                    <a:pt x="2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170231" y="2671789"/>
              <a:ext cx="662394" cy="582060"/>
            </a:xfrm>
            <a:custGeom>
              <a:avLst/>
              <a:gdLst/>
              <a:ahLst/>
              <a:cxnLst/>
              <a:rect l="l" t="t" r="r" b="b"/>
              <a:pathLst>
                <a:path w="2284" h="2007" extrusionOk="0">
                  <a:moveTo>
                    <a:pt x="1542" y="175"/>
                  </a:moveTo>
                  <a:cubicBezTo>
                    <a:pt x="1542" y="175"/>
                    <a:pt x="1541" y="175"/>
                    <a:pt x="1541" y="175"/>
                  </a:cubicBezTo>
                  <a:lnTo>
                    <a:pt x="1541" y="175"/>
                  </a:lnTo>
                  <a:cubicBezTo>
                    <a:pt x="1540" y="176"/>
                    <a:pt x="1539" y="176"/>
                    <a:pt x="1538" y="177"/>
                  </a:cubicBezTo>
                  <a:lnTo>
                    <a:pt x="1538" y="177"/>
                  </a:lnTo>
                  <a:cubicBezTo>
                    <a:pt x="1540" y="176"/>
                    <a:pt x="1541" y="176"/>
                    <a:pt x="1542" y="175"/>
                  </a:cubicBezTo>
                  <a:close/>
                  <a:moveTo>
                    <a:pt x="931" y="0"/>
                  </a:moveTo>
                  <a:lnTo>
                    <a:pt x="931" y="0"/>
                  </a:lnTo>
                  <a:cubicBezTo>
                    <a:pt x="1004" y="117"/>
                    <a:pt x="1150" y="175"/>
                    <a:pt x="1280" y="175"/>
                  </a:cubicBezTo>
                  <a:cubicBezTo>
                    <a:pt x="1310" y="180"/>
                    <a:pt x="1339" y="181"/>
                    <a:pt x="1368" y="181"/>
                  </a:cubicBezTo>
                  <a:cubicBezTo>
                    <a:pt x="1425" y="181"/>
                    <a:pt x="1483" y="175"/>
                    <a:pt x="1541" y="175"/>
                  </a:cubicBezTo>
                  <a:lnTo>
                    <a:pt x="1541" y="175"/>
                  </a:lnTo>
                  <a:cubicBezTo>
                    <a:pt x="1546" y="170"/>
                    <a:pt x="1551" y="165"/>
                    <a:pt x="1557" y="160"/>
                  </a:cubicBezTo>
                  <a:cubicBezTo>
                    <a:pt x="1586" y="160"/>
                    <a:pt x="1629" y="160"/>
                    <a:pt x="1673" y="146"/>
                  </a:cubicBezTo>
                  <a:cubicBezTo>
                    <a:pt x="1721" y="140"/>
                    <a:pt x="1769" y="136"/>
                    <a:pt x="1818" y="136"/>
                  </a:cubicBezTo>
                  <a:cubicBezTo>
                    <a:pt x="1886" y="136"/>
                    <a:pt x="1954" y="143"/>
                    <a:pt x="2022" y="160"/>
                  </a:cubicBezTo>
                  <a:cubicBezTo>
                    <a:pt x="2138" y="204"/>
                    <a:pt x="2240" y="277"/>
                    <a:pt x="2269" y="407"/>
                  </a:cubicBezTo>
                  <a:cubicBezTo>
                    <a:pt x="2284" y="335"/>
                    <a:pt x="2255" y="262"/>
                    <a:pt x="2226" y="204"/>
                  </a:cubicBezTo>
                  <a:cubicBezTo>
                    <a:pt x="2182" y="160"/>
                    <a:pt x="2124" y="117"/>
                    <a:pt x="2066" y="73"/>
                  </a:cubicBezTo>
                  <a:cubicBezTo>
                    <a:pt x="1978" y="34"/>
                    <a:pt x="1885" y="21"/>
                    <a:pt x="1793" y="21"/>
                  </a:cubicBezTo>
                  <a:cubicBezTo>
                    <a:pt x="1747" y="21"/>
                    <a:pt x="1702" y="25"/>
                    <a:pt x="1658" y="29"/>
                  </a:cubicBezTo>
                  <a:cubicBezTo>
                    <a:pt x="1528" y="59"/>
                    <a:pt x="1397" y="88"/>
                    <a:pt x="1280" y="88"/>
                  </a:cubicBezTo>
                  <a:cubicBezTo>
                    <a:pt x="1164" y="88"/>
                    <a:pt x="1033" y="73"/>
                    <a:pt x="931" y="0"/>
                  </a:cubicBezTo>
                  <a:close/>
                  <a:moveTo>
                    <a:pt x="1538" y="177"/>
                  </a:moveTo>
                  <a:cubicBezTo>
                    <a:pt x="1191" y="366"/>
                    <a:pt x="887" y="627"/>
                    <a:pt x="626" y="931"/>
                  </a:cubicBezTo>
                  <a:cubicBezTo>
                    <a:pt x="364" y="1251"/>
                    <a:pt x="146" y="1614"/>
                    <a:pt x="1" y="2007"/>
                  </a:cubicBezTo>
                  <a:cubicBezTo>
                    <a:pt x="219" y="1658"/>
                    <a:pt x="452" y="1323"/>
                    <a:pt x="713" y="1004"/>
                  </a:cubicBezTo>
                  <a:cubicBezTo>
                    <a:pt x="956" y="704"/>
                    <a:pt x="1240" y="447"/>
                    <a:pt x="1538" y="1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765662" y="1832486"/>
              <a:ext cx="261594" cy="510716"/>
            </a:xfrm>
            <a:custGeom>
              <a:avLst/>
              <a:gdLst/>
              <a:ahLst/>
              <a:cxnLst/>
              <a:rect l="l" t="t" r="r" b="b"/>
              <a:pathLst>
                <a:path w="902" h="1761" extrusionOk="0">
                  <a:moveTo>
                    <a:pt x="0" y="1"/>
                  </a:moveTo>
                  <a:cubicBezTo>
                    <a:pt x="116" y="321"/>
                    <a:pt x="247" y="612"/>
                    <a:pt x="407" y="902"/>
                  </a:cubicBezTo>
                  <a:cubicBezTo>
                    <a:pt x="553" y="1193"/>
                    <a:pt x="713" y="1484"/>
                    <a:pt x="902" y="1760"/>
                  </a:cubicBezTo>
                  <a:cubicBezTo>
                    <a:pt x="800" y="1440"/>
                    <a:pt x="654" y="1150"/>
                    <a:pt x="509" y="859"/>
                  </a:cubicBezTo>
                  <a:cubicBezTo>
                    <a:pt x="349" y="568"/>
                    <a:pt x="189" y="27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402855" y="1314520"/>
              <a:ext cx="1590152" cy="1479657"/>
            </a:xfrm>
            <a:custGeom>
              <a:avLst/>
              <a:gdLst/>
              <a:ahLst/>
              <a:cxnLst/>
              <a:rect l="l" t="t" r="r" b="b"/>
              <a:pathLst>
                <a:path w="5483" h="5102" extrusionOk="0">
                  <a:moveTo>
                    <a:pt x="1615" y="3619"/>
                  </a:moveTo>
                  <a:cubicBezTo>
                    <a:pt x="1876" y="3750"/>
                    <a:pt x="2167" y="3823"/>
                    <a:pt x="2429" y="3953"/>
                  </a:cubicBezTo>
                  <a:cubicBezTo>
                    <a:pt x="2618" y="4041"/>
                    <a:pt x="2807" y="4142"/>
                    <a:pt x="2952" y="4302"/>
                  </a:cubicBezTo>
                  <a:cubicBezTo>
                    <a:pt x="2894" y="4273"/>
                    <a:pt x="2836" y="4259"/>
                    <a:pt x="2778" y="4244"/>
                  </a:cubicBezTo>
                  <a:cubicBezTo>
                    <a:pt x="2516" y="4171"/>
                    <a:pt x="2240" y="4171"/>
                    <a:pt x="1978" y="4099"/>
                  </a:cubicBezTo>
                  <a:cubicBezTo>
                    <a:pt x="1760" y="4041"/>
                    <a:pt x="1542" y="3895"/>
                    <a:pt x="1455" y="3692"/>
                  </a:cubicBezTo>
                  <a:cubicBezTo>
                    <a:pt x="1513" y="3677"/>
                    <a:pt x="1571" y="3648"/>
                    <a:pt x="1615" y="3619"/>
                  </a:cubicBezTo>
                  <a:close/>
                  <a:moveTo>
                    <a:pt x="3339" y="1"/>
                  </a:moveTo>
                  <a:cubicBezTo>
                    <a:pt x="3215" y="1"/>
                    <a:pt x="3090" y="28"/>
                    <a:pt x="2981" y="100"/>
                  </a:cubicBezTo>
                  <a:cubicBezTo>
                    <a:pt x="2865" y="188"/>
                    <a:pt x="2705" y="406"/>
                    <a:pt x="2792" y="566"/>
                  </a:cubicBezTo>
                  <a:cubicBezTo>
                    <a:pt x="2822" y="618"/>
                    <a:pt x="2863" y="638"/>
                    <a:pt x="2909" y="638"/>
                  </a:cubicBezTo>
                  <a:cubicBezTo>
                    <a:pt x="2977" y="638"/>
                    <a:pt x="3057" y="595"/>
                    <a:pt x="3127" y="551"/>
                  </a:cubicBezTo>
                  <a:cubicBezTo>
                    <a:pt x="3229" y="784"/>
                    <a:pt x="3316" y="1002"/>
                    <a:pt x="3359" y="1249"/>
                  </a:cubicBezTo>
                  <a:cubicBezTo>
                    <a:pt x="3418" y="1511"/>
                    <a:pt x="3403" y="1801"/>
                    <a:pt x="3287" y="2063"/>
                  </a:cubicBezTo>
                  <a:cubicBezTo>
                    <a:pt x="3170" y="2281"/>
                    <a:pt x="2981" y="2470"/>
                    <a:pt x="2909" y="2703"/>
                  </a:cubicBezTo>
                  <a:cubicBezTo>
                    <a:pt x="2894" y="2776"/>
                    <a:pt x="2880" y="2834"/>
                    <a:pt x="2880" y="2892"/>
                  </a:cubicBezTo>
                  <a:cubicBezTo>
                    <a:pt x="2734" y="2703"/>
                    <a:pt x="2560" y="2528"/>
                    <a:pt x="2443" y="2325"/>
                  </a:cubicBezTo>
                  <a:cubicBezTo>
                    <a:pt x="2313" y="2063"/>
                    <a:pt x="2269" y="1758"/>
                    <a:pt x="2138" y="1482"/>
                  </a:cubicBezTo>
                  <a:cubicBezTo>
                    <a:pt x="2022" y="1205"/>
                    <a:pt x="1818" y="987"/>
                    <a:pt x="1571" y="827"/>
                  </a:cubicBezTo>
                  <a:cubicBezTo>
                    <a:pt x="1556" y="769"/>
                    <a:pt x="1542" y="711"/>
                    <a:pt x="1513" y="653"/>
                  </a:cubicBezTo>
                  <a:cubicBezTo>
                    <a:pt x="1477" y="581"/>
                    <a:pt x="1372" y="391"/>
                    <a:pt x="1279" y="391"/>
                  </a:cubicBezTo>
                  <a:cubicBezTo>
                    <a:pt x="1259" y="391"/>
                    <a:pt x="1240" y="400"/>
                    <a:pt x="1222" y="420"/>
                  </a:cubicBezTo>
                  <a:cubicBezTo>
                    <a:pt x="1120" y="537"/>
                    <a:pt x="1164" y="798"/>
                    <a:pt x="1178" y="929"/>
                  </a:cubicBezTo>
                  <a:cubicBezTo>
                    <a:pt x="1193" y="1002"/>
                    <a:pt x="1193" y="1075"/>
                    <a:pt x="1237" y="1133"/>
                  </a:cubicBezTo>
                  <a:cubicBezTo>
                    <a:pt x="1266" y="1205"/>
                    <a:pt x="1309" y="1264"/>
                    <a:pt x="1382" y="1278"/>
                  </a:cubicBezTo>
                  <a:cubicBezTo>
                    <a:pt x="1401" y="1288"/>
                    <a:pt x="1424" y="1293"/>
                    <a:pt x="1447" y="1293"/>
                  </a:cubicBezTo>
                  <a:cubicBezTo>
                    <a:pt x="1493" y="1293"/>
                    <a:pt x="1542" y="1273"/>
                    <a:pt x="1571" y="1234"/>
                  </a:cubicBezTo>
                  <a:cubicBezTo>
                    <a:pt x="1600" y="1220"/>
                    <a:pt x="1600" y="1176"/>
                    <a:pt x="1615" y="1147"/>
                  </a:cubicBezTo>
                  <a:cubicBezTo>
                    <a:pt x="1891" y="1322"/>
                    <a:pt x="2094" y="1612"/>
                    <a:pt x="2182" y="1918"/>
                  </a:cubicBezTo>
                  <a:cubicBezTo>
                    <a:pt x="2283" y="2252"/>
                    <a:pt x="2254" y="2630"/>
                    <a:pt x="2385" y="2936"/>
                  </a:cubicBezTo>
                  <a:cubicBezTo>
                    <a:pt x="2356" y="2950"/>
                    <a:pt x="2327" y="2950"/>
                    <a:pt x="2298" y="2979"/>
                  </a:cubicBezTo>
                  <a:cubicBezTo>
                    <a:pt x="2269" y="3023"/>
                    <a:pt x="2269" y="3096"/>
                    <a:pt x="2298" y="3139"/>
                  </a:cubicBezTo>
                  <a:cubicBezTo>
                    <a:pt x="2313" y="3197"/>
                    <a:pt x="2371" y="3226"/>
                    <a:pt x="2414" y="3255"/>
                  </a:cubicBezTo>
                  <a:cubicBezTo>
                    <a:pt x="2502" y="3314"/>
                    <a:pt x="2603" y="3343"/>
                    <a:pt x="2705" y="3357"/>
                  </a:cubicBezTo>
                  <a:cubicBezTo>
                    <a:pt x="2763" y="3430"/>
                    <a:pt x="2821" y="3488"/>
                    <a:pt x="2880" y="3546"/>
                  </a:cubicBezTo>
                  <a:cubicBezTo>
                    <a:pt x="2967" y="3633"/>
                    <a:pt x="3040" y="3735"/>
                    <a:pt x="3098" y="3837"/>
                  </a:cubicBezTo>
                  <a:cubicBezTo>
                    <a:pt x="3054" y="3793"/>
                    <a:pt x="2996" y="3764"/>
                    <a:pt x="2923" y="3735"/>
                  </a:cubicBezTo>
                  <a:cubicBezTo>
                    <a:pt x="2749" y="3663"/>
                    <a:pt x="2545" y="3648"/>
                    <a:pt x="2342" y="3604"/>
                  </a:cubicBezTo>
                  <a:cubicBezTo>
                    <a:pt x="1702" y="3474"/>
                    <a:pt x="1120" y="3066"/>
                    <a:pt x="771" y="2514"/>
                  </a:cubicBezTo>
                  <a:cubicBezTo>
                    <a:pt x="800" y="2514"/>
                    <a:pt x="815" y="2499"/>
                    <a:pt x="844" y="2485"/>
                  </a:cubicBezTo>
                  <a:cubicBezTo>
                    <a:pt x="873" y="2470"/>
                    <a:pt x="902" y="2441"/>
                    <a:pt x="902" y="2412"/>
                  </a:cubicBezTo>
                  <a:cubicBezTo>
                    <a:pt x="902" y="2339"/>
                    <a:pt x="844" y="2296"/>
                    <a:pt x="786" y="2267"/>
                  </a:cubicBezTo>
                  <a:lnTo>
                    <a:pt x="510" y="2121"/>
                  </a:lnTo>
                  <a:cubicBezTo>
                    <a:pt x="436" y="2072"/>
                    <a:pt x="289" y="1981"/>
                    <a:pt x="175" y="1981"/>
                  </a:cubicBezTo>
                  <a:cubicBezTo>
                    <a:pt x="154" y="1981"/>
                    <a:pt x="135" y="1984"/>
                    <a:pt x="117" y="1991"/>
                  </a:cubicBezTo>
                  <a:cubicBezTo>
                    <a:pt x="1" y="2034"/>
                    <a:pt x="1" y="2223"/>
                    <a:pt x="44" y="2325"/>
                  </a:cubicBezTo>
                  <a:cubicBezTo>
                    <a:pt x="102" y="2441"/>
                    <a:pt x="233" y="2514"/>
                    <a:pt x="350" y="2528"/>
                  </a:cubicBezTo>
                  <a:cubicBezTo>
                    <a:pt x="422" y="2543"/>
                    <a:pt x="510" y="2543"/>
                    <a:pt x="582" y="2543"/>
                  </a:cubicBezTo>
                  <a:cubicBezTo>
                    <a:pt x="699" y="2819"/>
                    <a:pt x="873" y="3081"/>
                    <a:pt x="1091" y="3285"/>
                  </a:cubicBezTo>
                  <a:lnTo>
                    <a:pt x="989" y="3285"/>
                  </a:lnTo>
                  <a:cubicBezTo>
                    <a:pt x="917" y="3299"/>
                    <a:pt x="844" y="3314"/>
                    <a:pt x="800" y="3372"/>
                  </a:cubicBezTo>
                  <a:cubicBezTo>
                    <a:pt x="684" y="3517"/>
                    <a:pt x="844" y="3735"/>
                    <a:pt x="1004" y="3764"/>
                  </a:cubicBezTo>
                  <a:cubicBezTo>
                    <a:pt x="1027" y="3768"/>
                    <a:pt x="1051" y="3770"/>
                    <a:pt x="1074" y="3770"/>
                  </a:cubicBezTo>
                  <a:cubicBezTo>
                    <a:pt x="1139" y="3770"/>
                    <a:pt x="1206" y="3757"/>
                    <a:pt x="1280" y="3735"/>
                  </a:cubicBezTo>
                  <a:cubicBezTo>
                    <a:pt x="1324" y="3939"/>
                    <a:pt x="1513" y="4099"/>
                    <a:pt x="1716" y="4171"/>
                  </a:cubicBezTo>
                  <a:cubicBezTo>
                    <a:pt x="1934" y="4259"/>
                    <a:pt x="2182" y="4288"/>
                    <a:pt x="2400" y="4375"/>
                  </a:cubicBezTo>
                  <a:cubicBezTo>
                    <a:pt x="2763" y="4520"/>
                    <a:pt x="3025" y="4797"/>
                    <a:pt x="3258" y="5102"/>
                  </a:cubicBezTo>
                  <a:cubicBezTo>
                    <a:pt x="3403" y="5058"/>
                    <a:pt x="3476" y="4942"/>
                    <a:pt x="3577" y="4826"/>
                  </a:cubicBezTo>
                  <a:cubicBezTo>
                    <a:pt x="3592" y="4826"/>
                    <a:pt x="3607" y="4840"/>
                    <a:pt x="3621" y="4840"/>
                  </a:cubicBezTo>
                  <a:cubicBezTo>
                    <a:pt x="3607" y="4826"/>
                    <a:pt x="3607" y="4811"/>
                    <a:pt x="3592" y="4797"/>
                  </a:cubicBezTo>
                  <a:cubicBezTo>
                    <a:pt x="3665" y="4680"/>
                    <a:pt x="3694" y="4549"/>
                    <a:pt x="3694" y="4404"/>
                  </a:cubicBezTo>
                  <a:cubicBezTo>
                    <a:pt x="3781" y="4215"/>
                    <a:pt x="3839" y="4012"/>
                    <a:pt x="3883" y="3808"/>
                  </a:cubicBezTo>
                  <a:cubicBezTo>
                    <a:pt x="3970" y="3444"/>
                    <a:pt x="4028" y="3066"/>
                    <a:pt x="4203" y="2732"/>
                  </a:cubicBezTo>
                  <a:cubicBezTo>
                    <a:pt x="4392" y="2383"/>
                    <a:pt x="4712" y="2092"/>
                    <a:pt x="5075" y="1932"/>
                  </a:cubicBezTo>
                  <a:cubicBezTo>
                    <a:pt x="5090" y="1947"/>
                    <a:pt x="5119" y="1961"/>
                    <a:pt x="5133" y="1961"/>
                  </a:cubicBezTo>
                  <a:cubicBezTo>
                    <a:pt x="5196" y="2012"/>
                    <a:pt x="5270" y="2084"/>
                    <a:pt x="5345" y="2084"/>
                  </a:cubicBezTo>
                  <a:cubicBezTo>
                    <a:pt x="5357" y="2084"/>
                    <a:pt x="5368" y="2082"/>
                    <a:pt x="5380" y="2078"/>
                  </a:cubicBezTo>
                  <a:cubicBezTo>
                    <a:pt x="5424" y="2063"/>
                    <a:pt x="5453" y="2020"/>
                    <a:pt x="5468" y="1961"/>
                  </a:cubicBezTo>
                  <a:cubicBezTo>
                    <a:pt x="5482" y="1918"/>
                    <a:pt x="5482" y="1860"/>
                    <a:pt x="5468" y="1816"/>
                  </a:cubicBezTo>
                  <a:cubicBezTo>
                    <a:pt x="5409" y="1612"/>
                    <a:pt x="5250" y="1438"/>
                    <a:pt x="5061" y="1365"/>
                  </a:cubicBezTo>
                  <a:cubicBezTo>
                    <a:pt x="4987" y="1340"/>
                    <a:pt x="4904" y="1326"/>
                    <a:pt x="4819" y="1326"/>
                  </a:cubicBezTo>
                  <a:cubicBezTo>
                    <a:pt x="4615" y="1326"/>
                    <a:pt x="4398" y="1401"/>
                    <a:pt x="4275" y="1554"/>
                  </a:cubicBezTo>
                  <a:cubicBezTo>
                    <a:pt x="4246" y="1612"/>
                    <a:pt x="4217" y="1685"/>
                    <a:pt x="4232" y="1743"/>
                  </a:cubicBezTo>
                  <a:cubicBezTo>
                    <a:pt x="4261" y="1831"/>
                    <a:pt x="4348" y="1874"/>
                    <a:pt x="4435" y="1889"/>
                  </a:cubicBezTo>
                  <a:cubicBezTo>
                    <a:pt x="4392" y="1932"/>
                    <a:pt x="4348" y="1976"/>
                    <a:pt x="4304" y="2034"/>
                  </a:cubicBezTo>
                  <a:cubicBezTo>
                    <a:pt x="4159" y="2252"/>
                    <a:pt x="4014" y="2456"/>
                    <a:pt x="3854" y="2659"/>
                  </a:cubicBezTo>
                  <a:cubicBezTo>
                    <a:pt x="3752" y="2805"/>
                    <a:pt x="3650" y="2950"/>
                    <a:pt x="3577" y="3096"/>
                  </a:cubicBezTo>
                  <a:cubicBezTo>
                    <a:pt x="3534" y="2979"/>
                    <a:pt x="3490" y="2877"/>
                    <a:pt x="3476" y="2761"/>
                  </a:cubicBezTo>
                  <a:cubicBezTo>
                    <a:pt x="3447" y="2398"/>
                    <a:pt x="3679" y="2063"/>
                    <a:pt x="3694" y="1685"/>
                  </a:cubicBezTo>
                  <a:cubicBezTo>
                    <a:pt x="3708" y="1278"/>
                    <a:pt x="3432" y="900"/>
                    <a:pt x="3432" y="493"/>
                  </a:cubicBezTo>
                  <a:cubicBezTo>
                    <a:pt x="3461" y="493"/>
                    <a:pt x="3490" y="499"/>
                    <a:pt x="3519" y="499"/>
                  </a:cubicBezTo>
                  <a:cubicBezTo>
                    <a:pt x="3534" y="499"/>
                    <a:pt x="3548" y="498"/>
                    <a:pt x="3563" y="493"/>
                  </a:cubicBezTo>
                  <a:cubicBezTo>
                    <a:pt x="3679" y="493"/>
                    <a:pt x="3810" y="435"/>
                    <a:pt x="3839" y="333"/>
                  </a:cubicBezTo>
                  <a:cubicBezTo>
                    <a:pt x="3854" y="260"/>
                    <a:pt x="3810" y="188"/>
                    <a:pt x="3767" y="129"/>
                  </a:cubicBezTo>
                  <a:cubicBezTo>
                    <a:pt x="3708" y="86"/>
                    <a:pt x="3636" y="57"/>
                    <a:pt x="3563" y="28"/>
                  </a:cubicBezTo>
                  <a:cubicBezTo>
                    <a:pt x="3491" y="11"/>
                    <a:pt x="3415" y="1"/>
                    <a:pt x="3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2"/>
          <p:cNvGrpSpPr/>
          <p:nvPr/>
        </p:nvGrpSpPr>
        <p:grpSpPr>
          <a:xfrm>
            <a:off x="-106373" y="4928477"/>
            <a:ext cx="901978" cy="829879"/>
            <a:chOff x="713214" y="468290"/>
            <a:chExt cx="3207604" cy="2951204"/>
          </a:xfrm>
        </p:grpSpPr>
        <p:sp>
          <p:nvSpPr>
            <p:cNvPr id="74" name="Google Shape;74;p2"/>
            <p:cNvSpPr/>
            <p:nvPr/>
          </p:nvSpPr>
          <p:spPr>
            <a:xfrm>
              <a:off x="713214" y="4682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466974" y="20452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691292" y="20089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982526" y="18932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280972" y="18644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966380" y="18425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20426" y="5951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640559" y="19982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701985" y="20233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154103" y="22765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730833" y="16799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709197" y="18895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423702" y="6458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365757" y="7721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2"/>
          <p:cNvGrpSpPr/>
          <p:nvPr/>
        </p:nvGrpSpPr>
        <p:grpSpPr>
          <a:xfrm>
            <a:off x="90261" y="163346"/>
            <a:ext cx="504420" cy="540329"/>
            <a:chOff x="6138148" y="619177"/>
            <a:chExt cx="784114" cy="839803"/>
          </a:xfrm>
        </p:grpSpPr>
        <p:sp>
          <p:nvSpPr>
            <p:cNvPr id="89" name="Google Shape;89;p2"/>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844533" y="619177"/>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267321" y="1407446"/>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2"/>
          <p:cNvGrpSpPr/>
          <p:nvPr/>
        </p:nvGrpSpPr>
        <p:grpSpPr>
          <a:xfrm>
            <a:off x="7165973" y="4756129"/>
            <a:ext cx="266161" cy="316193"/>
            <a:chOff x="6138148" y="674910"/>
            <a:chExt cx="413743" cy="491441"/>
          </a:xfrm>
        </p:grpSpPr>
        <p:sp>
          <p:nvSpPr>
            <p:cNvPr id="98" name="Google Shape;98;p2"/>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2"/>
          <p:cNvGrpSpPr/>
          <p:nvPr/>
        </p:nvGrpSpPr>
        <p:grpSpPr>
          <a:xfrm rot="2152449">
            <a:off x="8536648" y="2814704"/>
            <a:ext cx="266176" cy="316202"/>
            <a:chOff x="6138148" y="674910"/>
            <a:chExt cx="413743" cy="491441"/>
          </a:xfrm>
        </p:grpSpPr>
        <p:sp>
          <p:nvSpPr>
            <p:cNvPr id="107" name="Google Shape;107;p2"/>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2"/>
          <p:cNvGrpSpPr/>
          <p:nvPr/>
        </p:nvGrpSpPr>
        <p:grpSpPr>
          <a:xfrm>
            <a:off x="-364033" y="4409649"/>
            <a:ext cx="733555" cy="680209"/>
            <a:chOff x="83350" y="184075"/>
            <a:chExt cx="2729001" cy="2530539"/>
          </a:xfrm>
        </p:grpSpPr>
        <p:sp>
          <p:nvSpPr>
            <p:cNvPr id="116" name="Google Shape;116;p2"/>
            <p:cNvSpPr/>
            <p:nvPr/>
          </p:nvSpPr>
          <p:spPr>
            <a:xfrm>
              <a:off x="83350" y="184075"/>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71353" y="548649"/>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125111" y="1035864"/>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577289" y="1283506"/>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368425" y="1479573"/>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528666" y="1588827"/>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457207" y="1370910"/>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631818" y="1426423"/>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422757" y="1291184"/>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522957" y="1482526"/>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666071" y="1556150"/>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351298" y="1379768"/>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514492" y="1232718"/>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a:off x="8100593" y="4788321"/>
            <a:ext cx="901935" cy="836343"/>
            <a:chOff x="3140875" y="269912"/>
            <a:chExt cx="2729001" cy="2530539"/>
          </a:xfrm>
        </p:grpSpPr>
        <p:sp>
          <p:nvSpPr>
            <p:cNvPr id="130" name="Google Shape;130;p2"/>
            <p:cNvSpPr/>
            <p:nvPr/>
          </p:nvSpPr>
          <p:spPr>
            <a:xfrm>
              <a:off x="3140875" y="269912"/>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528878" y="634486"/>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182636" y="1121701"/>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634814" y="1369344"/>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425950" y="1565411"/>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586191" y="1674665"/>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514732" y="1456747"/>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689343" y="1512260"/>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480282" y="1377021"/>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580482" y="1568364"/>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723596" y="1641987"/>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408823" y="1465606"/>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572017" y="1318555"/>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2"/>
          <p:cNvGrpSpPr/>
          <p:nvPr/>
        </p:nvGrpSpPr>
        <p:grpSpPr>
          <a:xfrm>
            <a:off x="8680543" y="4211221"/>
            <a:ext cx="901935" cy="836343"/>
            <a:chOff x="3140875" y="269912"/>
            <a:chExt cx="2729001" cy="2530539"/>
          </a:xfrm>
        </p:grpSpPr>
        <p:sp>
          <p:nvSpPr>
            <p:cNvPr id="144" name="Google Shape;144;p2"/>
            <p:cNvSpPr/>
            <p:nvPr/>
          </p:nvSpPr>
          <p:spPr>
            <a:xfrm>
              <a:off x="3140875" y="269912"/>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528878" y="634486"/>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182636" y="1121701"/>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634814" y="1369344"/>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425950" y="1565411"/>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586191" y="1674665"/>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514732" y="1456747"/>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689343" y="1512260"/>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480282" y="1377021"/>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580482" y="1568364"/>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723596" y="1641987"/>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408823" y="1465606"/>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572017" y="1318555"/>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2"/>
          <p:cNvGrpSpPr/>
          <p:nvPr/>
        </p:nvGrpSpPr>
        <p:grpSpPr>
          <a:xfrm rot="553859">
            <a:off x="8510419" y="146915"/>
            <a:ext cx="449734" cy="379970"/>
            <a:chOff x="5852821" y="575813"/>
            <a:chExt cx="699070" cy="590538"/>
          </a:xfrm>
        </p:grpSpPr>
        <p:sp>
          <p:nvSpPr>
            <p:cNvPr id="158" name="Google Shape;158;p2"/>
            <p:cNvSpPr/>
            <p:nvPr/>
          </p:nvSpPr>
          <p:spPr>
            <a:xfrm>
              <a:off x="5852821" y="575813"/>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
          <p:cNvGrpSpPr/>
          <p:nvPr/>
        </p:nvGrpSpPr>
        <p:grpSpPr>
          <a:xfrm>
            <a:off x="1123927" y="-132218"/>
            <a:ext cx="513214" cy="490280"/>
            <a:chOff x="769733" y="679996"/>
            <a:chExt cx="2363953" cy="2258315"/>
          </a:xfrm>
        </p:grpSpPr>
        <p:sp>
          <p:nvSpPr>
            <p:cNvPr id="167" name="Google Shape;167;p2"/>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2"/>
          <p:cNvSpPr txBox="1">
            <a:spLocks noGrp="1"/>
          </p:cNvSpPr>
          <p:nvPr>
            <p:ph type="ctrTitle"/>
          </p:nvPr>
        </p:nvSpPr>
        <p:spPr>
          <a:xfrm>
            <a:off x="1384200" y="1432275"/>
            <a:ext cx="6375600" cy="1610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70" name="Google Shape;170;p2"/>
          <p:cNvSpPr txBox="1">
            <a:spLocks noGrp="1"/>
          </p:cNvSpPr>
          <p:nvPr>
            <p:ph type="subTitle" idx="1"/>
          </p:nvPr>
        </p:nvSpPr>
        <p:spPr>
          <a:xfrm>
            <a:off x="1384225" y="3042375"/>
            <a:ext cx="63756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62"/>
        <p:cNvGrpSpPr/>
        <p:nvPr/>
      </p:nvGrpSpPr>
      <p:grpSpPr>
        <a:xfrm>
          <a:off x="0" y="0"/>
          <a:ext cx="0" cy="0"/>
          <a:chOff x="0" y="0"/>
          <a:chExt cx="0" cy="0"/>
        </a:xfrm>
      </p:grpSpPr>
      <p:sp>
        <p:nvSpPr>
          <p:cNvPr id="2263" name="Google Shape;2263;p30"/>
          <p:cNvSpPr/>
          <p:nvPr/>
        </p:nvSpPr>
        <p:spPr>
          <a:xfrm rot="10800000" flipH="1">
            <a:off x="95251" y="4010398"/>
            <a:ext cx="9176513" cy="1790746"/>
          </a:xfrm>
          <a:custGeom>
            <a:avLst/>
            <a:gdLst/>
            <a:ahLst/>
            <a:cxnLst/>
            <a:rect l="l" t="t" r="r" b="b"/>
            <a:pathLst>
              <a:path w="196752" h="38393" extrusionOk="0">
                <a:moveTo>
                  <a:pt x="0" y="0"/>
                </a:moveTo>
                <a:lnTo>
                  <a:pt x="0" y="14662"/>
                </a:lnTo>
                <a:cubicBezTo>
                  <a:pt x="608" y="15114"/>
                  <a:pt x="1217" y="15526"/>
                  <a:pt x="1865" y="15899"/>
                </a:cubicBezTo>
                <a:cubicBezTo>
                  <a:pt x="1806" y="16252"/>
                  <a:pt x="1767" y="16625"/>
                  <a:pt x="1767" y="16998"/>
                </a:cubicBezTo>
                <a:cubicBezTo>
                  <a:pt x="1767" y="20610"/>
                  <a:pt x="4691" y="23534"/>
                  <a:pt x="8303" y="23534"/>
                </a:cubicBezTo>
                <a:cubicBezTo>
                  <a:pt x="11227" y="23534"/>
                  <a:pt x="13700" y="21630"/>
                  <a:pt x="14544" y="18980"/>
                </a:cubicBezTo>
                <a:cubicBezTo>
                  <a:pt x="17351" y="18863"/>
                  <a:pt x="20138" y="18254"/>
                  <a:pt x="22729" y="17155"/>
                </a:cubicBezTo>
                <a:lnTo>
                  <a:pt x="22729" y="17155"/>
                </a:lnTo>
                <a:cubicBezTo>
                  <a:pt x="22062" y="17999"/>
                  <a:pt x="21650" y="19098"/>
                  <a:pt x="21650" y="20276"/>
                </a:cubicBezTo>
                <a:cubicBezTo>
                  <a:pt x="21650" y="23043"/>
                  <a:pt x="23887" y="25301"/>
                  <a:pt x="26675" y="25301"/>
                </a:cubicBezTo>
                <a:cubicBezTo>
                  <a:pt x="28264" y="25301"/>
                  <a:pt x="29678" y="24574"/>
                  <a:pt x="30600" y="23416"/>
                </a:cubicBezTo>
                <a:cubicBezTo>
                  <a:pt x="31680" y="23986"/>
                  <a:pt x="32818" y="24417"/>
                  <a:pt x="33996" y="24712"/>
                </a:cubicBezTo>
                <a:cubicBezTo>
                  <a:pt x="34801" y="26262"/>
                  <a:pt x="36390" y="27322"/>
                  <a:pt x="38255" y="27322"/>
                </a:cubicBezTo>
                <a:cubicBezTo>
                  <a:pt x="39472" y="27322"/>
                  <a:pt x="40591" y="26851"/>
                  <a:pt x="41435" y="26086"/>
                </a:cubicBezTo>
                <a:cubicBezTo>
                  <a:pt x="42456" y="27008"/>
                  <a:pt x="43810" y="27558"/>
                  <a:pt x="45302" y="27558"/>
                </a:cubicBezTo>
                <a:cubicBezTo>
                  <a:pt x="48481" y="27558"/>
                  <a:pt x="51072" y="24987"/>
                  <a:pt x="51072" y="21787"/>
                </a:cubicBezTo>
                <a:cubicBezTo>
                  <a:pt x="51072" y="21375"/>
                  <a:pt x="51033" y="21002"/>
                  <a:pt x="50955" y="20629"/>
                </a:cubicBezTo>
                <a:cubicBezTo>
                  <a:pt x="51759" y="20040"/>
                  <a:pt x="52544" y="19412"/>
                  <a:pt x="53290" y="18765"/>
                </a:cubicBezTo>
                <a:cubicBezTo>
                  <a:pt x="54017" y="18156"/>
                  <a:pt x="54703" y="17489"/>
                  <a:pt x="55371" y="16821"/>
                </a:cubicBezTo>
                <a:cubicBezTo>
                  <a:pt x="55548" y="19451"/>
                  <a:pt x="57726" y="21532"/>
                  <a:pt x="60396" y="21532"/>
                </a:cubicBezTo>
                <a:cubicBezTo>
                  <a:pt x="61475" y="21532"/>
                  <a:pt x="62496" y="21179"/>
                  <a:pt x="63320" y="20590"/>
                </a:cubicBezTo>
                <a:cubicBezTo>
                  <a:pt x="63909" y="23004"/>
                  <a:pt x="66088" y="24810"/>
                  <a:pt x="68698" y="24810"/>
                </a:cubicBezTo>
                <a:cubicBezTo>
                  <a:pt x="71643" y="24810"/>
                  <a:pt x="74057" y="22494"/>
                  <a:pt x="74214" y="19569"/>
                </a:cubicBezTo>
                <a:cubicBezTo>
                  <a:pt x="74920" y="19393"/>
                  <a:pt x="75607" y="19177"/>
                  <a:pt x="76275" y="18902"/>
                </a:cubicBezTo>
                <a:cubicBezTo>
                  <a:pt x="76471" y="18843"/>
                  <a:pt x="76667" y="18765"/>
                  <a:pt x="76844" y="18686"/>
                </a:cubicBezTo>
                <a:cubicBezTo>
                  <a:pt x="77747" y="19510"/>
                  <a:pt x="78944" y="20021"/>
                  <a:pt x="80259" y="20021"/>
                </a:cubicBezTo>
                <a:cubicBezTo>
                  <a:pt x="83046" y="20021"/>
                  <a:pt x="85304" y="17763"/>
                  <a:pt x="85304" y="14996"/>
                </a:cubicBezTo>
                <a:cubicBezTo>
                  <a:pt x="85304" y="14270"/>
                  <a:pt x="85147" y="13602"/>
                  <a:pt x="84872" y="12974"/>
                </a:cubicBezTo>
                <a:lnTo>
                  <a:pt x="84911" y="12974"/>
                </a:lnTo>
                <a:cubicBezTo>
                  <a:pt x="88052" y="12974"/>
                  <a:pt x="90584" y="10442"/>
                  <a:pt x="90584" y="7321"/>
                </a:cubicBezTo>
                <a:cubicBezTo>
                  <a:pt x="90584" y="5888"/>
                  <a:pt x="90054" y="4593"/>
                  <a:pt x="89170" y="3592"/>
                </a:cubicBezTo>
                <a:cubicBezTo>
                  <a:pt x="89190" y="3494"/>
                  <a:pt x="89229" y="3396"/>
                  <a:pt x="89249" y="3298"/>
                </a:cubicBezTo>
                <a:cubicBezTo>
                  <a:pt x="93586" y="7103"/>
                  <a:pt x="99347" y="9011"/>
                  <a:pt x="105106" y="9011"/>
                </a:cubicBezTo>
                <a:cubicBezTo>
                  <a:pt x="108495" y="9011"/>
                  <a:pt x="111884" y="8350"/>
                  <a:pt x="114981" y="7027"/>
                </a:cubicBezTo>
                <a:cubicBezTo>
                  <a:pt x="115099" y="10050"/>
                  <a:pt x="117572" y="12483"/>
                  <a:pt x="120634" y="12483"/>
                </a:cubicBezTo>
                <a:cubicBezTo>
                  <a:pt x="122067" y="12483"/>
                  <a:pt x="123382" y="11954"/>
                  <a:pt x="124383" y="11070"/>
                </a:cubicBezTo>
                <a:cubicBezTo>
                  <a:pt x="124462" y="11208"/>
                  <a:pt x="124560" y="11345"/>
                  <a:pt x="124658" y="11482"/>
                </a:cubicBezTo>
                <a:cubicBezTo>
                  <a:pt x="123500" y="12699"/>
                  <a:pt x="122774" y="14329"/>
                  <a:pt x="122774" y="16134"/>
                </a:cubicBezTo>
                <a:cubicBezTo>
                  <a:pt x="122774" y="19805"/>
                  <a:pt x="125757" y="22788"/>
                  <a:pt x="129447" y="22788"/>
                </a:cubicBezTo>
                <a:cubicBezTo>
                  <a:pt x="130409" y="22788"/>
                  <a:pt x="131312" y="22592"/>
                  <a:pt x="132136" y="22219"/>
                </a:cubicBezTo>
                <a:cubicBezTo>
                  <a:pt x="132902" y="24457"/>
                  <a:pt x="135002" y="26066"/>
                  <a:pt x="137495" y="26066"/>
                </a:cubicBezTo>
                <a:cubicBezTo>
                  <a:pt x="140125" y="26066"/>
                  <a:pt x="142343" y="24260"/>
                  <a:pt x="142971" y="21826"/>
                </a:cubicBezTo>
                <a:cubicBezTo>
                  <a:pt x="144424" y="21650"/>
                  <a:pt x="145837" y="21238"/>
                  <a:pt x="147152" y="20531"/>
                </a:cubicBezTo>
                <a:cubicBezTo>
                  <a:pt x="148702" y="23043"/>
                  <a:pt x="150704" y="25281"/>
                  <a:pt x="153021" y="27126"/>
                </a:cubicBezTo>
                <a:cubicBezTo>
                  <a:pt x="152824" y="27538"/>
                  <a:pt x="152726" y="27990"/>
                  <a:pt x="152726" y="28461"/>
                </a:cubicBezTo>
                <a:cubicBezTo>
                  <a:pt x="152726" y="30188"/>
                  <a:pt x="154120" y="31601"/>
                  <a:pt x="155867" y="31601"/>
                </a:cubicBezTo>
                <a:cubicBezTo>
                  <a:pt x="156357" y="31601"/>
                  <a:pt x="156848" y="31484"/>
                  <a:pt x="157260" y="31268"/>
                </a:cubicBezTo>
                <a:lnTo>
                  <a:pt x="157260" y="31268"/>
                </a:lnTo>
                <a:cubicBezTo>
                  <a:pt x="157260" y="31425"/>
                  <a:pt x="157241" y="31582"/>
                  <a:pt x="157241" y="31739"/>
                </a:cubicBezTo>
                <a:cubicBezTo>
                  <a:pt x="157241" y="35409"/>
                  <a:pt x="160224" y="38393"/>
                  <a:pt x="163914" y="38393"/>
                </a:cubicBezTo>
                <a:cubicBezTo>
                  <a:pt x="166760" y="38393"/>
                  <a:pt x="169194" y="36606"/>
                  <a:pt x="170156" y="34094"/>
                </a:cubicBezTo>
                <a:cubicBezTo>
                  <a:pt x="170882" y="35311"/>
                  <a:pt x="172197" y="36135"/>
                  <a:pt x="173728" y="36135"/>
                </a:cubicBezTo>
                <a:cubicBezTo>
                  <a:pt x="176025" y="36135"/>
                  <a:pt x="177870" y="34271"/>
                  <a:pt x="177870" y="31974"/>
                </a:cubicBezTo>
                <a:cubicBezTo>
                  <a:pt x="177870" y="31837"/>
                  <a:pt x="177870" y="31680"/>
                  <a:pt x="177850" y="31523"/>
                </a:cubicBezTo>
                <a:cubicBezTo>
                  <a:pt x="183326" y="29619"/>
                  <a:pt x="188194" y="25909"/>
                  <a:pt x="191335" y="21041"/>
                </a:cubicBezTo>
                <a:cubicBezTo>
                  <a:pt x="193003" y="21984"/>
                  <a:pt x="194848" y="22533"/>
                  <a:pt x="196752" y="22710"/>
                </a:cubicBezTo>
                <a:lnTo>
                  <a:pt x="196752" y="0"/>
                </a:ln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0"/>
          <p:cNvSpPr/>
          <p:nvPr/>
        </p:nvSpPr>
        <p:spPr>
          <a:xfrm rot="5399147">
            <a:off x="3967802" y="144552"/>
            <a:ext cx="1208400" cy="10537200"/>
          </a:xfrm>
          <a:prstGeom prst="pie">
            <a:avLst>
              <a:gd name="adj1" fmla="val 5384737"/>
              <a:gd name="adj2" fmla="val 1615102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0"/>
          <p:cNvSpPr/>
          <p:nvPr/>
        </p:nvSpPr>
        <p:spPr>
          <a:xfrm rot="8988274">
            <a:off x="-2331091" y="-2595590"/>
            <a:ext cx="12103640" cy="3652629"/>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6" name="Google Shape;2266;p30"/>
          <p:cNvGrpSpPr/>
          <p:nvPr/>
        </p:nvGrpSpPr>
        <p:grpSpPr>
          <a:xfrm rot="-636944">
            <a:off x="277811" y="-315451"/>
            <a:ext cx="712275" cy="700865"/>
            <a:chOff x="-198496" y="752470"/>
            <a:chExt cx="2650830" cy="2608368"/>
          </a:xfrm>
        </p:grpSpPr>
        <p:sp>
          <p:nvSpPr>
            <p:cNvPr id="2267" name="Google Shape;2267;p30"/>
            <p:cNvSpPr/>
            <p:nvPr/>
          </p:nvSpPr>
          <p:spPr>
            <a:xfrm>
              <a:off x="-198496" y="752470"/>
              <a:ext cx="2650830" cy="2608368"/>
            </a:xfrm>
            <a:custGeom>
              <a:avLst/>
              <a:gdLst/>
              <a:ahLst/>
              <a:cxnLst/>
              <a:rect l="l" t="t" r="r" b="b"/>
              <a:pathLst>
                <a:path w="9437" h="9286" extrusionOk="0">
                  <a:moveTo>
                    <a:pt x="6398" y="4045"/>
                  </a:moveTo>
                  <a:lnTo>
                    <a:pt x="6398" y="4045"/>
                  </a:lnTo>
                  <a:cubicBezTo>
                    <a:pt x="6078" y="4205"/>
                    <a:pt x="5787" y="4423"/>
                    <a:pt x="5423" y="4423"/>
                  </a:cubicBezTo>
                  <a:cubicBezTo>
                    <a:pt x="5525" y="4307"/>
                    <a:pt x="5671" y="4219"/>
                    <a:pt x="5816" y="4176"/>
                  </a:cubicBezTo>
                  <a:cubicBezTo>
                    <a:pt x="6005" y="4103"/>
                    <a:pt x="6194" y="4074"/>
                    <a:pt x="6398" y="4045"/>
                  </a:cubicBezTo>
                  <a:close/>
                  <a:moveTo>
                    <a:pt x="6097" y="0"/>
                  </a:moveTo>
                  <a:cubicBezTo>
                    <a:pt x="6081" y="0"/>
                    <a:pt x="6065" y="1"/>
                    <a:pt x="6049" y="3"/>
                  </a:cubicBezTo>
                  <a:cubicBezTo>
                    <a:pt x="5772" y="32"/>
                    <a:pt x="5612" y="395"/>
                    <a:pt x="5336" y="468"/>
                  </a:cubicBezTo>
                  <a:cubicBezTo>
                    <a:pt x="5297" y="477"/>
                    <a:pt x="5257" y="479"/>
                    <a:pt x="5216" y="479"/>
                  </a:cubicBezTo>
                  <a:cubicBezTo>
                    <a:pt x="5173" y="479"/>
                    <a:pt x="5130" y="477"/>
                    <a:pt x="5086" y="477"/>
                  </a:cubicBezTo>
                  <a:cubicBezTo>
                    <a:pt x="5033" y="477"/>
                    <a:pt x="4980" y="480"/>
                    <a:pt x="4929" y="497"/>
                  </a:cubicBezTo>
                  <a:cubicBezTo>
                    <a:pt x="4769" y="526"/>
                    <a:pt x="4653" y="672"/>
                    <a:pt x="4565" y="832"/>
                  </a:cubicBezTo>
                  <a:cubicBezTo>
                    <a:pt x="4406" y="1108"/>
                    <a:pt x="4318" y="1428"/>
                    <a:pt x="4246" y="1748"/>
                  </a:cubicBezTo>
                  <a:cubicBezTo>
                    <a:pt x="4173" y="1980"/>
                    <a:pt x="4115" y="2227"/>
                    <a:pt x="4144" y="2489"/>
                  </a:cubicBezTo>
                  <a:cubicBezTo>
                    <a:pt x="4217" y="2984"/>
                    <a:pt x="4653" y="3391"/>
                    <a:pt x="4551" y="3943"/>
                  </a:cubicBezTo>
                  <a:cubicBezTo>
                    <a:pt x="4551" y="3943"/>
                    <a:pt x="4551" y="3958"/>
                    <a:pt x="4551" y="3958"/>
                  </a:cubicBezTo>
                  <a:cubicBezTo>
                    <a:pt x="4522" y="3929"/>
                    <a:pt x="4493" y="3900"/>
                    <a:pt x="4464" y="3870"/>
                  </a:cubicBezTo>
                  <a:cubicBezTo>
                    <a:pt x="4347" y="3769"/>
                    <a:pt x="4260" y="3623"/>
                    <a:pt x="4217" y="3478"/>
                  </a:cubicBezTo>
                  <a:cubicBezTo>
                    <a:pt x="4115" y="3245"/>
                    <a:pt x="4086" y="2984"/>
                    <a:pt x="4057" y="2722"/>
                  </a:cubicBezTo>
                  <a:cubicBezTo>
                    <a:pt x="4028" y="2460"/>
                    <a:pt x="3984" y="2198"/>
                    <a:pt x="3868" y="1966"/>
                  </a:cubicBezTo>
                  <a:cubicBezTo>
                    <a:pt x="3708" y="1675"/>
                    <a:pt x="3431" y="1442"/>
                    <a:pt x="3126" y="1311"/>
                  </a:cubicBezTo>
                  <a:cubicBezTo>
                    <a:pt x="2821" y="1181"/>
                    <a:pt x="2486" y="1122"/>
                    <a:pt x="2152" y="1093"/>
                  </a:cubicBezTo>
                  <a:cubicBezTo>
                    <a:pt x="2103" y="1089"/>
                    <a:pt x="2053" y="1085"/>
                    <a:pt x="2003" y="1085"/>
                  </a:cubicBezTo>
                  <a:cubicBezTo>
                    <a:pt x="1901" y="1085"/>
                    <a:pt x="1798" y="1098"/>
                    <a:pt x="1701" y="1137"/>
                  </a:cubicBezTo>
                  <a:cubicBezTo>
                    <a:pt x="1527" y="1195"/>
                    <a:pt x="1396" y="1311"/>
                    <a:pt x="1236" y="1399"/>
                  </a:cubicBezTo>
                  <a:cubicBezTo>
                    <a:pt x="960" y="1544"/>
                    <a:pt x="582" y="1544"/>
                    <a:pt x="407" y="1806"/>
                  </a:cubicBezTo>
                  <a:cubicBezTo>
                    <a:pt x="247" y="2053"/>
                    <a:pt x="363" y="2387"/>
                    <a:pt x="276" y="2678"/>
                  </a:cubicBezTo>
                  <a:cubicBezTo>
                    <a:pt x="204" y="2896"/>
                    <a:pt x="0" y="3100"/>
                    <a:pt x="29" y="3332"/>
                  </a:cubicBezTo>
                  <a:cubicBezTo>
                    <a:pt x="73" y="3623"/>
                    <a:pt x="436" y="3769"/>
                    <a:pt x="509" y="4045"/>
                  </a:cubicBezTo>
                  <a:cubicBezTo>
                    <a:pt x="553" y="4176"/>
                    <a:pt x="509" y="4321"/>
                    <a:pt x="553" y="4452"/>
                  </a:cubicBezTo>
                  <a:cubicBezTo>
                    <a:pt x="596" y="4612"/>
                    <a:pt x="742" y="4728"/>
                    <a:pt x="887" y="4816"/>
                  </a:cubicBezTo>
                  <a:cubicBezTo>
                    <a:pt x="1178" y="4975"/>
                    <a:pt x="1498" y="5048"/>
                    <a:pt x="1817" y="5121"/>
                  </a:cubicBezTo>
                  <a:cubicBezTo>
                    <a:pt x="2010" y="5166"/>
                    <a:pt x="2203" y="5203"/>
                    <a:pt x="2396" y="5203"/>
                  </a:cubicBezTo>
                  <a:cubicBezTo>
                    <a:pt x="2451" y="5203"/>
                    <a:pt x="2505" y="5200"/>
                    <a:pt x="2559" y="5194"/>
                  </a:cubicBezTo>
                  <a:cubicBezTo>
                    <a:pt x="3023" y="5127"/>
                    <a:pt x="3391" y="4746"/>
                    <a:pt x="3871" y="4746"/>
                  </a:cubicBezTo>
                  <a:cubicBezTo>
                    <a:pt x="3917" y="4746"/>
                    <a:pt x="3965" y="4750"/>
                    <a:pt x="4013" y="4757"/>
                  </a:cubicBezTo>
                  <a:cubicBezTo>
                    <a:pt x="4013" y="4757"/>
                    <a:pt x="4028" y="4772"/>
                    <a:pt x="4028" y="4772"/>
                  </a:cubicBezTo>
                  <a:cubicBezTo>
                    <a:pt x="3998" y="4786"/>
                    <a:pt x="3984" y="4816"/>
                    <a:pt x="3955" y="4845"/>
                  </a:cubicBezTo>
                  <a:cubicBezTo>
                    <a:pt x="3853" y="4961"/>
                    <a:pt x="3722" y="5048"/>
                    <a:pt x="3577" y="5106"/>
                  </a:cubicBezTo>
                  <a:cubicBezTo>
                    <a:pt x="3330" y="5208"/>
                    <a:pt x="3068" y="5252"/>
                    <a:pt x="2806" y="5281"/>
                  </a:cubicBezTo>
                  <a:cubicBezTo>
                    <a:pt x="2559" y="5324"/>
                    <a:pt x="2297" y="5368"/>
                    <a:pt x="2065" y="5499"/>
                  </a:cubicBezTo>
                  <a:cubicBezTo>
                    <a:pt x="1774" y="5659"/>
                    <a:pt x="1556" y="5935"/>
                    <a:pt x="1425" y="6240"/>
                  </a:cubicBezTo>
                  <a:cubicBezTo>
                    <a:pt x="1294" y="6560"/>
                    <a:pt x="1250" y="6895"/>
                    <a:pt x="1236" y="7229"/>
                  </a:cubicBezTo>
                  <a:cubicBezTo>
                    <a:pt x="1236" y="7375"/>
                    <a:pt x="1236" y="7534"/>
                    <a:pt x="1280" y="7680"/>
                  </a:cubicBezTo>
                  <a:cubicBezTo>
                    <a:pt x="1352" y="7840"/>
                    <a:pt x="1483" y="7971"/>
                    <a:pt x="1570" y="8131"/>
                  </a:cubicBezTo>
                  <a:cubicBezTo>
                    <a:pt x="1716" y="8407"/>
                    <a:pt x="1730" y="8785"/>
                    <a:pt x="1992" y="8959"/>
                  </a:cubicBezTo>
                  <a:cubicBezTo>
                    <a:pt x="2107" y="9029"/>
                    <a:pt x="2235" y="9044"/>
                    <a:pt x="2367" y="9044"/>
                  </a:cubicBezTo>
                  <a:cubicBezTo>
                    <a:pt x="2457" y="9044"/>
                    <a:pt x="2548" y="9037"/>
                    <a:pt x="2638" y="9037"/>
                  </a:cubicBezTo>
                  <a:cubicBezTo>
                    <a:pt x="2716" y="9037"/>
                    <a:pt x="2792" y="9042"/>
                    <a:pt x="2864" y="9061"/>
                  </a:cubicBezTo>
                  <a:cubicBezTo>
                    <a:pt x="3073" y="9126"/>
                    <a:pt x="3259" y="9286"/>
                    <a:pt x="3463" y="9286"/>
                  </a:cubicBezTo>
                  <a:cubicBezTo>
                    <a:pt x="3486" y="9286"/>
                    <a:pt x="3510" y="9284"/>
                    <a:pt x="3533" y="9279"/>
                  </a:cubicBezTo>
                  <a:cubicBezTo>
                    <a:pt x="3824" y="9236"/>
                    <a:pt x="3955" y="8872"/>
                    <a:pt x="4231" y="8785"/>
                  </a:cubicBezTo>
                  <a:cubicBezTo>
                    <a:pt x="4362" y="8756"/>
                    <a:pt x="4507" y="8785"/>
                    <a:pt x="4638" y="8741"/>
                  </a:cubicBezTo>
                  <a:cubicBezTo>
                    <a:pt x="4798" y="8698"/>
                    <a:pt x="4914" y="8538"/>
                    <a:pt x="4987" y="8392"/>
                  </a:cubicBezTo>
                  <a:cubicBezTo>
                    <a:pt x="5147" y="8102"/>
                    <a:pt x="5205" y="7782"/>
                    <a:pt x="5278" y="7462"/>
                  </a:cubicBezTo>
                  <a:cubicBezTo>
                    <a:pt x="5322" y="7215"/>
                    <a:pt x="5365" y="6967"/>
                    <a:pt x="5322" y="6720"/>
                  </a:cubicBezTo>
                  <a:cubicBezTo>
                    <a:pt x="5234" y="6211"/>
                    <a:pt x="4784" y="5833"/>
                    <a:pt x="4856" y="5281"/>
                  </a:cubicBezTo>
                  <a:cubicBezTo>
                    <a:pt x="4856" y="5266"/>
                    <a:pt x="4856" y="5266"/>
                    <a:pt x="4871" y="5252"/>
                  </a:cubicBezTo>
                  <a:cubicBezTo>
                    <a:pt x="4885" y="5281"/>
                    <a:pt x="4914" y="5310"/>
                    <a:pt x="4944" y="5324"/>
                  </a:cubicBezTo>
                  <a:cubicBezTo>
                    <a:pt x="5060" y="5426"/>
                    <a:pt x="5162" y="5557"/>
                    <a:pt x="5220" y="5702"/>
                  </a:cubicBezTo>
                  <a:cubicBezTo>
                    <a:pt x="5336" y="5935"/>
                    <a:pt x="5365" y="6197"/>
                    <a:pt x="5409" y="6459"/>
                  </a:cubicBezTo>
                  <a:cubicBezTo>
                    <a:pt x="5467" y="6720"/>
                    <a:pt x="5511" y="6982"/>
                    <a:pt x="5641" y="7200"/>
                  </a:cubicBezTo>
                  <a:cubicBezTo>
                    <a:pt x="5816" y="7491"/>
                    <a:pt x="6107" y="7694"/>
                    <a:pt x="6412" y="7825"/>
                  </a:cubicBezTo>
                  <a:cubicBezTo>
                    <a:pt x="6717" y="7942"/>
                    <a:pt x="7066" y="7971"/>
                    <a:pt x="7401" y="7985"/>
                  </a:cubicBezTo>
                  <a:cubicBezTo>
                    <a:pt x="7546" y="7985"/>
                    <a:pt x="7706" y="7985"/>
                    <a:pt x="7851" y="7927"/>
                  </a:cubicBezTo>
                  <a:cubicBezTo>
                    <a:pt x="8011" y="7854"/>
                    <a:pt x="8142" y="7723"/>
                    <a:pt x="8302" y="7636"/>
                  </a:cubicBezTo>
                  <a:cubicBezTo>
                    <a:pt x="8564" y="7476"/>
                    <a:pt x="8942" y="7447"/>
                    <a:pt x="9102" y="7171"/>
                  </a:cubicBezTo>
                  <a:cubicBezTo>
                    <a:pt x="9262" y="6924"/>
                    <a:pt x="9131" y="6589"/>
                    <a:pt x="9189" y="6299"/>
                  </a:cubicBezTo>
                  <a:cubicBezTo>
                    <a:pt x="9247" y="6066"/>
                    <a:pt x="9436" y="5862"/>
                    <a:pt x="9393" y="5630"/>
                  </a:cubicBezTo>
                  <a:cubicBezTo>
                    <a:pt x="9335" y="5339"/>
                    <a:pt x="8957" y="5223"/>
                    <a:pt x="8869" y="4946"/>
                  </a:cubicBezTo>
                  <a:cubicBezTo>
                    <a:pt x="8826" y="4816"/>
                    <a:pt x="8855" y="4670"/>
                    <a:pt x="8811" y="4554"/>
                  </a:cubicBezTo>
                  <a:cubicBezTo>
                    <a:pt x="8767" y="4379"/>
                    <a:pt x="8608" y="4278"/>
                    <a:pt x="8448" y="4205"/>
                  </a:cubicBezTo>
                  <a:cubicBezTo>
                    <a:pt x="8157" y="4059"/>
                    <a:pt x="7837" y="4001"/>
                    <a:pt x="7517" y="3943"/>
                  </a:cubicBezTo>
                  <a:cubicBezTo>
                    <a:pt x="7415" y="3929"/>
                    <a:pt x="7328" y="3914"/>
                    <a:pt x="7226" y="3900"/>
                  </a:cubicBezTo>
                  <a:cubicBezTo>
                    <a:pt x="7270" y="3885"/>
                    <a:pt x="7314" y="3870"/>
                    <a:pt x="7343" y="3856"/>
                  </a:cubicBezTo>
                  <a:cubicBezTo>
                    <a:pt x="7648" y="3711"/>
                    <a:pt x="7881" y="3434"/>
                    <a:pt x="8011" y="3143"/>
                  </a:cubicBezTo>
                  <a:cubicBezTo>
                    <a:pt x="8157" y="2838"/>
                    <a:pt x="8230" y="2504"/>
                    <a:pt x="8259" y="2169"/>
                  </a:cubicBezTo>
                  <a:cubicBezTo>
                    <a:pt x="8273" y="2009"/>
                    <a:pt x="8273" y="1864"/>
                    <a:pt x="8230" y="1719"/>
                  </a:cubicBezTo>
                  <a:cubicBezTo>
                    <a:pt x="8171" y="1544"/>
                    <a:pt x="8040" y="1413"/>
                    <a:pt x="7968" y="1253"/>
                  </a:cubicBezTo>
                  <a:cubicBezTo>
                    <a:pt x="7837" y="963"/>
                    <a:pt x="7837" y="584"/>
                    <a:pt x="7575" y="410"/>
                  </a:cubicBezTo>
                  <a:cubicBezTo>
                    <a:pt x="7328" y="236"/>
                    <a:pt x="6994" y="337"/>
                    <a:pt x="6717" y="250"/>
                  </a:cubicBezTo>
                  <a:cubicBezTo>
                    <a:pt x="6500" y="182"/>
                    <a:pt x="6321" y="0"/>
                    <a:pt x="6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0"/>
            <p:cNvSpPr/>
            <p:nvPr/>
          </p:nvSpPr>
          <p:spPr>
            <a:xfrm>
              <a:off x="1054250" y="1980725"/>
              <a:ext cx="159900" cy="15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9" name="Google Shape;2269;p30"/>
          <p:cNvSpPr/>
          <p:nvPr/>
        </p:nvSpPr>
        <p:spPr>
          <a:xfrm rot="-9123803">
            <a:off x="37243" y="-2280775"/>
            <a:ext cx="12103497" cy="3652586"/>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0" name="Google Shape;2270;p30"/>
          <p:cNvGrpSpPr/>
          <p:nvPr/>
        </p:nvGrpSpPr>
        <p:grpSpPr>
          <a:xfrm rot="8679575">
            <a:off x="1057911" y="-499103"/>
            <a:ext cx="643262" cy="1135275"/>
            <a:chOff x="4563166" y="600259"/>
            <a:chExt cx="2351985" cy="4150952"/>
          </a:xfrm>
        </p:grpSpPr>
        <p:sp>
          <p:nvSpPr>
            <p:cNvPr id="2271" name="Google Shape;2271;p30"/>
            <p:cNvSpPr/>
            <p:nvPr/>
          </p:nvSpPr>
          <p:spPr>
            <a:xfrm>
              <a:off x="4563166" y="600259"/>
              <a:ext cx="2351985" cy="4150952"/>
            </a:xfrm>
            <a:custGeom>
              <a:avLst/>
              <a:gdLst/>
              <a:ahLst/>
              <a:cxnLst/>
              <a:rect l="l" t="t" r="r" b="b"/>
              <a:pathLst>
                <a:path w="9212" h="16258" extrusionOk="0">
                  <a:moveTo>
                    <a:pt x="5166" y="1"/>
                  </a:moveTo>
                  <a:cubicBezTo>
                    <a:pt x="5142" y="1"/>
                    <a:pt x="5130" y="13"/>
                    <a:pt x="5130" y="37"/>
                  </a:cubicBezTo>
                  <a:cubicBezTo>
                    <a:pt x="5130" y="354"/>
                    <a:pt x="5178" y="696"/>
                    <a:pt x="5239" y="988"/>
                  </a:cubicBezTo>
                  <a:cubicBezTo>
                    <a:pt x="5107" y="789"/>
                    <a:pt x="4873" y="484"/>
                    <a:pt x="4668" y="484"/>
                  </a:cubicBezTo>
                  <a:cubicBezTo>
                    <a:pt x="4572" y="484"/>
                    <a:pt x="4481" y="552"/>
                    <a:pt x="4411" y="732"/>
                  </a:cubicBezTo>
                  <a:cubicBezTo>
                    <a:pt x="4179" y="1305"/>
                    <a:pt x="4996" y="1987"/>
                    <a:pt x="5398" y="2268"/>
                  </a:cubicBezTo>
                  <a:cubicBezTo>
                    <a:pt x="5495" y="3547"/>
                    <a:pt x="5556" y="5582"/>
                    <a:pt x="5337" y="5996"/>
                  </a:cubicBezTo>
                  <a:cubicBezTo>
                    <a:pt x="5325" y="6021"/>
                    <a:pt x="5325" y="6045"/>
                    <a:pt x="5325" y="6070"/>
                  </a:cubicBezTo>
                  <a:cubicBezTo>
                    <a:pt x="4849" y="6862"/>
                    <a:pt x="4362" y="7800"/>
                    <a:pt x="3935" y="8811"/>
                  </a:cubicBezTo>
                  <a:cubicBezTo>
                    <a:pt x="3704" y="8092"/>
                    <a:pt x="3521" y="6898"/>
                    <a:pt x="3485" y="6630"/>
                  </a:cubicBezTo>
                  <a:cubicBezTo>
                    <a:pt x="3741" y="6179"/>
                    <a:pt x="4447" y="4851"/>
                    <a:pt x="3838" y="4766"/>
                  </a:cubicBezTo>
                  <a:cubicBezTo>
                    <a:pt x="3798" y="4760"/>
                    <a:pt x="3760" y="4758"/>
                    <a:pt x="3724" y="4758"/>
                  </a:cubicBezTo>
                  <a:cubicBezTo>
                    <a:pt x="3207" y="4758"/>
                    <a:pt x="3143" y="5301"/>
                    <a:pt x="3131" y="5472"/>
                  </a:cubicBezTo>
                  <a:cubicBezTo>
                    <a:pt x="3070" y="5156"/>
                    <a:pt x="2997" y="4753"/>
                    <a:pt x="2997" y="4388"/>
                  </a:cubicBezTo>
                  <a:cubicBezTo>
                    <a:pt x="2997" y="4376"/>
                    <a:pt x="2985" y="4351"/>
                    <a:pt x="2961" y="4351"/>
                  </a:cubicBezTo>
                  <a:cubicBezTo>
                    <a:pt x="2936" y="4351"/>
                    <a:pt x="2924" y="4376"/>
                    <a:pt x="2924" y="4388"/>
                  </a:cubicBezTo>
                  <a:cubicBezTo>
                    <a:pt x="2924" y="4717"/>
                    <a:pt x="2973" y="5058"/>
                    <a:pt x="3034" y="5351"/>
                  </a:cubicBezTo>
                  <a:cubicBezTo>
                    <a:pt x="2901" y="5152"/>
                    <a:pt x="2668" y="4847"/>
                    <a:pt x="2463" y="4847"/>
                  </a:cubicBezTo>
                  <a:cubicBezTo>
                    <a:pt x="2366" y="4847"/>
                    <a:pt x="2275" y="4915"/>
                    <a:pt x="2205" y="5095"/>
                  </a:cubicBezTo>
                  <a:cubicBezTo>
                    <a:pt x="1974" y="5655"/>
                    <a:pt x="2766" y="6325"/>
                    <a:pt x="3180" y="6618"/>
                  </a:cubicBezTo>
                  <a:cubicBezTo>
                    <a:pt x="3192" y="6715"/>
                    <a:pt x="3448" y="8482"/>
                    <a:pt x="3777" y="9226"/>
                  </a:cubicBezTo>
                  <a:cubicBezTo>
                    <a:pt x="3497" y="9920"/>
                    <a:pt x="3265" y="10664"/>
                    <a:pt x="3095" y="11407"/>
                  </a:cubicBezTo>
                  <a:cubicBezTo>
                    <a:pt x="2741" y="10761"/>
                    <a:pt x="2059" y="9567"/>
                    <a:pt x="1815" y="9153"/>
                  </a:cubicBezTo>
                  <a:cubicBezTo>
                    <a:pt x="1861" y="8635"/>
                    <a:pt x="1929" y="7347"/>
                    <a:pt x="1465" y="7347"/>
                  </a:cubicBezTo>
                  <a:cubicBezTo>
                    <a:pt x="1438" y="7347"/>
                    <a:pt x="1408" y="7352"/>
                    <a:pt x="1376" y="7361"/>
                  </a:cubicBezTo>
                  <a:cubicBezTo>
                    <a:pt x="767" y="7544"/>
                    <a:pt x="950" y="8117"/>
                    <a:pt x="1023" y="8287"/>
                  </a:cubicBezTo>
                  <a:cubicBezTo>
                    <a:pt x="828" y="8031"/>
                    <a:pt x="609" y="7690"/>
                    <a:pt x="450" y="7361"/>
                  </a:cubicBezTo>
                  <a:cubicBezTo>
                    <a:pt x="442" y="7353"/>
                    <a:pt x="433" y="7344"/>
                    <a:pt x="420" y="7344"/>
                  </a:cubicBezTo>
                  <a:cubicBezTo>
                    <a:pt x="415" y="7344"/>
                    <a:pt x="409" y="7346"/>
                    <a:pt x="402" y="7349"/>
                  </a:cubicBezTo>
                  <a:cubicBezTo>
                    <a:pt x="377" y="7349"/>
                    <a:pt x="377" y="7373"/>
                    <a:pt x="389" y="7398"/>
                  </a:cubicBezTo>
                  <a:cubicBezTo>
                    <a:pt x="523" y="7690"/>
                    <a:pt x="706" y="7983"/>
                    <a:pt x="877" y="8226"/>
                  </a:cubicBezTo>
                  <a:cubicBezTo>
                    <a:pt x="714" y="8118"/>
                    <a:pt x="457" y="7975"/>
                    <a:pt x="265" y="7975"/>
                  </a:cubicBezTo>
                  <a:cubicBezTo>
                    <a:pt x="112" y="7975"/>
                    <a:pt x="1" y="8066"/>
                    <a:pt x="12" y="8336"/>
                  </a:cubicBezTo>
                  <a:cubicBezTo>
                    <a:pt x="48" y="8958"/>
                    <a:pt x="1096" y="9238"/>
                    <a:pt x="1571" y="9323"/>
                  </a:cubicBezTo>
                  <a:cubicBezTo>
                    <a:pt x="1876" y="9859"/>
                    <a:pt x="2790" y="11456"/>
                    <a:pt x="2997" y="11870"/>
                  </a:cubicBezTo>
                  <a:cubicBezTo>
                    <a:pt x="2729" y="13320"/>
                    <a:pt x="2741" y="14795"/>
                    <a:pt x="3241" y="16160"/>
                  </a:cubicBezTo>
                  <a:cubicBezTo>
                    <a:pt x="3265" y="16220"/>
                    <a:pt x="3326" y="16257"/>
                    <a:pt x="3387" y="16257"/>
                  </a:cubicBezTo>
                  <a:cubicBezTo>
                    <a:pt x="3399" y="16257"/>
                    <a:pt x="3424" y="16257"/>
                    <a:pt x="3436" y="16245"/>
                  </a:cubicBezTo>
                  <a:cubicBezTo>
                    <a:pt x="3521" y="16220"/>
                    <a:pt x="3558" y="16135"/>
                    <a:pt x="3533" y="16050"/>
                  </a:cubicBezTo>
                  <a:cubicBezTo>
                    <a:pt x="3034" y="14673"/>
                    <a:pt x="3058" y="13162"/>
                    <a:pt x="3363" y="11687"/>
                  </a:cubicBezTo>
                  <a:cubicBezTo>
                    <a:pt x="3606" y="11480"/>
                    <a:pt x="4338" y="10944"/>
                    <a:pt x="5276" y="10786"/>
                  </a:cubicBezTo>
                  <a:lnTo>
                    <a:pt x="5288" y="10786"/>
                  </a:lnTo>
                  <a:cubicBezTo>
                    <a:pt x="5616" y="10918"/>
                    <a:pt x="6285" y="11161"/>
                    <a:pt x="6723" y="11161"/>
                  </a:cubicBezTo>
                  <a:cubicBezTo>
                    <a:pt x="6968" y="11161"/>
                    <a:pt x="7140" y="11085"/>
                    <a:pt x="7140" y="10871"/>
                  </a:cubicBezTo>
                  <a:cubicBezTo>
                    <a:pt x="7140" y="10352"/>
                    <a:pt x="6716" y="10266"/>
                    <a:pt x="6469" y="10266"/>
                  </a:cubicBezTo>
                  <a:cubicBezTo>
                    <a:pt x="6420" y="10266"/>
                    <a:pt x="6379" y="10270"/>
                    <a:pt x="6348" y="10274"/>
                  </a:cubicBezTo>
                  <a:cubicBezTo>
                    <a:pt x="6653" y="10152"/>
                    <a:pt x="7043" y="10042"/>
                    <a:pt x="7396" y="9993"/>
                  </a:cubicBezTo>
                  <a:cubicBezTo>
                    <a:pt x="7421" y="9981"/>
                    <a:pt x="7433" y="9969"/>
                    <a:pt x="7433" y="9945"/>
                  </a:cubicBezTo>
                  <a:cubicBezTo>
                    <a:pt x="7433" y="9927"/>
                    <a:pt x="7420" y="9916"/>
                    <a:pt x="7403" y="9916"/>
                  </a:cubicBezTo>
                  <a:cubicBezTo>
                    <a:pt x="7397" y="9916"/>
                    <a:pt x="7391" y="9917"/>
                    <a:pt x="7384" y="9920"/>
                  </a:cubicBezTo>
                  <a:cubicBezTo>
                    <a:pt x="7067" y="9957"/>
                    <a:pt x="6738" y="10054"/>
                    <a:pt x="6458" y="10152"/>
                  </a:cubicBezTo>
                  <a:cubicBezTo>
                    <a:pt x="6714" y="9920"/>
                    <a:pt x="7177" y="9445"/>
                    <a:pt x="6592" y="9287"/>
                  </a:cubicBezTo>
                  <a:cubicBezTo>
                    <a:pt x="6549" y="9276"/>
                    <a:pt x="6506" y="9271"/>
                    <a:pt x="6464" y="9271"/>
                  </a:cubicBezTo>
                  <a:cubicBezTo>
                    <a:pt x="5914" y="9271"/>
                    <a:pt x="5406" y="10097"/>
                    <a:pt x="5191" y="10493"/>
                  </a:cubicBezTo>
                  <a:cubicBezTo>
                    <a:pt x="4447" y="10627"/>
                    <a:pt x="3838" y="10968"/>
                    <a:pt x="3472" y="11224"/>
                  </a:cubicBezTo>
                  <a:cubicBezTo>
                    <a:pt x="3753" y="10079"/>
                    <a:pt x="4204" y="8958"/>
                    <a:pt x="4691" y="7946"/>
                  </a:cubicBezTo>
                  <a:cubicBezTo>
                    <a:pt x="4691" y="7934"/>
                    <a:pt x="4703" y="7934"/>
                    <a:pt x="4703" y="7934"/>
                  </a:cubicBezTo>
                  <a:cubicBezTo>
                    <a:pt x="4715" y="7922"/>
                    <a:pt x="5605" y="7398"/>
                    <a:pt x="6616" y="7203"/>
                  </a:cubicBezTo>
                  <a:cubicBezTo>
                    <a:pt x="6641" y="7203"/>
                    <a:pt x="6665" y="7191"/>
                    <a:pt x="6677" y="7178"/>
                  </a:cubicBezTo>
                  <a:cubicBezTo>
                    <a:pt x="7019" y="7318"/>
                    <a:pt x="7661" y="7547"/>
                    <a:pt x="8083" y="7547"/>
                  </a:cubicBezTo>
                  <a:cubicBezTo>
                    <a:pt x="8324" y="7547"/>
                    <a:pt x="8493" y="7472"/>
                    <a:pt x="8493" y="7264"/>
                  </a:cubicBezTo>
                  <a:cubicBezTo>
                    <a:pt x="8493" y="6717"/>
                    <a:pt x="8040" y="6651"/>
                    <a:pt x="7798" y="6651"/>
                  </a:cubicBezTo>
                  <a:cubicBezTo>
                    <a:pt x="7759" y="6651"/>
                    <a:pt x="7726" y="6653"/>
                    <a:pt x="7701" y="6654"/>
                  </a:cubicBezTo>
                  <a:cubicBezTo>
                    <a:pt x="8006" y="6545"/>
                    <a:pt x="8396" y="6423"/>
                    <a:pt x="8749" y="6374"/>
                  </a:cubicBezTo>
                  <a:cubicBezTo>
                    <a:pt x="8773" y="6374"/>
                    <a:pt x="8785" y="6350"/>
                    <a:pt x="8785" y="6325"/>
                  </a:cubicBezTo>
                  <a:cubicBezTo>
                    <a:pt x="8773" y="6313"/>
                    <a:pt x="8761" y="6301"/>
                    <a:pt x="8737" y="6301"/>
                  </a:cubicBezTo>
                  <a:cubicBezTo>
                    <a:pt x="8420" y="6338"/>
                    <a:pt x="8091" y="6435"/>
                    <a:pt x="7798" y="6533"/>
                  </a:cubicBezTo>
                  <a:cubicBezTo>
                    <a:pt x="8067" y="6313"/>
                    <a:pt x="8530" y="5826"/>
                    <a:pt x="7945" y="5680"/>
                  </a:cubicBezTo>
                  <a:cubicBezTo>
                    <a:pt x="7899" y="5668"/>
                    <a:pt x="7854" y="5663"/>
                    <a:pt x="7809" y="5663"/>
                  </a:cubicBezTo>
                  <a:cubicBezTo>
                    <a:pt x="7240" y="5663"/>
                    <a:pt x="6723" y="6538"/>
                    <a:pt x="6531" y="6910"/>
                  </a:cubicBezTo>
                  <a:cubicBezTo>
                    <a:pt x="5873" y="7044"/>
                    <a:pt x="5276" y="7300"/>
                    <a:pt x="4923" y="7471"/>
                  </a:cubicBezTo>
                  <a:cubicBezTo>
                    <a:pt x="6056" y="5241"/>
                    <a:pt x="7335" y="3620"/>
                    <a:pt x="7360" y="3596"/>
                  </a:cubicBezTo>
                  <a:cubicBezTo>
                    <a:pt x="7372" y="3584"/>
                    <a:pt x="7372" y="3571"/>
                    <a:pt x="7384" y="3571"/>
                  </a:cubicBezTo>
                  <a:cubicBezTo>
                    <a:pt x="7945" y="3413"/>
                    <a:pt x="9212" y="3011"/>
                    <a:pt x="8871" y="2548"/>
                  </a:cubicBezTo>
                  <a:cubicBezTo>
                    <a:pt x="8726" y="2356"/>
                    <a:pt x="8564" y="2291"/>
                    <a:pt x="8413" y="2291"/>
                  </a:cubicBezTo>
                  <a:cubicBezTo>
                    <a:pt x="8170" y="2291"/>
                    <a:pt x="7954" y="2456"/>
                    <a:pt x="7872" y="2523"/>
                  </a:cubicBezTo>
                  <a:cubicBezTo>
                    <a:pt x="8054" y="2268"/>
                    <a:pt x="8286" y="1939"/>
                    <a:pt x="8554" y="1683"/>
                  </a:cubicBezTo>
                  <a:cubicBezTo>
                    <a:pt x="8566" y="1670"/>
                    <a:pt x="8566" y="1646"/>
                    <a:pt x="8554" y="1634"/>
                  </a:cubicBezTo>
                  <a:cubicBezTo>
                    <a:pt x="8548" y="1622"/>
                    <a:pt x="8539" y="1616"/>
                    <a:pt x="8528" y="1616"/>
                  </a:cubicBezTo>
                  <a:cubicBezTo>
                    <a:pt x="8517" y="1616"/>
                    <a:pt x="8505" y="1622"/>
                    <a:pt x="8493" y="1634"/>
                  </a:cubicBezTo>
                  <a:cubicBezTo>
                    <a:pt x="8274" y="1853"/>
                    <a:pt x="8054" y="2133"/>
                    <a:pt x="7884" y="2377"/>
                  </a:cubicBezTo>
                  <a:cubicBezTo>
                    <a:pt x="7957" y="2084"/>
                    <a:pt x="8030" y="1550"/>
                    <a:pt x="7696" y="1550"/>
                  </a:cubicBezTo>
                  <a:cubicBezTo>
                    <a:pt x="7640" y="1550"/>
                    <a:pt x="7573" y="1564"/>
                    <a:pt x="7494" y="1597"/>
                  </a:cubicBezTo>
                  <a:cubicBezTo>
                    <a:pt x="6897" y="1841"/>
                    <a:pt x="7019" y="2999"/>
                    <a:pt x="7092" y="3450"/>
                  </a:cubicBezTo>
                  <a:cubicBezTo>
                    <a:pt x="6933" y="3645"/>
                    <a:pt x="6409" y="4339"/>
                    <a:pt x="5763" y="5351"/>
                  </a:cubicBezTo>
                  <a:cubicBezTo>
                    <a:pt x="5849" y="4266"/>
                    <a:pt x="5727" y="2572"/>
                    <a:pt x="5702" y="2255"/>
                  </a:cubicBezTo>
                  <a:cubicBezTo>
                    <a:pt x="5971" y="1780"/>
                    <a:pt x="6641" y="488"/>
                    <a:pt x="6044" y="415"/>
                  </a:cubicBezTo>
                  <a:cubicBezTo>
                    <a:pt x="6003" y="410"/>
                    <a:pt x="5965" y="407"/>
                    <a:pt x="5930" y="407"/>
                  </a:cubicBezTo>
                  <a:cubicBezTo>
                    <a:pt x="5413" y="407"/>
                    <a:pt x="5349" y="950"/>
                    <a:pt x="5349" y="1110"/>
                  </a:cubicBezTo>
                  <a:cubicBezTo>
                    <a:pt x="5276" y="793"/>
                    <a:pt x="5203" y="403"/>
                    <a:pt x="5203" y="37"/>
                  </a:cubicBezTo>
                  <a:cubicBezTo>
                    <a:pt x="5203" y="13"/>
                    <a:pt x="5191" y="1"/>
                    <a:pt x="5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0"/>
            <p:cNvSpPr/>
            <p:nvPr/>
          </p:nvSpPr>
          <p:spPr>
            <a:xfrm>
              <a:off x="6208697" y="2147000"/>
              <a:ext cx="411061" cy="340338"/>
            </a:xfrm>
            <a:custGeom>
              <a:avLst/>
              <a:gdLst/>
              <a:ahLst/>
              <a:cxnLst/>
              <a:rect l="l" t="t" r="r" b="b"/>
              <a:pathLst>
                <a:path w="1610" h="1333" extrusionOk="0">
                  <a:moveTo>
                    <a:pt x="970" y="1"/>
                  </a:moveTo>
                  <a:cubicBezTo>
                    <a:pt x="457" y="1"/>
                    <a:pt x="1" y="1011"/>
                    <a:pt x="1" y="1011"/>
                  </a:cubicBezTo>
                  <a:cubicBezTo>
                    <a:pt x="1" y="1011"/>
                    <a:pt x="730" y="1332"/>
                    <a:pt x="1155" y="1332"/>
                  </a:cubicBezTo>
                  <a:cubicBezTo>
                    <a:pt x="1326" y="1332"/>
                    <a:pt x="1447" y="1280"/>
                    <a:pt x="1451" y="1133"/>
                  </a:cubicBezTo>
                  <a:cubicBezTo>
                    <a:pt x="1451" y="751"/>
                    <a:pt x="1134" y="699"/>
                    <a:pt x="962" y="699"/>
                  </a:cubicBezTo>
                  <a:cubicBezTo>
                    <a:pt x="898" y="699"/>
                    <a:pt x="854" y="706"/>
                    <a:pt x="854" y="706"/>
                  </a:cubicBezTo>
                  <a:cubicBezTo>
                    <a:pt x="854" y="706"/>
                    <a:pt x="1609" y="146"/>
                    <a:pt x="1061" y="12"/>
                  </a:cubicBezTo>
                  <a:cubicBezTo>
                    <a:pt x="1030" y="4"/>
                    <a:pt x="1000"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0"/>
            <p:cNvSpPr/>
            <p:nvPr/>
          </p:nvSpPr>
          <p:spPr>
            <a:xfrm>
              <a:off x="5863505" y="3070500"/>
              <a:ext cx="410806" cy="340849"/>
            </a:xfrm>
            <a:custGeom>
              <a:avLst/>
              <a:gdLst/>
              <a:ahLst/>
              <a:cxnLst/>
              <a:rect l="l" t="t" r="r" b="b"/>
              <a:pathLst>
                <a:path w="1609" h="1335" extrusionOk="0">
                  <a:moveTo>
                    <a:pt x="962" y="1"/>
                  </a:moveTo>
                  <a:cubicBezTo>
                    <a:pt x="452" y="1"/>
                    <a:pt x="0" y="1013"/>
                    <a:pt x="0" y="1013"/>
                  </a:cubicBezTo>
                  <a:cubicBezTo>
                    <a:pt x="0" y="1013"/>
                    <a:pt x="736" y="1335"/>
                    <a:pt x="1159" y="1335"/>
                  </a:cubicBezTo>
                  <a:cubicBezTo>
                    <a:pt x="1330" y="1335"/>
                    <a:pt x="1450" y="1282"/>
                    <a:pt x="1450" y="1135"/>
                  </a:cubicBezTo>
                  <a:cubicBezTo>
                    <a:pt x="1450" y="753"/>
                    <a:pt x="1133" y="701"/>
                    <a:pt x="961" y="701"/>
                  </a:cubicBezTo>
                  <a:cubicBezTo>
                    <a:pt x="897" y="701"/>
                    <a:pt x="853" y="708"/>
                    <a:pt x="853" y="708"/>
                  </a:cubicBezTo>
                  <a:cubicBezTo>
                    <a:pt x="853" y="708"/>
                    <a:pt x="1609" y="148"/>
                    <a:pt x="1060" y="14"/>
                  </a:cubicBezTo>
                  <a:cubicBezTo>
                    <a:pt x="1027" y="5"/>
                    <a:pt x="995"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0"/>
            <p:cNvSpPr/>
            <p:nvPr/>
          </p:nvSpPr>
          <p:spPr>
            <a:xfrm>
              <a:off x="4691592" y="2629559"/>
              <a:ext cx="364849" cy="366891"/>
            </a:xfrm>
            <a:custGeom>
              <a:avLst/>
              <a:gdLst/>
              <a:ahLst/>
              <a:cxnLst/>
              <a:rect l="l" t="t" r="r" b="b"/>
              <a:pathLst>
                <a:path w="1429" h="1437" extrusionOk="0">
                  <a:moveTo>
                    <a:pt x="1033" y="1"/>
                  </a:moveTo>
                  <a:cubicBezTo>
                    <a:pt x="1014" y="1"/>
                    <a:pt x="993" y="4"/>
                    <a:pt x="971" y="10"/>
                  </a:cubicBezTo>
                  <a:cubicBezTo>
                    <a:pt x="471" y="157"/>
                    <a:pt x="727" y="705"/>
                    <a:pt x="727" y="705"/>
                  </a:cubicBezTo>
                  <a:cubicBezTo>
                    <a:pt x="727" y="705"/>
                    <a:pt x="397" y="450"/>
                    <a:pt x="184" y="450"/>
                  </a:cubicBezTo>
                  <a:cubicBezTo>
                    <a:pt x="77" y="450"/>
                    <a:pt x="0" y="514"/>
                    <a:pt x="8" y="705"/>
                  </a:cubicBezTo>
                  <a:cubicBezTo>
                    <a:pt x="31" y="1235"/>
                    <a:pt x="1145" y="1406"/>
                    <a:pt x="1265" y="1423"/>
                  </a:cubicBezTo>
                  <a:lnTo>
                    <a:pt x="1265" y="1423"/>
                  </a:lnTo>
                  <a:cubicBezTo>
                    <a:pt x="1283" y="1276"/>
                    <a:pt x="1429" y="1"/>
                    <a:pt x="1033" y="1"/>
                  </a:cubicBezTo>
                  <a:close/>
                  <a:moveTo>
                    <a:pt x="1265" y="1423"/>
                  </a:moveTo>
                  <a:cubicBezTo>
                    <a:pt x="1264" y="1431"/>
                    <a:pt x="1263" y="1436"/>
                    <a:pt x="1263" y="1436"/>
                  </a:cubicBezTo>
                  <a:lnTo>
                    <a:pt x="1276" y="1424"/>
                  </a:lnTo>
                  <a:cubicBezTo>
                    <a:pt x="1276" y="1424"/>
                    <a:pt x="1272" y="1423"/>
                    <a:pt x="1265" y="14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0"/>
            <p:cNvSpPr/>
            <p:nvPr/>
          </p:nvSpPr>
          <p:spPr>
            <a:xfrm>
              <a:off x="6311335" y="1146137"/>
              <a:ext cx="460848" cy="375317"/>
            </a:xfrm>
            <a:custGeom>
              <a:avLst/>
              <a:gdLst/>
              <a:ahLst/>
              <a:cxnLst/>
              <a:rect l="l" t="t" r="r" b="b"/>
              <a:pathLst>
                <a:path w="1805" h="1470" extrusionOk="0">
                  <a:moveTo>
                    <a:pt x="664" y="1"/>
                  </a:moveTo>
                  <a:cubicBezTo>
                    <a:pt x="625" y="1"/>
                    <a:pt x="580" y="10"/>
                    <a:pt x="525" y="32"/>
                  </a:cubicBezTo>
                  <a:cubicBezTo>
                    <a:pt x="1" y="251"/>
                    <a:pt x="269" y="1470"/>
                    <a:pt x="269" y="1470"/>
                  </a:cubicBezTo>
                  <a:cubicBezTo>
                    <a:pt x="269" y="1470"/>
                    <a:pt x="1804" y="1129"/>
                    <a:pt x="1500" y="702"/>
                  </a:cubicBezTo>
                  <a:cubicBezTo>
                    <a:pt x="1396" y="567"/>
                    <a:pt x="1282" y="521"/>
                    <a:pt x="1176" y="521"/>
                  </a:cubicBezTo>
                  <a:cubicBezTo>
                    <a:pt x="956" y="521"/>
                    <a:pt x="769" y="714"/>
                    <a:pt x="769" y="714"/>
                  </a:cubicBezTo>
                  <a:cubicBezTo>
                    <a:pt x="769" y="714"/>
                    <a:pt x="993"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0"/>
            <p:cNvSpPr/>
            <p:nvPr/>
          </p:nvSpPr>
          <p:spPr>
            <a:xfrm>
              <a:off x="5717208" y="853794"/>
              <a:ext cx="482550" cy="362806"/>
            </a:xfrm>
            <a:custGeom>
              <a:avLst/>
              <a:gdLst/>
              <a:ahLst/>
              <a:cxnLst/>
              <a:rect l="l" t="t" r="r" b="b"/>
              <a:pathLst>
                <a:path w="1890" h="1421" extrusionOk="0">
                  <a:moveTo>
                    <a:pt x="1282" y="1"/>
                  </a:moveTo>
                  <a:cubicBezTo>
                    <a:pt x="856" y="1"/>
                    <a:pt x="878" y="531"/>
                    <a:pt x="878" y="531"/>
                  </a:cubicBezTo>
                  <a:cubicBezTo>
                    <a:pt x="878" y="531"/>
                    <a:pt x="619" y="63"/>
                    <a:pt x="404" y="63"/>
                  </a:cubicBezTo>
                  <a:cubicBezTo>
                    <a:pt x="335" y="63"/>
                    <a:pt x="270" y="111"/>
                    <a:pt x="220" y="239"/>
                  </a:cubicBezTo>
                  <a:cubicBezTo>
                    <a:pt x="0" y="763"/>
                    <a:pt x="1061" y="1421"/>
                    <a:pt x="1061" y="1421"/>
                  </a:cubicBezTo>
                  <a:cubicBezTo>
                    <a:pt x="1061" y="1421"/>
                    <a:pt x="1889" y="68"/>
                    <a:pt x="1365" y="7"/>
                  </a:cubicBezTo>
                  <a:cubicBezTo>
                    <a:pt x="1336" y="3"/>
                    <a:pt x="1308" y="1"/>
                    <a:pt x="1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0"/>
            <p:cNvSpPr/>
            <p:nvPr/>
          </p:nvSpPr>
          <p:spPr>
            <a:xfrm>
              <a:off x="5153974" y="1965211"/>
              <a:ext cx="479486" cy="365359"/>
            </a:xfrm>
            <a:custGeom>
              <a:avLst/>
              <a:gdLst/>
              <a:ahLst/>
              <a:cxnLst/>
              <a:rect l="l" t="t" r="r" b="b"/>
              <a:pathLst>
                <a:path w="1878" h="1431" extrusionOk="0">
                  <a:moveTo>
                    <a:pt x="1295" y="0"/>
                  </a:moveTo>
                  <a:cubicBezTo>
                    <a:pt x="855" y="0"/>
                    <a:pt x="866" y="541"/>
                    <a:pt x="866" y="541"/>
                  </a:cubicBezTo>
                  <a:cubicBezTo>
                    <a:pt x="866" y="541"/>
                    <a:pt x="606" y="62"/>
                    <a:pt x="390" y="62"/>
                  </a:cubicBezTo>
                  <a:cubicBezTo>
                    <a:pt x="322" y="62"/>
                    <a:pt x="258" y="110"/>
                    <a:pt x="208" y="236"/>
                  </a:cubicBezTo>
                  <a:cubicBezTo>
                    <a:pt x="1" y="772"/>
                    <a:pt x="1061" y="1430"/>
                    <a:pt x="1061" y="1430"/>
                  </a:cubicBezTo>
                  <a:cubicBezTo>
                    <a:pt x="1061" y="1430"/>
                    <a:pt x="1877" y="78"/>
                    <a:pt x="1366" y="5"/>
                  </a:cubicBezTo>
                  <a:cubicBezTo>
                    <a:pt x="1341" y="2"/>
                    <a:pt x="1317" y="0"/>
                    <a:pt x="1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8" name="Google Shape;2278;p30"/>
          <p:cNvGrpSpPr/>
          <p:nvPr/>
        </p:nvGrpSpPr>
        <p:grpSpPr>
          <a:xfrm rot="-8239098" flipH="1">
            <a:off x="8476825" y="27904"/>
            <a:ext cx="649675" cy="1083354"/>
            <a:chOff x="5163988" y="1008018"/>
            <a:chExt cx="816823" cy="1420876"/>
          </a:xfrm>
        </p:grpSpPr>
        <p:sp>
          <p:nvSpPr>
            <p:cNvPr id="2279" name="Google Shape;2279;p30"/>
            <p:cNvSpPr/>
            <p:nvPr/>
          </p:nvSpPr>
          <p:spPr>
            <a:xfrm>
              <a:off x="5579223" y="1738671"/>
              <a:ext cx="379787" cy="495482"/>
            </a:xfrm>
            <a:custGeom>
              <a:avLst/>
              <a:gdLst/>
              <a:ahLst/>
              <a:cxnLst/>
              <a:rect l="l" t="t" r="r" b="b"/>
              <a:pathLst>
                <a:path w="4425" h="5773" extrusionOk="0">
                  <a:moveTo>
                    <a:pt x="4425" y="0"/>
                  </a:moveTo>
                  <a:cubicBezTo>
                    <a:pt x="3354" y="231"/>
                    <a:pt x="2340" y="738"/>
                    <a:pt x="1625" y="1579"/>
                  </a:cubicBezTo>
                  <a:cubicBezTo>
                    <a:pt x="923" y="2408"/>
                    <a:pt x="462" y="3456"/>
                    <a:pt x="266" y="4528"/>
                  </a:cubicBezTo>
                  <a:cubicBezTo>
                    <a:pt x="197" y="4897"/>
                    <a:pt x="70" y="5403"/>
                    <a:pt x="1" y="5772"/>
                  </a:cubicBezTo>
                  <a:cubicBezTo>
                    <a:pt x="462" y="5265"/>
                    <a:pt x="1084" y="4954"/>
                    <a:pt x="1660" y="4574"/>
                  </a:cubicBezTo>
                  <a:cubicBezTo>
                    <a:pt x="3204" y="3549"/>
                    <a:pt x="4379" y="1855"/>
                    <a:pt x="4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0"/>
            <p:cNvSpPr/>
            <p:nvPr/>
          </p:nvSpPr>
          <p:spPr>
            <a:xfrm>
              <a:off x="5163988" y="1301206"/>
              <a:ext cx="540971" cy="1127688"/>
            </a:xfrm>
            <a:custGeom>
              <a:avLst/>
              <a:gdLst/>
              <a:ahLst/>
              <a:cxnLst/>
              <a:rect l="l" t="t" r="r" b="b"/>
              <a:pathLst>
                <a:path w="6303" h="13139" extrusionOk="0">
                  <a:moveTo>
                    <a:pt x="4256" y="1"/>
                  </a:moveTo>
                  <a:cubicBezTo>
                    <a:pt x="4236" y="1"/>
                    <a:pt x="4214" y="14"/>
                    <a:pt x="4205" y="40"/>
                  </a:cubicBezTo>
                  <a:cubicBezTo>
                    <a:pt x="3791" y="915"/>
                    <a:pt x="3687" y="1906"/>
                    <a:pt x="3652" y="2851"/>
                  </a:cubicBezTo>
                  <a:cubicBezTo>
                    <a:pt x="3583" y="4222"/>
                    <a:pt x="3618" y="5593"/>
                    <a:pt x="3744" y="6964"/>
                  </a:cubicBezTo>
                  <a:cubicBezTo>
                    <a:pt x="3238" y="5178"/>
                    <a:pt x="2016" y="3600"/>
                    <a:pt x="392" y="2712"/>
                  </a:cubicBezTo>
                  <a:lnTo>
                    <a:pt x="392" y="2712"/>
                  </a:lnTo>
                  <a:cubicBezTo>
                    <a:pt x="0" y="3657"/>
                    <a:pt x="265" y="4752"/>
                    <a:pt x="910" y="5547"/>
                  </a:cubicBezTo>
                  <a:cubicBezTo>
                    <a:pt x="1556" y="6353"/>
                    <a:pt x="2477" y="6883"/>
                    <a:pt x="3399" y="7344"/>
                  </a:cubicBezTo>
                  <a:cubicBezTo>
                    <a:pt x="3583" y="7436"/>
                    <a:pt x="3710" y="7424"/>
                    <a:pt x="3791" y="7482"/>
                  </a:cubicBezTo>
                  <a:cubicBezTo>
                    <a:pt x="3986" y="9245"/>
                    <a:pt x="4344" y="11007"/>
                    <a:pt x="4862" y="12724"/>
                  </a:cubicBezTo>
                  <a:cubicBezTo>
                    <a:pt x="4862" y="12747"/>
                    <a:pt x="4885" y="12759"/>
                    <a:pt x="4908" y="12770"/>
                  </a:cubicBezTo>
                  <a:cubicBezTo>
                    <a:pt x="4920" y="12874"/>
                    <a:pt x="4931" y="12977"/>
                    <a:pt x="4954" y="13093"/>
                  </a:cubicBezTo>
                  <a:cubicBezTo>
                    <a:pt x="4954" y="13116"/>
                    <a:pt x="4977" y="13127"/>
                    <a:pt x="5000" y="13139"/>
                  </a:cubicBezTo>
                  <a:lnTo>
                    <a:pt x="5023" y="13139"/>
                  </a:lnTo>
                  <a:cubicBezTo>
                    <a:pt x="5046" y="13139"/>
                    <a:pt x="5069" y="13116"/>
                    <a:pt x="5069" y="13081"/>
                  </a:cubicBezTo>
                  <a:cubicBezTo>
                    <a:pt x="4597" y="10212"/>
                    <a:pt x="4689" y="7332"/>
                    <a:pt x="5346" y="4533"/>
                  </a:cubicBezTo>
                  <a:cubicBezTo>
                    <a:pt x="5519" y="3749"/>
                    <a:pt x="5761" y="2931"/>
                    <a:pt x="6279" y="2275"/>
                  </a:cubicBezTo>
                  <a:cubicBezTo>
                    <a:pt x="6302" y="2252"/>
                    <a:pt x="6291" y="2217"/>
                    <a:pt x="6268" y="2206"/>
                  </a:cubicBezTo>
                  <a:cubicBezTo>
                    <a:pt x="6259" y="2197"/>
                    <a:pt x="6247" y="2193"/>
                    <a:pt x="6234" y="2193"/>
                  </a:cubicBezTo>
                  <a:cubicBezTo>
                    <a:pt x="6214" y="2193"/>
                    <a:pt x="6194" y="2203"/>
                    <a:pt x="6187" y="2217"/>
                  </a:cubicBezTo>
                  <a:cubicBezTo>
                    <a:pt x="5657" y="2885"/>
                    <a:pt x="5415" y="3703"/>
                    <a:pt x="5231" y="4498"/>
                  </a:cubicBezTo>
                  <a:cubicBezTo>
                    <a:pt x="4643" y="7021"/>
                    <a:pt x="4505" y="9602"/>
                    <a:pt x="4827" y="12194"/>
                  </a:cubicBezTo>
                  <a:cubicBezTo>
                    <a:pt x="3975" y="9153"/>
                    <a:pt x="3618" y="6007"/>
                    <a:pt x="3768" y="2851"/>
                  </a:cubicBezTo>
                  <a:cubicBezTo>
                    <a:pt x="3814" y="1918"/>
                    <a:pt x="3906" y="938"/>
                    <a:pt x="4309" y="86"/>
                  </a:cubicBezTo>
                  <a:cubicBezTo>
                    <a:pt x="4321" y="63"/>
                    <a:pt x="4309" y="28"/>
                    <a:pt x="4274" y="5"/>
                  </a:cubicBezTo>
                  <a:cubicBezTo>
                    <a:pt x="4269" y="2"/>
                    <a:pt x="4262" y="1"/>
                    <a:pt x="4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0"/>
            <p:cNvSpPr/>
            <p:nvPr/>
          </p:nvSpPr>
          <p:spPr>
            <a:xfrm>
              <a:off x="5450739" y="1008018"/>
              <a:ext cx="356012" cy="338761"/>
            </a:xfrm>
            <a:custGeom>
              <a:avLst/>
              <a:gdLst/>
              <a:ahLst/>
              <a:cxnLst/>
              <a:rect l="l" t="t" r="r" b="b"/>
              <a:pathLst>
                <a:path w="4148" h="3947" extrusionOk="0">
                  <a:moveTo>
                    <a:pt x="1915" y="0"/>
                  </a:moveTo>
                  <a:cubicBezTo>
                    <a:pt x="1502" y="0"/>
                    <a:pt x="1087" y="150"/>
                    <a:pt x="726" y="495"/>
                  </a:cubicBezTo>
                  <a:cubicBezTo>
                    <a:pt x="277" y="921"/>
                    <a:pt x="35" y="1532"/>
                    <a:pt x="23" y="2131"/>
                  </a:cubicBezTo>
                  <a:cubicBezTo>
                    <a:pt x="0" y="2626"/>
                    <a:pt x="139" y="3156"/>
                    <a:pt x="496" y="3502"/>
                  </a:cubicBezTo>
                  <a:cubicBezTo>
                    <a:pt x="813" y="3819"/>
                    <a:pt x="1262" y="3947"/>
                    <a:pt x="1722" y="3947"/>
                  </a:cubicBezTo>
                  <a:cubicBezTo>
                    <a:pt x="1981" y="3947"/>
                    <a:pt x="2244" y="3906"/>
                    <a:pt x="2489" y="3836"/>
                  </a:cubicBezTo>
                  <a:cubicBezTo>
                    <a:pt x="3065" y="3675"/>
                    <a:pt x="3641" y="3340"/>
                    <a:pt x="3906" y="2810"/>
                  </a:cubicBezTo>
                  <a:cubicBezTo>
                    <a:pt x="4148" y="2304"/>
                    <a:pt x="4090" y="1670"/>
                    <a:pt x="3802" y="1175"/>
                  </a:cubicBezTo>
                  <a:cubicBezTo>
                    <a:pt x="3382" y="474"/>
                    <a:pt x="2650" y="0"/>
                    <a:pt x="1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0"/>
            <p:cNvSpPr/>
            <p:nvPr/>
          </p:nvSpPr>
          <p:spPr>
            <a:xfrm>
              <a:off x="5510046" y="1065780"/>
              <a:ext cx="235425" cy="223237"/>
            </a:xfrm>
            <a:custGeom>
              <a:avLst/>
              <a:gdLst/>
              <a:ahLst/>
              <a:cxnLst/>
              <a:rect l="l" t="t" r="r" b="b"/>
              <a:pathLst>
                <a:path w="2743" h="2601" extrusionOk="0">
                  <a:moveTo>
                    <a:pt x="1266" y="1"/>
                  </a:moveTo>
                  <a:cubicBezTo>
                    <a:pt x="994" y="1"/>
                    <a:pt x="721" y="100"/>
                    <a:pt x="484" y="329"/>
                  </a:cubicBezTo>
                  <a:cubicBezTo>
                    <a:pt x="185" y="605"/>
                    <a:pt x="35" y="1008"/>
                    <a:pt x="12" y="1412"/>
                  </a:cubicBezTo>
                  <a:cubicBezTo>
                    <a:pt x="1" y="1734"/>
                    <a:pt x="93" y="2080"/>
                    <a:pt x="323" y="2310"/>
                  </a:cubicBezTo>
                  <a:cubicBezTo>
                    <a:pt x="537" y="2517"/>
                    <a:pt x="837" y="2601"/>
                    <a:pt x="1143" y="2601"/>
                  </a:cubicBezTo>
                  <a:cubicBezTo>
                    <a:pt x="1314" y="2601"/>
                    <a:pt x="1487" y="2575"/>
                    <a:pt x="1648" y="2529"/>
                  </a:cubicBezTo>
                  <a:cubicBezTo>
                    <a:pt x="2028" y="2425"/>
                    <a:pt x="2397" y="2207"/>
                    <a:pt x="2570" y="1849"/>
                  </a:cubicBezTo>
                  <a:cubicBezTo>
                    <a:pt x="2742" y="1515"/>
                    <a:pt x="2696" y="1101"/>
                    <a:pt x="2512" y="778"/>
                  </a:cubicBezTo>
                  <a:cubicBezTo>
                    <a:pt x="2232" y="314"/>
                    <a:pt x="1750" y="1"/>
                    <a:pt x="1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0"/>
            <p:cNvSpPr/>
            <p:nvPr/>
          </p:nvSpPr>
          <p:spPr>
            <a:xfrm>
              <a:off x="5620764" y="1302665"/>
              <a:ext cx="360046" cy="336444"/>
            </a:xfrm>
            <a:custGeom>
              <a:avLst/>
              <a:gdLst/>
              <a:ahLst/>
              <a:cxnLst/>
              <a:rect l="l" t="t" r="r" b="b"/>
              <a:pathLst>
                <a:path w="4195" h="3920" extrusionOk="0">
                  <a:moveTo>
                    <a:pt x="2053" y="1"/>
                  </a:moveTo>
                  <a:cubicBezTo>
                    <a:pt x="1730" y="1"/>
                    <a:pt x="1396" y="96"/>
                    <a:pt x="1072" y="311"/>
                  </a:cubicBezTo>
                  <a:cubicBezTo>
                    <a:pt x="565" y="645"/>
                    <a:pt x="220" y="1198"/>
                    <a:pt x="93" y="1797"/>
                  </a:cubicBezTo>
                  <a:cubicBezTo>
                    <a:pt x="1" y="2281"/>
                    <a:pt x="47" y="2822"/>
                    <a:pt x="323" y="3225"/>
                  </a:cubicBezTo>
                  <a:cubicBezTo>
                    <a:pt x="682" y="3723"/>
                    <a:pt x="1323" y="3919"/>
                    <a:pt x="1944" y="3919"/>
                  </a:cubicBezTo>
                  <a:cubicBezTo>
                    <a:pt x="2042" y="3919"/>
                    <a:pt x="2140" y="3915"/>
                    <a:pt x="2236" y="3905"/>
                  </a:cubicBezTo>
                  <a:cubicBezTo>
                    <a:pt x="2835" y="3836"/>
                    <a:pt x="3457" y="3617"/>
                    <a:pt x="3814" y="3133"/>
                  </a:cubicBezTo>
                  <a:cubicBezTo>
                    <a:pt x="4148" y="2672"/>
                    <a:pt x="4194" y="2039"/>
                    <a:pt x="3987" y="1509"/>
                  </a:cubicBezTo>
                  <a:cubicBezTo>
                    <a:pt x="3663" y="644"/>
                    <a:pt x="2894" y="1"/>
                    <a:pt x="20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0"/>
            <p:cNvSpPr/>
            <p:nvPr/>
          </p:nvSpPr>
          <p:spPr>
            <a:xfrm>
              <a:off x="5682131" y="1360256"/>
              <a:ext cx="237399" cy="222122"/>
            </a:xfrm>
            <a:custGeom>
              <a:avLst/>
              <a:gdLst/>
              <a:ahLst/>
              <a:cxnLst/>
              <a:rect l="l" t="t" r="r" b="b"/>
              <a:pathLst>
                <a:path w="2766" h="2588" extrusionOk="0">
                  <a:moveTo>
                    <a:pt x="1357" y="1"/>
                  </a:moveTo>
                  <a:cubicBezTo>
                    <a:pt x="1145" y="1"/>
                    <a:pt x="925" y="63"/>
                    <a:pt x="714" y="204"/>
                  </a:cubicBezTo>
                  <a:lnTo>
                    <a:pt x="714" y="216"/>
                  </a:lnTo>
                  <a:cubicBezTo>
                    <a:pt x="380" y="435"/>
                    <a:pt x="150" y="803"/>
                    <a:pt x="69" y="1195"/>
                  </a:cubicBezTo>
                  <a:cubicBezTo>
                    <a:pt x="0" y="1506"/>
                    <a:pt x="35" y="1863"/>
                    <a:pt x="219" y="2128"/>
                  </a:cubicBezTo>
                  <a:cubicBezTo>
                    <a:pt x="458" y="2456"/>
                    <a:pt x="877" y="2587"/>
                    <a:pt x="1291" y="2587"/>
                  </a:cubicBezTo>
                  <a:cubicBezTo>
                    <a:pt x="1356" y="2587"/>
                    <a:pt x="1422" y="2584"/>
                    <a:pt x="1486" y="2577"/>
                  </a:cubicBezTo>
                  <a:cubicBezTo>
                    <a:pt x="1878" y="2531"/>
                    <a:pt x="2281" y="2382"/>
                    <a:pt x="2512" y="2071"/>
                  </a:cubicBezTo>
                  <a:cubicBezTo>
                    <a:pt x="2731" y="1771"/>
                    <a:pt x="2765" y="1345"/>
                    <a:pt x="2638" y="999"/>
                  </a:cubicBezTo>
                  <a:cubicBezTo>
                    <a:pt x="2422" y="425"/>
                    <a:pt x="1911" y="1"/>
                    <a:pt x="1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5" name="Google Shape;2285;p30"/>
          <p:cNvGrpSpPr/>
          <p:nvPr/>
        </p:nvGrpSpPr>
        <p:grpSpPr>
          <a:xfrm rot="2380471">
            <a:off x="-900453" y="10081"/>
            <a:ext cx="2037109" cy="1442589"/>
            <a:chOff x="2466190" y="2554580"/>
            <a:chExt cx="3713712" cy="2629885"/>
          </a:xfrm>
        </p:grpSpPr>
        <p:sp>
          <p:nvSpPr>
            <p:cNvPr id="2286" name="Google Shape;2286;p30"/>
            <p:cNvSpPr/>
            <p:nvPr/>
          </p:nvSpPr>
          <p:spPr>
            <a:xfrm rot="5581197">
              <a:off x="3100972" y="2074557"/>
              <a:ext cx="2444148" cy="3589931"/>
            </a:xfrm>
            <a:custGeom>
              <a:avLst/>
              <a:gdLst/>
              <a:ahLst/>
              <a:cxnLst/>
              <a:rect l="l" t="t" r="r" b="b"/>
              <a:pathLst>
                <a:path w="18181" h="26704" extrusionOk="0">
                  <a:moveTo>
                    <a:pt x="14560" y="0"/>
                  </a:moveTo>
                  <a:cubicBezTo>
                    <a:pt x="14514" y="0"/>
                    <a:pt x="14468" y="4"/>
                    <a:pt x="14424" y="13"/>
                  </a:cubicBezTo>
                  <a:cubicBezTo>
                    <a:pt x="14309" y="36"/>
                    <a:pt x="14205" y="82"/>
                    <a:pt x="14102" y="140"/>
                  </a:cubicBezTo>
                  <a:cubicBezTo>
                    <a:pt x="14010" y="197"/>
                    <a:pt x="13929" y="266"/>
                    <a:pt x="13837" y="359"/>
                  </a:cubicBezTo>
                  <a:cubicBezTo>
                    <a:pt x="13756" y="439"/>
                    <a:pt x="13687" y="531"/>
                    <a:pt x="13618" y="647"/>
                  </a:cubicBezTo>
                  <a:cubicBezTo>
                    <a:pt x="13560" y="750"/>
                    <a:pt x="13503" y="866"/>
                    <a:pt x="13445" y="992"/>
                  </a:cubicBezTo>
                  <a:cubicBezTo>
                    <a:pt x="13341" y="1188"/>
                    <a:pt x="13272" y="1419"/>
                    <a:pt x="13192" y="1684"/>
                  </a:cubicBezTo>
                  <a:lnTo>
                    <a:pt x="13192" y="1695"/>
                  </a:lnTo>
                  <a:lnTo>
                    <a:pt x="13192" y="1707"/>
                  </a:lnTo>
                  <a:lnTo>
                    <a:pt x="13169" y="1787"/>
                  </a:lnTo>
                  <a:cubicBezTo>
                    <a:pt x="13157" y="1753"/>
                    <a:pt x="13134" y="1707"/>
                    <a:pt x="13099" y="1637"/>
                  </a:cubicBezTo>
                  <a:cubicBezTo>
                    <a:pt x="13030" y="1522"/>
                    <a:pt x="12927" y="1419"/>
                    <a:pt x="12811" y="1338"/>
                  </a:cubicBezTo>
                  <a:cubicBezTo>
                    <a:pt x="12788" y="1315"/>
                    <a:pt x="12765" y="1303"/>
                    <a:pt x="12731" y="1280"/>
                  </a:cubicBezTo>
                  <a:cubicBezTo>
                    <a:pt x="12639" y="1234"/>
                    <a:pt x="12546" y="1200"/>
                    <a:pt x="12443" y="1177"/>
                  </a:cubicBezTo>
                  <a:cubicBezTo>
                    <a:pt x="12399" y="1169"/>
                    <a:pt x="12355" y="1165"/>
                    <a:pt x="12311" y="1165"/>
                  </a:cubicBezTo>
                  <a:cubicBezTo>
                    <a:pt x="12217" y="1165"/>
                    <a:pt x="12122" y="1183"/>
                    <a:pt x="12028" y="1223"/>
                  </a:cubicBezTo>
                  <a:cubicBezTo>
                    <a:pt x="11970" y="1246"/>
                    <a:pt x="11913" y="1269"/>
                    <a:pt x="11832" y="1315"/>
                  </a:cubicBezTo>
                  <a:cubicBezTo>
                    <a:pt x="11763" y="1372"/>
                    <a:pt x="11694" y="1430"/>
                    <a:pt x="11648" y="1488"/>
                  </a:cubicBezTo>
                  <a:cubicBezTo>
                    <a:pt x="11544" y="1591"/>
                    <a:pt x="11452" y="1730"/>
                    <a:pt x="11383" y="1879"/>
                  </a:cubicBezTo>
                  <a:cubicBezTo>
                    <a:pt x="11279" y="2144"/>
                    <a:pt x="11245" y="2444"/>
                    <a:pt x="11268" y="2836"/>
                  </a:cubicBezTo>
                  <a:cubicBezTo>
                    <a:pt x="11291" y="3112"/>
                    <a:pt x="11337" y="3377"/>
                    <a:pt x="11394" y="3619"/>
                  </a:cubicBezTo>
                  <a:cubicBezTo>
                    <a:pt x="11337" y="3550"/>
                    <a:pt x="11268" y="3492"/>
                    <a:pt x="11187" y="3446"/>
                  </a:cubicBezTo>
                  <a:cubicBezTo>
                    <a:pt x="11164" y="3435"/>
                    <a:pt x="11141" y="3423"/>
                    <a:pt x="11118" y="3412"/>
                  </a:cubicBezTo>
                  <a:cubicBezTo>
                    <a:pt x="11072" y="3389"/>
                    <a:pt x="11003" y="3377"/>
                    <a:pt x="10933" y="3366"/>
                  </a:cubicBezTo>
                  <a:lnTo>
                    <a:pt x="10853" y="3366"/>
                  </a:lnTo>
                  <a:cubicBezTo>
                    <a:pt x="10807" y="3366"/>
                    <a:pt x="10772" y="3366"/>
                    <a:pt x="10738" y="3377"/>
                  </a:cubicBezTo>
                  <a:cubicBezTo>
                    <a:pt x="10703" y="3389"/>
                    <a:pt x="10669" y="3400"/>
                    <a:pt x="10634" y="3412"/>
                  </a:cubicBezTo>
                  <a:cubicBezTo>
                    <a:pt x="10599" y="3423"/>
                    <a:pt x="10565" y="3446"/>
                    <a:pt x="10530" y="3469"/>
                  </a:cubicBezTo>
                  <a:cubicBezTo>
                    <a:pt x="10473" y="3504"/>
                    <a:pt x="10415" y="3550"/>
                    <a:pt x="10380" y="3596"/>
                  </a:cubicBezTo>
                  <a:cubicBezTo>
                    <a:pt x="10311" y="3654"/>
                    <a:pt x="10265" y="3723"/>
                    <a:pt x="10208" y="3815"/>
                  </a:cubicBezTo>
                  <a:cubicBezTo>
                    <a:pt x="10173" y="3884"/>
                    <a:pt x="10139" y="3976"/>
                    <a:pt x="10116" y="4080"/>
                  </a:cubicBezTo>
                  <a:cubicBezTo>
                    <a:pt x="10104" y="4160"/>
                    <a:pt x="10092" y="4253"/>
                    <a:pt x="10081" y="4368"/>
                  </a:cubicBezTo>
                  <a:cubicBezTo>
                    <a:pt x="10081" y="4472"/>
                    <a:pt x="10081" y="4587"/>
                    <a:pt x="10104" y="4690"/>
                  </a:cubicBezTo>
                  <a:cubicBezTo>
                    <a:pt x="10127" y="4909"/>
                    <a:pt x="10173" y="5128"/>
                    <a:pt x="10242" y="5393"/>
                  </a:cubicBezTo>
                  <a:cubicBezTo>
                    <a:pt x="10277" y="5520"/>
                    <a:pt x="10311" y="5647"/>
                    <a:pt x="10357" y="5762"/>
                  </a:cubicBezTo>
                  <a:cubicBezTo>
                    <a:pt x="10392" y="5889"/>
                    <a:pt x="10438" y="6015"/>
                    <a:pt x="10484" y="6131"/>
                  </a:cubicBezTo>
                  <a:cubicBezTo>
                    <a:pt x="10530" y="6257"/>
                    <a:pt x="10576" y="6384"/>
                    <a:pt x="10622" y="6499"/>
                  </a:cubicBezTo>
                  <a:cubicBezTo>
                    <a:pt x="10669" y="6626"/>
                    <a:pt x="10715" y="6753"/>
                    <a:pt x="10761" y="6868"/>
                  </a:cubicBezTo>
                  <a:cubicBezTo>
                    <a:pt x="10853" y="7156"/>
                    <a:pt x="10922" y="7363"/>
                    <a:pt x="10980" y="7571"/>
                  </a:cubicBezTo>
                  <a:lnTo>
                    <a:pt x="11003" y="7640"/>
                  </a:lnTo>
                  <a:cubicBezTo>
                    <a:pt x="11049" y="7813"/>
                    <a:pt x="11095" y="8031"/>
                    <a:pt x="11095" y="8262"/>
                  </a:cubicBezTo>
                  <a:cubicBezTo>
                    <a:pt x="11095" y="8319"/>
                    <a:pt x="11095" y="8366"/>
                    <a:pt x="11083" y="8412"/>
                  </a:cubicBezTo>
                  <a:cubicBezTo>
                    <a:pt x="11072" y="8423"/>
                    <a:pt x="11060" y="8435"/>
                    <a:pt x="11060" y="8458"/>
                  </a:cubicBezTo>
                  <a:cubicBezTo>
                    <a:pt x="11060" y="8469"/>
                    <a:pt x="11060" y="8481"/>
                    <a:pt x="11072" y="8492"/>
                  </a:cubicBezTo>
                  <a:cubicBezTo>
                    <a:pt x="11083" y="8504"/>
                    <a:pt x="11083" y="8504"/>
                    <a:pt x="11083" y="8504"/>
                  </a:cubicBezTo>
                  <a:cubicBezTo>
                    <a:pt x="11095" y="8504"/>
                    <a:pt x="11095" y="8515"/>
                    <a:pt x="11095" y="8515"/>
                  </a:cubicBezTo>
                  <a:cubicBezTo>
                    <a:pt x="10968" y="8896"/>
                    <a:pt x="10841" y="9287"/>
                    <a:pt x="10715" y="9679"/>
                  </a:cubicBezTo>
                  <a:cubicBezTo>
                    <a:pt x="10634" y="9921"/>
                    <a:pt x="10553" y="10163"/>
                    <a:pt x="10473" y="10405"/>
                  </a:cubicBezTo>
                  <a:cubicBezTo>
                    <a:pt x="10404" y="10635"/>
                    <a:pt x="10311" y="10866"/>
                    <a:pt x="10208" y="11096"/>
                  </a:cubicBezTo>
                  <a:cubicBezTo>
                    <a:pt x="9917" y="11754"/>
                    <a:pt x="9545" y="12381"/>
                    <a:pt x="9158" y="12998"/>
                  </a:cubicBezTo>
                  <a:lnTo>
                    <a:pt x="9158" y="12998"/>
                  </a:lnTo>
                  <a:cubicBezTo>
                    <a:pt x="9166" y="12983"/>
                    <a:pt x="9174" y="12967"/>
                    <a:pt x="9182" y="12951"/>
                  </a:cubicBezTo>
                  <a:cubicBezTo>
                    <a:pt x="9286" y="12755"/>
                    <a:pt x="9378" y="12559"/>
                    <a:pt x="9470" y="12352"/>
                  </a:cubicBezTo>
                  <a:lnTo>
                    <a:pt x="9597" y="12098"/>
                  </a:lnTo>
                  <a:lnTo>
                    <a:pt x="9655" y="11983"/>
                  </a:lnTo>
                  <a:cubicBezTo>
                    <a:pt x="9689" y="11914"/>
                    <a:pt x="9724" y="11833"/>
                    <a:pt x="9758" y="11764"/>
                  </a:cubicBezTo>
                  <a:lnTo>
                    <a:pt x="9804" y="11672"/>
                  </a:lnTo>
                  <a:cubicBezTo>
                    <a:pt x="9862" y="11545"/>
                    <a:pt x="9920" y="11419"/>
                    <a:pt x="9989" y="11303"/>
                  </a:cubicBezTo>
                  <a:lnTo>
                    <a:pt x="10069" y="11154"/>
                  </a:lnTo>
                  <a:lnTo>
                    <a:pt x="10081" y="11142"/>
                  </a:lnTo>
                  <a:cubicBezTo>
                    <a:pt x="10185" y="10969"/>
                    <a:pt x="10300" y="10762"/>
                    <a:pt x="10380" y="10554"/>
                  </a:cubicBezTo>
                  <a:cubicBezTo>
                    <a:pt x="10438" y="10416"/>
                    <a:pt x="10461" y="10301"/>
                    <a:pt x="10473" y="10197"/>
                  </a:cubicBezTo>
                  <a:cubicBezTo>
                    <a:pt x="10473" y="10128"/>
                    <a:pt x="10461" y="10059"/>
                    <a:pt x="10438" y="10013"/>
                  </a:cubicBezTo>
                  <a:cubicBezTo>
                    <a:pt x="10415" y="9944"/>
                    <a:pt x="10380" y="9875"/>
                    <a:pt x="10323" y="9817"/>
                  </a:cubicBezTo>
                  <a:cubicBezTo>
                    <a:pt x="10311" y="9794"/>
                    <a:pt x="10288" y="9783"/>
                    <a:pt x="10265" y="9771"/>
                  </a:cubicBezTo>
                  <a:cubicBezTo>
                    <a:pt x="10219" y="9748"/>
                    <a:pt x="10185" y="9737"/>
                    <a:pt x="10139" y="9725"/>
                  </a:cubicBezTo>
                  <a:cubicBezTo>
                    <a:pt x="10118" y="9722"/>
                    <a:pt x="10098" y="9721"/>
                    <a:pt x="10078" y="9721"/>
                  </a:cubicBezTo>
                  <a:cubicBezTo>
                    <a:pt x="10018" y="9721"/>
                    <a:pt x="9957" y="9734"/>
                    <a:pt x="9897" y="9760"/>
                  </a:cubicBezTo>
                  <a:cubicBezTo>
                    <a:pt x="9874" y="9771"/>
                    <a:pt x="9851" y="9783"/>
                    <a:pt x="9839" y="9794"/>
                  </a:cubicBezTo>
                  <a:cubicBezTo>
                    <a:pt x="9874" y="9737"/>
                    <a:pt x="9908" y="9690"/>
                    <a:pt x="9943" y="9633"/>
                  </a:cubicBezTo>
                  <a:cubicBezTo>
                    <a:pt x="10104" y="9368"/>
                    <a:pt x="10231" y="9114"/>
                    <a:pt x="10323" y="8872"/>
                  </a:cubicBezTo>
                  <a:cubicBezTo>
                    <a:pt x="10438" y="8584"/>
                    <a:pt x="10496" y="8331"/>
                    <a:pt x="10507" y="8089"/>
                  </a:cubicBezTo>
                  <a:cubicBezTo>
                    <a:pt x="10507" y="7962"/>
                    <a:pt x="10484" y="7847"/>
                    <a:pt x="10450" y="7732"/>
                  </a:cubicBezTo>
                  <a:cubicBezTo>
                    <a:pt x="10404" y="7594"/>
                    <a:pt x="10334" y="7478"/>
                    <a:pt x="10242" y="7398"/>
                  </a:cubicBezTo>
                  <a:cubicBezTo>
                    <a:pt x="10231" y="7386"/>
                    <a:pt x="10208" y="7363"/>
                    <a:pt x="10185" y="7352"/>
                  </a:cubicBezTo>
                  <a:cubicBezTo>
                    <a:pt x="10128" y="7323"/>
                    <a:pt x="10063" y="7303"/>
                    <a:pt x="9997" y="7303"/>
                  </a:cubicBezTo>
                  <a:cubicBezTo>
                    <a:pt x="9983" y="7303"/>
                    <a:pt x="9969" y="7304"/>
                    <a:pt x="9954" y="7306"/>
                  </a:cubicBezTo>
                  <a:cubicBezTo>
                    <a:pt x="9862" y="7317"/>
                    <a:pt x="9770" y="7363"/>
                    <a:pt x="9655" y="7444"/>
                  </a:cubicBezTo>
                  <a:cubicBezTo>
                    <a:pt x="9609" y="7478"/>
                    <a:pt x="9551" y="7525"/>
                    <a:pt x="9505" y="7582"/>
                  </a:cubicBezTo>
                  <a:cubicBezTo>
                    <a:pt x="9539" y="7513"/>
                    <a:pt x="9574" y="7444"/>
                    <a:pt x="9609" y="7340"/>
                  </a:cubicBezTo>
                  <a:cubicBezTo>
                    <a:pt x="9724" y="7052"/>
                    <a:pt x="9793" y="6776"/>
                    <a:pt x="9839" y="6499"/>
                  </a:cubicBezTo>
                  <a:cubicBezTo>
                    <a:pt x="9885" y="6165"/>
                    <a:pt x="9885" y="5912"/>
                    <a:pt x="9816" y="5681"/>
                  </a:cubicBezTo>
                  <a:cubicBezTo>
                    <a:pt x="9781" y="5554"/>
                    <a:pt x="9712" y="5428"/>
                    <a:pt x="9632" y="5313"/>
                  </a:cubicBezTo>
                  <a:cubicBezTo>
                    <a:pt x="9586" y="5255"/>
                    <a:pt x="9551" y="5220"/>
                    <a:pt x="9505" y="5174"/>
                  </a:cubicBezTo>
                  <a:cubicBezTo>
                    <a:pt x="9482" y="5163"/>
                    <a:pt x="9459" y="5140"/>
                    <a:pt x="9424" y="5128"/>
                  </a:cubicBezTo>
                  <a:lnTo>
                    <a:pt x="9413" y="5117"/>
                  </a:lnTo>
                  <a:cubicBezTo>
                    <a:pt x="9390" y="5105"/>
                    <a:pt x="9367" y="5094"/>
                    <a:pt x="9344" y="5082"/>
                  </a:cubicBezTo>
                  <a:cubicBezTo>
                    <a:pt x="9286" y="5059"/>
                    <a:pt x="9228" y="5048"/>
                    <a:pt x="9171" y="5048"/>
                  </a:cubicBezTo>
                  <a:cubicBezTo>
                    <a:pt x="9113" y="5048"/>
                    <a:pt x="9056" y="5048"/>
                    <a:pt x="8986" y="5071"/>
                  </a:cubicBezTo>
                  <a:cubicBezTo>
                    <a:pt x="8883" y="5105"/>
                    <a:pt x="8768" y="5174"/>
                    <a:pt x="8652" y="5278"/>
                  </a:cubicBezTo>
                  <a:cubicBezTo>
                    <a:pt x="8560" y="5370"/>
                    <a:pt x="8480" y="5474"/>
                    <a:pt x="8399" y="5612"/>
                  </a:cubicBezTo>
                  <a:cubicBezTo>
                    <a:pt x="8364" y="5647"/>
                    <a:pt x="8341" y="5693"/>
                    <a:pt x="8318" y="5739"/>
                  </a:cubicBezTo>
                  <a:cubicBezTo>
                    <a:pt x="8318" y="5624"/>
                    <a:pt x="8307" y="5508"/>
                    <a:pt x="8295" y="5370"/>
                  </a:cubicBezTo>
                  <a:cubicBezTo>
                    <a:pt x="8272" y="5151"/>
                    <a:pt x="8238" y="4863"/>
                    <a:pt x="8157" y="4575"/>
                  </a:cubicBezTo>
                  <a:cubicBezTo>
                    <a:pt x="8122" y="4437"/>
                    <a:pt x="8076" y="4310"/>
                    <a:pt x="8019" y="4195"/>
                  </a:cubicBezTo>
                  <a:cubicBezTo>
                    <a:pt x="7973" y="4080"/>
                    <a:pt x="7904" y="3988"/>
                    <a:pt x="7823" y="3896"/>
                  </a:cubicBezTo>
                  <a:cubicBezTo>
                    <a:pt x="7788" y="3849"/>
                    <a:pt x="7742" y="3815"/>
                    <a:pt x="7696" y="3780"/>
                  </a:cubicBezTo>
                  <a:cubicBezTo>
                    <a:pt x="7685" y="3769"/>
                    <a:pt x="7662" y="3757"/>
                    <a:pt x="7639" y="3746"/>
                  </a:cubicBezTo>
                  <a:cubicBezTo>
                    <a:pt x="7616" y="3723"/>
                    <a:pt x="7581" y="3711"/>
                    <a:pt x="7546" y="3700"/>
                  </a:cubicBezTo>
                  <a:cubicBezTo>
                    <a:pt x="7489" y="3677"/>
                    <a:pt x="7431" y="3665"/>
                    <a:pt x="7385" y="3665"/>
                  </a:cubicBezTo>
                  <a:cubicBezTo>
                    <a:pt x="7356" y="3659"/>
                    <a:pt x="7327" y="3656"/>
                    <a:pt x="7299" y="3656"/>
                  </a:cubicBezTo>
                  <a:cubicBezTo>
                    <a:pt x="7270" y="3656"/>
                    <a:pt x="7241" y="3659"/>
                    <a:pt x="7212" y="3665"/>
                  </a:cubicBezTo>
                  <a:cubicBezTo>
                    <a:pt x="7143" y="3665"/>
                    <a:pt x="7086" y="3677"/>
                    <a:pt x="7028" y="3700"/>
                  </a:cubicBezTo>
                  <a:cubicBezTo>
                    <a:pt x="6970" y="3723"/>
                    <a:pt x="6924" y="3746"/>
                    <a:pt x="6878" y="3769"/>
                  </a:cubicBezTo>
                  <a:cubicBezTo>
                    <a:pt x="6786" y="3826"/>
                    <a:pt x="6705" y="3919"/>
                    <a:pt x="6636" y="4022"/>
                  </a:cubicBezTo>
                  <a:cubicBezTo>
                    <a:pt x="6590" y="4103"/>
                    <a:pt x="6544" y="4195"/>
                    <a:pt x="6498" y="4322"/>
                  </a:cubicBezTo>
                  <a:cubicBezTo>
                    <a:pt x="6452" y="4460"/>
                    <a:pt x="6440" y="4587"/>
                    <a:pt x="6417" y="4702"/>
                  </a:cubicBezTo>
                  <a:cubicBezTo>
                    <a:pt x="6371" y="5071"/>
                    <a:pt x="6383" y="5451"/>
                    <a:pt x="6406" y="5773"/>
                  </a:cubicBezTo>
                  <a:cubicBezTo>
                    <a:pt x="6348" y="5681"/>
                    <a:pt x="6279" y="5589"/>
                    <a:pt x="6198" y="5508"/>
                  </a:cubicBezTo>
                  <a:cubicBezTo>
                    <a:pt x="6095" y="5393"/>
                    <a:pt x="5991" y="5313"/>
                    <a:pt x="5887" y="5255"/>
                  </a:cubicBezTo>
                  <a:cubicBezTo>
                    <a:pt x="5761" y="5186"/>
                    <a:pt x="5645" y="5151"/>
                    <a:pt x="5530" y="5151"/>
                  </a:cubicBezTo>
                  <a:cubicBezTo>
                    <a:pt x="5473" y="5151"/>
                    <a:pt x="5415" y="5163"/>
                    <a:pt x="5357" y="5186"/>
                  </a:cubicBezTo>
                  <a:cubicBezTo>
                    <a:pt x="5323" y="5197"/>
                    <a:pt x="5300" y="5209"/>
                    <a:pt x="5265" y="5232"/>
                  </a:cubicBezTo>
                  <a:cubicBezTo>
                    <a:pt x="5231" y="5243"/>
                    <a:pt x="5208" y="5266"/>
                    <a:pt x="5173" y="5290"/>
                  </a:cubicBezTo>
                  <a:cubicBezTo>
                    <a:pt x="5127" y="5336"/>
                    <a:pt x="5092" y="5370"/>
                    <a:pt x="5069" y="5416"/>
                  </a:cubicBezTo>
                  <a:cubicBezTo>
                    <a:pt x="5023" y="5462"/>
                    <a:pt x="5000" y="5520"/>
                    <a:pt x="4989" y="5566"/>
                  </a:cubicBezTo>
                  <a:cubicBezTo>
                    <a:pt x="4943" y="5647"/>
                    <a:pt x="4931" y="5750"/>
                    <a:pt x="4931" y="5877"/>
                  </a:cubicBezTo>
                  <a:cubicBezTo>
                    <a:pt x="4931" y="5981"/>
                    <a:pt x="4943" y="6084"/>
                    <a:pt x="4977" y="6223"/>
                  </a:cubicBezTo>
                  <a:cubicBezTo>
                    <a:pt x="5012" y="6349"/>
                    <a:pt x="5069" y="6488"/>
                    <a:pt x="5139" y="6649"/>
                  </a:cubicBezTo>
                  <a:cubicBezTo>
                    <a:pt x="5196" y="6787"/>
                    <a:pt x="5265" y="6914"/>
                    <a:pt x="5357" y="7064"/>
                  </a:cubicBezTo>
                  <a:cubicBezTo>
                    <a:pt x="5379" y="7118"/>
                    <a:pt x="5412" y="7173"/>
                    <a:pt x="5445" y="7228"/>
                  </a:cubicBezTo>
                  <a:lnTo>
                    <a:pt x="5445" y="7228"/>
                  </a:lnTo>
                  <a:cubicBezTo>
                    <a:pt x="5432" y="7210"/>
                    <a:pt x="5412" y="7200"/>
                    <a:pt x="5392" y="7190"/>
                  </a:cubicBezTo>
                  <a:lnTo>
                    <a:pt x="5357" y="7179"/>
                  </a:lnTo>
                  <a:cubicBezTo>
                    <a:pt x="5254" y="7110"/>
                    <a:pt x="5139" y="7064"/>
                    <a:pt x="5023" y="7041"/>
                  </a:cubicBezTo>
                  <a:cubicBezTo>
                    <a:pt x="4977" y="7029"/>
                    <a:pt x="4920" y="7018"/>
                    <a:pt x="4862" y="7018"/>
                  </a:cubicBezTo>
                  <a:cubicBezTo>
                    <a:pt x="4843" y="7014"/>
                    <a:pt x="4824" y="7013"/>
                    <a:pt x="4804" y="7013"/>
                  </a:cubicBezTo>
                  <a:cubicBezTo>
                    <a:pt x="4766" y="7013"/>
                    <a:pt x="4728" y="7018"/>
                    <a:pt x="4689" y="7018"/>
                  </a:cubicBezTo>
                  <a:cubicBezTo>
                    <a:pt x="4643" y="7029"/>
                    <a:pt x="4597" y="7052"/>
                    <a:pt x="4551" y="7075"/>
                  </a:cubicBezTo>
                  <a:cubicBezTo>
                    <a:pt x="4505" y="7087"/>
                    <a:pt x="4470" y="7121"/>
                    <a:pt x="4424" y="7156"/>
                  </a:cubicBezTo>
                  <a:cubicBezTo>
                    <a:pt x="4332" y="7260"/>
                    <a:pt x="4298" y="7375"/>
                    <a:pt x="4274" y="7455"/>
                  </a:cubicBezTo>
                  <a:cubicBezTo>
                    <a:pt x="4251" y="7617"/>
                    <a:pt x="4263" y="7778"/>
                    <a:pt x="4286" y="7916"/>
                  </a:cubicBezTo>
                  <a:cubicBezTo>
                    <a:pt x="4298" y="7974"/>
                    <a:pt x="4321" y="8043"/>
                    <a:pt x="4344" y="8135"/>
                  </a:cubicBezTo>
                  <a:cubicBezTo>
                    <a:pt x="4367" y="8216"/>
                    <a:pt x="4390" y="8296"/>
                    <a:pt x="4424" y="8366"/>
                  </a:cubicBezTo>
                  <a:cubicBezTo>
                    <a:pt x="4574" y="8723"/>
                    <a:pt x="4804" y="9080"/>
                    <a:pt x="5139" y="9437"/>
                  </a:cubicBezTo>
                  <a:cubicBezTo>
                    <a:pt x="5277" y="9587"/>
                    <a:pt x="5427" y="9737"/>
                    <a:pt x="5599" y="9875"/>
                  </a:cubicBezTo>
                  <a:cubicBezTo>
                    <a:pt x="5507" y="9840"/>
                    <a:pt x="5415" y="9829"/>
                    <a:pt x="5311" y="9817"/>
                  </a:cubicBezTo>
                  <a:cubicBezTo>
                    <a:pt x="5296" y="9816"/>
                    <a:pt x="5281" y="9816"/>
                    <a:pt x="5267" y="9816"/>
                  </a:cubicBezTo>
                  <a:cubicBezTo>
                    <a:pt x="5079" y="9816"/>
                    <a:pt x="4924" y="9882"/>
                    <a:pt x="4839" y="9978"/>
                  </a:cubicBezTo>
                  <a:cubicBezTo>
                    <a:pt x="4735" y="10094"/>
                    <a:pt x="4689" y="10243"/>
                    <a:pt x="4712" y="10428"/>
                  </a:cubicBezTo>
                  <a:cubicBezTo>
                    <a:pt x="4735" y="10601"/>
                    <a:pt x="4793" y="10785"/>
                    <a:pt x="4897" y="10981"/>
                  </a:cubicBezTo>
                  <a:cubicBezTo>
                    <a:pt x="4989" y="11131"/>
                    <a:pt x="5092" y="11292"/>
                    <a:pt x="5231" y="11442"/>
                  </a:cubicBezTo>
                  <a:cubicBezTo>
                    <a:pt x="5369" y="11591"/>
                    <a:pt x="5530" y="11730"/>
                    <a:pt x="5715" y="11856"/>
                  </a:cubicBezTo>
                  <a:cubicBezTo>
                    <a:pt x="5784" y="11902"/>
                    <a:pt x="5864" y="11948"/>
                    <a:pt x="5933" y="11995"/>
                  </a:cubicBezTo>
                  <a:cubicBezTo>
                    <a:pt x="6141" y="12110"/>
                    <a:pt x="6360" y="12213"/>
                    <a:pt x="6544" y="12294"/>
                  </a:cubicBezTo>
                  <a:cubicBezTo>
                    <a:pt x="6705" y="12352"/>
                    <a:pt x="6855" y="12421"/>
                    <a:pt x="7016" y="12478"/>
                  </a:cubicBezTo>
                  <a:cubicBezTo>
                    <a:pt x="7166" y="12548"/>
                    <a:pt x="7316" y="12605"/>
                    <a:pt x="7466" y="12663"/>
                  </a:cubicBezTo>
                  <a:cubicBezTo>
                    <a:pt x="7650" y="12755"/>
                    <a:pt x="7811" y="12824"/>
                    <a:pt x="7961" y="12905"/>
                  </a:cubicBezTo>
                  <a:cubicBezTo>
                    <a:pt x="7996" y="12928"/>
                    <a:pt x="8019" y="12939"/>
                    <a:pt x="8042" y="12951"/>
                  </a:cubicBezTo>
                  <a:cubicBezTo>
                    <a:pt x="8192" y="13031"/>
                    <a:pt x="8330" y="13124"/>
                    <a:pt x="8457" y="13227"/>
                  </a:cubicBezTo>
                  <a:cubicBezTo>
                    <a:pt x="8503" y="13262"/>
                    <a:pt x="8549" y="13308"/>
                    <a:pt x="8595" y="13354"/>
                  </a:cubicBezTo>
                  <a:cubicBezTo>
                    <a:pt x="8606" y="13412"/>
                    <a:pt x="8606" y="13481"/>
                    <a:pt x="8606" y="13538"/>
                  </a:cubicBezTo>
                  <a:cubicBezTo>
                    <a:pt x="8618" y="13596"/>
                    <a:pt x="8618" y="13654"/>
                    <a:pt x="8618" y="13711"/>
                  </a:cubicBezTo>
                  <a:cubicBezTo>
                    <a:pt x="8618" y="13757"/>
                    <a:pt x="8618" y="13792"/>
                    <a:pt x="8618" y="13826"/>
                  </a:cubicBezTo>
                  <a:cubicBezTo>
                    <a:pt x="8618" y="13838"/>
                    <a:pt x="8629" y="13838"/>
                    <a:pt x="8629" y="13849"/>
                  </a:cubicBezTo>
                  <a:cubicBezTo>
                    <a:pt x="8445" y="14149"/>
                    <a:pt x="8272" y="14437"/>
                    <a:pt x="8099" y="14737"/>
                  </a:cubicBezTo>
                  <a:cubicBezTo>
                    <a:pt x="7927" y="15048"/>
                    <a:pt x="7765" y="15359"/>
                    <a:pt x="7627" y="15681"/>
                  </a:cubicBezTo>
                  <a:cubicBezTo>
                    <a:pt x="7477" y="16004"/>
                    <a:pt x="7362" y="16326"/>
                    <a:pt x="7247" y="16660"/>
                  </a:cubicBezTo>
                  <a:cubicBezTo>
                    <a:pt x="7028" y="17317"/>
                    <a:pt x="6855" y="17997"/>
                    <a:pt x="6717" y="18677"/>
                  </a:cubicBezTo>
                  <a:cubicBezTo>
                    <a:pt x="6705" y="18734"/>
                    <a:pt x="6694" y="18792"/>
                    <a:pt x="6682" y="18861"/>
                  </a:cubicBezTo>
                  <a:cubicBezTo>
                    <a:pt x="6671" y="18849"/>
                    <a:pt x="6659" y="18849"/>
                    <a:pt x="6648" y="18838"/>
                  </a:cubicBezTo>
                  <a:cubicBezTo>
                    <a:pt x="6590" y="18665"/>
                    <a:pt x="6544" y="18492"/>
                    <a:pt x="6498" y="18296"/>
                  </a:cubicBezTo>
                  <a:cubicBezTo>
                    <a:pt x="6406" y="17824"/>
                    <a:pt x="6394" y="17340"/>
                    <a:pt x="6383" y="16879"/>
                  </a:cubicBezTo>
                  <a:lnTo>
                    <a:pt x="6383" y="16856"/>
                  </a:lnTo>
                  <a:cubicBezTo>
                    <a:pt x="6371" y="16672"/>
                    <a:pt x="6360" y="16465"/>
                    <a:pt x="6348" y="16257"/>
                  </a:cubicBezTo>
                  <a:cubicBezTo>
                    <a:pt x="6325" y="15923"/>
                    <a:pt x="6291" y="15647"/>
                    <a:pt x="6233" y="15393"/>
                  </a:cubicBezTo>
                  <a:cubicBezTo>
                    <a:pt x="6164" y="15094"/>
                    <a:pt x="6072" y="14840"/>
                    <a:pt x="5957" y="14633"/>
                  </a:cubicBezTo>
                  <a:cubicBezTo>
                    <a:pt x="5910" y="14529"/>
                    <a:pt x="5841" y="14437"/>
                    <a:pt x="5772" y="14368"/>
                  </a:cubicBezTo>
                  <a:cubicBezTo>
                    <a:pt x="5738" y="14322"/>
                    <a:pt x="5692" y="14287"/>
                    <a:pt x="5657" y="14264"/>
                  </a:cubicBezTo>
                  <a:cubicBezTo>
                    <a:pt x="5611" y="14241"/>
                    <a:pt x="5576" y="14230"/>
                    <a:pt x="5542" y="14218"/>
                  </a:cubicBezTo>
                  <a:cubicBezTo>
                    <a:pt x="5496" y="14207"/>
                    <a:pt x="5450" y="14207"/>
                    <a:pt x="5392" y="14207"/>
                  </a:cubicBezTo>
                  <a:cubicBezTo>
                    <a:pt x="5346" y="14207"/>
                    <a:pt x="5288" y="14218"/>
                    <a:pt x="5242" y="14241"/>
                  </a:cubicBezTo>
                  <a:cubicBezTo>
                    <a:pt x="5162" y="14276"/>
                    <a:pt x="5092" y="14333"/>
                    <a:pt x="5023" y="14425"/>
                  </a:cubicBezTo>
                  <a:cubicBezTo>
                    <a:pt x="4977" y="14495"/>
                    <a:pt x="4943" y="14587"/>
                    <a:pt x="4920" y="14702"/>
                  </a:cubicBezTo>
                  <a:cubicBezTo>
                    <a:pt x="4897" y="14771"/>
                    <a:pt x="4885" y="14840"/>
                    <a:pt x="4885" y="14921"/>
                  </a:cubicBezTo>
                  <a:lnTo>
                    <a:pt x="4885" y="14898"/>
                  </a:lnTo>
                  <a:lnTo>
                    <a:pt x="4874" y="14875"/>
                  </a:lnTo>
                  <a:cubicBezTo>
                    <a:pt x="4793" y="14529"/>
                    <a:pt x="4712" y="14276"/>
                    <a:pt x="4632" y="14045"/>
                  </a:cubicBezTo>
                  <a:cubicBezTo>
                    <a:pt x="4528" y="13723"/>
                    <a:pt x="4413" y="13481"/>
                    <a:pt x="4286" y="13273"/>
                  </a:cubicBezTo>
                  <a:cubicBezTo>
                    <a:pt x="4159" y="13066"/>
                    <a:pt x="4010" y="12916"/>
                    <a:pt x="3848" y="12824"/>
                  </a:cubicBezTo>
                  <a:cubicBezTo>
                    <a:pt x="3825" y="12813"/>
                    <a:pt x="3802" y="12801"/>
                    <a:pt x="3768" y="12790"/>
                  </a:cubicBezTo>
                  <a:cubicBezTo>
                    <a:pt x="3675" y="12743"/>
                    <a:pt x="3572" y="12720"/>
                    <a:pt x="3457" y="12709"/>
                  </a:cubicBezTo>
                  <a:cubicBezTo>
                    <a:pt x="3438" y="12707"/>
                    <a:pt x="3420" y="12706"/>
                    <a:pt x="3403" y="12706"/>
                  </a:cubicBezTo>
                  <a:cubicBezTo>
                    <a:pt x="3321" y="12706"/>
                    <a:pt x="3248" y="12727"/>
                    <a:pt x="3192" y="12755"/>
                  </a:cubicBezTo>
                  <a:cubicBezTo>
                    <a:pt x="3111" y="12790"/>
                    <a:pt x="3042" y="12847"/>
                    <a:pt x="2996" y="12916"/>
                  </a:cubicBezTo>
                  <a:cubicBezTo>
                    <a:pt x="2973" y="12951"/>
                    <a:pt x="2950" y="12985"/>
                    <a:pt x="2938" y="13031"/>
                  </a:cubicBezTo>
                  <a:cubicBezTo>
                    <a:pt x="2927" y="13066"/>
                    <a:pt x="2904" y="13112"/>
                    <a:pt x="2904" y="13158"/>
                  </a:cubicBezTo>
                  <a:cubicBezTo>
                    <a:pt x="2880" y="13239"/>
                    <a:pt x="2869" y="13319"/>
                    <a:pt x="2869" y="13435"/>
                  </a:cubicBezTo>
                  <a:cubicBezTo>
                    <a:pt x="2869" y="13515"/>
                    <a:pt x="2880" y="13607"/>
                    <a:pt x="2892" y="13723"/>
                  </a:cubicBezTo>
                  <a:cubicBezTo>
                    <a:pt x="2904" y="13803"/>
                    <a:pt x="2915" y="13872"/>
                    <a:pt x="2938" y="13953"/>
                  </a:cubicBezTo>
                  <a:cubicBezTo>
                    <a:pt x="2892" y="13896"/>
                    <a:pt x="2834" y="13838"/>
                    <a:pt x="2788" y="13780"/>
                  </a:cubicBezTo>
                  <a:lnTo>
                    <a:pt x="2765" y="13746"/>
                  </a:lnTo>
                  <a:lnTo>
                    <a:pt x="2708" y="13688"/>
                  </a:lnTo>
                  <a:cubicBezTo>
                    <a:pt x="2546" y="13515"/>
                    <a:pt x="2397" y="13354"/>
                    <a:pt x="2247" y="13193"/>
                  </a:cubicBezTo>
                  <a:cubicBezTo>
                    <a:pt x="2039" y="12974"/>
                    <a:pt x="1855" y="12801"/>
                    <a:pt x="1659" y="12651"/>
                  </a:cubicBezTo>
                  <a:cubicBezTo>
                    <a:pt x="1556" y="12571"/>
                    <a:pt x="1463" y="12490"/>
                    <a:pt x="1360" y="12432"/>
                  </a:cubicBezTo>
                  <a:lnTo>
                    <a:pt x="1314" y="12409"/>
                  </a:lnTo>
                  <a:cubicBezTo>
                    <a:pt x="1233" y="12363"/>
                    <a:pt x="1152" y="12317"/>
                    <a:pt x="1060" y="12294"/>
                  </a:cubicBezTo>
                  <a:cubicBezTo>
                    <a:pt x="956" y="12260"/>
                    <a:pt x="864" y="12237"/>
                    <a:pt x="761" y="12237"/>
                  </a:cubicBezTo>
                  <a:cubicBezTo>
                    <a:pt x="668" y="12237"/>
                    <a:pt x="576" y="12248"/>
                    <a:pt x="484" y="12294"/>
                  </a:cubicBezTo>
                  <a:cubicBezTo>
                    <a:pt x="403" y="12329"/>
                    <a:pt x="323" y="12375"/>
                    <a:pt x="254" y="12432"/>
                  </a:cubicBezTo>
                  <a:cubicBezTo>
                    <a:pt x="185" y="12490"/>
                    <a:pt x="139" y="12559"/>
                    <a:pt x="92" y="12628"/>
                  </a:cubicBezTo>
                  <a:cubicBezTo>
                    <a:pt x="23" y="12743"/>
                    <a:pt x="0" y="12905"/>
                    <a:pt x="23" y="13066"/>
                  </a:cubicBezTo>
                  <a:cubicBezTo>
                    <a:pt x="46" y="13262"/>
                    <a:pt x="127" y="13446"/>
                    <a:pt x="196" y="13573"/>
                  </a:cubicBezTo>
                  <a:cubicBezTo>
                    <a:pt x="277" y="13734"/>
                    <a:pt x="380" y="13896"/>
                    <a:pt x="530" y="14091"/>
                  </a:cubicBezTo>
                  <a:cubicBezTo>
                    <a:pt x="668" y="14253"/>
                    <a:pt x="807" y="14414"/>
                    <a:pt x="980" y="14587"/>
                  </a:cubicBezTo>
                  <a:cubicBezTo>
                    <a:pt x="1221" y="14829"/>
                    <a:pt x="1440" y="15036"/>
                    <a:pt x="1671" y="15209"/>
                  </a:cubicBezTo>
                  <a:lnTo>
                    <a:pt x="1613" y="15186"/>
                  </a:lnTo>
                  <a:cubicBezTo>
                    <a:pt x="1544" y="15180"/>
                    <a:pt x="1478" y="15177"/>
                    <a:pt x="1414" y="15177"/>
                  </a:cubicBezTo>
                  <a:cubicBezTo>
                    <a:pt x="1351" y="15177"/>
                    <a:pt x="1291" y="15180"/>
                    <a:pt x="1233" y="15186"/>
                  </a:cubicBezTo>
                  <a:cubicBezTo>
                    <a:pt x="1095" y="15186"/>
                    <a:pt x="991" y="15220"/>
                    <a:pt x="887" y="15266"/>
                  </a:cubicBezTo>
                  <a:cubicBezTo>
                    <a:pt x="772" y="15313"/>
                    <a:pt x="692" y="15382"/>
                    <a:pt x="634" y="15474"/>
                  </a:cubicBezTo>
                  <a:cubicBezTo>
                    <a:pt x="611" y="15497"/>
                    <a:pt x="599" y="15520"/>
                    <a:pt x="588" y="15554"/>
                  </a:cubicBezTo>
                  <a:cubicBezTo>
                    <a:pt x="576" y="15578"/>
                    <a:pt x="565" y="15601"/>
                    <a:pt x="553" y="15624"/>
                  </a:cubicBezTo>
                  <a:cubicBezTo>
                    <a:pt x="530" y="15704"/>
                    <a:pt x="530" y="15773"/>
                    <a:pt x="530" y="15831"/>
                  </a:cubicBezTo>
                  <a:cubicBezTo>
                    <a:pt x="519" y="15912"/>
                    <a:pt x="530" y="15981"/>
                    <a:pt x="553" y="16050"/>
                  </a:cubicBezTo>
                  <a:cubicBezTo>
                    <a:pt x="565" y="16119"/>
                    <a:pt x="576" y="16177"/>
                    <a:pt x="599" y="16234"/>
                  </a:cubicBezTo>
                  <a:cubicBezTo>
                    <a:pt x="645" y="16338"/>
                    <a:pt x="703" y="16442"/>
                    <a:pt x="784" y="16545"/>
                  </a:cubicBezTo>
                  <a:cubicBezTo>
                    <a:pt x="910" y="16695"/>
                    <a:pt x="1049" y="16822"/>
                    <a:pt x="1245" y="16948"/>
                  </a:cubicBezTo>
                  <a:cubicBezTo>
                    <a:pt x="1302" y="16995"/>
                    <a:pt x="1371" y="17041"/>
                    <a:pt x="1452" y="17087"/>
                  </a:cubicBezTo>
                  <a:cubicBezTo>
                    <a:pt x="1567" y="17156"/>
                    <a:pt x="1682" y="17213"/>
                    <a:pt x="1809" y="17260"/>
                  </a:cubicBezTo>
                  <a:cubicBezTo>
                    <a:pt x="1901" y="17306"/>
                    <a:pt x="1993" y="17340"/>
                    <a:pt x="2097" y="17363"/>
                  </a:cubicBezTo>
                  <a:cubicBezTo>
                    <a:pt x="2051" y="17386"/>
                    <a:pt x="2005" y="17421"/>
                    <a:pt x="1959" y="17467"/>
                  </a:cubicBezTo>
                  <a:cubicBezTo>
                    <a:pt x="1913" y="17525"/>
                    <a:pt x="1878" y="17605"/>
                    <a:pt x="1855" y="17686"/>
                  </a:cubicBezTo>
                  <a:cubicBezTo>
                    <a:pt x="1844" y="17766"/>
                    <a:pt x="1855" y="17847"/>
                    <a:pt x="1867" y="17951"/>
                  </a:cubicBezTo>
                  <a:cubicBezTo>
                    <a:pt x="1890" y="18031"/>
                    <a:pt x="1924" y="18124"/>
                    <a:pt x="1970" y="18227"/>
                  </a:cubicBezTo>
                  <a:cubicBezTo>
                    <a:pt x="2062" y="18423"/>
                    <a:pt x="2212" y="18607"/>
                    <a:pt x="2408" y="18792"/>
                  </a:cubicBezTo>
                  <a:cubicBezTo>
                    <a:pt x="2523" y="18907"/>
                    <a:pt x="2662" y="18999"/>
                    <a:pt x="2800" y="19080"/>
                  </a:cubicBezTo>
                  <a:cubicBezTo>
                    <a:pt x="2880" y="19126"/>
                    <a:pt x="2961" y="19172"/>
                    <a:pt x="3053" y="19207"/>
                  </a:cubicBezTo>
                  <a:cubicBezTo>
                    <a:pt x="3180" y="19253"/>
                    <a:pt x="3330" y="19299"/>
                    <a:pt x="3514" y="19333"/>
                  </a:cubicBezTo>
                  <a:cubicBezTo>
                    <a:pt x="3664" y="19356"/>
                    <a:pt x="3837" y="19379"/>
                    <a:pt x="4033" y="19391"/>
                  </a:cubicBezTo>
                  <a:cubicBezTo>
                    <a:pt x="4084" y="19393"/>
                    <a:pt x="4137" y="19394"/>
                    <a:pt x="4190" y="19394"/>
                  </a:cubicBezTo>
                  <a:cubicBezTo>
                    <a:pt x="4457" y="19394"/>
                    <a:pt x="4747" y="19370"/>
                    <a:pt x="5092" y="19322"/>
                  </a:cubicBezTo>
                  <a:cubicBezTo>
                    <a:pt x="5450" y="19264"/>
                    <a:pt x="5807" y="19184"/>
                    <a:pt x="6129" y="19103"/>
                  </a:cubicBezTo>
                  <a:cubicBezTo>
                    <a:pt x="6245" y="19080"/>
                    <a:pt x="6371" y="19045"/>
                    <a:pt x="6486" y="19022"/>
                  </a:cubicBezTo>
                  <a:cubicBezTo>
                    <a:pt x="6498" y="19022"/>
                    <a:pt x="6498" y="19022"/>
                    <a:pt x="6510" y="19034"/>
                  </a:cubicBezTo>
                  <a:cubicBezTo>
                    <a:pt x="6544" y="19045"/>
                    <a:pt x="6590" y="19068"/>
                    <a:pt x="6636" y="19080"/>
                  </a:cubicBezTo>
                  <a:cubicBezTo>
                    <a:pt x="6567" y="19437"/>
                    <a:pt x="6510" y="19794"/>
                    <a:pt x="6452" y="20151"/>
                  </a:cubicBezTo>
                  <a:cubicBezTo>
                    <a:pt x="6371" y="20647"/>
                    <a:pt x="6291" y="21131"/>
                    <a:pt x="6187" y="21626"/>
                  </a:cubicBezTo>
                  <a:cubicBezTo>
                    <a:pt x="6095" y="22087"/>
                    <a:pt x="5968" y="22548"/>
                    <a:pt x="5830" y="23008"/>
                  </a:cubicBezTo>
                  <a:cubicBezTo>
                    <a:pt x="5749" y="23262"/>
                    <a:pt x="5657" y="23515"/>
                    <a:pt x="5565" y="23769"/>
                  </a:cubicBezTo>
                  <a:cubicBezTo>
                    <a:pt x="5576" y="23642"/>
                    <a:pt x="5588" y="23492"/>
                    <a:pt x="5588" y="23331"/>
                  </a:cubicBezTo>
                  <a:cubicBezTo>
                    <a:pt x="5588" y="23158"/>
                    <a:pt x="5576" y="22985"/>
                    <a:pt x="5553" y="22743"/>
                  </a:cubicBezTo>
                  <a:cubicBezTo>
                    <a:pt x="5553" y="22663"/>
                    <a:pt x="5542" y="22594"/>
                    <a:pt x="5530" y="22513"/>
                  </a:cubicBezTo>
                  <a:cubicBezTo>
                    <a:pt x="5519" y="22444"/>
                    <a:pt x="5507" y="22375"/>
                    <a:pt x="5484" y="22294"/>
                  </a:cubicBezTo>
                  <a:cubicBezTo>
                    <a:pt x="5450" y="22167"/>
                    <a:pt x="5392" y="22052"/>
                    <a:pt x="5334" y="21948"/>
                  </a:cubicBezTo>
                  <a:cubicBezTo>
                    <a:pt x="5277" y="21845"/>
                    <a:pt x="5219" y="21764"/>
                    <a:pt x="5150" y="21695"/>
                  </a:cubicBezTo>
                  <a:cubicBezTo>
                    <a:pt x="5104" y="21649"/>
                    <a:pt x="5069" y="21626"/>
                    <a:pt x="5023" y="21603"/>
                  </a:cubicBezTo>
                  <a:cubicBezTo>
                    <a:pt x="5000" y="21580"/>
                    <a:pt x="4966" y="21568"/>
                    <a:pt x="4943" y="21557"/>
                  </a:cubicBezTo>
                  <a:lnTo>
                    <a:pt x="4839" y="21557"/>
                  </a:lnTo>
                  <a:cubicBezTo>
                    <a:pt x="4793" y="21568"/>
                    <a:pt x="4758" y="21591"/>
                    <a:pt x="4735" y="21603"/>
                  </a:cubicBezTo>
                  <a:cubicBezTo>
                    <a:pt x="4724" y="21626"/>
                    <a:pt x="4712" y="21637"/>
                    <a:pt x="4701" y="21660"/>
                  </a:cubicBezTo>
                  <a:cubicBezTo>
                    <a:pt x="4678" y="21672"/>
                    <a:pt x="4666" y="21695"/>
                    <a:pt x="4666" y="21718"/>
                  </a:cubicBezTo>
                  <a:cubicBezTo>
                    <a:pt x="4655" y="21753"/>
                    <a:pt x="4643" y="21787"/>
                    <a:pt x="4643" y="21799"/>
                  </a:cubicBezTo>
                  <a:cubicBezTo>
                    <a:pt x="4632" y="21833"/>
                    <a:pt x="4632" y="21879"/>
                    <a:pt x="4632" y="21914"/>
                  </a:cubicBezTo>
                  <a:cubicBezTo>
                    <a:pt x="4632" y="21937"/>
                    <a:pt x="4632" y="21972"/>
                    <a:pt x="4632" y="21995"/>
                  </a:cubicBezTo>
                  <a:cubicBezTo>
                    <a:pt x="4597" y="21914"/>
                    <a:pt x="4551" y="21822"/>
                    <a:pt x="4482" y="21718"/>
                  </a:cubicBezTo>
                  <a:cubicBezTo>
                    <a:pt x="4401" y="21568"/>
                    <a:pt x="4321" y="21442"/>
                    <a:pt x="4228" y="21315"/>
                  </a:cubicBezTo>
                  <a:cubicBezTo>
                    <a:pt x="4136" y="21177"/>
                    <a:pt x="4044" y="21061"/>
                    <a:pt x="3952" y="20969"/>
                  </a:cubicBezTo>
                  <a:cubicBezTo>
                    <a:pt x="3860" y="20877"/>
                    <a:pt x="3768" y="20808"/>
                    <a:pt x="3675" y="20750"/>
                  </a:cubicBezTo>
                  <a:cubicBezTo>
                    <a:pt x="3664" y="20739"/>
                    <a:pt x="3641" y="20739"/>
                    <a:pt x="3629" y="20727"/>
                  </a:cubicBezTo>
                  <a:cubicBezTo>
                    <a:pt x="3572" y="20704"/>
                    <a:pt x="3514" y="20681"/>
                    <a:pt x="3445" y="20658"/>
                  </a:cubicBezTo>
                  <a:cubicBezTo>
                    <a:pt x="3396" y="20650"/>
                    <a:pt x="3347" y="20642"/>
                    <a:pt x="3302" y="20642"/>
                  </a:cubicBezTo>
                  <a:cubicBezTo>
                    <a:pt x="3284" y="20642"/>
                    <a:pt x="3266" y="20643"/>
                    <a:pt x="3249" y="20647"/>
                  </a:cubicBezTo>
                  <a:cubicBezTo>
                    <a:pt x="3192" y="20647"/>
                    <a:pt x="3134" y="20670"/>
                    <a:pt x="3099" y="20693"/>
                  </a:cubicBezTo>
                  <a:cubicBezTo>
                    <a:pt x="3053" y="20716"/>
                    <a:pt x="3019" y="20750"/>
                    <a:pt x="2984" y="20796"/>
                  </a:cubicBezTo>
                  <a:cubicBezTo>
                    <a:pt x="2961" y="20831"/>
                    <a:pt x="2938" y="20877"/>
                    <a:pt x="2927" y="20923"/>
                  </a:cubicBezTo>
                  <a:cubicBezTo>
                    <a:pt x="2915" y="20981"/>
                    <a:pt x="2915" y="21038"/>
                    <a:pt x="2915" y="21096"/>
                  </a:cubicBezTo>
                  <a:cubicBezTo>
                    <a:pt x="2915" y="21107"/>
                    <a:pt x="2915" y="21131"/>
                    <a:pt x="2915" y="21142"/>
                  </a:cubicBezTo>
                  <a:cubicBezTo>
                    <a:pt x="2777" y="20981"/>
                    <a:pt x="2639" y="20808"/>
                    <a:pt x="2477" y="20647"/>
                  </a:cubicBezTo>
                  <a:cubicBezTo>
                    <a:pt x="2281" y="20439"/>
                    <a:pt x="2109" y="20278"/>
                    <a:pt x="1924" y="20140"/>
                  </a:cubicBezTo>
                  <a:cubicBezTo>
                    <a:pt x="1844" y="20071"/>
                    <a:pt x="1763" y="20025"/>
                    <a:pt x="1694" y="19978"/>
                  </a:cubicBezTo>
                  <a:cubicBezTo>
                    <a:pt x="1682" y="19978"/>
                    <a:pt x="1659" y="19967"/>
                    <a:pt x="1636" y="19955"/>
                  </a:cubicBezTo>
                  <a:cubicBezTo>
                    <a:pt x="1544" y="19898"/>
                    <a:pt x="1452" y="19863"/>
                    <a:pt x="1360" y="19852"/>
                  </a:cubicBezTo>
                  <a:cubicBezTo>
                    <a:pt x="1306" y="19838"/>
                    <a:pt x="1252" y="19833"/>
                    <a:pt x="1198" y="19833"/>
                  </a:cubicBezTo>
                  <a:cubicBezTo>
                    <a:pt x="1160" y="19833"/>
                    <a:pt x="1121" y="19835"/>
                    <a:pt x="1083" y="19840"/>
                  </a:cubicBezTo>
                  <a:cubicBezTo>
                    <a:pt x="1037" y="19852"/>
                    <a:pt x="1003" y="19863"/>
                    <a:pt x="956" y="19886"/>
                  </a:cubicBezTo>
                  <a:cubicBezTo>
                    <a:pt x="910" y="19909"/>
                    <a:pt x="864" y="19944"/>
                    <a:pt x="830" y="19967"/>
                  </a:cubicBezTo>
                  <a:cubicBezTo>
                    <a:pt x="749" y="20036"/>
                    <a:pt x="680" y="20117"/>
                    <a:pt x="634" y="20197"/>
                  </a:cubicBezTo>
                  <a:cubicBezTo>
                    <a:pt x="599" y="20278"/>
                    <a:pt x="576" y="20370"/>
                    <a:pt x="565" y="20474"/>
                  </a:cubicBezTo>
                  <a:cubicBezTo>
                    <a:pt x="565" y="20566"/>
                    <a:pt x="576" y="20658"/>
                    <a:pt x="599" y="20762"/>
                  </a:cubicBezTo>
                  <a:cubicBezTo>
                    <a:pt x="622" y="20843"/>
                    <a:pt x="657" y="20935"/>
                    <a:pt x="715" y="21050"/>
                  </a:cubicBezTo>
                  <a:cubicBezTo>
                    <a:pt x="818" y="21257"/>
                    <a:pt x="968" y="21442"/>
                    <a:pt x="1095" y="21603"/>
                  </a:cubicBezTo>
                  <a:cubicBezTo>
                    <a:pt x="1233" y="21776"/>
                    <a:pt x="1371" y="21937"/>
                    <a:pt x="1509" y="22075"/>
                  </a:cubicBezTo>
                  <a:lnTo>
                    <a:pt x="1567" y="22133"/>
                  </a:lnTo>
                  <a:cubicBezTo>
                    <a:pt x="1602" y="22179"/>
                    <a:pt x="1648" y="22225"/>
                    <a:pt x="1682" y="22271"/>
                  </a:cubicBezTo>
                  <a:lnTo>
                    <a:pt x="1648" y="22271"/>
                  </a:lnTo>
                  <a:cubicBezTo>
                    <a:pt x="1590" y="22271"/>
                    <a:pt x="1509" y="22283"/>
                    <a:pt x="1440" y="22283"/>
                  </a:cubicBezTo>
                  <a:cubicBezTo>
                    <a:pt x="1279" y="22306"/>
                    <a:pt x="1164" y="22340"/>
                    <a:pt x="1060" y="22409"/>
                  </a:cubicBezTo>
                  <a:cubicBezTo>
                    <a:pt x="1003" y="22432"/>
                    <a:pt x="956" y="22478"/>
                    <a:pt x="933" y="22525"/>
                  </a:cubicBezTo>
                  <a:cubicBezTo>
                    <a:pt x="910" y="22548"/>
                    <a:pt x="899" y="22571"/>
                    <a:pt x="887" y="22594"/>
                  </a:cubicBezTo>
                  <a:cubicBezTo>
                    <a:pt x="876" y="22617"/>
                    <a:pt x="876" y="22651"/>
                    <a:pt x="864" y="22686"/>
                  </a:cubicBezTo>
                  <a:cubicBezTo>
                    <a:pt x="864" y="22720"/>
                    <a:pt x="864" y="22743"/>
                    <a:pt x="864" y="22778"/>
                  </a:cubicBezTo>
                  <a:cubicBezTo>
                    <a:pt x="876" y="22801"/>
                    <a:pt x="876" y="22836"/>
                    <a:pt x="887" y="22870"/>
                  </a:cubicBezTo>
                  <a:cubicBezTo>
                    <a:pt x="922" y="22939"/>
                    <a:pt x="956" y="23008"/>
                    <a:pt x="1014" y="23089"/>
                  </a:cubicBezTo>
                  <a:cubicBezTo>
                    <a:pt x="1095" y="23204"/>
                    <a:pt x="1198" y="23296"/>
                    <a:pt x="1337" y="23366"/>
                  </a:cubicBezTo>
                  <a:cubicBezTo>
                    <a:pt x="1452" y="23435"/>
                    <a:pt x="1579" y="23492"/>
                    <a:pt x="1751" y="23538"/>
                  </a:cubicBezTo>
                  <a:cubicBezTo>
                    <a:pt x="1890" y="23573"/>
                    <a:pt x="2028" y="23607"/>
                    <a:pt x="2224" y="23642"/>
                  </a:cubicBezTo>
                  <a:cubicBezTo>
                    <a:pt x="2362" y="23665"/>
                    <a:pt x="2512" y="23677"/>
                    <a:pt x="2685" y="23700"/>
                  </a:cubicBezTo>
                  <a:lnTo>
                    <a:pt x="2731" y="23700"/>
                  </a:lnTo>
                  <a:lnTo>
                    <a:pt x="2788" y="23711"/>
                  </a:lnTo>
                  <a:cubicBezTo>
                    <a:pt x="2742" y="23711"/>
                    <a:pt x="2696" y="23734"/>
                    <a:pt x="2650" y="23769"/>
                  </a:cubicBezTo>
                  <a:cubicBezTo>
                    <a:pt x="2546" y="23826"/>
                    <a:pt x="2466" y="23907"/>
                    <a:pt x="2420" y="23999"/>
                  </a:cubicBezTo>
                  <a:cubicBezTo>
                    <a:pt x="2385" y="24091"/>
                    <a:pt x="2385" y="24195"/>
                    <a:pt x="2408" y="24287"/>
                  </a:cubicBezTo>
                  <a:cubicBezTo>
                    <a:pt x="2443" y="24379"/>
                    <a:pt x="2500" y="24472"/>
                    <a:pt x="2604" y="24552"/>
                  </a:cubicBezTo>
                  <a:cubicBezTo>
                    <a:pt x="2639" y="24587"/>
                    <a:pt x="2685" y="24610"/>
                    <a:pt x="2719" y="24633"/>
                  </a:cubicBezTo>
                  <a:cubicBezTo>
                    <a:pt x="2800" y="24679"/>
                    <a:pt x="2904" y="24713"/>
                    <a:pt x="3019" y="24748"/>
                  </a:cubicBezTo>
                  <a:cubicBezTo>
                    <a:pt x="3157" y="24794"/>
                    <a:pt x="3318" y="24817"/>
                    <a:pt x="3514" y="24829"/>
                  </a:cubicBezTo>
                  <a:cubicBezTo>
                    <a:pt x="3652" y="24829"/>
                    <a:pt x="3814" y="24817"/>
                    <a:pt x="4010" y="24794"/>
                  </a:cubicBezTo>
                  <a:cubicBezTo>
                    <a:pt x="4194" y="24771"/>
                    <a:pt x="4378" y="24725"/>
                    <a:pt x="4528" y="24702"/>
                  </a:cubicBezTo>
                  <a:cubicBezTo>
                    <a:pt x="4632" y="24679"/>
                    <a:pt x="4724" y="24656"/>
                    <a:pt x="4827" y="24633"/>
                  </a:cubicBezTo>
                  <a:lnTo>
                    <a:pt x="4862" y="24621"/>
                  </a:lnTo>
                  <a:cubicBezTo>
                    <a:pt x="4966" y="24598"/>
                    <a:pt x="5069" y="24575"/>
                    <a:pt x="5173" y="24552"/>
                  </a:cubicBezTo>
                  <a:lnTo>
                    <a:pt x="5196" y="24587"/>
                  </a:lnTo>
                  <a:cubicBezTo>
                    <a:pt x="5208" y="24587"/>
                    <a:pt x="5208" y="24587"/>
                    <a:pt x="5208" y="24598"/>
                  </a:cubicBezTo>
                  <a:cubicBezTo>
                    <a:pt x="5081" y="24886"/>
                    <a:pt x="4931" y="25151"/>
                    <a:pt x="4781" y="25428"/>
                  </a:cubicBezTo>
                  <a:cubicBezTo>
                    <a:pt x="4678" y="25612"/>
                    <a:pt x="4574" y="25796"/>
                    <a:pt x="4459" y="25981"/>
                  </a:cubicBezTo>
                  <a:cubicBezTo>
                    <a:pt x="4413" y="26061"/>
                    <a:pt x="4355" y="26142"/>
                    <a:pt x="4298" y="26234"/>
                  </a:cubicBezTo>
                  <a:cubicBezTo>
                    <a:pt x="4263" y="26280"/>
                    <a:pt x="4228" y="26326"/>
                    <a:pt x="4205" y="26372"/>
                  </a:cubicBezTo>
                  <a:cubicBezTo>
                    <a:pt x="4171" y="26419"/>
                    <a:pt x="4148" y="26476"/>
                    <a:pt x="4125" y="26522"/>
                  </a:cubicBezTo>
                  <a:cubicBezTo>
                    <a:pt x="4125" y="26545"/>
                    <a:pt x="4125" y="26568"/>
                    <a:pt x="4125" y="26591"/>
                  </a:cubicBezTo>
                  <a:cubicBezTo>
                    <a:pt x="4136" y="26626"/>
                    <a:pt x="4159" y="26660"/>
                    <a:pt x="4182" y="26684"/>
                  </a:cubicBezTo>
                  <a:lnTo>
                    <a:pt x="4194" y="26684"/>
                  </a:lnTo>
                  <a:cubicBezTo>
                    <a:pt x="4212" y="26697"/>
                    <a:pt x="4234" y="26704"/>
                    <a:pt x="4256" y="26704"/>
                  </a:cubicBezTo>
                  <a:cubicBezTo>
                    <a:pt x="4291" y="26704"/>
                    <a:pt x="4327" y="26688"/>
                    <a:pt x="4355" y="26660"/>
                  </a:cubicBezTo>
                  <a:cubicBezTo>
                    <a:pt x="4482" y="26545"/>
                    <a:pt x="4563" y="26395"/>
                    <a:pt x="4643" y="26246"/>
                  </a:cubicBezTo>
                  <a:cubicBezTo>
                    <a:pt x="4735" y="26084"/>
                    <a:pt x="4816" y="25912"/>
                    <a:pt x="4908" y="25750"/>
                  </a:cubicBezTo>
                  <a:cubicBezTo>
                    <a:pt x="4989" y="25601"/>
                    <a:pt x="5069" y="25462"/>
                    <a:pt x="5150" y="25313"/>
                  </a:cubicBezTo>
                  <a:cubicBezTo>
                    <a:pt x="5242" y="25151"/>
                    <a:pt x="5311" y="25001"/>
                    <a:pt x="5392" y="24840"/>
                  </a:cubicBezTo>
                  <a:cubicBezTo>
                    <a:pt x="5404" y="24817"/>
                    <a:pt x="5415" y="24794"/>
                    <a:pt x="5427" y="24771"/>
                  </a:cubicBezTo>
                  <a:cubicBezTo>
                    <a:pt x="5473" y="24760"/>
                    <a:pt x="5530" y="24737"/>
                    <a:pt x="5576" y="24713"/>
                  </a:cubicBezTo>
                  <a:cubicBezTo>
                    <a:pt x="5611" y="24702"/>
                    <a:pt x="5645" y="24690"/>
                    <a:pt x="5668" y="24679"/>
                  </a:cubicBezTo>
                  <a:cubicBezTo>
                    <a:pt x="5772" y="24725"/>
                    <a:pt x="5876" y="24783"/>
                    <a:pt x="5991" y="24852"/>
                  </a:cubicBezTo>
                  <a:cubicBezTo>
                    <a:pt x="6049" y="24875"/>
                    <a:pt x="6106" y="24909"/>
                    <a:pt x="6152" y="24944"/>
                  </a:cubicBezTo>
                  <a:cubicBezTo>
                    <a:pt x="6245" y="24990"/>
                    <a:pt x="6325" y="25048"/>
                    <a:pt x="6406" y="25105"/>
                  </a:cubicBezTo>
                  <a:lnTo>
                    <a:pt x="6463" y="25128"/>
                  </a:lnTo>
                  <a:cubicBezTo>
                    <a:pt x="6544" y="25174"/>
                    <a:pt x="6625" y="25232"/>
                    <a:pt x="6705" y="25278"/>
                  </a:cubicBezTo>
                  <a:cubicBezTo>
                    <a:pt x="6740" y="25301"/>
                    <a:pt x="6774" y="25324"/>
                    <a:pt x="6809" y="25336"/>
                  </a:cubicBezTo>
                  <a:cubicBezTo>
                    <a:pt x="6970" y="25428"/>
                    <a:pt x="7120" y="25508"/>
                    <a:pt x="7270" y="25566"/>
                  </a:cubicBezTo>
                  <a:cubicBezTo>
                    <a:pt x="7351" y="25601"/>
                    <a:pt x="7431" y="25635"/>
                    <a:pt x="7500" y="25647"/>
                  </a:cubicBezTo>
                  <a:cubicBezTo>
                    <a:pt x="7546" y="25670"/>
                    <a:pt x="7592" y="25670"/>
                    <a:pt x="7650" y="25681"/>
                  </a:cubicBezTo>
                  <a:cubicBezTo>
                    <a:pt x="7716" y="25689"/>
                    <a:pt x="7784" y="25692"/>
                    <a:pt x="7853" y="25692"/>
                  </a:cubicBezTo>
                  <a:cubicBezTo>
                    <a:pt x="8003" y="25692"/>
                    <a:pt x="8161" y="25674"/>
                    <a:pt x="8318" y="25635"/>
                  </a:cubicBezTo>
                  <a:cubicBezTo>
                    <a:pt x="8410" y="25612"/>
                    <a:pt x="8503" y="25578"/>
                    <a:pt x="8583" y="25531"/>
                  </a:cubicBezTo>
                  <a:cubicBezTo>
                    <a:pt x="8629" y="25508"/>
                    <a:pt x="8652" y="25485"/>
                    <a:pt x="8687" y="25462"/>
                  </a:cubicBezTo>
                  <a:cubicBezTo>
                    <a:pt x="8722" y="25439"/>
                    <a:pt x="8745" y="25416"/>
                    <a:pt x="8768" y="25393"/>
                  </a:cubicBezTo>
                  <a:cubicBezTo>
                    <a:pt x="8779" y="25370"/>
                    <a:pt x="8791" y="25347"/>
                    <a:pt x="8802" y="25324"/>
                  </a:cubicBezTo>
                  <a:cubicBezTo>
                    <a:pt x="8802" y="25301"/>
                    <a:pt x="8814" y="25278"/>
                    <a:pt x="8814" y="25243"/>
                  </a:cubicBezTo>
                  <a:cubicBezTo>
                    <a:pt x="8814" y="25220"/>
                    <a:pt x="8802" y="25197"/>
                    <a:pt x="8802" y="25174"/>
                  </a:cubicBezTo>
                  <a:cubicBezTo>
                    <a:pt x="8791" y="25151"/>
                    <a:pt x="8779" y="25128"/>
                    <a:pt x="8756" y="25105"/>
                  </a:cubicBezTo>
                  <a:cubicBezTo>
                    <a:pt x="8756" y="25105"/>
                    <a:pt x="8745" y="25094"/>
                    <a:pt x="8733" y="25082"/>
                  </a:cubicBezTo>
                  <a:lnTo>
                    <a:pt x="8733" y="25082"/>
                  </a:lnTo>
                  <a:cubicBezTo>
                    <a:pt x="8802" y="25094"/>
                    <a:pt x="8883" y="25105"/>
                    <a:pt x="8963" y="25105"/>
                  </a:cubicBezTo>
                  <a:cubicBezTo>
                    <a:pt x="9113" y="25105"/>
                    <a:pt x="9240" y="25094"/>
                    <a:pt x="9355" y="25071"/>
                  </a:cubicBezTo>
                  <a:cubicBezTo>
                    <a:pt x="9436" y="25059"/>
                    <a:pt x="9493" y="25048"/>
                    <a:pt x="9539" y="25025"/>
                  </a:cubicBezTo>
                  <a:cubicBezTo>
                    <a:pt x="9597" y="25001"/>
                    <a:pt x="9655" y="24978"/>
                    <a:pt x="9712" y="24944"/>
                  </a:cubicBezTo>
                  <a:cubicBezTo>
                    <a:pt x="9804" y="24875"/>
                    <a:pt x="9885" y="24783"/>
                    <a:pt x="9931" y="24667"/>
                  </a:cubicBezTo>
                  <a:cubicBezTo>
                    <a:pt x="9989" y="24529"/>
                    <a:pt x="9989" y="24391"/>
                    <a:pt x="9943" y="24276"/>
                  </a:cubicBezTo>
                  <a:cubicBezTo>
                    <a:pt x="9931" y="24241"/>
                    <a:pt x="9920" y="24218"/>
                    <a:pt x="9897" y="24195"/>
                  </a:cubicBezTo>
                  <a:cubicBezTo>
                    <a:pt x="9885" y="24172"/>
                    <a:pt x="9874" y="24149"/>
                    <a:pt x="9851" y="24137"/>
                  </a:cubicBezTo>
                  <a:cubicBezTo>
                    <a:pt x="9804" y="24080"/>
                    <a:pt x="9747" y="24045"/>
                    <a:pt x="9712" y="24022"/>
                  </a:cubicBezTo>
                  <a:cubicBezTo>
                    <a:pt x="9643" y="23988"/>
                    <a:pt x="9586" y="23976"/>
                    <a:pt x="9528" y="23953"/>
                  </a:cubicBezTo>
                  <a:lnTo>
                    <a:pt x="9516" y="23942"/>
                  </a:lnTo>
                  <a:lnTo>
                    <a:pt x="9482" y="23942"/>
                  </a:lnTo>
                  <a:lnTo>
                    <a:pt x="9597" y="23907"/>
                  </a:lnTo>
                  <a:cubicBezTo>
                    <a:pt x="9827" y="23815"/>
                    <a:pt x="10023" y="23734"/>
                    <a:pt x="10208" y="23654"/>
                  </a:cubicBezTo>
                  <a:cubicBezTo>
                    <a:pt x="10461" y="23538"/>
                    <a:pt x="10645" y="23435"/>
                    <a:pt x="10818" y="23319"/>
                  </a:cubicBezTo>
                  <a:cubicBezTo>
                    <a:pt x="10910" y="23262"/>
                    <a:pt x="10991" y="23193"/>
                    <a:pt x="11072" y="23124"/>
                  </a:cubicBezTo>
                  <a:cubicBezTo>
                    <a:pt x="11141" y="23054"/>
                    <a:pt x="11198" y="22985"/>
                    <a:pt x="11245" y="22905"/>
                  </a:cubicBezTo>
                  <a:cubicBezTo>
                    <a:pt x="11291" y="22836"/>
                    <a:pt x="11314" y="22755"/>
                    <a:pt x="11314" y="22674"/>
                  </a:cubicBezTo>
                  <a:cubicBezTo>
                    <a:pt x="11325" y="22628"/>
                    <a:pt x="11314" y="22582"/>
                    <a:pt x="11314" y="22548"/>
                  </a:cubicBezTo>
                  <a:cubicBezTo>
                    <a:pt x="11302" y="22501"/>
                    <a:pt x="11291" y="22455"/>
                    <a:pt x="11268" y="22421"/>
                  </a:cubicBezTo>
                  <a:cubicBezTo>
                    <a:pt x="11233" y="22329"/>
                    <a:pt x="11164" y="22248"/>
                    <a:pt x="11083" y="22167"/>
                  </a:cubicBezTo>
                  <a:cubicBezTo>
                    <a:pt x="11049" y="22133"/>
                    <a:pt x="11003" y="22098"/>
                    <a:pt x="10957" y="22075"/>
                  </a:cubicBezTo>
                  <a:cubicBezTo>
                    <a:pt x="10910" y="22041"/>
                    <a:pt x="10864" y="22029"/>
                    <a:pt x="10807" y="22006"/>
                  </a:cubicBezTo>
                  <a:cubicBezTo>
                    <a:pt x="10689" y="21965"/>
                    <a:pt x="10559" y="21944"/>
                    <a:pt x="10414" y="21944"/>
                  </a:cubicBezTo>
                  <a:cubicBezTo>
                    <a:pt x="10318" y="21944"/>
                    <a:pt x="10215" y="21953"/>
                    <a:pt x="10104" y="21972"/>
                  </a:cubicBezTo>
                  <a:cubicBezTo>
                    <a:pt x="9874" y="22018"/>
                    <a:pt x="9620" y="22087"/>
                    <a:pt x="9332" y="22213"/>
                  </a:cubicBezTo>
                  <a:cubicBezTo>
                    <a:pt x="9217" y="22260"/>
                    <a:pt x="9102" y="22317"/>
                    <a:pt x="8986" y="22386"/>
                  </a:cubicBezTo>
                  <a:cubicBezTo>
                    <a:pt x="8871" y="22455"/>
                    <a:pt x="8756" y="22513"/>
                    <a:pt x="8652" y="22582"/>
                  </a:cubicBezTo>
                  <a:cubicBezTo>
                    <a:pt x="8560" y="22651"/>
                    <a:pt x="8468" y="22709"/>
                    <a:pt x="8387" y="22778"/>
                  </a:cubicBezTo>
                  <a:cubicBezTo>
                    <a:pt x="8445" y="22605"/>
                    <a:pt x="8433" y="22444"/>
                    <a:pt x="8376" y="22306"/>
                  </a:cubicBezTo>
                  <a:cubicBezTo>
                    <a:pt x="8341" y="22213"/>
                    <a:pt x="8284" y="22144"/>
                    <a:pt x="8203" y="22087"/>
                  </a:cubicBezTo>
                  <a:lnTo>
                    <a:pt x="8169" y="22064"/>
                  </a:lnTo>
                  <a:cubicBezTo>
                    <a:pt x="8099" y="22029"/>
                    <a:pt x="8007" y="22006"/>
                    <a:pt x="7915" y="21995"/>
                  </a:cubicBezTo>
                  <a:cubicBezTo>
                    <a:pt x="7811" y="21995"/>
                    <a:pt x="7696" y="22018"/>
                    <a:pt x="7569" y="22064"/>
                  </a:cubicBezTo>
                  <a:cubicBezTo>
                    <a:pt x="7443" y="22110"/>
                    <a:pt x="7316" y="22190"/>
                    <a:pt x="7189" y="22306"/>
                  </a:cubicBezTo>
                  <a:cubicBezTo>
                    <a:pt x="6913" y="22559"/>
                    <a:pt x="6728" y="22882"/>
                    <a:pt x="6556" y="23193"/>
                  </a:cubicBezTo>
                  <a:lnTo>
                    <a:pt x="6463" y="23354"/>
                  </a:lnTo>
                  <a:cubicBezTo>
                    <a:pt x="6383" y="23515"/>
                    <a:pt x="6279" y="23711"/>
                    <a:pt x="6164" y="23895"/>
                  </a:cubicBezTo>
                  <a:cubicBezTo>
                    <a:pt x="6060" y="24045"/>
                    <a:pt x="5957" y="24172"/>
                    <a:pt x="5853" y="24287"/>
                  </a:cubicBezTo>
                  <a:cubicBezTo>
                    <a:pt x="5761" y="24322"/>
                    <a:pt x="5680" y="24356"/>
                    <a:pt x="5599" y="24391"/>
                  </a:cubicBezTo>
                  <a:cubicBezTo>
                    <a:pt x="5795" y="23942"/>
                    <a:pt x="5968" y="23481"/>
                    <a:pt x="6106" y="23008"/>
                  </a:cubicBezTo>
                  <a:cubicBezTo>
                    <a:pt x="6302" y="22375"/>
                    <a:pt x="6452" y="21718"/>
                    <a:pt x="6567" y="21061"/>
                  </a:cubicBezTo>
                  <a:cubicBezTo>
                    <a:pt x="6625" y="20716"/>
                    <a:pt x="6682" y="20370"/>
                    <a:pt x="6740" y="20025"/>
                  </a:cubicBezTo>
                  <a:cubicBezTo>
                    <a:pt x="6786" y="19725"/>
                    <a:pt x="6844" y="19425"/>
                    <a:pt x="6901" y="19126"/>
                  </a:cubicBezTo>
                  <a:cubicBezTo>
                    <a:pt x="6936" y="19114"/>
                    <a:pt x="6982" y="19103"/>
                    <a:pt x="7016" y="19091"/>
                  </a:cubicBezTo>
                  <a:cubicBezTo>
                    <a:pt x="7143" y="19218"/>
                    <a:pt x="7258" y="19368"/>
                    <a:pt x="7385" y="19529"/>
                  </a:cubicBezTo>
                  <a:cubicBezTo>
                    <a:pt x="7512" y="19690"/>
                    <a:pt x="7639" y="19852"/>
                    <a:pt x="7777" y="20013"/>
                  </a:cubicBezTo>
                  <a:cubicBezTo>
                    <a:pt x="8076" y="20382"/>
                    <a:pt x="8341" y="20658"/>
                    <a:pt x="8618" y="20900"/>
                  </a:cubicBezTo>
                  <a:cubicBezTo>
                    <a:pt x="8848" y="21096"/>
                    <a:pt x="9079" y="21269"/>
                    <a:pt x="9332" y="21407"/>
                  </a:cubicBezTo>
                  <a:cubicBezTo>
                    <a:pt x="9424" y="21465"/>
                    <a:pt x="9528" y="21522"/>
                    <a:pt x="9620" y="21568"/>
                  </a:cubicBezTo>
                  <a:cubicBezTo>
                    <a:pt x="9747" y="21626"/>
                    <a:pt x="9885" y="21672"/>
                    <a:pt x="10023" y="21718"/>
                  </a:cubicBezTo>
                  <a:cubicBezTo>
                    <a:pt x="10150" y="21753"/>
                    <a:pt x="10277" y="21776"/>
                    <a:pt x="10392" y="21799"/>
                  </a:cubicBezTo>
                  <a:cubicBezTo>
                    <a:pt x="10473" y="21807"/>
                    <a:pt x="10549" y="21815"/>
                    <a:pt x="10623" y="21815"/>
                  </a:cubicBezTo>
                  <a:cubicBezTo>
                    <a:pt x="10654" y="21815"/>
                    <a:pt x="10684" y="21814"/>
                    <a:pt x="10715" y="21810"/>
                  </a:cubicBezTo>
                  <a:cubicBezTo>
                    <a:pt x="10807" y="21810"/>
                    <a:pt x="10910" y="21776"/>
                    <a:pt x="10991" y="21741"/>
                  </a:cubicBezTo>
                  <a:cubicBezTo>
                    <a:pt x="11083" y="21707"/>
                    <a:pt x="11164" y="21637"/>
                    <a:pt x="11222" y="21557"/>
                  </a:cubicBezTo>
                  <a:cubicBezTo>
                    <a:pt x="11256" y="21522"/>
                    <a:pt x="11279" y="21476"/>
                    <a:pt x="11302" y="21419"/>
                  </a:cubicBezTo>
                  <a:cubicBezTo>
                    <a:pt x="11325" y="21372"/>
                    <a:pt x="11337" y="21326"/>
                    <a:pt x="11337" y="21269"/>
                  </a:cubicBezTo>
                  <a:cubicBezTo>
                    <a:pt x="11348" y="21073"/>
                    <a:pt x="11256" y="20900"/>
                    <a:pt x="11164" y="20796"/>
                  </a:cubicBezTo>
                  <a:lnTo>
                    <a:pt x="11164" y="20796"/>
                  </a:lnTo>
                  <a:cubicBezTo>
                    <a:pt x="11233" y="20831"/>
                    <a:pt x="11314" y="20854"/>
                    <a:pt x="11371" y="20866"/>
                  </a:cubicBezTo>
                  <a:cubicBezTo>
                    <a:pt x="11705" y="20958"/>
                    <a:pt x="12005" y="21004"/>
                    <a:pt x="12281" y="21015"/>
                  </a:cubicBezTo>
                  <a:cubicBezTo>
                    <a:pt x="12604" y="21015"/>
                    <a:pt x="12892" y="20958"/>
                    <a:pt x="13145" y="20843"/>
                  </a:cubicBezTo>
                  <a:cubicBezTo>
                    <a:pt x="13203" y="20808"/>
                    <a:pt x="13272" y="20773"/>
                    <a:pt x="13341" y="20727"/>
                  </a:cubicBezTo>
                  <a:cubicBezTo>
                    <a:pt x="13410" y="20693"/>
                    <a:pt x="13480" y="20635"/>
                    <a:pt x="13537" y="20578"/>
                  </a:cubicBezTo>
                  <a:cubicBezTo>
                    <a:pt x="13629" y="20474"/>
                    <a:pt x="13687" y="20370"/>
                    <a:pt x="13710" y="20255"/>
                  </a:cubicBezTo>
                  <a:cubicBezTo>
                    <a:pt x="13710" y="20197"/>
                    <a:pt x="13698" y="20117"/>
                    <a:pt x="13675" y="20048"/>
                  </a:cubicBezTo>
                  <a:cubicBezTo>
                    <a:pt x="13641" y="19990"/>
                    <a:pt x="13595" y="19921"/>
                    <a:pt x="13526" y="19863"/>
                  </a:cubicBezTo>
                  <a:cubicBezTo>
                    <a:pt x="13503" y="19852"/>
                    <a:pt x="13480" y="19829"/>
                    <a:pt x="13457" y="19817"/>
                  </a:cubicBezTo>
                  <a:lnTo>
                    <a:pt x="13457" y="19817"/>
                  </a:lnTo>
                  <a:cubicBezTo>
                    <a:pt x="13480" y="19821"/>
                    <a:pt x="13504" y="19822"/>
                    <a:pt x="13530" y="19822"/>
                  </a:cubicBezTo>
                  <a:cubicBezTo>
                    <a:pt x="13582" y="19822"/>
                    <a:pt x="13641" y="19817"/>
                    <a:pt x="13710" y="19817"/>
                  </a:cubicBezTo>
                  <a:cubicBezTo>
                    <a:pt x="13871" y="19806"/>
                    <a:pt x="14010" y="19783"/>
                    <a:pt x="14148" y="19760"/>
                  </a:cubicBezTo>
                  <a:cubicBezTo>
                    <a:pt x="14298" y="19725"/>
                    <a:pt x="14424" y="19690"/>
                    <a:pt x="14539" y="19644"/>
                  </a:cubicBezTo>
                  <a:cubicBezTo>
                    <a:pt x="14666" y="19587"/>
                    <a:pt x="14770" y="19518"/>
                    <a:pt x="14851" y="19437"/>
                  </a:cubicBezTo>
                  <a:cubicBezTo>
                    <a:pt x="14943" y="19345"/>
                    <a:pt x="15012" y="19230"/>
                    <a:pt x="15046" y="19114"/>
                  </a:cubicBezTo>
                  <a:cubicBezTo>
                    <a:pt x="15069" y="19034"/>
                    <a:pt x="15081" y="18919"/>
                    <a:pt x="15023" y="18803"/>
                  </a:cubicBezTo>
                  <a:cubicBezTo>
                    <a:pt x="14989" y="18734"/>
                    <a:pt x="14931" y="18677"/>
                    <a:pt x="14839" y="18619"/>
                  </a:cubicBezTo>
                  <a:lnTo>
                    <a:pt x="14816" y="18607"/>
                  </a:lnTo>
                  <a:cubicBezTo>
                    <a:pt x="14712" y="18550"/>
                    <a:pt x="14586" y="18527"/>
                    <a:pt x="14493" y="18504"/>
                  </a:cubicBezTo>
                  <a:cubicBezTo>
                    <a:pt x="14447" y="18492"/>
                    <a:pt x="14413" y="18492"/>
                    <a:pt x="14378" y="18481"/>
                  </a:cubicBezTo>
                  <a:lnTo>
                    <a:pt x="14436" y="18469"/>
                  </a:lnTo>
                  <a:cubicBezTo>
                    <a:pt x="14551" y="18423"/>
                    <a:pt x="14666" y="18377"/>
                    <a:pt x="14781" y="18331"/>
                  </a:cubicBezTo>
                  <a:cubicBezTo>
                    <a:pt x="14908" y="18285"/>
                    <a:pt x="15023" y="18216"/>
                    <a:pt x="15139" y="18158"/>
                  </a:cubicBezTo>
                  <a:cubicBezTo>
                    <a:pt x="15277" y="18078"/>
                    <a:pt x="15381" y="18008"/>
                    <a:pt x="15473" y="17939"/>
                  </a:cubicBezTo>
                  <a:cubicBezTo>
                    <a:pt x="15692" y="17766"/>
                    <a:pt x="15830" y="17571"/>
                    <a:pt x="15853" y="17363"/>
                  </a:cubicBezTo>
                  <a:cubicBezTo>
                    <a:pt x="15864" y="17260"/>
                    <a:pt x="15853" y="17133"/>
                    <a:pt x="15807" y="17018"/>
                  </a:cubicBezTo>
                  <a:cubicBezTo>
                    <a:pt x="15761" y="16914"/>
                    <a:pt x="15692" y="16822"/>
                    <a:pt x="15599" y="16753"/>
                  </a:cubicBezTo>
                  <a:cubicBezTo>
                    <a:pt x="15576" y="16741"/>
                    <a:pt x="15553" y="16718"/>
                    <a:pt x="15530" y="16707"/>
                  </a:cubicBezTo>
                  <a:cubicBezTo>
                    <a:pt x="15484" y="16684"/>
                    <a:pt x="15427" y="16660"/>
                    <a:pt x="15357" y="16637"/>
                  </a:cubicBezTo>
                  <a:cubicBezTo>
                    <a:pt x="15265" y="16614"/>
                    <a:pt x="15173" y="16603"/>
                    <a:pt x="15069" y="16603"/>
                  </a:cubicBezTo>
                  <a:cubicBezTo>
                    <a:pt x="14977" y="16603"/>
                    <a:pt x="14874" y="16614"/>
                    <a:pt x="14758" y="16649"/>
                  </a:cubicBezTo>
                  <a:cubicBezTo>
                    <a:pt x="14655" y="16660"/>
                    <a:pt x="14551" y="16695"/>
                    <a:pt x="14424" y="16730"/>
                  </a:cubicBezTo>
                  <a:cubicBezTo>
                    <a:pt x="14228" y="16787"/>
                    <a:pt x="14033" y="16868"/>
                    <a:pt x="13802" y="16960"/>
                  </a:cubicBezTo>
                  <a:cubicBezTo>
                    <a:pt x="13733" y="16983"/>
                    <a:pt x="13652" y="17018"/>
                    <a:pt x="13583" y="17052"/>
                  </a:cubicBezTo>
                  <a:cubicBezTo>
                    <a:pt x="13606" y="17029"/>
                    <a:pt x="13618" y="17018"/>
                    <a:pt x="13629" y="16995"/>
                  </a:cubicBezTo>
                  <a:cubicBezTo>
                    <a:pt x="13710" y="16891"/>
                    <a:pt x="13768" y="16799"/>
                    <a:pt x="13802" y="16707"/>
                  </a:cubicBezTo>
                  <a:cubicBezTo>
                    <a:pt x="13825" y="16626"/>
                    <a:pt x="13860" y="16511"/>
                    <a:pt x="13837" y="16407"/>
                  </a:cubicBezTo>
                  <a:cubicBezTo>
                    <a:pt x="13825" y="16361"/>
                    <a:pt x="13802" y="16315"/>
                    <a:pt x="13779" y="16269"/>
                  </a:cubicBezTo>
                  <a:cubicBezTo>
                    <a:pt x="13745" y="16234"/>
                    <a:pt x="13710" y="16188"/>
                    <a:pt x="13652" y="16154"/>
                  </a:cubicBezTo>
                  <a:cubicBezTo>
                    <a:pt x="13629" y="16142"/>
                    <a:pt x="13618" y="16131"/>
                    <a:pt x="13595" y="16119"/>
                  </a:cubicBezTo>
                  <a:cubicBezTo>
                    <a:pt x="13514" y="16061"/>
                    <a:pt x="13410" y="16038"/>
                    <a:pt x="13307" y="16027"/>
                  </a:cubicBezTo>
                  <a:cubicBezTo>
                    <a:pt x="13266" y="16019"/>
                    <a:pt x="13225" y="16015"/>
                    <a:pt x="13183" y="16015"/>
                  </a:cubicBezTo>
                  <a:cubicBezTo>
                    <a:pt x="13107" y="16015"/>
                    <a:pt x="13027" y="16028"/>
                    <a:pt x="12938" y="16050"/>
                  </a:cubicBezTo>
                  <a:cubicBezTo>
                    <a:pt x="12650" y="16119"/>
                    <a:pt x="12385" y="16269"/>
                    <a:pt x="12178" y="16395"/>
                  </a:cubicBezTo>
                  <a:cubicBezTo>
                    <a:pt x="12109" y="16442"/>
                    <a:pt x="12028" y="16499"/>
                    <a:pt x="11959" y="16545"/>
                  </a:cubicBezTo>
                  <a:cubicBezTo>
                    <a:pt x="12005" y="16465"/>
                    <a:pt x="12039" y="16372"/>
                    <a:pt x="12063" y="16269"/>
                  </a:cubicBezTo>
                  <a:cubicBezTo>
                    <a:pt x="12074" y="16200"/>
                    <a:pt x="12074" y="16131"/>
                    <a:pt x="12074" y="16084"/>
                  </a:cubicBezTo>
                  <a:cubicBezTo>
                    <a:pt x="12074" y="16027"/>
                    <a:pt x="12063" y="15958"/>
                    <a:pt x="12039" y="15889"/>
                  </a:cubicBezTo>
                  <a:cubicBezTo>
                    <a:pt x="12028" y="15843"/>
                    <a:pt x="12005" y="15796"/>
                    <a:pt x="11970" y="15739"/>
                  </a:cubicBezTo>
                  <a:cubicBezTo>
                    <a:pt x="11936" y="15693"/>
                    <a:pt x="11890" y="15647"/>
                    <a:pt x="11832" y="15612"/>
                  </a:cubicBezTo>
                  <a:lnTo>
                    <a:pt x="11809" y="15601"/>
                  </a:lnTo>
                  <a:cubicBezTo>
                    <a:pt x="11786" y="15589"/>
                    <a:pt x="11763" y="15578"/>
                    <a:pt x="11740" y="15566"/>
                  </a:cubicBezTo>
                  <a:cubicBezTo>
                    <a:pt x="11717" y="15554"/>
                    <a:pt x="11682" y="15554"/>
                    <a:pt x="11659" y="15543"/>
                  </a:cubicBezTo>
                  <a:cubicBezTo>
                    <a:pt x="11613" y="15531"/>
                    <a:pt x="11570" y="15529"/>
                    <a:pt x="11530" y="15529"/>
                  </a:cubicBezTo>
                  <a:cubicBezTo>
                    <a:pt x="11489" y="15529"/>
                    <a:pt x="11452" y="15531"/>
                    <a:pt x="11417" y="15531"/>
                  </a:cubicBezTo>
                  <a:cubicBezTo>
                    <a:pt x="11325" y="15531"/>
                    <a:pt x="11245" y="15554"/>
                    <a:pt x="11164" y="15578"/>
                  </a:cubicBezTo>
                  <a:cubicBezTo>
                    <a:pt x="11095" y="15601"/>
                    <a:pt x="11014" y="15624"/>
                    <a:pt x="10933" y="15670"/>
                  </a:cubicBezTo>
                  <a:cubicBezTo>
                    <a:pt x="10692" y="15785"/>
                    <a:pt x="10461" y="15969"/>
                    <a:pt x="10219" y="16269"/>
                  </a:cubicBezTo>
                  <a:cubicBezTo>
                    <a:pt x="10069" y="16453"/>
                    <a:pt x="9943" y="16649"/>
                    <a:pt x="9816" y="16833"/>
                  </a:cubicBezTo>
                  <a:cubicBezTo>
                    <a:pt x="9758" y="16925"/>
                    <a:pt x="9689" y="17018"/>
                    <a:pt x="9632" y="17110"/>
                  </a:cubicBezTo>
                  <a:cubicBezTo>
                    <a:pt x="9643" y="17064"/>
                    <a:pt x="9655" y="17006"/>
                    <a:pt x="9655" y="16937"/>
                  </a:cubicBezTo>
                  <a:cubicBezTo>
                    <a:pt x="9655" y="16879"/>
                    <a:pt x="9655" y="16822"/>
                    <a:pt x="9643" y="16764"/>
                  </a:cubicBezTo>
                  <a:cubicBezTo>
                    <a:pt x="9620" y="16649"/>
                    <a:pt x="9574" y="16557"/>
                    <a:pt x="9516" y="16476"/>
                  </a:cubicBezTo>
                  <a:cubicBezTo>
                    <a:pt x="9470" y="16419"/>
                    <a:pt x="9413" y="16372"/>
                    <a:pt x="9355" y="16338"/>
                  </a:cubicBezTo>
                  <a:cubicBezTo>
                    <a:pt x="9321" y="16315"/>
                    <a:pt x="9298" y="16303"/>
                    <a:pt x="9275" y="16292"/>
                  </a:cubicBezTo>
                  <a:cubicBezTo>
                    <a:pt x="9209" y="16270"/>
                    <a:pt x="9143" y="16262"/>
                    <a:pt x="9077" y="16262"/>
                  </a:cubicBezTo>
                  <a:cubicBezTo>
                    <a:pt x="9039" y="16262"/>
                    <a:pt x="9001" y="16265"/>
                    <a:pt x="8963" y="16269"/>
                  </a:cubicBezTo>
                  <a:cubicBezTo>
                    <a:pt x="8848" y="16292"/>
                    <a:pt x="8745" y="16338"/>
                    <a:pt x="8618" y="16419"/>
                  </a:cubicBezTo>
                  <a:cubicBezTo>
                    <a:pt x="8503" y="16488"/>
                    <a:pt x="8399" y="16580"/>
                    <a:pt x="8284" y="16718"/>
                  </a:cubicBezTo>
                  <a:cubicBezTo>
                    <a:pt x="8157" y="16868"/>
                    <a:pt x="8053" y="17041"/>
                    <a:pt x="7973" y="17202"/>
                  </a:cubicBezTo>
                  <a:cubicBezTo>
                    <a:pt x="7869" y="17375"/>
                    <a:pt x="7788" y="17548"/>
                    <a:pt x="7708" y="17720"/>
                  </a:cubicBezTo>
                  <a:cubicBezTo>
                    <a:pt x="7639" y="17870"/>
                    <a:pt x="7535" y="18101"/>
                    <a:pt x="7420" y="18296"/>
                  </a:cubicBezTo>
                  <a:lnTo>
                    <a:pt x="7431" y="18296"/>
                  </a:lnTo>
                  <a:cubicBezTo>
                    <a:pt x="7293" y="18504"/>
                    <a:pt x="7166" y="18665"/>
                    <a:pt x="7039" y="18803"/>
                  </a:cubicBezTo>
                  <a:cubicBezTo>
                    <a:pt x="7028" y="18815"/>
                    <a:pt x="7005" y="18838"/>
                    <a:pt x="6982" y="18849"/>
                  </a:cubicBezTo>
                  <a:cubicBezTo>
                    <a:pt x="6970" y="18849"/>
                    <a:pt x="6970" y="18861"/>
                    <a:pt x="6959" y="18861"/>
                  </a:cubicBezTo>
                  <a:cubicBezTo>
                    <a:pt x="7063" y="18366"/>
                    <a:pt x="7166" y="17870"/>
                    <a:pt x="7304" y="17386"/>
                  </a:cubicBezTo>
                  <a:cubicBezTo>
                    <a:pt x="7466" y="16856"/>
                    <a:pt x="7639" y="16326"/>
                    <a:pt x="7857" y="15819"/>
                  </a:cubicBezTo>
                  <a:cubicBezTo>
                    <a:pt x="8192" y="15071"/>
                    <a:pt x="8629" y="14379"/>
                    <a:pt x="9056" y="13677"/>
                  </a:cubicBezTo>
                  <a:cubicBezTo>
                    <a:pt x="9205" y="13942"/>
                    <a:pt x="9413" y="14160"/>
                    <a:pt x="9597" y="14322"/>
                  </a:cubicBezTo>
                  <a:cubicBezTo>
                    <a:pt x="9712" y="14425"/>
                    <a:pt x="9839" y="14541"/>
                    <a:pt x="9977" y="14644"/>
                  </a:cubicBezTo>
                  <a:cubicBezTo>
                    <a:pt x="10035" y="14690"/>
                    <a:pt x="10092" y="14737"/>
                    <a:pt x="10173" y="14783"/>
                  </a:cubicBezTo>
                  <a:cubicBezTo>
                    <a:pt x="10208" y="14794"/>
                    <a:pt x="10231" y="14806"/>
                    <a:pt x="10254" y="14829"/>
                  </a:cubicBezTo>
                  <a:cubicBezTo>
                    <a:pt x="10357" y="14875"/>
                    <a:pt x="10461" y="14921"/>
                    <a:pt x="10576" y="14967"/>
                  </a:cubicBezTo>
                  <a:cubicBezTo>
                    <a:pt x="10680" y="15001"/>
                    <a:pt x="10795" y="15036"/>
                    <a:pt x="10887" y="15048"/>
                  </a:cubicBezTo>
                  <a:cubicBezTo>
                    <a:pt x="10925" y="15052"/>
                    <a:pt x="10960" y="15054"/>
                    <a:pt x="10993" y="15054"/>
                  </a:cubicBezTo>
                  <a:cubicBezTo>
                    <a:pt x="11049" y="15054"/>
                    <a:pt x="11097" y="15046"/>
                    <a:pt x="11141" y="15025"/>
                  </a:cubicBezTo>
                  <a:cubicBezTo>
                    <a:pt x="11187" y="15013"/>
                    <a:pt x="11210" y="14978"/>
                    <a:pt x="11233" y="14967"/>
                  </a:cubicBezTo>
                  <a:cubicBezTo>
                    <a:pt x="11268" y="14932"/>
                    <a:pt x="11279" y="14886"/>
                    <a:pt x="11279" y="14852"/>
                  </a:cubicBezTo>
                  <a:cubicBezTo>
                    <a:pt x="11291" y="14817"/>
                    <a:pt x="11279" y="14783"/>
                    <a:pt x="11279" y="14760"/>
                  </a:cubicBezTo>
                  <a:cubicBezTo>
                    <a:pt x="11279" y="14748"/>
                    <a:pt x="11279" y="14737"/>
                    <a:pt x="11279" y="14725"/>
                  </a:cubicBezTo>
                  <a:cubicBezTo>
                    <a:pt x="11429" y="14863"/>
                    <a:pt x="11602" y="15001"/>
                    <a:pt x="11786" y="15128"/>
                  </a:cubicBezTo>
                  <a:cubicBezTo>
                    <a:pt x="11913" y="15220"/>
                    <a:pt x="12039" y="15301"/>
                    <a:pt x="12155" y="15370"/>
                  </a:cubicBezTo>
                  <a:cubicBezTo>
                    <a:pt x="12362" y="15485"/>
                    <a:pt x="12569" y="15578"/>
                    <a:pt x="12777" y="15658"/>
                  </a:cubicBezTo>
                  <a:cubicBezTo>
                    <a:pt x="13094" y="15774"/>
                    <a:pt x="13401" y="15832"/>
                    <a:pt x="13689" y="15832"/>
                  </a:cubicBezTo>
                  <a:cubicBezTo>
                    <a:pt x="13716" y="15832"/>
                    <a:pt x="13742" y="15832"/>
                    <a:pt x="13768" y="15831"/>
                  </a:cubicBezTo>
                  <a:cubicBezTo>
                    <a:pt x="13894" y="15831"/>
                    <a:pt x="14021" y="15808"/>
                    <a:pt x="14136" y="15762"/>
                  </a:cubicBezTo>
                  <a:cubicBezTo>
                    <a:pt x="14240" y="15727"/>
                    <a:pt x="14332" y="15670"/>
                    <a:pt x="14401" y="15601"/>
                  </a:cubicBezTo>
                  <a:cubicBezTo>
                    <a:pt x="14470" y="15543"/>
                    <a:pt x="14505" y="15462"/>
                    <a:pt x="14528" y="15382"/>
                  </a:cubicBezTo>
                  <a:cubicBezTo>
                    <a:pt x="14551" y="15301"/>
                    <a:pt x="14551" y="15197"/>
                    <a:pt x="14528" y="15105"/>
                  </a:cubicBezTo>
                  <a:cubicBezTo>
                    <a:pt x="14493" y="15001"/>
                    <a:pt x="14436" y="14909"/>
                    <a:pt x="14355" y="14806"/>
                  </a:cubicBezTo>
                  <a:cubicBezTo>
                    <a:pt x="14344" y="14783"/>
                    <a:pt x="14321" y="14760"/>
                    <a:pt x="14298" y="14737"/>
                  </a:cubicBezTo>
                  <a:lnTo>
                    <a:pt x="14298" y="14737"/>
                  </a:lnTo>
                  <a:cubicBezTo>
                    <a:pt x="14378" y="14760"/>
                    <a:pt x="14482" y="14794"/>
                    <a:pt x="14632" y="14829"/>
                  </a:cubicBezTo>
                  <a:cubicBezTo>
                    <a:pt x="14920" y="14886"/>
                    <a:pt x="15208" y="14932"/>
                    <a:pt x="15473" y="14944"/>
                  </a:cubicBezTo>
                  <a:cubicBezTo>
                    <a:pt x="15542" y="14950"/>
                    <a:pt x="15611" y="14953"/>
                    <a:pt x="15681" y="14953"/>
                  </a:cubicBezTo>
                  <a:cubicBezTo>
                    <a:pt x="15752" y="14953"/>
                    <a:pt x="15824" y="14950"/>
                    <a:pt x="15899" y="14944"/>
                  </a:cubicBezTo>
                  <a:cubicBezTo>
                    <a:pt x="16026" y="14932"/>
                    <a:pt x="16141" y="14909"/>
                    <a:pt x="16268" y="14875"/>
                  </a:cubicBezTo>
                  <a:cubicBezTo>
                    <a:pt x="16383" y="14840"/>
                    <a:pt x="16487" y="14783"/>
                    <a:pt x="16579" y="14725"/>
                  </a:cubicBezTo>
                  <a:cubicBezTo>
                    <a:pt x="16625" y="14690"/>
                    <a:pt x="16671" y="14656"/>
                    <a:pt x="16705" y="14610"/>
                  </a:cubicBezTo>
                  <a:cubicBezTo>
                    <a:pt x="16763" y="14564"/>
                    <a:pt x="16798" y="14518"/>
                    <a:pt x="16821" y="14472"/>
                  </a:cubicBezTo>
                  <a:cubicBezTo>
                    <a:pt x="16855" y="14402"/>
                    <a:pt x="16878" y="14333"/>
                    <a:pt x="16878" y="14264"/>
                  </a:cubicBezTo>
                  <a:cubicBezTo>
                    <a:pt x="16890" y="14195"/>
                    <a:pt x="16878" y="14137"/>
                    <a:pt x="16855" y="14057"/>
                  </a:cubicBezTo>
                  <a:cubicBezTo>
                    <a:pt x="16832" y="13988"/>
                    <a:pt x="16798" y="13919"/>
                    <a:pt x="16751" y="13872"/>
                  </a:cubicBezTo>
                  <a:cubicBezTo>
                    <a:pt x="16717" y="13815"/>
                    <a:pt x="16671" y="13757"/>
                    <a:pt x="16602" y="13688"/>
                  </a:cubicBezTo>
                  <a:cubicBezTo>
                    <a:pt x="16487" y="13584"/>
                    <a:pt x="16348" y="13481"/>
                    <a:pt x="16198" y="13389"/>
                  </a:cubicBezTo>
                  <a:cubicBezTo>
                    <a:pt x="16175" y="13377"/>
                    <a:pt x="16152" y="13354"/>
                    <a:pt x="16129" y="13343"/>
                  </a:cubicBezTo>
                  <a:lnTo>
                    <a:pt x="16083" y="13319"/>
                  </a:lnTo>
                  <a:lnTo>
                    <a:pt x="16083" y="13319"/>
                  </a:lnTo>
                  <a:cubicBezTo>
                    <a:pt x="16106" y="13325"/>
                    <a:pt x="16129" y="13328"/>
                    <a:pt x="16154" y="13328"/>
                  </a:cubicBezTo>
                  <a:cubicBezTo>
                    <a:pt x="16178" y="13328"/>
                    <a:pt x="16204" y="13325"/>
                    <a:pt x="16233" y="13319"/>
                  </a:cubicBezTo>
                  <a:cubicBezTo>
                    <a:pt x="16463" y="13308"/>
                    <a:pt x="16682" y="13285"/>
                    <a:pt x="16901" y="13250"/>
                  </a:cubicBezTo>
                  <a:cubicBezTo>
                    <a:pt x="17155" y="13204"/>
                    <a:pt x="17374" y="13147"/>
                    <a:pt x="17569" y="13078"/>
                  </a:cubicBezTo>
                  <a:cubicBezTo>
                    <a:pt x="17673" y="13031"/>
                    <a:pt x="17765" y="12985"/>
                    <a:pt x="17857" y="12928"/>
                  </a:cubicBezTo>
                  <a:cubicBezTo>
                    <a:pt x="17927" y="12882"/>
                    <a:pt x="17996" y="12824"/>
                    <a:pt x="18053" y="12755"/>
                  </a:cubicBezTo>
                  <a:cubicBezTo>
                    <a:pt x="18111" y="12686"/>
                    <a:pt x="18146" y="12605"/>
                    <a:pt x="18157" y="12513"/>
                  </a:cubicBezTo>
                  <a:cubicBezTo>
                    <a:pt x="18180" y="12432"/>
                    <a:pt x="18169" y="12340"/>
                    <a:pt x="18134" y="12237"/>
                  </a:cubicBezTo>
                  <a:lnTo>
                    <a:pt x="18134" y="12213"/>
                  </a:lnTo>
                  <a:cubicBezTo>
                    <a:pt x="18122" y="12167"/>
                    <a:pt x="18099" y="12121"/>
                    <a:pt x="18076" y="12075"/>
                  </a:cubicBezTo>
                  <a:cubicBezTo>
                    <a:pt x="18042" y="12018"/>
                    <a:pt x="18007" y="11972"/>
                    <a:pt x="17961" y="11914"/>
                  </a:cubicBezTo>
                  <a:cubicBezTo>
                    <a:pt x="17892" y="11833"/>
                    <a:pt x="17800" y="11753"/>
                    <a:pt x="17685" y="11695"/>
                  </a:cubicBezTo>
                  <a:cubicBezTo>
                    <a:pt x="17500" y="11580"/>
                    <a:pt x="17258" y="11522"/>
                    <a:pt x="16947" y="11499"/>
                  </a:cubicBezTo>
                  <a:cubicBezTo>
                    <a:pt x="16884" y="11493"/>
                    <a:pt x="16818" y="11491"/>
                    <a:pt x="16747" y="11491"/>
                  </a:cubicBezTo>
                  <a:cubicBezTo>
                    <a:pt x="16677" y="11491"/>
                    <a:pt x="16602" y="11493"/>
                    <a:pt x="16521" y="11499"/>
                  </a:cubicBezTo>
                  <a:cubicBezTo>
                    <a:pt x="16394" y="11511"/>
                    <a:pt x="16256" y="11522"/>
                    <a:pt x="16095" y="11545"/>
                  </a:cubicBezTo>
                  <a:cubicBezTo>
                    <a:pt x="15841" y="11580"/>
                    <a:pt x="15576" y="11626"/>
                    <a:pt x="15334" y="11684"/>
                  </a:cubicBezTo>
                  <a:cubicBezTo>
                    <a:pt x="15265" y="11695"/>
                    <a:pt x="15185" y="11718"/>
                    <a:pt x="15104" y="11730"/>
                  </a:cubicBezTo>
                  <a:lnTo>
                    <a:pt x="15023" y="11753"/>
                  </a:lnTo>
                  <a:cubicBezTo>
                    <a:pt x="15069" y="11718"/>
                    <a:pt x="15104" y="11672"/>
                    <a:pt x="15139" y="11637"/>
                  </a:cubicBezTo>
                  <a:cubicBezTo>
                    <a:pt x="15300" y="11465"/>
                    <a:pt x="15427" y="11292"/>
                    <a:pt x="15519" y="11131"/>
                  </a:cubicBezTo>
                  <a:cubicBezTo>
                    <a:pt x="15576" y="11038"/>
                    <a:pt x="15622" y="10946"/>
                    <a:pt x="15657" y="10854"/>
                  </a:cubicBezTo>
                  <a:cubicBezTo>
                    <a:pt x="15692" y="10762"/>
                    <a:pt x="15703" y="10670"/>
                    <a:pt x="15715" y="10589"/>
                  </a:cubicBezTo>
                  <a:cubicBezTo>
                    <a:pt x="15715" y="10554"/>
                    <a:pt x="15715" y="10508"/>
                    <a:pt x="15703" y="10462"/>
                  </a:cubicBezTo>
                  <a:cubicBezTo>
                    <a:pt x="15703" y="10405"/>
                    <a:pt x="15680" y="10359"/>
                    <a:pt x="15669" y="10324"/>
                  </a:cubicBezTo>
                  <a:cubicBezTo>
                    <a:pt x="15645" y="10255"/>
                    <a:pt x="15588" y="10186"/>
                    <a:pt x="15507" y="10128"/>
                  </a:cubicBezTo>
                  <a:cubicBezTo>
                    <a:pt x="15496" y="10117"/>
                    <a:pt x="15473" y="10105"/>
                    <a:pt x="15461" y="10105"/>
                  </a:cubicBezTo>
                  <a:cubicBezTo>
                    <a:pt x="15438" y="10082"/>
                    <a:pt x="15404" y="10071"/>
                    <a:pt x="15381" y="10059"/>
                  </a:cubicBezTo>
                  <a:cubicBezTo>
                    <a:pt x="15334" y="10036"/>
                    <a:pt x="15288" y="10025"/>
                    <a:pt x="15231" y="10013"/>
                  </a:cubicBezTo>
                  <a:cubicBezTo>
                    <a:pt x="15104" y="9978"/>
                    <a:pt x="14966" y="9978"/>
                    <a:pt x="14839" y="9978"/>
                  </a:cubicBezTo>
                  <a:cubicBezTo>
                    <a:pt x="14586" y="10001"/>
                    <a:pt x="14332" y="10071"/>
                    <a:pt x="14067" y="10220"/>
                  </a:cubicBezTo>
                  <a:cubicBezTo>
                    <a:pt x="13929" y="10290"/>
                    <a:pt x="13791" y="10382"/>
                    <a:pt x="13710" y="10451"/>
                  </a:cubicBezTo>
                  <a:cubicBezTo>
                    <a:pt x="13606" y="10520"/>
                    <a:pt x="13503" y="10601"/>
                    <a:pt x="13376" y="10716"/>
                  </a:cubicBezTo>
                  <a:cubicBezTo>
                    <a:pt x="13157" y="10900"/>
                    <a:pt x="12938" y="11119"/>
                    <a:pt x="12777" y="11269"/>
                  </a:cubicBezTo>
                  <a:lnTo>
                    <a:pt x="12754" y="11292"/>
                  </a:lnTo>
                  <a:lnTo>
                    <a:pt x="12696" y="11338"/>
                  </a:lnTo>
                  <a:lnTo>
                    <a:pt x="12616" y="11430"/>
                  </a:lnTo>
                  <a:cubicBezTo>
                    <a:pt x="12639" y="11372"/>
                    <a:pt x="12650" y="11303"/>
                    <a:pt x="12662" y="11234"/>
                  </a:cubicBezTo>
                  <a:cubicBezTo>
                    <a:pt x="12662" y="11188"/>
                    <a:pt x="12662" y="11131"/>
                    <a:pt x="12650" y="11061"/>
                  </a:cubicBezTo>
                  <a:cubicBezTo>
                    <a:pt x="12650" y="11015"/>
                    <a:pt x="12627" y="10958"/>
                    <a:pt x="12616" y="10923"/>
                  </a:cubicBezTo>
                  <a:cubicBezTo>
                    <a:pt x="12592" y="10866"/>
                    <a:pt x="12558" y="10819"/>
                    <a:pt x="12535" y="10785"/>
                  </a:cubicBezTo>
                  <a:cubicBezTo>
                    <a:pt x="12500" y="10750"/>
                    <a:pt x="12454" y="10704"/>
                    <a:pt x="12408" y="10681"/>
                  </a:cubicBezTo>
                  <a:cubicBezTo>
                    <a:pt x="12374" y="10658"/>
                    <a:pt x="12339" y="10647"/>
                    <a:pt x="12304" y="10635"/>
                  </a:cubicBezTo>
                  <a:cubicBezTo>
                    <a:pt x="12253" y="10613"/>
                    <a:pt x="12193" y="10605"/>
                    <a:pt x="12126" y="10605"/>
                  </a:cubicBezTo>
                  <a:cubicBezTo>
                    <a:pt x="12088" y="10605"/>
                    <a:pt x="12047" y="10608"/>
                    <a:pt x="12005" y="10612"/>
                  </a:cubicBezTo>
                  <a:cubicBezTo>
                    <a:pt x="11959" y="10624"/>
                    <a:pt x="11901" y="10635"/>
                    <a:pt x="11844" y="10658"/>
                  </a:cubicBezTo>
                  <a:cubicBezTo>
                    <a:pt x="11775" y="10681"/>
                    <a:pt x="11717" y="10704"/>
                    <a:pt x="11659" y="10739"/>
                  </a:cubicBezTo>
                  <a:cubicBezTo>
                    <a:pt x="11533" y="10808"/>
                    <a:pt x="11417" y="10889"/>
                    <a:pt x="11279" y="11015"/>
                  </a:cubicBezTo>
                  <a:cubicBezTo>
                    <a:pt x="11164" y="11119"/>
                    <a:pt x="11049" y="11246"/>
                    <a:pt x="10910" y="11396"/>
                  </a:cubicBezTo>
                  <a:cubicBezTo>
                    <a:pt x="10738" y="11591"/>
                    <a:pt x="10565" y="11810"/>
                    <a:pt x="10438" y="11983"/>
                  </a:cubicBezTo>
                  <a:cubicBezTo>
                    <a:pt x="10346" y="12098"/>
                    <a:pt x="10254" y="12213"/>
                    <a:pt x="10162" y="12329"/>
                  </a:cubicBezTo>
                  <a:lnTo>
                    <a:pt x="10150" y="12340"/>
                  </a:lnTo>
                  <a:cubicBezTo>
                    <a:pt x="9943" y="12594"/>
                    <a:pt x="9701" y="12870"/>
                    <a:pt x="9413" y="13101"/>
                  </a:cubicBezTo>
                  <a:cubicBezTo>
                    <a:pt x="9609" y="12790"/>
                    <a:pt x="9793" y="12478"/>
                    <a:pt x="9977" y="12156"/>
                  </a:cubicBezTo>
                  <a:cubicBezTo>
                    <a:pt x="10150" y="11845"/>
                    <a:pt x="10300" y="11534"/>
                    <a:pt x="10450" y="11211"/>
                  </a:cubicBezTo>
                  <a:cubicBezTo>
                    <a:pt x="10519" y="11061"/>
                    <a:pt x="10576" y="10912"/>
                    <a:pt x="10634" y="10750"/>
                  </a:cubicBezTo>
                  <a:cubicBezTo>
                    <a:pt x="10703" y="10578"/>
                    <a:pt x="10761" y="10405"/>
                    <a:pt x="10807" y="10232"/>
                  </a:cubicBezTo>
                  <a:cubicBezTo>
                    <a:pt x="11003" y="9621"/>
                    <a:pt x="11164" y="8988"/>
                    <a:pt x="11348" y="8377"/>
                  </a:cubicBezTo>
                  <a:cubicBezTo>
                    <a:pt x="11452" y="8319"/>
                    <a:pt x="11567" y="8273"/>
                    <a:pt x="11682" y="8227"/>
                  </a:cubicBezTo>
                  <a:lnTo>
                    <a:pt x="11705" y="8216"/>
                  </a:lnTo>
                  <a:cubicBezTo>
                    <a:pt x="11844" y="8158"/>
                    <a:pt x="12005" y="8101"/>
                    <a:pt x="12178" y="8054"/>
                  </a:cubicBezTo>
                  <a:cubicBezTo>
                    <a:pt x="12454" y="7974"/>
                    <a:pt x="12731" y="7905"/>
                    <a:pt x="12984" y="7836"/>
                  </a:cubicBezTo>
                  <a:lnTo>
                    <a:pt x="13284" y="7766"/>
                  </a:lnTo>
                  <a:cubicBezTo>
                    <a:pt x="13491" y="7709"/>
                    <a:pt x="13675" y="7663"/>
                    <a:pt x="13837" y="7617"/>
                  </a:cubicBezTo>
                  <a:cubicBezTo>
                    <a:pt x="14033" y="7548"/>
                    <a:pt x="14194" y="7490"/>
                    <a:pt x="14355" y="7409"/>
                  </a:cubicBezTo>
                  <a:cubicBezTo>
                    <a:pt x="14493" y="7340"/>
                    <a:pt x="14609" y="7248"/>
                    <a:pt x="14701" y="7156"/>
                  </a:cubicBezTo>
                  <a:cubicBezTo>
                    <a:pt x="14793" y="7064"/>
                    <a:pt x="14851" y="6960"/>
                    <a:pt x="14874" y="6868"/>
                  </a:cubicBezTo>
                  <a:cubicBezTo>
                    <a:pt x="14885" y="6822"/>
                    <a:pt x="14897" y="6776"/>
                    <a:pt x="14897" y="6718"/>
                  </a:cubicBezTo>
                  <a:cubicBezTo>
                    <a:pt x="14897" y="6695"/>
                    <a:pt x="14897" y="6672"/>
                    <a:pt x="14897" y="6649"/>
                  </a:cubicBezTo>
                  <a:cubicBezTo>
                    <a:pt x="14885" y="6626"/>
                    <a:pt x="14885" y="6591"/>
                    <a:pt x="14874" y="6568"/>
                  </a:cubicBezTo>
                  <a:cubicBezTo>
                    <a:pt x="14862" y="6534"/>
                    <a:pt x="14839" y="6488"/>
                    <a:pt x="14804" y="6442"/>
                  </a:cubicBezTo>
                  <a:cubicBezTo>
                    <a:pt x="14770" y="6396"/>
                    <a:pt x="14724" y="6361"/>
                    <a:pt x="14689" y="6326"/>
                  </a:cubicBezTo>
                  <a:cubicBezTo>
                    <a:pt x="14666" y="6303"/>
                    <a:pt x="14632" y="6292"/>
                    <a:pt x="14609" y="6269"/>
                  </a:cubicBezTo>
                  <a:cubicBezTo>
                    <a:pt x="14597" y="6269"/>
                    <a:pt x="14586" y="6257"/>
                    <a:pt x="14574" y="6257"/>
                  </a:cubicBezTo>
                  <a:lnTo>
                    <a:pt x="14551" y="6246"/>
                  </a:lnTo>
                  <a:cubicBezTo>
                    <a:pt x="14505" y="6223"/>
                    <a:pt x="14447" y="6200"/>
                    <a:pt x="14390" y="6177"/>
                  </a:cubicBezTo>
                  <a:cubicBezTo>
                    <a:pt x="14367" y="6177"/>
                    <a:pt x="14355" y="6165"/>
                    <a:pt x="14332" y="6165"/>
                  </a:cubicBezTo>
                  <a:cubicBezTo>
                    <a:pt x="14516" y="6119"/>
                    <a:pt x="14701" y="6073"/>
                    <a:pt x="14874" y="6015"/>
                  </a:cubicBezTo>
                  <a:cubicBezTo>
                    <a:pt x="15242" y="5889"/>
                    <a:pt x="15507" y="5727"/>
                    <a:pt x="15692" y="5531"/>
                  </a:cubicBezTo>
                  <a:cubicBezTo>
                    <a:pt x="15899" y="5290"/>
                    <a:pt x="15991" y="5013"/>
                    <a:pt x="15934" y="4783"/>
                  </a:cubicBezTo>
                  <a:cubicBezTo>
                    <a:pt x="15910" y="4667"/>
                    <a:pt x="15853" y="4575"/>
                    <a:pt x="15772" y="4495"/>
                  </a:cubicBezTo>
                  <a:cubicBezTo>
                    <a:pt x="15726" y="4460"/>
                    <a:pt x="15680" y="4425"/>
                    <a:pt x="15634" y="4391"/>
                  </a:cubicBezTo>
                  <a:cubicBezTo>
                    <a:pt x="15588" y="4368"/>
                    <a:pt x="15530" y="4345"/>
                    <a:pt x="15473" y="4322"/>
                  </a:cubicBezTo>
                  <a:cubicBezTo>
                    <a:pt x="15415" y="4310"/>
                    <a:pt x="15346" y="4287"/>
                    <a:pt x="15265" y="4287"/>
                  </a:cubicBezTo>
                  <a:cubicBezTo>
                    <a:pt x="15369" y="4241"/>
                    <a:pt x="15484" y="4172"/>
                    <a:pt x="15634" y="4068"/>
                  </a:cubicBezTo>
                  <a:cubicBezTo>
                    <a:pt x="15772" y="3988"/>
                    <a:pt x="15899" y="3884"/>
                    <a:pt x="16003" y="3792"/>
                  </a:cubicBezTo>
                  <a:cubicBezTo>
                    <a:pt x="16118" y="3677"/>
                    <a:pt x="16210" y="3561"/>
                    <a:pt x="16291" y="3446"/>
                  </a:cubicBezTo>
                  <a:cubicBezTo>
                    <a:pt x="16371" y="3319"/>
                    <a:pt x="16417" y="3193"/>
                    <a:pt x="16440" y="3054"/>
                  </a:cubicBezTo>
                  <a:cubicBezTo>
                    <a:pt x="16452" y="2997"/>
                    <a:pt x="16452" y="2939"/>
                    <a:pt x="16452" y="2859"/>
                  </a:cubicBezTo>
                  <a:cubicBezTo>
                    <a:pt x="16440" y="2790"/>
                    <a:pt x="16417" y="2709"/>
                    <a:pt x="16383" y="2628"/>
                  </a:cubicBezTo>
                  <a:cubicBezTo>
                    <a:pt x="16337" y="2513"/>
                    <a:pt x="16245" y="2409"/>
                    <a:pt x="16129" y="2340"/>
                  </a:cubicBezTo>
                  <a:lnTo>
                    <a:pt x="16118" y="2329"/>
                  </a:lnTo>
                  <a:cubicBezTo>
                    <a:pt x="16014" y="2271"/>
                    <a:pt x="15899" y="2237"/>
                    <a:pt x="15749" y="2213"/>
                  </a:cubicBezTo>
                  <a:cubicBezTo>
                    <a:pt x="15692" y="2205"/>
                    <a:pt x="15631" y="2201"/>
                    <a:pt x="15567" y="2201"/>
                  </a:cubicBezTo>
                  <a:cubicBezTo>
                    <a:pt x="15464" y="2201"/>
                    <a:pt x="15352" y="2211"/>
                    <a:pt x="15231" y="2225"/>
                  </a:cubicBezTo>
                  <a:cubicBezTo>
                    <a:pt x="15127" y="2248"/>
                    <a:pt x="15035" y="2271"/>
                    <a:pt x="14954" y="2294"/>
                  </a:cubicBezTo>
                  <a:cubicBezTo>
                    <a:pt x="14966" y="2283"/>
                    <a:pt x="14977" y="2271"/>
                    <a:pt x="14989" y="2248"/>
                  </a:cubicBezTo>
                  <a:cubicBezTo>
                    <a:pt x="15023" y="2179"/>
                    <a:pt x="15069" y="2098"/>
                    <a:pt x="15116" y="1983"/>
                  </a:cubicBezTo>
                  <a:cubicBezTo>
                    <a:pt x="15219" y="1764"/>
                    <a:pt x="15300" y="1545"/>
                    <a:pt x="15346" y="1326"/>
                  </a:cubicBezTo>
                  <a:cubicBezTo>
                    <a:pt x="15427" y="1004"/>
                    <a:pt x="15496" y="439"/>
                    <a:pt x="15104" y="151"/>
                  </a:cubicBezTo>
                  <a:cubicBezTo>
                    <a:pt x="15081" y="140"/>
                    <a:pt x="15058" y="128"/>
                    <a:pt x="15035" y="117"/>
                  </a:cubicBezTo>
                  <a:cubicBezTo>
                    <a:pt x="14966" y="82"/>
                    <a:pt x="14885" y="48"/>
                    <a:pt x="14781" y="25"/>
                  </a:cubicBezTo>
                  <a:cubicBezTo>
                    <a:pt x="14710" y="10"/>
                    <a:pt x="14635" y="0"/>
                    <a:pt x="14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0"/>
            <p:cNvSpPr/>
            <p:nvPr/>
          </p:nvSpPr>
          <p:spPr>
            <a:xfrm rot="5581197">
              <a:off x="5608641" y="4571668"/>
              <a:ext cx="134" cy="134"/>
            </a:xfrm>
            <a:custGeom>
              <a:avLst/>
              <a:gdLst/>
              <a:ahLst/>
              <a:cxnLst/>
              <a:rect l="l" t="t" r="r" b="b"/>
              <a:pathLst>
                <a:path w="1" h="1" extrusionOk="0">
                  <a:moveTo>
                    <a:pt x="0" y="1"/>
                  </a:moveTo>
                  <a:lnTo>
                    <a:pt x="0" y="1"/>
                  </a:lnTo>
                  <a:lnTo>
                    <a:pt x="0"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0"/>
            <p:cNvSpPr/>
            <p:nvPr/>
          </p:nvSpPr>
          <p:spPr>
            <a:xfrm rot="5581197">
              <a:off x="5607863" y="4572407"/>
              <a:ext cx="1613" cy="134"/>
            </a:xfrm>
            <a:custGeom>
              <a:avLst/>
              <a:gdLst/>
              <a:ahLst/>
              <a:cxnLst/>
              <a:rect l="l" t="t" r="r" b="b"/>
              <a:pathLst>
                <a:path w="12" h="1" extrusionOk="0">
                  <a:moveTo>
                    <a:pt x="12" y="1"/>
                  </a:moveTo>
                  <a:lnTo>
                    <a:pt x="12" y="1"/>
                  </a:lnTo>
                  <a:lnTo>
                    <a:pt x="0" y="1"/>
                  </a:lnTo>
                  <a:lnTo>
                    <a:pt x="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0"/>
            <p:cNvSpPr/>
            <p:nvPr/>
          </p:nvSpPr>
          <p:spPr>
            <a:xfrm rot="5581197">
              <a:off x="4606772" y="3571057"/>
              <a:ext cx="134" cy="134"/>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0"/>
            <p:cNvSpPr/>
            <p:nvPr/>
          </p:nvSpPr>
          <p:spPr>
            <a:xfrm rot="5581197">
              <a:off x="5339611" y="3922384"/>
              <a:ext cx="134" cy="1613"/>
            </a:xfrm>
            <a:custGeom>
              <a:avLst/>
              <a:gdLst/>
              <a:ahLst/>
              <a:cxnLst/>
              <a:rect l="l" t="t" r="r" b="b"/>
              <a:pathLst>
                <a:path w="1" h="12" extrusionOk="0">
                  <a:moveTo>
                    <a:pt x="0" y="0"/>
                  </a:moveTo>
                  <a:lnTo>
                    <a:pt x="0" y="12"/>
                  </a:lnTo>
                  <a:lnTo>
                    <a:pt x="0" y="1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0"/>
            <p:cNvSpPr/>
            <p:nvPr/>
          </p:nvSpPr>
          <p:spPr>
            <a:xfrm rot="5581197">
              <a:off x="4510846" y="4947919"/>
              <a:ext cx="134" cy="134"/>
            </a:xfrm>
            <a:custGeom>
              <a:avLst/>
              <a:gdLst/>
              <a:ahLst/>
              <a:cxnLst/>
              <a:rect l="l" t="t" r="r" b="b"/>
              <a:pathLst>
                <a:path w="1" h="1" extrusionOk="0">
                  <a:moveTo>
                    <a:pt x="1" y="1"/>
                  </a:move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0"/>
            <p:cNvSpPr/>
            <p:nvPr/>
          </p:nvSpPr>
          <p:spPr>
            <a:xfrm rot="5581197">
              <a:off x="3661927" y="3252904"/>
              <a:ext cx="134" cy="134"/>
            </a:xfrm>
            <a:custGeom>
              <a:avLst/>
              <a:gdLst/>
              <a:ahLst/>
              <a:cxnLst/>
              <a:rect l="l" t="t" r="r" b="b"/>
              <a:pathLst>
                <a:path w="1" h="1" extrusionOk="0">
                  <a:moveTo>
                    <a:pt x="1" y="1"/>
                  </a:moveTo>
                  <a:lnTo>
                    <a:pt x="1" y="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0"/>
            <p:cNvSpPr/>
            <p:nvPr/>
          </p:nvSpPr>
          <p:spPr>
            <a:xfrm rot="5581197">
              <a:off x="4202126" y="3126315"/>
              <a:ext cx="134" cy="134"/>
            </a:xfrm>
            <a:custGeom>
              <a:avLst/>
              <a:gdLst/>
              <a:ahLst/>
              <a:cxnLst/>
              <a:rect l="l" t="t" r="r" b="b"/>
              <a:pathLst>
                <a:path w="1" h="1" extrusionOk="0">
                  <a:moveTo>
                    <a:pt x="1" y="1"/>
                  </a:moveTo>
                  <a:lnTo>
                    <a:pt x="1" y="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0"/>
            <p:cNvSpPr/>
            <p:nvPr/>
          </p:nvSpPr>
          <p:spPr>
            <a:xfrm rot="5581197">
              <a:off x="4202126" y="3126315"/>
              <a:ext cx="134" cy="134"/>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0"/>
            <p:cNvSpPr/>
            <p:nvPr/>
          </p:nvSpPr>
          <p:spPr>
            <a:xfrm rot="5581197">
              <a:off x="3368746" y="3032001"/>
              <a:ext cx="134" cy="1748"/>
            </a:xfrm>
            <a:custGeom>
              <a:avLst/>
              <a:gdLst/>
              <a:ahLst/>
              <a:cxnLst/>
              <a:rect l="l" t="t" r="r" b="b"/>
              <a:pathLst>
                <a:path w="1" h="13" extrusionOk="0">
                  <a:moveTo>
                    <a:pt x="0" y="1"/>
                  </a:moveTo>
                  <a:lnTo>
                    <a:pt x="0" y="1"/>
                  </a:lnTo>
                  <a:lnTo>
                    <a:pt x="0" y="12"/>
                  </a:lnTo>
                  <a:lnTo>
                    <a:pt x="0" y="12"/>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0"/>
            <p:cNvSpPr/>
            <p:nvPr/>
          </p:nvSpPr>
          <p:spPr>
            <a:xfrm rot="5581197">
              <a:off x="5177613" y="3835188"/>
              <a:ext cx="238755" cy="677011"/>
            </a:xfrm>
            <a:custGeom>
              <a:avLst/>
              <a:gdLst/>
              <a:ahLst/>
              <a:cxnLst/>
              <a:rect l="l" t="t" r="r" b="b"/>
              <a:pathLst>
                <a:path w="1776" h="5036" extrusionOk="0">
                  <a:moveTo>
                    <a:pt x="439" y="1"/>
                  </a:moveTo>
                  <a:cubicBezTo>
                    <a:pt x="381" y="35"/>
                    <a:pt x="335" y="81"/>
                    <a:pt x="289" y="116"/>
                  </a:cubicBezTo>
                  <a:cubicBezTo>
                    <a:pt x="231" y="174"/>
                    <a:pt x="174" y="243"/>
                    <a:pt x="128" y="335"/>
                  </a:cubicBezTo>
                  <a:cubicBezTo>
                    <a:pt x="93" y="404"/>
                    <a:pt x="59" y="496"/>
                    <a:pt x="36" y="600"/>
                  </a:cubicBezTo>
                  <a:cubicBezTo>
                    <a:pt x="12" y="680"/>
                    <a:pt x="1" y="773"/>
                    <a:pt x="1" y="888"/>
                  </a:cubicBezTo>
                  <a:cubicBezTo>
                    <a:pt x="1" y="992"/>
                    <a:pt x="1" y="1107"/>
                    <a:pt x="12" y="1210"/>
                  </a:cubicBezTo>
                  <a:cubicBezTo>
                    <a:pt x="47" y="1429"/>
                    <a:pt x="93" y="1648"/>
                    <a:pt x="162" y="1913"/>
                  </a:cubicBezTo>
                  <a:lnTo>
                    <a:pt x="162" y="1925"/>
                  </a:lnTo>
                  <a:cubicBezTo>
                    <a:pt x="197" y="2040"/>
                    <a:pt x="231" y="2167"/>
                    <a:pt x="277" y="2282"/>
                  </a:cubicBezTo>
                  <a:cubicBezTo>
                    <a:pt x="312" y="2409"/>
                    <a:pt x="358" y="2535"/>
                    <a:pt x="404" y="2651"/>
                  </a:cubicBezTo>
                  <a:cubicBezTo>
                    <a:pt x="450" y="2777"/>
                    <a:pt x="496" y="2904"/>
                    <a:pt x="542" y="3031"/>
                  </a:cubicBezTo>
                  <a:cubicBezTo>
                    <a:pt x="589" y="3146"/>
                    <a:pt x="635" y="3273"/>
                    <a:pt x="681" y="3399"/>
                  </a:cubicBezTo>
                  <a:cubicBezTo>
                    <a:pt x="773" y="3676"/>
                    <a:pt x="842" y="3883"/>
                    <a:pt x="900" y="4091"/>
                  </a:cubicBezTo>
                  <a:lnTo>
                    <a:pt x="923" y="4171"/>
                  </a:lnTo>
                  <a:cubicBezTo>
                    <a:pt x="969" y="4344"/>
                    <a:pt x="1015" y="4563"/>
                    <a:pt x="1015" y="4782"/>
                  </a:cubicBezTo>
                  <a:cubicBezTo>
                    <a:pt x="1015" y="4839"/>
                    <a:pt x="1015" y="4886"/>
                    <a:pt x="1003" y="4932"/>
                  </a:cubicBezTo>
                  <a:cubicBezTo>
                    <a:pt x="992" y="4943"/>
                    <a:pt x="980" y="4966"/>
                    <a:pt x="980" y="4978"/>
                  </a:cubicBezTo>
                  <a:cubicBezTo>
                    <a:pt x="980" y="4989"/>
                    <a:pt x="980" y="5001"/>
                    <a:pt x="992" y="5012"/>
                  </a:cubicBezTo>
                  <a:cubicBezTo>
                    <a:pt x="992" y="5024"/>
                    <a:pt x="1003" y="5024"/>
                    <a:pt x="1003" y="5024"/>
                  </a:cubicBezTo>
                  <a:cubicBezTo>
                    <a:pt x="1015" y="5024"/>
                    <a:pt x="1015" y="5035"/>
                    <a:pt x="1026" y="5035"/>
                  </a:cubicBezTo>
                  <a:cubicBezTo>
                    <a:pt x="1049" y="4943"/>
                    <a:pt x="1084" y="4839"/>
                    <a:pt x="1107" y="4747"/>
                  </a:cubicBezTo>
                  <a:cubicBezTo>
                    <a:pt x="1188" y="4505"/>
                    <a:pt x="1268" y="4263"/>
                    <a:pt x="1360" y="4021"/>
                  </a:cubicBezTo>
                  <a:cubicBezTo>
                    <a:pt x="1487" y="3699"/>
                    <a:pt x="1625" y="3376"/>
                    <a:pt x="1775" y="3065"/>
                  </a:cubicBezTo>
                  <a:cubicBezTo>
                    <a:pt x="1671" y="2973"/>
                    <a:pt x="1579" y="2869"/>
                    <a:pt x="1499" y="2766"/>
                  </a:cubicBezTo>
                  <a:cubicBezTo>
                    <a:pt x="1406" y="2639"/>
                    <a:pt x="1326" y="2524"/>
                    <a:pt x="1257" y="2386"/>
                  </a:cubicBezTo>
                  <a:cubicBezTo>
                    <a:pt x="1095" y="2132"/>
                    <a:pt x="969" y="1856"/>
                    <a:pt x="865" y="1568"/>
                  </a:cubicBezTo>
                  <a:cubicBezTo>
                    <a:pt x="750" y="1280"/>
                    <a:pt x="658" y="992"/>
                    <a:pt x="589" y="692"/>
                  </a:cubicBezTo>
                  <a:cubicBezTo>
                    <a:pt x="531" y="462"/>
                    <a:pt x="473" y="231"/>
                    <a:pt x="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0"/>
            <p:cNvSpPr/>
            <p:nvPr/>
          </p:nvSpPr>
          <p:spPr>
            <a:xfrm rot="5581197">
              <a:off x="5414456" y="3957163"/>
              <a:ext cx="331515" cy="689379"/>
            </a:xfrm>
            <a:custGeom>
              <a:avLst/>
              <a:gdLst/>
              <a:ahLst/>
              <a:cxnLst/>
              <a:rect l="l" t="t" r="r" b="b"/>
              <a:pathLst>
                <a:path w="2466" h="5128" extrusionOk="0">
                  <a:moveTo>
                    <a:pt x="1337" y="0"/>
                  </a:moveTo>
                  <a:cubicBezTo>
                    <a:pt x="1314" y="12"/>
                    <a:pt x="1291" y="35"/>
                    <a:pt x="1268" y="46"/>
                  </a:cubicBezTo>
                  <a:cubicBezTo>
                    <a:pt x="1187" y="92"/>
                    <a:pt x="1118" y="162"/>
                    <a:pt x="1072" y="208"/>
                  </a:cubicBezTo>
                  <a:cubicBezTo>
                    <a:pt x="968" y="323"/>
                    <a:pt x="876" y="450"/>
                    <a:pt x="807" y="611"/>
                  </a:cubicBezTo>
                  <a:cubicBezTo>
                    <a:pt x="703" y="864"/>
                    <a:pt x="669" y="1164"/>
                    <a:pt x="692" y="1556"/>
                  </a:cubicBezTo>
                  <a:cubicBezTo>
                    <a:pt x="715" y="1832"/>
                    <a:pt x="761" y="2097"/>
                    <a:pt x="818" y="2339"/>
                  </a:cubicBezTo>
                  <a:cubicBezTo>
                    <a:pt x="749" y="2270"/>
                    <a:pt x="680" y="2212"/>
                    <a:pt x="599" y="2166"/>
                  </a:cubicBezTo>
                  <a:cubicBezTo>
                    <a:pt x="588" y="2155"/>
                    <a:pt x="565" y="2155"/>
                    <a:pt x="542" y="2143"/>
                  </a:cubicBezTo>
                  <a:cubicBezTo>
                    <a:pt x="484" y="2120"/>
                    <a:pt x="427" y="2097"/>
                    <a:pt x="357" y="2086"/>
                  </a:cubicBezTo>
                  <a:lnTo>
                    <a:pt x="265" y="2086"/>
                  </a:lnTo>
                  <a:cubicBezTo>
                    <a:pt x="231" y="2086"/>
                    <a:pt x="196" y="2086"/>
                    <a:pt x="150" y="2097"/>
                  </a:cubicBezTo>
                  <a:cubicBezTo>
                    <a:pt x="116" y="2109"/>
                    <a:pt x="81" y="2120"/>
                    <a:pt x="46" y="2132"/>
                  </a:cubicBezTo>
                  <a:cubicBezTo>
                    <a:pt x="35" y="2143"/>
                    <a:pt x="12" y="2155"/>
                    <a:pt x="0" y="2155"/>
                  </a:cubicBezTo>
                  <a:cubicBezTo>
                    <a:pt x="81" y="2558"/>
                    <a:pt x="185" y="2961"/>
                    <a:pt x="323" y="3353"/>
                  </a:cubicBezTo>
                  <a:cubicBezTo>
                    <a:pt x="323" y="3364"/>
                    <a:pt x="323" y="3364"/>
                    <a:pt x="323" y="3364"/>
                  </a:cubicBezTo>
                  <a:cubicBezTo>
                    <a:pt x="392" y="3583"/>
                    <a:pt x="473" y="3802"/>
                    <a:pt x="576" y="4010"/>
                  </a:cubicBezTo>
                  <a:cubicBezTo>
                    <a:pt x="622" y="4113"/>
                    <a:pt x="680" y="4217"/>
                    <a:pt x="738" y="4309"/>
                  </a:cubicBezTo>
                  <a:cubicBezTo>
                    <a:pt x="795" y="4413"/>
                    <a:pt x="853" y="4505"/>
                    <a:pt x="922" y="4597"/>
                  </a:cubicBezTo>
                  <a:cubicBezTo>
                    <a:pt x="991" y="4712"/>
                    <a:pt x="1072" y="4816"/>
                    <a:pt x="1152" y="4920"/>
                  </a:cubicBezTo>
                  <a:cubicBezTo>
                    <a:pt x="1199" y="4966"/>
                    <a:pt x="1245" y="5012"/>
                    <a:pt x="1279" y="5058"/>
                  </a:cubicBezTo>
                  <a:lnTo>
                    <a:pt x="1337" y="5127"/>
                  </a:lnTo>
                  <a:cubicBezTo>
                    <a:pt x="1394" y="5023"/>
                    <a:pt x="1440" y="4908"/>
                    <a:pt x="1498" y="4804"/>
                  </a:cubicBezTo>
                  <a:cubicBezTo>
                    <a:pt x="1798" y="4171"/>
                    <a:pt x="2132" y="3549"/>
                    <a:pt x="2466" y="2915"/>
                  </a:cubicBezTo>
                  <a:cubicBezTo>
                    <a:pt x="2454" y="2915"/>
                    <a:pt x="2454" y="2904"/>
                    <a:pt x="2443" y="2904"/>
                  </a:cubicBezTo>
                  <a:lnTo>
                    <a:pt x="2408" y="2869"/>
                  </a:lnTo>
                  <a:cubicBezTo>
                    <a:pt x="2385" y="2846"/>
                    <a:pt x="2362" y="2823"/>
                    <a:pt x="2339" y="2788"/>
                  </a:cubicBezTo>
                  <a:cubicBezTo>
                    <a:pt x="2293" y="2742"/>
                    <a:pt x="2247" y="2685"/>
                    <a:pt x="2212" y="2627"/>
                  </a:cubicBezTo>
                  <a:cubicBezTo>
                    <a:pt x="2132" y="2512"/>
                    <a:pt x="2051" y="2397"/>
                    <a:pt x="1982" y="2270"/>
                  </a:cubicBezTo>
                  <a:cubicBezTo>
                    <a:pt x="1844" y="2005"/>
                    <a:pt x="1728" y="1717"/>
                    <a:pt x="1625" y="1429"/>
                  </a:cubicBezTo>
                  <a:cubicBezTo>
                    <a:pt x="1463" y="968"/>
                    <a:pt x="1360" y="484"/>
                    <a:pt x="1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0"/>
            <p:cNvSpPr/>
            <p:nvPr/>
          </p:nvSpPr>
          <p:spPr>
            <a:xfrm rot="5581197">
              <a:off x="5307901" y="4244052"/>
              <a:ext cx="1613" cy="1613"/>
            </a:xfrm>
            <a:custGeom>
              <a:avLst/>
              <a:gdLst/>
              <a:ahLst/>
              <a:cxnLst/>
              <a:rect l="l" t="t" r="r" b="b"/>
              <a:pathLst>
                <a:path w="12" h="12" extrusionOk="0">
                  <a:moveTo>
                    <a:pt x="0" y="0"/>
                  </a:moveTo>
                  <a:cubicBezTo>
                    <a:pt x="0" y="0"/>
                    <a:pt x="12" y="12"/>
                    <a:pt x="12" y="12"/>
                  </a:cubicBezTo>
                  <a:cubicBezTo>
                    <a:pt x="12" y="0"/>
                    <a:pt x="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0"/>
            <p:cNvSpPr/>
            <p:nvPr/>
          </p:nvSpPr>
          <p:spPr>
            <a:xfrm rot="5581197">
              <a:off x="5635697" y="4240915"/>
              <a:ext cx="303687" cy="494180"/>
            </a:xfrm>
            <a:custGeom>
              <a:avLst/>
              <a:gdLst/>
              <a:ahLst/>
              <a:cxnLst/>
              <a:rect l="l" t="t" r="r" b="b"/>
              <a:pathLst>
                <a:path w="2259" h="3676" extrusionOk="0">
                  <a:moveTo>
                    <a:pt x="1833" y="0"/>
                  </a:moveTo>
                  <a:cubicBezTo>
                    <a:pt x="1764" y="69"/>
                    <a:pt x="1706" y="161"/>
                    <a:pt x="1637" y="265"/>
                  </a:cubicBezTo>
                  <a:cubicBezTo>
                    <a:pt x="1568" y="369"/>
                    <a:pt x="1510" y="473"/>
                    <a:pt x="1464" y="599"/>
                  </a:cubicBezTo>
                  <a:cubicBezTo>
                    <a:pt x="1360" y="807"/>
                    <a:pt x="1291" y="1026"/>
                    <a:pt x="1211" y="1291"/>
                  </a:cubicBezTo>
                  <a:cubicBezTo>
                    <a:pt x="1211" y="1337"/>
                    <a:pt x="1199" y="1371"/>
                    <a:pt x="1188" y="1394"/>
                  </a:cubicBezTo>
                  <a:cubicBezTo>
                    <a:pt x="1176" y="1360"/>
                    <a:pt x="1153" y="1302"/>
                    <a:pt x="1107" y="1256"/>
                  </a:cubicBezTo>
                  <a:cubicBezTo>
                    <a:pt x="1038" y="1141"/>
                    <a:pt x="946" y="1037"/>
                    <a:pt x="830" y="956"/>
                  </a:cubicBezTo>
                  <a:cubicBezTo>
                    <a:pt x="807" y="933"/>
                    <a:pt x="773" y="922"/>
                    <a:pt x="750" y="899"/>
                  </a:cubicBezTo>
                  <a:cubicBezTo>
                    <a:pt x="658" y="853"/>
                    <a:pt x="554" y="807"/>
                    <a:pt x="450" y="795"/>
                  </a:cubicBezTo>
                  <a:cubicBezTo>
                    <a:pt x="408" y="787"/>
                    <a:pt x="364" y="784"/>
                    <a:pt x="320" y="784"/>
                  </a:cubicBezTo>
                  <a:cubicBezTo>
                    <a:pt x="231" y="784"/>
                    <a:pt x="139" y="799"/>
                    <a:pt x="47" y="830"/>
                  </a:cubicBezTo>
                  <a:cubicBezTo>
                    <a:pt x="24" y="841"/>
                    <a:pt x="12" y="841"/>
                    <a:pt x="1" y="853"/>
                  </a:cubicBezTo>
                  <a:cubicBezTo>
                    <a:pt x="1" y="857"/>
                    <a:pt x="1" y="861"/>
                    <a:pt x="1" y="864"/>
                  </a:cubicBezTo>
                  <a:cubicBezTo>
                    <a:pt x="24" y="1314"/>
                    <a:pt x="128" y="1763"/>
                    <a:pt x="266" y="2189"/>
                  </a:cubicBezTo>
                  <a:lnTo>
                    <a:pt x="266" y="2178"/>
                  </a:lnTo>
                  <a:cubicBezTo>
                    <a:pt x="335" y="2373"/>
                    <a:pt x="404" y="2558"/>
                    <a:pt x="496" y="2731"/>
                  </a:cubicBezTo>
                  <a:cubicBezTo>
                    <a:pt x="577" y="2892"/>
                    <a:pt x="669" y="3053"/>
                    <a:pt x="773" y="3203"/>
                  </a:cubicBezTo>
                  <a:cubicBezTo>
                    <a:pt x="773" y="3214"/>
                    <a:pt x="773" y="3214"/>
                    <a:pt x="773" y="3214"/>
                  </a:cubicBezTo>
                  <a:cubicBezTo>
                    <a:pt x="842" y="3307"/>
                    <a:pt x="900" y="3387"/>
                    <a:pt x="969" y="3479"/>
                  </a:cubicBezTo>
                  <a:cubicBezTo>
                    <a:pt x="1003" y="3526"/>
                    <a:pt x="1038" y="3560"/>
                    <a:pt x="1072" y="3606"/>
                  </a:cubicBezTo>
                  <a:cubicBezTo>
                    <a:pt x="1095" y="3629"/>
                    <a:pt x="1107" y="3652"/>
                    <a:pt x="1118" y="3675"/>
                  </a:cubicBezTo>
                  <a:cubicBezTo>
                    <a:pt x="1153" y="3629"/>
                    <a:pt x="1176" y="3572"/>
                    <a:pt x="1199" y="3526"/>
                  </a:cubicBezTo>
                  <a:cubicBezTo>
                    <a:pt x="1568" y="2811"/>
                    <a:pt x="1925" y="2097"/>
                    <a:pt x="2224" y="1348"/>
                  </a:cubicBezTo>
                  <a:cubicBezTo>
                    <a:pt x="2236" y="1325"/>
                    <a:pt x="2247" y="1302"/>
                    <a:pt x="2259" y="1279"/>
                  </a:cubicBezTo>
                  <a:cubicBezTo>
                    <a:pt x="2247" y="1256"/>
                    <a:pt x="2224" y="1233"/>
                    <a:pt x="2213" y="1210"/>
                  </a:cubicBezTo>
                  <a:cubicBezTo>
                    <a:pt x="2190" y="1187"/>
                    <a:pt x="2178" y="1152"/>
                    <a:pt x="2155" y="1129"/>
                  </a:cubicBezTo>
                  <a:cubicBezTo>
                    <a:pt x="2121" y="1060"/>
                    <a:pt x="2086" y="1003"/>
                    <a:pt x="2063" y="933"/>
                  </a:cubicBezTo>
                  <a:cubicBezTo>
                    <a:pt x="2017" y="818"/>
                    <a:pt x="1971" y="691"/>
                    <a:pt x="1936" y="565"/>
                  </a:cubicBezTo>
                  <a:cubicBezTo>
                    <a:pt x="1890" y="369"/>
                    <a:pt x="1856" y="185"/>
                    <a:pt x="1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0"/>
            <p:cNvSpPr/>
            <p:nvPr/>
          </p:nvSpPr>
          <p:spPr>
            <a:xfrm rot="5581197">
              <a:off x="5912264" y="4555678"/>
              <a:ext cx="120856" cy="209986"/>
            </a:xfrm>
            <a:custGeom>
              <a:avLst/>
              <a:gdLst/>
              <a:ahLst/>
              <a:cxnLst/>
              <a:rect l="l" t="t" r="r" b="b"/>
              <a:pathLst>
                <a:path w="899" h="1562" extrusionOk="0">
                  <a:moveTo>
                    <a:pt x="720" y="0"/>
                  </a:moveTo>
                  <a:cubicBezTo>
                    <a:pt x="660" y="0"/>
                    <a:pt x="599" y="6"/>
                    <a:pt x="542" y="18"/>
                  </a:cubicBezTo>
                  <a:cubicBezTo>
                    <a:pt x="438" y="41"/>
                    <a:pt x="334" y="75"/>
                    <a:pt x="219" y="144"/>
                  </a:cubicBezTo>
                  <a:cubicBezTo>
                    <a:pt x="150" y="179"/>
                    <a:pt x="81" y="236"/>
                    <a:pt x="0" y="317"/>
                  </a:cubicBezTo>
                  <a:cubicBezTo>
                    <a:pt x="35" y="559"/>
                    <a:pt x="81" y="789"/>
                    <a:pt x="162" y="1020"/>
                  </a:cubicBezTo>
                  <a:cubicBezTo>
                    <a:pt x="196" y="1135"/>
                    <a:pt x="231" y="1239"/>
                    <a:pt x="288" y="1331"/>
                  </a:cubicBezTo>
                  <a:cubicBezTo>
                    <a:pt x="311" y="1389"/>
                    <a:pt x="334" y="1435"/>
                    <a:pt x="369" y="1481"/>
                  </a:cubicBezTo>
                  <a:cubicBezTo>
                    <a:pt x="380" y="1515"/>
                    <a:pt x="392" y="1538"/>
                    <a:pt x="404" y="1561"/>
                  </a:cubicBezTo>
                  <a:cubicBezTo>
                    <a:pt x="599" y="1054"/>
                    <a:pt x="772" y="547"/>
                    <a:pt x="899" y="18"/>
                  </a:cubicBezTo>
                  <a:cubicBezTo>
                    <a:pt x="841" y="6"/>
                    <a:pt x="781" y="0"/>
                    <a:pt x="7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0"/>
            <p:cNvSpPr/>
            <p:nvPr/>
          </p:nvSpPr>
          <p:spPr>
            <a:xfrm rot="5581197">
              <a:off x="4832773" y="4341035"/>
              <a:ext cx="478720" cy="220069"/>
            </a:xfrm>
            <a:custGeom>
              <a:avLst/>
              <a:gdLst/>
              <a:ahLst/>
              <a:cxnLst/>
              <a:rect l="l" t="t" r="r" b="b"/>
              <a:pathLst>
                <a:path w="3561" h="1637" extrusionOk="0">
                  <a:moveTo>
                    <a:pt x="3561" y="0"/>
                  </a:moveTo>
                  <a:lnTo>
                    <a:pt x="3561" y="0"/>
                  </a:lnTo>
                  <a:cubicBezTo>
                    <a:pt x="3388" y="104"/>
                    <a:pt x="3215" y="184"/>
                    <a:pt x="3042" y="254"/>
                  </a:cubicBezTo>
                  <a:cubicBezTo>
                    <a:pt x="2892" y="323"/>
                    <a:pt x="2743" y="380"/>
                    <a:pt x="2593" y="426"/>
                  </a:cubicBezTo>
                  <a:cubicBezTo>
                    <a:pt x="2432" y="472"/>
                    <a:pt x="2282" y="519"/>
                    <a:pt x="2121" y="553"/>
                  </a:cubicBezTo>
                  <a:cubicBezTo>
                    <a:pt x="1809" y="634"/>
                    <a:pt x="1498" y="691"/>
                    <a:pt x="1176" y="726"/>
                  </a:cubicBezTo>
                  <a:cubicBezTo>
                    <a:pt x="1095" y="726"/>
                    <a:pt x="1015" y="737"/>
                    <a:pt x="934" y="737"/>
                  </a:cubicBezTo>
                  <a:cubicBezTo>
                    <a:pt x="865" y="749"/>
                    <a:pt x="796" y="749"/>
                    <a:pt x="727" y="749"/>
                  </a:cubicBezTo>
                  <a:cubicBezTo>
                    <a:pt x="657" y="749"/>
                    <a:pt x="588" y="737"/>
                    <a:pt x="519" y="737"/>
                  </a:cubicBezTo>
                  <a:cubicBezTo>
                    <a:pt x="485" y="726"/>
                    <a:pt x="462" y="726"/>
                    <a:pt x="427" y="726"/>
                  </a:cubicBezTo>
                  <a:cubicBezTo>
                    <a:pt x="392" y="714"/>
                    <a:pt x="369" y="714"/>
                    <a:pt x="335" y="703"/>
                  </a:cubicBezTo>
                  <a:cubicBezTo>
                    <a:pt x="254" y="922"/>
                    <a:pt x="174" y="1141"/>
                    <a:pt x="93" y="1348"/>
                  </a:cubicBezTo>
                  <a:lnTo>
                    <a:pt x="104" y="1360"/>
                  </a:lnTo>
                  <a:cubicBezTo>
                    <a:pt x="70" y="1452"/>
                    <a:pt x="35" y="1544"/>
                    <a:pt x="1" y="1636"/>
                  </a:cubicBezTo>
                  <a:cubicBezTo>
                    <a:pt x="116" y="1578"/>
                    <a:pt x="231" y="1532"/>
                    <a:pt x="346" y="1486"/>
                  </a:cubicBezTo>
                  <a:lnTo>
                    <a:pt x="369" y="1486"/>
                  </a:lnTo>
                  <a:cubicBezTo>
                    <a:pt x="508" y="1417"/>
                    <a:pt x="657" y="1371"/>
                    <a:pt x="842" y="1313"/>
                  </a:cubicBezTo>
                  <a:cubicBezTo>
                    <a:pt x="1107" y="1233"/>
                    <a:pt x="1383" y="1164"/>
                    <a:pt x="1648" y="1106"/>
                  </a:cubicBezTo>
                  <a:cubicBezTo>
                    <a:pt x="1752" y="1083"/>
                    <a:pt x="1844" y="1060"/>
                    <a:pt x="1948" y="1025"/>
                  </a:cubicBezTo>
                  <a:cubicBezTo>
                    <a:pt x="2144" y="979"/>
                    <a:pt x="2328" y="933"/>
                    <a:pt x="2501" y="876"/>
                  </a:cubicBezTo>
                  <a:cubicBezTo>
                    <a:pt x="2697" y="818"/>
                    <a:pt x="2858" y="760"/>
                    <a:pt x="3019" y="680"/>
                  </a:cubicBezTo>
                  <a:cubicBezTo>
                    <a:pt x="3157" y="599"/>
                    <a:pt x="3273" y="519"/>
                    <a:pt x="3365" y="415"/>
                  </a:cubicBezTo>
                  <a:cubicBezTo>
                    <a:pt x="3457" y="323"/>
                    <a:pt x="3515" y="231"/>
                    <a:pt x="3538" y="127"/>
                  </a:cubicBezTo>
                  <a:cubicBezTo>
                    <a:pt x="3549" y="92"/>
                    <a:pt x="3561" y="46"/>
                    <a:pt x="3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0"/>
            <p:cNvSpPr/>
            <p:nvPr/>
          </p:nvSpPr>
          <p:spPr>
            <a:xfrm rot="5581197">
              <a:off x="4979209" y="4393142"/>
              <a:ext cx="568522" cy="331515"/>
            </a:xfrm>
            <a:custGeom>
              <a:avLst/>
              <a:gdLst/>
              <a:ahLst/>
              <a:cxnLst/>
              <a:rect l="l" t="t" r="r" b="b"/>
              <a:pathLst>
                <a:path w="4229" h="2466" extrusionOk="0">
                  <a:moveTo>
                    <a:pt x="4217" y="0"/>
                  </a:moveTo>
                  <a:lnTo>
                    <a:pt x="4217" y="0"/>
                  </a:lnTo>
                  <a:cubicBezTo>
                    <a:pt x="3987" y="127"/>
                    <a:pt x="3756" y="242"/>
                    <a:pt x="3514" y="357"/>
                  </a:cubicBezTo>
                  <a:cubicBezTo>
                    <a:pt x="3364" y="427"/>
                    <a:pt x="3203" y="496"/>
                    <a:pt x="3042" y="553"/>
                  </a:cubicBezTo>
                  <a:cubicBezTo>
                    <a:pt x="2961" y="588"/>
                    <a:pt x="2881" y="622"/>
                    <a:pt x="2800" y="645"/>
                  </a:cubicBezTo>
                  <a:cubicBezTo>
                    <a:pt x="2708" y="680"/>
                    <a:pt x="2627" y="703"/>
                    <a:pt x="2547" y="738"/>
                  </a:cubicBezTo>
                  <a:cubicBezTo>
                    <a:pt x="2212" y="841"/>
                    <a:pt x="1878" y="933"/>
                    <a:pt x="1533" y="991"/>
                  </a:cubicBezTo>
                  <a:cubicBezTo>
                    <a:pt x="1360" y="1014"/>
                    <a:pt x="1199" y="1037"/>
                    <a:pt x="1026" y="1037"/>
                  </a:cubicBezTo>
                  <a:cubicBezTo>
                    <a:pt x="972" y="1037"/>
                    <a:pt x="918" y="1042"/>
                    <a:pt x="868" y="1042"/>
                  </a:cubicBezTo>
                  <a:cubicBezTo>
                    <a:pt x="843" y="1042"/>
                    <a:pt x="818" y="1041"/>
                    <a:pt x="795" y="1037"/>
                  </a:cubicBezTo>
                  <a:cubicBezTo>
                    <a:pt x="749" y="1037"/>
                    <a:pt x="715" y="1037"/>
                    <a:pt x="669" y="1026"/>
                  </a:cubicBezTo>
                  <a:cubicBezTo>
                    <a:pt x="657" y="1026"/>
                    <a:pt x="646" y="1026"/>
                    <a:pt x="623" y="1014"/>
                  </a:cubicBezTo>
                  <a:cubicBezTo>
                    <a:pt x="588" y="1095"/>
                    <a:pt x="553" y="1164"/>
                    <a:pt x="519" y="1244"/>
                  </a:cubicBezTo>
                  <a:cubicBezTo>
                    <a:pt x="346" y="1602"/>
                    <a:pt x="185" y="1982"/>
                    <a:pt x="35" y="2350"/>
                  </a:cubicBezTo>
                  <a:cubicBezTo>
                    <a:pt x="35" y="2350"/>
                    <a:pt x="36" y="2349"/>
                    <a:pt x="38" y="2348"/>
                  </a:cubicBezTo>
                  <a:lnTo>
                    <a:pt x="38" y="2348"/>
                  </a:lnTo>
                  <a:lnTo>
                    <a:pt x="0" y="2431"/>
                  </a:lnTo>
                  <a:cubicBezTo>
                    <a:pt x="47" y="2443"/>
                    <a:pt x="93" y="2443"/>
                    <a:pt x="150" y="2454"/>
                  </a:cubicBezTo>
                  <a:cubicBezTo>
                    <a:pt x="196" y="2454"/>
                    <a:pt x="242" y="2454"/>
                    <a:pt x="300" y="2466"/>
                  </a:cubicBezTo>
                  <a:lnTo>
                    <a:pt x="611" y="2466"/>
                  </a:lnTo>
                  <a:cubicBezTo>
                    <a:pt x="841" y="2466"/>
                    <a:pt x="1072" y="2443"/>
                    <a:pt x="1302" y="2408"/>
                  </a:cubicBezTo>
                  <a:lnTo>
                    <a:pt x="1291" y="2408"/>
                  </a:lnTo>
                  <a:cubicBezTo>
                    <a:pt x="1556" y="2362"/>
                    <a:pt x="1821" y="2316"/>
                    <a:pt x="2074" y="2235"/>
                  </a:cubicBezTo>
                  <a:cubicBezTo>
                    <a:pt x="2316" y="2166"/>
                    <a:pt x="2547" y="2097"/>
                    <a:pt x="2777" y="1993"/>
                  </a:cubicBezTo>
                  <a:cubicBezTo>
                    <a:pt x="2915" y="1936"/>
                    <a:pt x="3042" y="1878"/>
                    <a:pt x="3157" y="1797"/>
                  </a:cubicBezTo>
                  <a:cubicBezTo>
                    <a:pt x="3157" y="1763"/>
                    <a:pt x="3146" y="1740"/>
                    <a:pt x="3146" y="1717"/>
                  </a:cubicBezTo>
                  <a:cubicBezTo>
                    <a:pt x="3123" y="1671"/>
                    <a:pt x="3111" y="1636"/>
                    <a:pt x="3076" y="1590"/>
                  </a:cubicBezTo>
                  <a:cubicBezTo>
                    <a:pt x="3042" y="1544"/>
                    <a:pt x="2996" y="1498"/>
                    <a:pt x="2961" y="1475"/>
                  </a:cubicBezTo>
                  <a:cubicBezTo>
                    <a:pt x="2927" y="1452"/>
                    <a:pt x="2904" y="1429"/>
                    <a:pt x="2881" y="1417"/>
                  </a:cubicBezTo>
                  <a:cubicBezTo>
                    <a:pt x="2858" y="1406"/>
                    <a:pt x="2846" y="1394"/>
                    <a:pt x="2823" y="1394"/>
                  </a:cubicBezTo>
                  <a:cubicBezTo>
                    <a:pt x="2777" y="1360"/>
                    <a:pt x="2719" y="1348"/>
                    <a:pt x="2662" y="1325"/>
                  </a:cubicBezTo>
                  <a:cubicBezTo>
                    <a:pt x="2639" y="1325"/>
                    <a:pt x="2616" y="1314"/>
                    <a:pt x="2604" y="1314"/>
                  </a:cubicBezTo>
                  <a:cubicBezTo>
                    <a:pt x="2754" y="1268"/>
                    <a:pt x="2950" y="1221"/>
                    <a:pt x="3134" y="1164"/>
                  </a:cubicBezTo>
                  <a:cubicBezTo>
                    <a:pt x="3514" y="1026"/>
                    <a:pt x="3768" y="876"/>
                    <a:pt x="3952" y="668"/>
                  </a:cubicBezTo>
                  <a:cubicBezTo>
                    <a:pt x="4136" y="461"/>
                    <a:pt x="4229" y="219"/>
                    <a:pt x="4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0"/>
            <p:cNvSpPr/>
            <p:nvPr/>
          </p:nvSpPr>
          <p:spPr>
            <a:xfrm rot="5581197">
              <a:off x="5251882" y="4440983"/>
              <a:ext cx="540560" cy="424409"/>
            </a:xfrm>
            <a:custGeom>
              <a:avLst/>
              <a:gdLst/>
              <a:ahLst/>
              <a:cxnLst/>
              <a:rect l="l" t="t" r="r" b="b"/>
              <a:pathLst>
                <a:path w="4021" h="3157" extrusionOk="0">
                  <a:moveTo>
                    <a:pt x="3906" y="0"/>
                  </a:moveTo>
                  <a:cubicBezTo>
                    <a:pt x="3721" y="138"/>
                    <a:pt x="3526" y="277"/>
                    <a:pt x="3318" y="392"/>
                  </a:cubicBezTo>
                  <a:cubicBezTo>
                    <a:pt x="3203" y="472"/>
                    <a:pt x="3076" y="542"/>
                    <a:pt x="2950" y="599"/>
                  </a:cubicBezTo>
                  <a:lnTo>
                    <a:pt x="2950" y="611"/>
                  </a:lnTo>
                  <a:cubicBezTo>
                    <a:pt x="2823" y="668"/>
                    <a:pt x="2696" y="726"/>
                    <a:pt x="2569" y="784"/>
                  </a:cubicBezTo>
                  <a:cubicBezTo>
                    <a:pt x="2431" y="841"/>
                    <a:pt x="2304" y="899"/>
                    <a:pt x="2166" y="945"/>
                  </a:cubicBezTo>
                  <a:cubicBezTo>
                    <a:pt x="2097" y="968"/>
                    <a:pt x="2028" y="991"/>
                    <a:pt x="1959" y="1014"/>
                  </a:cubicBezTo>
                  <a:cubicBezTo>
                    <a:pt x="1901" y="1037"/>
                    <a:pt x="1832" y="1060"/>
                    <a:pt x="1774" y="1072"/>
                  </a:cubicBezTo>
                  <a:cubicBezTo>
                    <a:pt x="1648" y="1106"/>
                    <a:pt x="1521" y="1129"/>
                    <a:pt x="1394" y="1152"/>
                  </a:cubicBezTo>
                  <a:cubicBezTo>
                    <a:pt x="1325" y="1164"/>
                    <a:pt x="1256" y="1175"/>
                    <a:pt x="1198" y="1175"/>
                  </a:cubicBezTo>
                  <a:lnTo>
                    <a:pt x="1026" y="1175"/>
                  </a:lnTo>
                  <a:cubicBezTo>
                    <a:pt x="1014" y="1175"/>
                    <a:pt x="1003" y="1164"/>
                    <a:pt x="991" y="1164"/>
                  </a:cubicBezTo>
                  <a:cubicBezTo>
                    <a:pt x="784" y="1590"/>
                    <a:pt x="565" y="2016"/>
                    <a:pt x="346" y="2442"/>
                  </a:cubicBezTo>
                  <a:cubicBezTo>
                    <a:pt x="231" y="2684"/>
                    <a:pt x="115" y="2915"/>
                    <a:pt x="0" y="3157"/>
                  </a:cubicBezTo>
                  <a:lnTo>
                    <a:pt x="438" y="3157"/>
                  </a:lnTo>
                  <a:cubicBezTo>
                    <a:pt x="634" y="3145"/>
                    <a:pt x="841" y="3134"/>
                    <a:pt x="1037" y="3099"/>
                  </a:cubicBezTo>
                  <a:lnTo>
                    <a:pt x="1014" y="3099"/>
                  </a:lnTo>
                  <a:cubicBezTo>
                    <a:pt x="1175" y="3076"/>
                    <a:pt x="1325" y="3053"/>
                    <a:pt x="1475" y="3007"/>
                  </a:cubicBezTo>
                  <a:cubicBezTo>
                    <a:pt x="1636" y="2972"/>
                    <a:pt x="1786" y="2938"/>
                    <a:pt x="1947" y="2892"/>
                  </a:cubicBezTo>
                  <a:cubicBezTo>
                    <a:pt x="2097" y="2846"/>
                    <a:pt x="2247" y="2788"/>
                    <a:pt x="2397" y="2742"/>
                  </a:cubicBezTo>
                  <a:cubicBezTo>
                    <a:pt x="2535" y="2684"/>
                    <a:pt x="2673" y="2627"/>
                    <a:pt x="2811" y="2569"/>
                  </a:cubicBezTo>
                  <a:cubicBezTo>
                    <a:pt x="3053" y="2466"/>
                    <a:pt x="3272" y="2350"/>
                    <a:pt x="3503" y="2235"/>
                  </a:cubicBezTo>
                  <a:cubicBezTo>
                    <a:pt x="3503" y="2224"/>
                    <a:pt x="3503" y="2224"/>
                    <a:pt x="3491" y="2224"/>
                  </a:cubicBezTo>
                  <a:cubicBezTo>
                    <a:pt x="3468" y="2120"/>
                    <a:pt x="3410" y="2016"/>
                    <a:pt x="3330" y="1936"/>
                  </a:cubicBezTo>
                  <a:cubicBezTo>
                    <a:pt x="3295" y="1901"/>
                    <a:pt x="3249" y="1866"/>
                    <a:pt x="3191" y="1843"/>
                  </a:cubicBezTo>
                  <a:cubicBezTo>
                    <a:pt x="3145" y="1809"/>
                    <a:pt x="3099" y="1786"/>
                    <a:pt x="3042" y="1774"/>
                  </a:cubicBezTo>
                  <a:cubicBezTo>
                    <a:pt x="2973" y="1751"/>
                    <a:pt x="2903" y="1740"/>
                    <a:pt x="2834" y="1728"/>
                  </a:cubicBezTo>
                  <a:cubicBezTo>
                    <a:pt x="2950" y="1671"/>
                    <a:pt x="3065" y="1601"/>
                    <a:pt x="3203" y="1509"/>
                  </a:cubicBezTo>
                  <a:cubicBezTo>
                    <a:pt x="3330" y="1429"/>
                    <a:pt x="3456" y="1325"/>
                    <a:pt x="3560" y="1233"/>
                  </a:cubicBezTo>
                  <a:cubicBezTo>
                    <a:pt x="3675" y="1118"/>
                    <a:pt x="3779" y="1002"/>
                    <a:pt x="3848" y="887"/>
                  </a:cubicBezTo>
                  <a:cubicBezTo>
                    <a:pt x="3929" y="760"/>
                    <a:pt x="3986" y="634"/>
                    <a:pt x="4009" y="495"/>
                  </a:cubicBezTo>
                  <a:cubicBezTo>
                    <a:pt x="4009" y="449"/>
                    <a:pt x="4021" y="380"/>
                    <a:pt x="4009" y="300"/>
                  </a:cubicBezTo>
                  <a:cubicBezTo>
                    <a:pt x="4009" y="231"/>
                    <a:pt x="3986" y="161"/>
                    <a:pt x="3952" y="81"/>
                  </a:cubicBezTo>
                  <a:cubicBezTo>
                    <a:pt x="3940" y="46"/>
                    <a:pt x="3929" y="23"/>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0"/>
            <p:cNvSpPr/>
            <p:nvPr/>
          </p:nvSpPr>
          <p:spPr>
            <a:xfrm rot="5581197">
              <a:off x="5593620" y="4541485"/>
              <a:ext cx="376550" cy="374937"/>
            </a:xfrm>
            <a:custGeom>
              <a:avLst/>
              <a:gdLst/>
              <a:ahLst/>
              <a:cxnLst/>
              <a:rect l="l" t="t" r="r" b="b"/>
              <a:pathLst>
                <a:path w="2801" h="2789" extrusionOk="0">
                  <a:moveTo>
                    <a:pt x="1902" y="1"/>
                  </a:moveTo>
                  <a:lnTo>
                    <a:pt x="1902" y="1"/>
                  </a:lnTo>
                  <a:cubicBezTo>
                    <a:pt x="1855" y="24"/>
                    <a:pt x="1809" y="59"/>
                    <a:pt x="1775" y="82"/>
                  </a:cubicBezTo>
                  <a:cubicBezTo>
                    <a:pt x="1694" y="128"/>
                    <a:pt x="1614" y="174"/>
                    <a:pt x="1533" y="220"/>
                  </a:cubicBezTo>
                  <a:lnTo>
                    <a:pt x="1533" y="208"/>
                  </a:lnTo>
                  <a:cubicBezTo>
                    <a:pt x="1452" y="243"/>
                    <a:pt x="1372" y="277"/>
                    <a:pt x="1291" y="312"/>
                  </a:cubicBezTo>
                  <a:cubicBezTo>
                    <a:pt x="1245" y="323"/>
                    <a:pt x="1199" y="335"/>
                    <a:pt x="1141" y="347"/>
                  </a:cubicBezTo>
                  <a:cubicBezTo>
                    <a:pt x="1130" y="347"/>
                    <a:pt x="1107" y="347"/>
                    <a:pt x="1095" y="358"/>
                  </a:cubicBezTo>
                  <a:lnTo>
                    <a:pt x="1026" y="358"/>
                  </a:lnTo>
                  <a:cubicBezTo>
                    <a:pt x="1003" y="416"/>
                    <a:pt x="980" y="473"/>
                    <a:pt x="957" y="542"/>
                  </a:cubicBezTo>
                  <a:cubicBezTo>
                    <a:pt x="784" y="1049"/>
                    <a:pt x="577" y="1545"/>
                    <a:pt x="346" y="2040"/>
                  </a:cubicBezTo>
                  <a:cubicBezTo>
                    <a:pt x="231" y="2294"/>
                    <a:pt x="116" y="2535"/>
                    <a:pt x="1" y="2789"/>
                  </a:cubicBezTo>
                  <a:cubicBezTo>
                    <a:pt x="93" y="2766"/>
                    <a:pt x="196" y="2754"/>
                    <a:pt x="289" y="2743"/>
                  </a:cubicBezTo>
                  <a:lnTo>
                    <a:pt x="312" y="2743"/>
                  </a:lnTo>
                  <a:cubicBezTo>
                    <a:pt x="565" y="2708"/>
                    <a:pt x="807" y="2651"/>
                    <a:pt x="1049" y="2582"/>
                  </a:cubicBezTo>
                  <a:cubicBezTo>
                    <a:pt x="1107" y="2559"/>
                    <a:pt x="1176" y="2547"/>
                    <a:pt x="1233" y="2524"/>
                  </a:cubicBezTo>
                  <a:cubicBezTo>
                    <a:pt x="1302" y="2501"/>
                    <a:pt x="1360" y="2478"/>
                    <a:pt x="1429" y="2455"/>
                  </a:cubicBezTo>
                  <a:cubicBezTo>
                    <a:pt x="1544" y="2409"/>
                    <a:pt x="1660" y="2363"/>
                    <a:pt x="1786" y="2305"/>
                  </a:cubicBezTo>
                  <a:cubicBezTo>
                    <a:pt x="1982" y="2224"/>
                    <a:pt x="2178" y="2121"/>
                    <a:pt x="2362" y="2006"/>
                  </a:cubicBezTo>
                  <a:cubicBezTo>
                    <a:pt x="2512" y="1925"/>
                    <a:pt x="2662" y="1833"/>
                    <a:pt x="2800" y="1729"/>
                  </a:cubicBezTo>
                  <a:cubicBezTo>
                    <a:pt x="2754" y="1660"/>
                    <a:pt x="2685" y="1614"/>
                    <a:pt x="2616" y="1568"/>
                  </a:cubicBezTo>
                  <a:lnTo>
                    <a:pt x="2604" y="1556"/>
                  </a:lnTo>
                  <a:cubicBezTo>
                    <a:pt x="2501" y="1499"/>
                    <a:pt x="2385" y="1464"/>
                    <a:pt x="2236" y="1441"/>
                  </a:cubicBezTo>
                  <a:cubicBezTo>
                    <a:pt x="2183" y="1433"/>
                    <a:pt x="2127" y="1429"/>
                    <a:pt x="2068" y="1429"/>
                  </a:cubicBezTo>
                  <a:cubicBezTo>
                    <a:pt x="1961" y="1429"/>
                    <a:pt x="1844" y="1442"/>
                    <a:pt x="1717" y="1464"/>
                  </a:cubicBezTo>
                  <a:cubicBezTo>
                    <a:pt x="1625" y="1476"/>
                    <a:pt x="1533" y="1499"/>
                    <a:pt x="1452" y="1522"/>
                  </a:cubicBezTo>
                  <a:cubicBezTo>
                    <a:pt x="1464" y="1510"/>
                    <a:pt x="1464" y="1499"/>
                    <a:pt x="1475" y="1476"/>
                  </a:cubicBezTo>
                  <a:cubicBezTo>
                    <a:pt x="1521" y="1395"/>
                    <a:pt x="1567" y="1314"/>
                    <a:pt x="1614" y="1211"/>
                  </a:cubicBezTo>
                  <a:cubicBezTo>
                    <a:pt x="1706" y="992"/>
                    <a:pt x="1786" y="773"/>
                    <a:pt x="1844" y="542"/>
                  </a:cubicBezTo>
                  <a:cubicBezTo>
                    <a:pt x="1879" y="404"/>
                    <a:pt x="1913" y="197"/>
                    <a:pt x="1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0"/>
            <p:cNvSpPr/>
            <p:nvPr/>
          </p:nvSpPr>
          <p:spPr>
            <a:xfrm rot="5581197">
              <a:off x="5943633" y="4682413"/>
              <a:ext cx="113194" cy="134837"/>
            </a:xfrm>
            <a:custGeom>
              <a:avLst/>
              <a:gdLst/>
              <a:ahLst/>
              <a:cxnLst/>
              <a:rect l="l" t="t" r="r" b="b"/>
              <a:pathLst>
                <a:path w="842" h="1003" extrusionOk="0">
                  <a:moveTo>
                    <a:pt x="277" y="1"/>
                  </a:moveTo>
                  <a:cubicBezTo>
                    <a:pt x="207" y="335"/>
                    <a:pt x="104" y="669"/>
                    <a:pt x="0" y="1003"/>
                  </a:cubicBezTo>
                  <a:cubicBezTo>
                    <a:pt x="35" y="991"/>
                    <a:pt x="58" y="991"/>
                    <a:pt x="92" y="991"/>
                  </a:cubicBezTo>
                  <a:cubicBezTo>
                    <a:pt x="127" y="980"/>
                    <a:pt x="173" y="968"/>
                    <a:pt x="219" y="957"/>
                  </a:cubicBezTo>
                  <a:cubicBezTo>
                    <a:pt x="288" y="934"/>
                    <a:pt x="369" y="911"/>
                    <a:pt x="449" y="876"/>
                  </a:cubicBezTo>
                  <a:lnTo>
                    <a:pt x="438" y="876"/>
                  </a:lnTo>
                  <a:cubicBezTo>
                    <a:pt x="530" y="842"/>
                    <a:pt x="622" y="796"/>
                    <a:pt x="703" y="738"/>
                  </a:cubicBezTo>
                  <a:cubicBezTo>
                    <a:pt x="749" y="715"/>
                    <a:pt x="795" y="680"/>
                    <a:pt x="841" y="657"/>
                  </a:cubicBezTo>
                  <a:cubicBezTo>
                    <a:pt x="806" y="450"/>
                    <a:pt x="726" y="254"/>
                    <a:pt x="541" y="116"/>
                  </a:cubicBezTo>
                  <a:cubicBezTo>
                    <a:pt x="518" y="104"/>
                    <a:pt x="507" y="93"/>
                    <a:pt x="484" y="81"/>
                  </a:cubicBezTo>
                  <a:cubicBezTo>
                    <a:pt x="426" y="47"/>
                    <a:pt x="357" y="24"/>
                    <a:pt x="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0"/>
            <p:cNvSpPr/>
            <p:nvPr/>
          </p:nvSpPr>
          <p:spPr>
            <a:xfrm rot="5581197">
              <a:off x="4293029" y="3336176"/>
              <a:ext cx="528326" cy="438390"/>
            </a:xfrm>
            <a:custGeom>
              <a:avLst/>
              <a:gdLst/>
              <a:ahLst/>
              <a:cxnLst/>
              <a:rect l="l" t="t" r="r" b="b"/>
              <a:pathLst>
                <a:path w="3930" h="3261" extrusionOk="0">
                  <a:moveTo>
                    <a:pt x="58" y="0"/>
                  </a:moveTo>
                  <a:cubicBezTo>
                    <a:pt x="12" y="92"/>
                    <a:pt x="1" y="196"/>
                    <a:pt x="12" y="311"/>
                  </a:cubicBezTo>
                  <a:cubicBezTo>
                    <a:pt x="35" y="484"/>
                    <a:pt x="93" y="668"/>
                    <a:pt x="208" y="864"/>
                  </a:cubicBezTo>
                  <a:cubicBezTo>
                    <a:pt x="289" y="1026"/>
                    <a:pt x="404" y="1175"/>
                    <a:pt x="542" y="1325"/>
                  </a:cubicBezTo>
                  <a:cubicBezTo>
                    <a:pt x="669" y="1486"/>
                    <a:pt x="830" y="1625"/>
                    <a:pt x="1015" y="1740"/>
                  </a:cubicBezTo>
                  <a:cubicBezTo>
                    <a:pt x="1084" y="1786"/>
                    <a:pt x="1153" y="1832"/>
                    <a:pt x="1233" y="1878"/>
                  </a:cubicBezTo>
                  <a:cubicBezTo>
                    <a:pt x="1441" y="1993"/>
                    <a:pt x="1660" y="2097"/>
                    <a:pt x="1844" y="2178"/>
                  </a:cubicBezTo>
                  <a:cubicBezTo>
                    <a:pt x="2005" y="2235"/>
                    <a:pt x="2155" y="2304"/>
                    <a:pt x="2316" y="2362"/>
                  </a:cubicBezTo>
                  <a:cubicBezTo>
                    <a:pt x="2466" y="2431"/>
                    <a:pt x="2616" y="2489"/>
                    <a:pt x="2766" y="2558"/>
                  </a:cubicBezTo>
                  <a:cubicBezTo>
                    <a:pt x="2962" y="2638"/>
                    <a:pt x="3123" y="2719"/>
                    <a:pt x="3273" y="2800"/>
                  </a:cubicBezTo>
                  <a:cubicBezTo>
                    <a:pt x="3296" y="2811"/>
                    <a:pt x="3319" y="2823"/>
                    <a:pt x="3342" y="2834"/>
                  </a:cubicBezTo>
                  <a:cubicBezTo>
                    <a:pt x="3492" y="2915"/>
                    <a:pt x="3630" y="3007"/>
                    <a:pt x="3757" y="3111"/>
                  </a:cubicBezTo>
                  <a:cubicBezTo>
                    <a:pt x="3814" y="3157"/>
                    <a:pt x="3872" y="3214"/>
                    <a:pt x="3929" y="3261"/>
                  </a:cubicBezTo>
                  <a:cubicBezTo>
                    <a:pt x="3918" y="3134"/>
                    <a:pt x="3906" y="3007"/>
                    <a:pt x="3883" y="2880"/>
                  </a:cubicBezTo>
                  <a:cubicBezTo>
                    <a:pt x="3860" y="2685"/>
                    <a:pt x="3826" y="2500"/>
                    <a:pt x="3791" y="2316"/>
                  </a:cubicBezTo>
                  <a:cubicBezTo>
                    <a:pt x="3757" y="2293"/>
                    <a:pt x="3722" y="2270"/>
                    <a:pt x="3687" y="2235"/>
                  </a:cubicBezTo>
                  <a:cubicBezTo>
                    <a:pt x="3618" y="2189"/>
                    <a:pt x="3549" y="2143"/>
                    <a:pt x="3480" y="2108"/>
                  </a:cubicBezTo>
                  <a:cubicBezTo>
                    <a:pt x="3353" y="2028"/>
                    <a:pt x="3215" y="1947"/>
                    <a:pt x="3077" y="1878"/>
                  </a:cubicBezTo>
                  <a:cubicBezTo>
                    <a:pt x="3077" y="1878"/>
                    <a:pt x="3065" y="1878"/>
                    <a:pt x="3065" y="1867"/>
                  </a:cubicBezTo>
                  <a:cubicBezTo>
                    <a:pt x="2939" y="1809"/>
                    <a:pt x="2812" y="1740"/>
                    <a:pt x="2685" y="1682"/>
                  </a:cubicBezTo>
                  <a:cubicBezTo>
                    <a:pt x="2547" y="1613"/>
                    <a:pt x="2409" y="1544"/>
                    <a:pt x="2282" y="1475"/>
                  </a:cubicBezTo>
                  <a:cubicBezTo>
                    <a:pt x="2051" y="1360"/>
                    <a:pt x="1821" y="1233"/>
                    <a:pt x="1602" y="1106"/>
                  </a:cubicBezTo>
                  <a:cubicBezTo>
                    <a:pt x="1556" y="1083"/>
                    <a:pt x="1510" y="1060"/>
                    <a:pt x="1464" y="1026"/>
                  </a:cubicBezTo>
                  <a:cubicBezTo>
                    <a:pt x="1199" y="876"/>
                    <a:pt x="945" y="714"/>
                    <a:pt x="692" y="530"/>
                  </a:cubicBezTo>
                  <a:cubicBezTo>
                    <a:pt x="565" y="438"/>
                    <a:pt x="450" y="346"/>
                    <a:pt x="323" y="242"/>
                  </a:cubicBezTo>
                  <a:cubicBezTo>
                    <a:pt x="231" y="161"/>
                    <a:pt x="151" y="81"/>
                    <a:pt x="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0"/>
            <p:cNvSpPr/>
            <p:nvPr/>
          </p:nvSpPr>
          <p:spPr>
            <a:xfrm rot="5581197">
              <a:off x="4542704" y="3190760"/>
              <a:ext cx="565430" cy="673784"/>
            </a:xfrm>
            <a:custGeom>
              <a:avLst/>
              <a:gdLst/>
              <a:ahLst/>
              <a:cxnLst/>
              <a:rect l="l" t="t" r="r" b="b"/>
              <a:pathLst>
                <a:path w="4206" h="5012" extrusionOk="0">
                  <a:moveTo>
                    <a:pt x="104" y="0"/>
                  </a:moveTo>
                  <a:cubicBezTo>
                    <a:pt x="70" y="69"/>
                    <a:pt x="47" y="150"/>
                    <a:pt x="35" y="207"/>
                  </a:cubicBezTo>
                  <a:cubicBezTo>
                    <a:pt x="0" y="369"/>
                    <a:pt x="23" y="542"/>
                    <a:pt x="47" y="668"/>
                  </a:cubicBezTo>
                  <a:cubicBezTo>
                    <a:pt x="47" y="726"/>
                    <a:pt x="70" y="795"/>
                    <a:pt x="93" y="876"/>
                  </a:cubicBezTo>
                  <a:cubicBezTo>
                    <a:pt x="116" y="956"/>
                    <a:pt x="150" y="1037"/>
                    <a:pt x="173" y="1106"/>
                  </a:cubicBezTo>
                  <a:cubicBezTo>
                    <a:pt x="323" y="1475"/>
                    <a:pt x="553" y="1820"/>
                    <a:pt x="888" y="2177"/>
                  </a:cubicBezTo>
                  <a:cubicBezTo>
                    <a:pt x="1026" y="2327"/>
                    <a:pt x="1176" y="2477"/>
                    <a:pt x="1348" y="2615"/>
                  </a:cubicBezTo>
                  <a:cubicBezTo>
                    <a:pt x="1245" y="2592"/>
                    <a:pt x="1153" y="2581"/>
                    <a:pt x="1060" y="2569"/>
                  </a:cubicBezTo>
                  <a:cubicBezTo>
                    <a:pt x="1044" y="2568"/>
                    <a:pt x="1028" y="2568"/>
                    <a:pt x="1012" y="2568"/>
                  </a:cubicBezTo>
                  <a:cubicBezTo>
                    <a:pt x="836" y="2568"/>
                    <a:pt x="683" y="2625"/>
                    <a:pt x="588" y="2730"/>
                  </a:cubicBezTo>
                  <a:cubicBezTo>
                    <a:pt x="565" y="2753"/>
                    <a:pt x="553" y="2777"/>
                    <a:pt x="542" y="2800"/>
                  </a:cubicBezTo>
                  <a:cubicBezTo>
                    <a:pt x="553" y="2811"/>
                    <a:pt x="565" y="2823"/>
                    <a:pt x="588" y="2834"/>
                  </a:cubicBezTo>
                  <a:cubicBezTo>
                    <a:pt x="864" y="3099"/>
                    <a:pt x="1176" y="3330"/>
                    <a:pt x="1498" y="3537"/>
                  </a:cubicBezTo>
                  <a:cubicBezTo>
                    <a:pt x="1659" y="3641"/>
                    <a:pt x="1809" y="3733"/>
                    <a:pt x="1970" y="3825"/>
                  </a:cubicBezTo>
                  <a:cubicBezTo>
                    <a:pt x="2143" y="3929"/>
                    <a:pt x="2328" y="4021"/>
                    <a:pt x="2500" y="4113"/>
                  </a:cubicBezTo>
                  <a:cubicBezTo>
                    <a:pt x="2673" y="4205"/>
                    <a:pt x="2858" y="4286"/>
                    <a:pt x="3030" y="4378"/>
                  </a:cubicBezTo>
                  <a:cubicBezTo>
                    <a:pt x="3192" y="4447"/>
                    <a:pt x="3353" y="4528"/>
                    <a:pt x="3514" y="4608"/>
                  </a:cubicBezTo>
                  <a:cubicBezTo>
                    <a:pt x="3595" y="4643"/>
                    <a:pt x="3664" y="4689"/>
                    <a:pt x="3745" y="4724"/>
                  </a:cubicBezTo>
                  <a:cubicBezTo>
                    <a:pt x="3825" y="4770"/>
                    <a:pt x="3906" y="4804"/>
                    <a:pt x="3975" y="4850"/>
                  </a:cubicBezTo>
                  <a:cubicBezTo>
                    <a:pt x="4056" y="4896"/>
                    <a:pt x="4136" y="4954"/>
                    <a:pt x="4206" y="5012"/>
                  </a:cubicBezTo>
                  <a:cubicBezTo>
                    <a:pt x="4182" y="4873"/>
                    <a:pt x="4148" y="4735"/>
                    <a:pt x="4125" y="4608"/>
                  </a:cubicBezTo>
                  <a:cubicBezTo>
                    <a:pt x="4044" y="4228"/>
                    <a:pt x="3952" y="3859"/>
                    <a:pt x="3883" y="3491"/>
                  </a:cubicBezTo>
                  <a:cubicBezTo>
                    <a:pt x="3837" y="3295"/>
                    <a:pt x="3802" y="3111"/>
                    <a:pt x="3768" y="2915"/>
                  </a:cubicBezTo>
                  <a:cubicBezTo>
                    <a:pt x="3756" y="2846"/>
                    <a:pt x="3745" y="2777"/>
                    <a:pt x="3733" y="2707"/>
                  </a:cubicBezTo>
                  <a:cubicBezTo>
                    <a:pt x="3595" y="2592"/>
                    <a:pt x="3457" y="2465"/>
                    <a:pt x="3307" y="2362"/>
                  </a:cubicBezTo>
                  <a:cubicBezTo>
                    <a:pt x="3157" y="2247"/>
                    <a:pt x="2996" y="2131"/>
                    <a:pt x="2835" y="2028"/>
                  </a:cubicBezTo>
                  <a:cubicBezTo>
                    <a:pt x="2512" y="1809"/>
                    <a:pt x="2166" y="1624"/>
                    <a:pt x="1832" y="1429"/>
                  </a:cubicBezTo>
                  <a:cubicBezTo>
                    <a:pt x="1498" y="1221"/>
                    <a:pt x="1164" y="1025"/>
                    <a:pt x="864" y="772"/>
                  </a:cubicBezTo>
                  <a:cubicBezTo>
                    <a:pt x="715" y="657"/>
                    <a:pt x="576" y="530"/>
                    <a:pt x="450" y="392"/>
                  </a:cubicBezTo>
                  <a:cubicBezTo>
                    <a:pt x="369" y="323"/>
                    <a:pt x="300" y="242"/>
                    <a:pt x="242" y="173"/>
                  </a:cubicBezTo>
                  <a:cubicBezTo>
                    <a:pt x="196" y="115"/>
                    <a:pt x="150" y="58"/>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0"/>
            <p:cNvSpPr/>
            <p:nvPr/>
          </p:nvSpPr>
          <p:spPr>
            <a:xfrm rot="5581197">
              <a:off x="4886677" y="3222771"/>
              <a:ext cx="475628" cy="591779"/>
            </a:xfrm>
            <a:custGeom>
              <a:avLst/>
              <a:gdLst/>
              <a:ahLst/>
              <a:cxnLst/>
              <a:rect l="l" t="t" r="r" b="b"/>
              <a:pathLst>
                <a:path w="3538" h="4402" extrusionOk="0">
                  <a:moveTo>
                    <a:pt x="738" y="1"/>
                  </a:moveTo>
                  <a:cubicBezTo>
                    <a:pt x="714" y="24"/>
                    <a:pt x="691" y="47"/>
                    <a:pt x="668" y="81"/>
                  </a:cubicBezTo>
                  <a:cubicBezTo>
                    <a:pt x="634" y="127"/>
                    <a:pt x="611" y="173"/>
                    <a:pt x="588" y="219"/>
                  </a:cubicBezTo>
                  <a:cubicBezTo>
                    <a:pt x="553" y="312"/>
                    <a:pt x="530" y="415"/>
                    <a:pt x="530" y="531"/>
                  </a:cubicBezTo>
                  <a:cubicBezTo>
                    <a:pt x="530" y="634"/>
                    <a:pt x="553" y="749"/>
                    <a:pt x="588" y="876"/>
                  </a:cubicBezTo>
                  <a:cubicBezTo>
                    <a:pt x="622" y="1003"/>
                    <a:pt x="668" y="1141"/>
                    <a:pt x="749" y="1314"/>
                  </a:cubicBezTo>
                  <a:cubicBezTo>
                    <a:pt x="795" y="1441"/>
                    <a:pt x="864" y="1567"/>
                    <a:pt x="956" y="1729"/>
                  </a:cubicBezTo>
                  <a:cubicBezTo>
                    <a:pt x="979" y="1786"/>
                    <a:pt x="1014" y="1832"/>
                    <a:pt x="1049" y="1890"/>
                  </a:cubicBezTo>
                  <a:cubicBezTo>
                    <a:pt x="1026" y="1878"/>
                    <a:pt x="1014" y="1867"/>
                    <a:pt x="991" y="1855"/>
                  </a:cubicBezTo>
                  <a:lnTo>
                    <a:pt x="956" y="1832"/>
                  </a:lnTo>
                  <a:cubicBezTo>
                    <a:pt x="853" y="1775"/>
                    <a:pt x="738" y="1729"/>
                    <a:pt x="622" y="1706"/>
                  </a:cubicBezTo>
                  <a:cubicBezTo>
                    <a:pt x="576" y="1694"/>
                    <a:pt x="519" y="1683"/>
                    <a:pt x="461" y="1671"/>
                  </a:cubicBezTo>
                  <a:cubicBezTo>
                    <a:pt x="403" y="1671"/>
                    <a:pt x="334" y="1683"/>
                    <a:pt x="288" y="1683"/>
                  </a:cubicBezTo>
                  <a:cubicBezTo>
                    <a:pt x="242" y="1694"/>
                    <a:pt x="196" y="1717"/>
                    <a:pt x="150" y="1729"/>
                  </a:cubicBezTo>
                  <a:cubicBezTo>
                    <a:pt x="115" y="1752"/>
                    <a:pt x="69" y="1786"/>
                    <a:pt x="23" y="1821"/>
                  </a:cubicBezTo>
                  <a:cubicBezTo>
                    <a:pt x="23" y="1832"/>
                    <a:pt x="12" y="1844"/>
                    <a:pt x="0" y="1855"/>
                  </a:cubicBezTo>
                  <a:cubicBezTo>
                    <a:pt x="150" y="2051"/>
                    <a:pt x="311" y="2236"/>
                    <a:pt x="496" y="2408"/>
                  </a:cubicBezTo>
                  <a:cubicBezTo>
                    <a:pt x="738" y="2616"/>
                    <a:pt x="1003" y="2812"/>
                    <a:pt x="1279" y="2984"/>
                  </a:cubicBezTo>
                  <a:cubicBezTo>
                    <a:pt x="1556" y="3157"/>
                    <a:pt x="1844" y="3307"/>
                    <a:pt x="2132" y="3468"/>
                  </a:cubicBezTo>
                  <a:cubicBezTo>
                    <a:pt x="2408" y="3630"/>
                    <a:pt x="2696" y="3791"/>
                    <a:pt x="2973" y="3975"/>
                  </a:cubicBezTo>
                  <a:cubicBezTo>
                    <a:pt x="3168" y="4102"/>
                    <a:pt x="3364" y="4240"/>
                    <a:pt x="3537" y="4402"/>
                  </a:cubicBezTo>
                  <a:cubicBezTo>
                    <a:pt x="3526" y="4344"/>
                    <a:pt x="3514" y="4286"/>
                    <a:pt x="3503" y="4229"/>
                  </a:cubicBezTo>
                  <a:cubicBezTo>
                    <a:pt x="3433" y="3825"/>
                    <a:pt x="3364" y="3422"/>
                    <a:pt x="3295" y="3019"/>
                  </a:cubicBezTo>
                  <a:cubicBezTo>
                    <a:pt x="3261" y="2777"/>
                    <a:pt x="3215" y="2535"/>
                    <a:pt x="3180" y="2293"/>
                  </a:cubicBezTo>
                  <a:cubicBezTo>
                    <a:pt x="3111" y="2213"/>
                    <a:pt x="3030" y="2143"/>
                    <a:pt x="2950" y="2063"/>
                  </a:cubicBezTo>
                  <a:cubicBezTo>
                    <a:pt x="2869" y="1994"/>
                    <a:pt x="2788" y="1913"/>
                    <a:pt x="2708" y="1832"/>
                  </a:cubicBezTo>
                  <a:cubicBezTo>
                    <a:pt x="2615" y="1752"/>
                    <a:pt x="2523" y="1671"/>
                    <a:pt x="2431" y="1590"/>
                  </a:cubicBezTo>
                  <a:cubicBezTo>
                    <a:pt x="2350" y="1510"/>
                    <a:pt x="2258" y="1441"/>
                    <a:pt x="2178" y="1372"/>
                  </a:cubicBezTo>
                  <a:cubicBezTo>
                    <a:pt x="2005" y="1222"/>
                    <a:pt x="1820" y="1072"/>
                    <a:pt x="1648" y="922"/>
                  </a:cubicBezTo>
                  <a:cubicBezTo>
                    <a:pt x="1475" y="772"/>
                    <a:pt x="1302" y="611"/>
                    <a:pt x="1129" y="450"/>
                  </a:cubicBezTo>
                  <a:cubicBezTo>
                    <a:pt x="991" y="300"/>
                    <a:pt x="864" y="150"/>
                    <a:pt x="7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0"/>
            <p:cNvSpPr/>
            <p:nvPr/>
          </p:nvSpPr>
          <p:spPr>
            <a:xfrm rot="5581197">
              <a:off x="5167240" y="3647204"/>
              <a:ext cx="134" cy="134"/>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0"/>
            <p:cNvSpPr/>
            <p:nvPr/>
          </p:nvSpPr>
          <p:spPr>
            <a:xfrm rot="5581197">
              <a:off x="5181556" y="3355728"/>
              <a:ext cx="317668" cy="401286"/>
            </a:xfrm>
            <a:custGeom>
              <a:avLst/>
              <a:gdLst/>
              <a:ahLst/>
              <a:cxnLst/>
              <a:rect l="l" t="t" r="r" b="b"/>
              <a:pathLst>
                <a:path w="2363" h="2985" extrusionOk="0">
                  <a:moveTo>
                    <a:pt x="1879" y="553"/>
                  </a:moveTo>
                  <a:lnTo>
                    <a:pt x="1879" y="553"/>
                  </a:lnTo>
                  <a:cubicBezTo>
                    <a:pt x="1882" y="557"/>
                    <a:pt x="1886" y="560"/>
                    <a:pt x="1890" y="563"/>
                  </a:cubicBezTo>
                  <a:lnTo>
                    <a:pt x="1890" y="563"/>
                  </a:lnTo>
                  <a:cubicBezTo>
                    <a:pt x="1889" y="553"/>
                    <a:pt x="1879" y="553"/>
                    <a:pt x="1879" y="553"/>
                  </a:cubicBezTo>
                  <a:close/>
                  <a:moveTo>
                    <a:pt x="1291" y="0"/>
                  </a:moveTo>
                  <a:cubicBezTo>
                    <a:pt x="1268" y="93"/>
                    <a:pt x="1256" y="185"/>
                    <a:pt x="1245" y="277"/>
                  </a:cubicBezTo>
                  <a:cubicBezTo>
                    <a:pt x="1187" y="646"/>
                    <a:pt x="1210" y="1026"/>
                    <a:pt x="1222" y="1348"/>
                  </a:cubicBezTo>
                  <a:cubicBezTo>
                    <a:pt x="1164" y="1245"/>
                    <a:pt x="1084" y="1153"/>
                    <a:pt x="1014" y="1072"/>
                  </a:cubicBezTo>
                  <a:cubicBezTo>
                    <a:pt x="911" y="968"/>
                    <a:pt x="807" y="888"/>
                    <a:pt x="703" y="818"/>
                  </a:cubicBezTo>
                  <a:cubicBezTo>
                    <a:pt x="593" y="758"/>
                    <a:pt x="491" y="724"/>
                    <a:pt x="390" y="724"/>
                  </a:cubicBezTo>
                  <a:cubicBezTo>
                    <a:pt x="376" y="724"/>
                    <a:pt x="361" y="725"/>
                    <a:pt x="346" y="726"/>
                  </a:cubicBezTo>
                  <a:cubicBezTo>
                    <a:pt x="289" y="726"/>
                    <a:pt x="231" y="738"/>
                    <a:pt x="173" y="761"/>
                  </a:cubicBezTo>
                  <a:cubicBezTo>
                    <a:pt x="150" y="772"/>
                    <a:pt x="116" y="784"/>
                    <a:pt x="93" y="795"/>
                  </a:cubicBezTo>
                  <a:cubicBezTo>
                    <a:pt x="58" y="818"/>
                    <a:pt x="24" y="841"/>
                    <a:pt x="1" y="865"/>
                  </a:cubicBezTo>
                  <a:cubicBezTo>
                    <a:pt x="185" y="1083"/>
                    <a:pt x="381" y="1291"/>
                    <a:pt x="600" y="1487"/>
                  </a:cubicBezTo>
                  <a:lnTo>
                    <a:pt x="600" y="1498"/>
                  </a:lnTo>
                  <a:cubicBezTo>
                    <a:pt x="761" y="1636"/>
                    <a:pt x="922" y="1775"/>
                    <a:pt x="1084" y="1901"/>
                  </a:cubicBezTo>
                  <a:cubicBezTo>
                    <a:pt x="1245" y="2040"/>
                    <a:pt x="1418" y="2166"/>
                    <a:pt x="1579" y="2305"/>
                  </a:cubicBezTo>
                  <a:cubicBezTo>
                    <a:pt x="1752" y="2431"/>
                    <a:pt x="1913" y="2570"/>
                    <a:pt x="2074" y="2708"/>
                  </a:cubicBezTo>
                  <a:cubicBezTo>
                    <a:pt x="2178" y="2800"/>
                    <a:pt x="2270" y="2892"/>
                    <a:pt x="2362" y="2984"/>
                  </a:cubicBezTo>
                  <a:cubicBezTo>
                    <a:pt x="2293" y="2500"/>
                    <a:pt x="2236" y="2005"/>
                    <a:pt x="2178" y="1510"/>
                  </a:cubicBezTo>
                  <a:cubicBezTo>
                    <a:pt x="2155" y="1268"/>
                    <a:pt x="2132" y="1014"/>
                    <a:pt x="2109" y="772"/>
                  </a:cubicBezTo>
                  <a:cubicBezTo>
                    <a:pt x="2032" y="696"/>
                    <a:pt x="1966" y="629"/>
                    <a:pt x="1890" y="563"/>
                  </a:cubicBezTo>
                  <a:lnTo>
                    <a:pt x="1890" y="563"/>
                  </a:lnTo>
                  <a:cubicBezTo>
                    <a:pt x="1890" y="564"/>
                    <a:pt x="1890" y="564"/>
                    <a:pt x="1890" y="565"/>
                  </a:cubicBezTo>
                  <a:cubicBezTo>
                    <a:pt x="1763" y="450"/>
                    <a:pt x="1648" y="346"/>
                    <a:pt x="1521" y="231"/>
                  </a:cubicBezTo>
                  <a:cubicBezTo>
                    <a:pt x="1441" y="150"/>
                    <a:pt x="1360" y="81"/>
                    <a:pt x="12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0"/>
            <p:cNvSpPr/>
            <p:nvPr/>
          </p:nvSpPr>
          <p:spPr>
            <a:xfrm rot="5581197">
              <a:off x="5493477" y="3543203"/>
              <a:ext cx="105531" cy="189149"/>
            </a:xfrm>
            <a:custGeom>
              <a:avLst/>
              <a:gdLst/>
              <a:ahLst/>
              <a:cxnLst/>
              <a:rect l="l" t="t" r="r" b="b"/>
              <a:pathLst>
                <a:path w="785" h="1407" extrusionOk="0">
                  <a:moveTo>
                    <a:pt x="715" y="1"/>
                  </a:moveTo>
                  <a:cubicBezTo>
                    <a:pt x="646" y="12"/>
                    <a:pt x="589" y="24"/>
                    <a:pt x="542" y="47"/>
                  </a:cubicBezTo>
                  <a:cubicBezTo>
                    <a:pt x="485" y="58"/>
                    <a:pt x="439" y="81"/>
                    <a:pt x="381" y="116"/>
                  </a:cubicBezTo>
                  <a:cubicBezTo>
                    <a:pt x="301" y="173"/>
                    <a:pt x="220" y="254"/>
                    <a:pt x="151" y="358"/>
                  </a:cubicBezTo>
                  <a:cubicBezTo>
                    <a:pt x="93" y="438"/>
                    <a:pt x="47" y="542"/>
                    <a:pt x="1" y="669"/>
                  </a:cubicBezTo>
                  <a:lnTo>
                    <a:pt x="1" y="692"/>
                  </a:lnTo>
                  <a:cubicBezTo>
                    <a:pt x="47" y="749"/>
                    <a:pt x="105" y="807"/>
                    <a:pt x="162" y="853"/>
                  </a:cubicBezTo>
                  <a:cubicBezTo>
                    <a:pt x="220" y="911"/>
                    <a:pt x="277" y="957"/>
                    <a:pt x="335" y="1014"/>
                  </a:cubicBezTo>
                  <a:cubicBezTo>
                    <a:pt x="404" y="1060"/>
                    <a:pt x="462" y="1118"/>
                    <a:pt x="519" y="1164"/>
                  </a:cubicBezTo>
                  <a:cubicBezTo>
                    <a:pt x="589" y="1222"/>
                    <a:pt x="646" y="1268"/>
                    <a:pt x="704" y="1325"/>
                  </a:cubicBezTo>
                  <a:cubicBezTo>
                    <a:pt x="738" y="1348"/>
                    <a:pt x="761" y="1372"/>
                    <a:pt x="784" y="1406"/>
                  </a:cubicBezTo>
                  <a:cubicBezTo>
                    <a:pt x="784" y="1291"/>
                    <a:pt x="773" y="1176"/>
                    <a:pt x="761" y="1072"/>
                  </a:cubicBezTo>
                  <a:cubicBezTo>
                    <a:pt x="738" y="715"/>
                    <a:pt x="727" y="358"/>
                    <a:pt x="7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0"/>
            <p:cNvSpPr/>
            <p:nvPr/>
          </p:nvSpPr>
          <p:spPr>
            <a:xfrm rot="5581197">
              <a:off x="4427108" y="3704614"/>
              <a:ext cx="229345" cy="492567"/>
            </a:xfrm>
            <a:custGeom>
              <a:avLst/>
              <a:gdLst/>
              <a:ahLst/>
              <a:cxnLst/>
              <a:rect l="l" t="t" r="r" b="b"/>
              <a:pathLst>
                <a:path w="1706" h="3664" extrusionOk="0">
                  <a:moveTo>
                    <a:pt x="1601" y="0"/>
                  </a:moveTo>
                  <a:cubicBezTo>
                    <a:pt x="1486" y="242"/>
                    <a:pt x="1360" y="484"/>
                    <a:pt x="1221" y="715"/>
                  </a:cubicBezTo>
                  <a:cubicBezTo>
                    <a:pt x="1060" y="968"/>
                    <a:pt x="910" y="1221"/>
                    <a:pt x="749" y="1475"/>
                  </a:cubicBezTo>
                  <a:cubicBezTo>
                    <a:pt x="714" y="1544"/>
                    <a:pt x="668" y="1613"/>
                    <a:pt x="634" y="1682"/>
                  </a:cubicBezTo>
                  <a:cubicBezTo>
                    <a:pt x="599" y="1740"/>
                    <a:pt x="565" y="1797"/>
                    <a:pt x="530" y="1855"/>
                  </a:cubicBezTo>
                  <a:cubicBezTo>
                    <a:pt x="461" y="1959"/>
                    <a:pt x="392" y="2074"/>
                    <a:pt x="334" y="2178"/>
                  </a:cubicBezTo>
                  <a:cubicBezTo>
                    <a:pt x="265" y="2293"/>
                    <a:pt x="184" y="2408"/>
                    <a:pt x="127" y="2512"/>
                  </a:cubicBezTo>
                  <a:cubicBezTo>
                    <a:pt x="92" y="2581"/>
                    <a:pt x="69" y="2638"/>
                    <a:pt x="35" y="2696"/>
                  </a:cubicBezTo>
                  <a:cubicBezTo>
                    <a:pt x="23" y="2742"/>
                    <a:pt x="12" y="2777"/>
                    <a:pt x="0" y="2811"/>
                  </a:cubicBezTo>
                  <a:cubicBezTo>
                    <a:pt x="0" y="2846"/>
                    <a:pt x="12" y="2880"/>
                    <a:pt x="12" y="2915"/>
                  </a:cubicBezTo>
                  <a:cubicBezTo>
                    <a:pt x="46" y="3168"/>
                    <a:pt x="69" y="3410"/>
                    <a:pt x="69" y="3664"/>
                  </a:cubicBezTo>
                  <a:cubicBezTo>
                    <a:pt x="81" y="3664"/>
                    <a:pt x="92" y="3652"/>
                    <a:pt x="92" y="3641"/>
                  </a:cubicBezTo>
                  <a:cubicBezTo>
                    <a:pt x="138" y="3560"/>
                    <a:pt x="196" y="3480"/>
                    <a:pt x="254" y="3376"/>
                  </a:cubicBezTo>
                  <a:cubicBezTo>
                    <a:pt x="300" y="3295"/>
                    <a:pt x="357" y="3203"/>
                    <a:pt x="415" y="3088"/>
                  </a:cubicBezTo>
                  <a:cubicBezTo>
                    <a:pt x="519" y="2903"/>
                    <a:pt x="611" y="2708"/>
                    <a:pt x="714" y="2500"/>
                  </a:cubicBezTo>
                  <a:lnTo>
                    <a:pt x="841" y="2247"/>
                  </a:lnTo>
                  <a:cubicBezTo>
                    <a:pt x="887" y="2132"/>
                    <a:pt x="945" y="2016"/>
                    <a:pt x="1002" y="1901"/>
                  </a:cubicBezTo>
                  <a:lnTo>
                    <a:pt x="1048" y="1809"/>
                  </a:lnTo>
                  <a:cubicBezTo>
                    <a:pt x="1106" y="1682"/>
                    <a:pt x="1164" y="1556"/>
                    <a:pt x="1233" y="1440"/>
                  </a:cubicBezTo>
                  <a:lnTo>
                    <a:pt x="1313" y="1291"/>
                  </a:lnTo>
                  <a:cubicBezTo>
                    <a:pt x="1417" y="1106"/>
                    <a:pt x="1532" y="910"/>
                    <a:pt x="1624" y="691"/>
                  </a:cubicBezTo>
                  <a:cubicBezTo>
                    <a:pt x="1682" y="553"/>
                    <a:pt x="1705" y="438"/>
                    <a:pt x="1705" y="334"/>
                  </a:cubicBezTo>
                  <a:cubicBezTo>
                    <a:pt x="1705" y="265"/>
                    <a:pt x="1694" y="208"/>
                    <a:pt x="1682" y="150"/>
                  </a:cubicBezTo>
                  <a:cubicBezTo>
                    <a:pt x="1659" y="104"/>
                    <a:pt x="1636" y="46"/>
                    <a:pt x="1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0"/>
            <p:cNvSpPr/>
            <p:nvPr/>
          </p:nvSpPr>
          <p:spPr>
            <a:xfrm rot="5581197">
              <a:off x="4640139" y="3599379"/>
              <a:ext cx="282043" cy="684673"/>
            </a:xfrm>
            <a:custGeom>
              <a:avLst/>
              <a:gdLst/>
              <a:ahLst/>
              <a:cxnLst/>
              <a:rect l="l" t="t" r="r" b="b"/>
              <a:pathLst>
                <a:path w="2098" h="5093" extrusionOk="0">
                  <a:moveTo>
                    <a:pt x="1810" y="1"/>
                  </a:moveTo>
                  <a:cubicBezTo>
                    <a:pt x="1706" y="300"/>
                    <a:pt x="1591" y="611"/>
                    <a:pt x="1476" y="911"/>
                  </a:cubicBezTo>
                  <a:cubicBezTo>
                    <a:pt x="1337" y="1233"/>
                    <a:pt x="1188" y="1545"/>
                    <a:pt x="1026" y="1867"/>
                  </a:cubicBezTo>
                  <a:cubicBezTo>
                    <a:pt x="946" y="2028"/>
                    <a:pt x="853" y="2190"/>
                    <a:pt x="761" y="2339"/>
                  </a:cubicBezTo>
                  <a:cubicBezTo>
                    <a:pt x="681" y="2489"/>
                    <a:pt x="588" y="2639"/>
                    <a:pt x="496" y="2789"/>
                  </a:cubicBezTo>
                  <a:cubicBezTo>
                    <a:pt x="404" y="2939"/>
                    <a:pt x="312" y="3100"/>
                    <a:pt x="220" y="3261"/>
                  </a:cubicBezTo>
                  <a:cubicBezTo>
                    <a:pt x="174" y="3330"/>
                    <a:pt x="128" y="3411"/>
                    <a:pt x="93" y="3480"/>
                  </a:cubicBezTo>
                  <a:cubicBezTo>
                    <a:pt x="59" y="3538"/>
                    <a:pt x="24" y="3607"/>
                    <a:pt x="1" y="3664"/>
                  </a:cubicBezTo>
                  <a:cubicBezTo>
                    <a:pt x="47" y="3860"/>
                    <a:pt x="93" y="4068"/>
                    <a:pt x="139" y="4263"/>
                  </a:cubicBezTo>
                  <a:cubicBezTo>
                    <a:pt x="208" y="4540"/>
                    <a:pt x="266" y="4816"/>
                    <a:pt x="324" y="5093"/>
                  </a:cubicBezTo>
                  <a:cubicBezTo>
                    <a:pt x="335" y="5047"/>
                    <a:pt x="358" y="5001"/>
                    <a:pt x="381" y="4955"/>
                  </a:cubicBezTo>
                  <a:cubicBezTo>
                    <a:pt x="462" y="4805"/>
                    <a:pt x="554" y="4667"/>
                    <a:pt x="646" y="4528"/>
                  </a:cubicBezTo>
                  <a:cubicBezTo>
                    <a:pt x="646" y="4528"/>
                    <a:pt x="646" y="4540"/>
                    <a:pt x="646" y="4540"/>
                  </a:cubicBezTo>
                  <a:cubicBezTo>
                    <a:pt x="692" y="4459"/>
                    <a:pt x="750" y="4379"/>
                    <a:pt x="796" y="4298"/>
                  </a:cubicBezTo>
                  <a:cubicBezTo>
                    <a:pt x="853" y="4206"/>
                    <a:pt x="900" y="4125"/>
                    <a:pt x="957" y="4033"/>
                  </a:cubicBezTo>
                  <a:cubicBezTo>
                    <a:pt x="1072" y="3849"/>
                    <a:pt x="1199" y="3664"/>
                    <a:pt x="1314" y="3480"/>
                  </a:cubicBezTo>
                  <a:cubicBezTo>
                    <a:pt x="1429" y="3296"/>
                    <a:pt x="1545" y="3100"/>
                    <a:pt x="1660" y="2916"/>
                  </a:cubicBezTo>
                  <a:cubicBezTo>
                    <a:pt x="1752" y="2754"/>
                    <a:pt x="1833" y="2604"/>
                    <a:pt x="1913" y="2432"/>
                  </a:cubicBezTo>
                  <a:cubicBezTo>
                    <a:pt x="1902" y="2420"/>
                    <a:pt x="1879" y="2409"/>
                    <a:pt x="1856" y="2397"/>
                  </a:cubicBezTo>
                  <a:cubicBezTo>
                    <a:pt x="1821" y="2374"/>
                    <a:pt x="1775" y="2363"/>
                    <a:pt x="1741" y="2351"/>
                  </a:cubicBezTo>
                  <a:cubicBezTo>
                    <a:pt x="1720" y="2348"/>
                    <a:pt x="1700" y="2347"/>
                    <a:pt x="1680" y="2347"/>
                  </a:cubicBezTo>
                  <a:cubicBezTo>
                    <a:pt x="1620" y="2347"/>
                    <a:pt x="1559" y="2360"/>
                    <a:pt x="1499" y="2386"/>
                  </a:cubicBezTo>
                  <a:cubicBezTo>
                    <a:pt x="1476" y="2397"/>
                    <a:pt x="1453" y="2409"/>
                    <a:pt x="1441" y="2420"/>
                  </a:cubicBezTo>
                  <a:cubicBezTo>
                    <a:pt x="1476" y="2363"/>
                    <a:pt x="1510" y="2316"/>
                    <a:pt x="1545" y="2259"/>
                  </a:cubicBezTo>
                  <a:cubicBezTo>
                    <a:pt x="1706" y="1994"/>
                    <a:pt x="1821" y="1740"/>
                    <a:pt x="1925" y="1487"/>
                  </a:cubicBezTo>
                  <a:cubicBezTo>
                    <a:pt x="2040" y="1210"/>
                    <a:pt x="2098" y="945"/>
                    <a:pt x="2098" y="715"/>
                  </a:cubicBezTo>
                  <a:cubicBezTo>
                    <a:pt x="2098" y="588"/>
                    <a:pt x="2086" y="462"/>
                    <a:pt x="2052" y="358"/>
                  </a:cubicBezTo>
                  <a:cubicBezTo>
                    <a:pt x="2006" y="220"/>
                    <a:pt x="1936" y="104"/>
                    <a:pt x="1844" y="24"/>
                  </a:cubicBezTo>
                  <a:cubicBezTo>
                    <a:pt x="1833" y="12"/>
                    <a:pt x="1821" y="12"/>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0"/>
            <p:cNvSpPr/>
            <p:nvPr/>
          </p:nvSpPr>
          <p:spPr>
            <a:xfrm rot="5581197">
              <a:off x="4892848" y="3508745"/>
              <a:ext cx="303687" cy="779181"/>
            </a:xfrm>
            <a:custGeom>
              <a:avLst/>
              <a:gdLst/>
              <a:ahLst/>
              <a:cxnLst/>
              <a:rect l="l" t="t" r="r" b="b"/>
              <a:pathLst>
                <a:path w="2259" h="5796" extrusionOk="0">
                  <a:moveTo>
                    <a:pt x="1452" y="0"/>
                  </a:moveTo>
                  <a:cubicBezTo>
                    <a:pt x="1429" y="127"/>
                    <a:pt x="1406" y="254"/>
                    <a:pt x="1371" y="380"/>
                  </a:cubicBezTo>
                  <a:cubicBezTo>
                    <a:pt x="1325" y="530"/>
                    <a:pt x="1279" y="691"/>
                    <a:pt x="1233" y="841"/>
                  </a:cubicBezTo>
                  <a:cubicBezTo>
                    <a:pt x="1129" y="1152"/>
                    <a:pt x="1002" y="1463"/>
                    <a:pt x="876" y="1763"/>
                  </a:cubicBezTo>
                  <a:cubicBezTo>
                    <a:pt x="737" y="2062"/>
                    <a:pt x="599" y="2362"/>
                    <a:pt x="449" y="2661"/>
                  </a:cubicBezTo>
                  <a:lnTo>
                    <a:pt x="230" y="3111"/>
                  </a:lnTo>
                  <a:cubicBezTo>
                    <a:pt x="161" y="3261"/>
                    <a:pt x="81" y="3410"/>
                    <a:pt x="0" y="3560"/>
                  </a:cubicBezTo>
                  <a:cubicBezTo>
                    <a:pt x="46" y="3790"/>
                    <a:pt x="92" y="4032"/>
                    <a:pt x="138" y="4263"/>
                  </a:cubicBezTo>
                  <a:cubicBezTo>
                    <a:pt x="184" y="4470"/>
                    <a:pt x="219" y="4666"/>
                    <a:pt x="265" y="4873"/>
                  </a:cubicBezTo>
                  <a:cubicBezTo>
                    <a:pt x="300" y="5069"/>
                    <a:pt x="346" y="5265"/>
                    <a:pt x="392" y="5461"/>
                  </a:cubicBezTo>
                  <a:cubicBezTo>
                    <a:pt x="415" y="5565"/>
                    <a:pt x="438" y="5680"/>
                    <a:pt x="461" y="5795"/>
                  </a:cubicBezTo>
                  <a:cubicBezTo>
                    <a:pt x="484" y="5761"/>
                    <a:pt x="495" y="5737"/>
                    <a:pt x="507" y="5703"/>
                  </a:cubicBezTo>
                  <a:cubicBezTo>
                    <a:pt x="541" y="5622"/>
                    <a:pt x="588" y="5553"/>
                    <a:pt x="622" y="5472"/>
                  </a:cubicBezTo>
                  <a:cubicBezTo>
                    <a:pt x="714" y="5311"/>
                    <a:pt x="818" y="5161"/>
                    <a:pt x="910" y="5012"/>
                  </a:cubicBezTo>
                  <a:cubicBezTo>
                    <a:pt x="1002" y="4850"/>
                    <a:pt x="1106" y="4701"/>
                    <a:pt x="1198" y="4539"/>
                  </a:cubicBezTo>
                  <a:cubicBezTo>
                    <a:pt x="1290" y="4401"/>
                    <a:pt x="1371" y="4240"/>
                    <a:pt x="1452" y="4090"/>
                  </a:cubicBezTo>
                  <a:cubicBezTo>
                    <a:pt x="1624" y="3779"/>
                    <a:pt x="1774" y="3468"/>
                    <a:pt x="1912" y="3145"/>
                  </a:cubicBezTo>
                  <a:cubicBezTo>
                    <a:pt x="2039" y="2857"/>
                    <a:pt x="2154" y="2558"/>
                    <a:pt x="2258" y="2258"/>
                  </a:cubicBezTo>
                  <a:cubicBezTo>
                    <a:pt x="2200" y="2235"/>
                    <a:pt x="2131" y="2224"/>
                    <a:pt x="2062" y="2224"/>
                  </a:cubicBezTo>
                  <a:cubicBezTo>
                    <a:pt x="1970" y="2235"/>
                    <a:pt x="1878" y="2281"/>
                    <a:pt x="1763" y="2362"/>
                  </a:cubicBezTo>
                  <a:cubicBezTo>
                    <a:pt x="1717" y="2396"/>
                    <a:pt x="1671" y="2443"/>
                    <a:pt x="1613" y="2500"/>
                  </a:cubicBezTo>
                  <a:cubicBezTo>
                    <a:pt x="1647" y="2419"/>
                    <a:pt x="1682" y="2339"/>
                    <a:pt x="1717" y="2258"/>
                  </a:cubicBezTo>
                  <a:cubicBezTo>
                    <a:pt x="1832" y="1970"/>
                    <a:pt x="1901" y="1694"/>
                    <a:pt x="1947" y="1417"/>
                  </a:cubicBezTo>
                  <a:cubicBezTo>
                    <a:pt x="1993" y="1095"/>
                    <a:pt x="1993" y="830"/>
                    <a:pt x="1924" y="599"/>
                  </a:cubicBezTo>
                  <a:cubicBezTo>
                    <a:pt x="1889" y="472"/>
                    <a:pt x="1820" y="346"/>
                    <a:pt x="1740" y="231"/>
                  </a:cubicBezTo>
                  <a:cubicBezTo>
                    <a:pt x="1694" y="173"/>
                    <a:pt x="1659" y="127"/>
                    <a:pt x="1613" y="92"/>
                  </a:cubicBezTo>
                  <a:cubicBezTo>
                    <a:pt x="1590" y="81"/>
                    <a:pt x="1567" y="58"/>
                    <a:pt x="1544" y="46"/>
                  </a:cubicBezTo>
                  <a:lnTo>
                    <a:pt x="1521" y="35"/>
                  </a:lnTo>
                  <a:cubicBezTo>
                    <a:pt x="1498" y="23"/>
                    <a:pt x="1475" y="12"/>
                    <a:pt x="14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0"/>
            <p:cNvSpPr/>
            <p:nvPr/>
          </p:nvSpPr>
          <p:spPr>
            <a:xfrm rot="5581197">
              <a:off x="5134100" y="3552292"/>
              <a:ext cx="243326" cy="542173"/>
            </a:xfrm>
            <a:custGeom>
              <a:avLst/>
              <a:gdLst/>
              <a:ahLst/>
              <a:cxnLst/>
              <a:rect l="l" t="t" r="r" b="b"/>
              <a:pathLst>
                <a:path w="1810" h="4033" extrusionOk="0">
                  <a:moveTo>
                    <a:pt x="634" y="0"/>
                  </a:moveTo>
                  <a:cubicBezTo>
                    <a:pt x="611" y="81"/>
                    <a:pt x="588" y="162"/>
                    <a:pt x="553" y="231"/>
                  </a:cubicBezTo>
                  <a:cubicBezTo>
                    <a:pt x="496" y="381"/>
                    <a:pt x="427" y="530"/>
                    <a:pt x="369" y="680"/>
                  </a:cubicBezTo>
                  <a:cubicBezTo>
                    <a:pt x="300" y="830"/>
                    <a:pt x="231" y="968"/>
                    <a:pt x="173" y="1118"/>
                  </a:cubicBezTo>
                  <a:cubicBezTo>
                    <a:pt x="139" y="1187"/>
                    <a:pt x="104" y="1256"/>
                    <a:pt x="81" y="1337"/>
                  </a:cubicBezTo>
                  <a:cubicBezTo>
                    <a:pt x="58" y="1394"/>
                    <a:pt x="35" y="1452"/>
                    <a:pt x="0" y="1521"/>
                  </a:cubicBezTo>
                  <a:cubicBezTo>
                    <a:pt x="35" y="1855"/>
                    <a:pt x="81" y="2189"/>
                    <a:pt x="127" y="2512"/>
                  </a:cubicBezTo>
                  <a:cubicBezTo>
                    <a:pt x="208" y="3019"/>
                    <a:pt x="288" y="3526"/>
                    <a:pt x="392" y="4033"/>
                  </a:cubicBezTo>
                  <a:cubicBezTo>
                    <a:pt x="427" y="3964"/>
                    <a:pt x="461" y="3883"/>
                    <a:pt x="496" y="3802"/>
                  </a:cubicBezTo>
                  <a:cubicBezTo>
                    <a:pt x="553" y="3687"/>
                    <a:pt x="611" y="3572"/>
                    <a:pt x="680" y="3445"/>
                  </a:cubicBezTo>
                  <a:cubicBezTo>
                    <a:pt x="795" y="3215"/>
                    <a:pt x="910" y="2984"/>
                    <a:pt x="1026" y="2754"/>
                  </a:cubicBezTo>
                  <a:cubicBezTo>
                    <a:pt x="1245" y="2305"/>
                    <a:pt x="1452" y="1832"/>
                    <a:pt x="1613" y="1360"/>
                  </a:cubicBezTo>
                  <a:cubicBezTo>
                    <a:pt x="1682" y="1118"/>
                    <a:pt x="1751" y="876"/>
                    <a:pt x="1809" y="634"/>
                  </a:cubicBezTo>
                  <a:cubicBezTo>
                    <a:pt x="1774" y="623"/>
                    <a:pt x="1728" y="623"/>
                    <a:pt x="1694" y="623"/>
                  </a:cubicBezTo>
                  <a:cubicBezTo>
                    <a:pt x="1636" y="623"/>
                    <a:pt x="1579" y="623"/>
                    <a:pt x="1509" y="646"/>
                  </a:cubicBezTo>
                  <a:cubicBezTo>
                    <a:pt x="1406" y="680"/>
                    <a:pt x="1302" y="749"/>
                    <a:pt x="1187" y="853"/>
                  </a:cubicBezTo>
                  <a:cubicBezTo>
                    <a:pt x="1095" y="945"/>
                    <a:pt x="1003" y="1049"/>
                    <a:pt x="922" y="1187"/>
                  </a:cubicBezTo>
                  <a:cubicBezTo>
                    <a:pt x="899" y="1222"/>
                    <a:pt x="876" y="1268"/>
                    <a:pt x="853" y="1314"/>
                  </a:cubicBezTo>
                  <a:cubicBezTo>
                    <a:pt x="841" y="1187"/>
                    <a:pt x="830" y="1060"/>
                    <a:pt x="818" y="945"/>
                  </a:cubicBezTo>
                  <a:cubicBezTo>
                    <a:pt x="795" y="726"/>
                    <a:pt x="761" y="427"/>
                    <a:pt x="680" y="139"/>
                  </a:cubicBezTo>
                  <a:cubicBezTo>
                    <a:pt x="668" y="93"/>
                    <a:pt x="657" y="47"/>
                    <a:pt x="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0"/>
            <p:cNvSpPr/>
            <p:nvPr/>
          </p:nvSpPr>
          <p:spPr>
            <a:xfrm rot="5581197">
              <a:off x="5444578" y="3604321"/>
              <a:ext cx="103918" cy="277338"/>
            </a:xfrm>
            <a:custGeom>
              <a:avLst/>
              <a:gdLst/>
              <a:ahLst/>
              <a:cxnLst/>
              <a:rect l="l" t="t" r="r" b="b"/>
              <a:pathLst>
                <a:path w="773" h="2063" extrusionOk="0">
                  <a:moveTo>
                    <a:pt x="0" y="1"/>
                  </a:moveTo>
                  <a:cubicBezTo>
                    <a:pt x="12" y="289"/>
                    <a:pt x="23" y="577"/>
                    <a:pt x="35" y="865"/>
                  </a:cubicBezTo>
                  <a:cubicBezTo>
                    <a:pt x="70" y="1256"/>
                    <a:pt x="104" y="1660"/>
                    <a:pt x="139" y="2063"/>
                  </a:cubicBezTo>
                  <a:lnTo>
                    <a:pt x="150" y="2063"/>
                  </a:lnTo>
                  <a:cubicBezTo>
                    <a:pt x="173" y="1994"/>
                    <a:pt x="196" y="1925"/>
                    <a:pt x="231" y="1867"/>
                  </a:cubicBezTo>
                  <a:cubicBezTo>
                    <a:pt x="288" y="1740"/>
                    <a:pt x="358" y="1602"/>
                    <a:pt x="415" y="1475"/>
                  </a:cubicBezTo>
                  <a:cubicBezTo>
                    <a:pt x="553" y="1210"/>
                    <a:pt x="680" y="945"/>
                    <a:pt x="772" y="669"/>
                  </a:cubicBezTo>
                  <a:cubicBezTo>
                    <a:pt x="749" y="623"/>
                    <a:pt x="738" y="577"/>
                    <a:pt x="715" y="542"/>
                  </a:cubicBezTo>
                  <a:cubicBezTo>
                    <a:pt x="669" y="427"/>
                    <a:pt x="600" y="323"/>
                    <a:pt x="519" y="243"/>
                  </a:cubicBezTo>
                  <a:cubicBezTo>
                    <a:pt x="484" y="196"/>
                    <a:pt x="438" y="162"/>
                    <a:pt x="392" y="127"/>
                  </a:cubicBezTo>
                  <a:cubicBezTo>
                    <a:pt x="381" y="116"/>
                    <a:pt x="358" y="93"/>
                    <a:pt x="335" y="93"/>
                  </a:cubicBezTo>
                  <a:cubicBezTo>
                    <a:pt x="312" y="70"/>
                    <a:pt x="277" y="58"/>
                    <a:pt x="242" y="47"/>
                  </a:cubicBezTo>
                  <a:cubicBezTo>
                    <a:pt x="185" y="24"/>
                    <a:pt x="127" y="12"/>
                    <a:pt x="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0"/>
            <p:cNvSpPr/>
            <p:nvPr/>
          </p:nvSpPr>
          <p:spPr>
            <a:xfrm rot="5581197">
              <a:off x="4044975" y="3894112"/>
              <a:ext cx="297503" cy="207029"/>
            </a:xfrm>
            <a:custGeom>
              <a:avLst/>
              <a:gdLst/>
              <a:ahLst/>
              <a:cxnLst/>
              <a:rect l="l" t="t" r="r" b="b"/>
              <a:pathLst>
                <a:path w="2213" h="1540" extrusionOk="0">
                  <a:moveTo>
                    <a:pt x="0" y="0"/>
                  </a:moveTo>
                  <a:lnTo>
                    <a:pt x="0" y="0"/>
                  </a:lnTo>
                  <a:cubicBezTo>
                    <a:pt x="139" y="346"/>
                    <a:pt x="404" y="611"/>
                    <a:pt x="611" y="807"/>
                  </a:cubicBezTo>
                  <a:cubicBezTo>
                    <a:pt x="738" y="922"/>
                    <a:pt x="865" y="1026"/>
                    <a:pt x="991" y="1129"/>
                  </a:cubicBezTo>
                  <a:cubicBezTo>
                    <a:pt x="1049" y="1175"/>
                    <a:pt x="1118" y="1221"/>
                    <a:pt x="1199" y="1268"/>
                  </a:cubicBezTo>
                  <a:cubicBezTo>
                    <a:pt x="1222" y="1279"/>
                    <a:pt x="1245" y="1291"/>
                    <a:pt x="1268" y="1314"/>
                  </a:cubicBezTo>
                  <a:cubicBezTo>
                    <a:pt x="1371" y="1360"/>
                    <a:pt x="1475" y="1406"/>
                    <a:pt x="1590" y="1452"/>
                  </a:cubicBezTo>
                  <a:cubicBezTo>
                    <a:pt x="1706" y="1486"/>
                    <a:pt x="1809" y="1521"/>
                    <a:pt x="1901" y="1533"/>
                  </a:cubicBezTo>
                  <a:cubicBezTo>
                    <a:pt x="1939" y="1537"/>
                    <a:pt x="1974" y="1539"/>
                    <a:pt x="2007" y="1539"/>
                  </a:cubicBezTo>
                  <a:cubicBezTo>
                    <a:pt x="2063" y="1539"/>
                    <a:pt x="2111" y="1531"/>
                    <a:pt x="2155" y="1509"/>
                  </a:cubicBezTo>
                  <a:cubicBezTo>
                    <a:pt x="2178" y="1509"/>
                    <a:pt x="2189" y="1498"/>
                    <a:pt x="2212" y="1486"/>
                  </a:cubicBezTo>
                  <a:cubicBezTo>
                    <a:pt x="2074" y="1383"/>
                    <a:pt x="1936" y="1291"/>
                    <a:pt x="1786" y="1198"/>
                  </a:cubicBezTo>
                  <a:cubicBezTo>
                    <a:pt x="1636" y="1083"/>
                    <a:pt x="1475" y="968"/>
                    <a:pt x="1325" y="841"/>
                  </a:cubicBezTo>
                  <a:cubicBezTo>
                    <a:pt x="1245" y="784"/>
                    <a:pt x="1176" y="715"/>
                    <a:pt x="1106" y="645"/>
                  </a:cubicBezTo>
                  <a:cubicBezTo>
                    <a:pt x="1037" y="588"/>
                    <a:pt x="968" y="519"/>
                    <a:pt x="899" y="438"/>
                  </a:cubicBezTo>
                  <a:cubicBezTo>
                    <a:pt x="841" y="369"/>
                    <a:pt x="784" y="288"/>
                    <a:pt x="726" y="196"/>
                  </a:cubicBezTo>
                  <a:cubicBezTo>
                    <a:pt x="703" y="162"/>
                    <a:pt x="680" y="115"/>
                    <a:pt x="657" y="81"/>
                  </a:cubicBezTo>
                  <a:cubicBezTo>
                    <a:pt x="646" y="58"/>
                    <a:pt x="646" y="35"/>
                    <a:pt x="634" y="12"/>
                  </a:cubicBezTo>
                  <a:cubicBezTo>
                    <a:pt x="543" y="17"/>
                    <a:pt x="455" y="19"/>
                    <a:pt x="367" y="19"/>
                  </a:cubicBezTo>
                  <a:cubicBezTo>
                    <a:pt x="243" y="19"/>
                    <a:pt x="122" y="1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0"/>
            <p:cNvSpPr/>
            <p:nvPr/>
          </p:nvSpPr>
          <p:spPr>
            <a:xfrm rot="5581197">
              <a:off x="3826059" y="4092716"/>
              <a:ext cx="633588" cy="342673"/>
            </a:xfrm>
            <a:custGeom>
              <a:avLst/>
              <a:gdLst/>
              <a:ahLst/>
              <a:cxnLst/>
              <a:rect l="l" t="t" r="r" b="b"/>
              <a:pathLst>
                <a:path w="4713" h="2549" extrusionOk="0">
                  <a:moveTo>
                    <a:pt x="1682" y="1"/>
                  </a:moveTo>
                  <a:cubicBezTo>
                    <a:pt x="1648" y="12"/>
                    <a:pt x="1613" y="12"/>
                    <a:pt x="1579" y="24"/>
                  </a:cubicBezTo>
                  <a:cubicBezTo>
                    <a:pt x="1187" y="93"/>
                    <a:pt x="795" y="162"/>
                    <a:pt x="404" y="208"/>
                  </a:cubicBezTo>
                  <a:cubicBezTo>
                    <a:pt x="277" y="220"/>
                    <a:pt x="139" y="231"/>
                    <a:pt x="0" y="243"/>
                  </a:cubicBezTo>
                  <a:lnTo>
                    <a:pt x="58" y="346"/>
                  </a:lnTo>
                  <a:cubicBezTo>
                    <a:pt x="116" y="450"/>
                    <a:pt x="185" y="542"/>
                    <a:pt x="254" y="623"/>
                  </a:cubicBezTo>
                  <a:cubicBezTo>
                    <a:pt x="288" y="669"/>
                    <a:pt x="323" y="715"/>
                    <a:pt x="357" y="750"/>
                  </a:cubicBezTo>
                  <a:cubicBezTo>
                    <a:pt x="392" y="796"/>
                    <a:pt x="438" y="830"/>
                    <a:pt x="473" y="865"/>
                  </a:cubicBezTo>
                  <a:cubicBezTo>
                    <a:pt x="634" y="1038"/>
                    <a:pt x="830" y="1176"/>
                    <a:pt x="1014" y="1314"/>
                  </a:cubicBezTo>
                  <a:cubicBezTo>
                    <a:pt x="1175" y="1441"/>
                    <a:pt x="1348" y="1556"/>
                    <a:pt x="1510" y="1671"/>
                  </a:cubicBezTo>
                  <a:cubicBezTo>
                    <a:pt x="1533" y="1637"/>
                    <a:pt x="1544" y="1602"/>
                    <a:pt x="1544" y="1568"/>
                  </a:cubicBezTo>
                  <a:cubicBezTo>
                    <a:pt x="1556" y="1533"/>
                    <a:pt x="1544" y="1510"/>
                    <a:pt x="1544" y="1476"/>
                  </a:cubicBezTo>
                  <a:cubicBezTo>
                    <a:pt x="1544" y="1464"/>
                    <a:pt x="1544" y="1452"/>
                    <a:pt x="1544" y="1452"/>
                  </a:cubicBezTo>
                  <a:cubicBezTo>
                    <a:pt x="1705" y="1591"/>
                    <a:pt x="1878" y="1729"/>
                    <a:pt x="2063" y="1856"/>
                  </a:cubicBezTo>
                  <a:cubicBezTo>
                    <a:pt x="2178" y="1936"/>
                    <a:pt x="2304" y="2017"/>
                    <a:pt x="2431" y="2086"/>
                  </a:cubicBezTo>
                  <a:cubicBezTo>
                    <a:pt x="2639" y="2201"/>
                    <a:pt x="2846" y="2305"/>
                    <a:pt x="3042" y="2374"/>
                  </a:cubicBezTo>
                  <a:cubicBezTo>
                    <a:pt x="3369" y="2490"/>
                    <a:pt x="3677" y="2548"/>
                    <a:pt x="3957" y="2548"/>
                  </a:cubicBezTo>
                  <a:cubicBezTo>
                    <a:pt x="3982" y="2548"/>
                    <a:pt x="4008" y="2548"/>
                    <a:pt x="4033" y="2547"/>
                  </a:cubicBezTo>
                  <a:cubicBezTo>
                    <a:pt x="4159" y="2547"/>
                    <a:pt x="4286" y="2524"/>
                    <a:pt x="4413" y="2478"/>
                  </a:cubicBezTo>
                  <a:cubicBezTo>
                    <a:pt x="4505" y="2443"/>
                    <a:pt x="4597" y="2397"/>
                    <a:pt x="4666" y="2328"/>
                  </a:cubicBezTo>
                  <a:cubicBezTo>
                    <a:pt x="4689" y="2305"/>
                    <a:pt x="4701" y="2293"/>
                    <a:pt x="4712" y="2270"/>
                  </a:cubicBezTo>
                  <a:cubicBezTo>
                    <a:pt x="4655" y="2236"/>
                    <a:pt x="4586" y="2190"/>
                    <a:pt x="4516" y="2155"/>
                  </a:cubicBezTo>
                  <a:lnTo>
                    <a:pt x="4528" y="2155"/>
                  </a:lnTo>
                  <a:cubicBezTo>
                    <a:pt x="4252" y="2005"/>
                    <a:pt x="3963" y="1890"/>
                    <a:pt x="3687" y="1740"/>
                  </a:cubicBezTo>
                  <a:lnTo>
                    <a:pt x="3687" y="1729"/>
                  </a:lnTo>
                  <a:cubicBezTo>
                    <a:pt x="3664" y="1717"/>
                    <a:pt x="3641" y="1706"/>
                    <a:pt x="3618" y="1694"/>
                  </a:cubicBezTo>
                  <a:cubicBezTo>
                    <a:pt x="3572" y="1671"/>
                    <a:pt x="3526" y="1637"/>
                    <a:pt x="3480" y="1614"/>
                  </a:cubicBezTo>
                  <a:cubicBezTo>
                    <a:pt x="3422" y="1568"/>
                    <a:pt x="3353" y="1522"/>
                    <a:pt x="3295" y="1476"/>
                  </a:cubicBezTo>
                  <a:cubicBezTo>
                    <a:pt x="3169" y="1383"/>
                    <a:pt x="3042" y="1291"/>
                    <a:pt x="2915" y="1199"/>
                  </a:cubicBezTo>
                  <a:cubicBezTo>
                    <a:pt x="2673" y="1003"/>
                    <a:pt x="2431" y="807"/>
                    <a:pt x="2201" y="588"/>
                  </a:cubicBezTo>
                  <a:cubicBezTo>
                    <a:pt x="2097" y="496"/>
                    <a:pt x="1993" y="404"/>
                    <a:pt x="1901" y="300"/>
                  </a:cubicBezTo>
                  <a:cubicBezTo>
                    <a:pt x="1821" y="197"/>
                    <a:pt x="1740" y="105"/>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0"/>
            <p:cNvSpPr/>
            <p:nvPr/>
          </p:nvSpPr>
          <p:spPr>
            <a:xfrm rot="5581197">
              <a:off x="4283564" y="3963534"/>
              <a:ext cx="134" cy="134"/>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0"/>
            <p:cNvSpPr/>
            <p:nvPr/>
          </p:nvSpPr>
          <p:spPr>
            <a:xfrm rot="5581197">
              <a:off x="3822942" y="4368619"/>
              <a:ext cx="715593" cy="357864"/>
            </a:xfrm>
            <a:custGeom>
              <a:avLst/>
              <a:gdLst/>
              <a:ahLst/>
              <a:cxnLst/>
              <a:rect l="l" t="t" r="r" b="b"/>
              <a:pathLst>
                <a:path w="5323" h="2662" extrusionOk="0">
                  <a:moveTo>
                    <a:pt x="2385" y="1"/>
                  </a:moveTo>
                  <a:cubicBezTo>
                    <a:pt x="2316" y="12"/>
                    <a:pt x="2247" y="24"/>
                    <a:pt x="2177" y="35"/>
                  </a:cubicBezTo>
                  <a:cubicBezTo>
                    <a:pt x="1774" y="104"/>
                    <a:pt x="1371" y="173"/>
                    <a:pt x="956" y="254"/>
                  </a:cubicBezTo>
                  <a:cubicBezTo>
                    <a:pt x="760" y="289"/>
                    <a:pt x="565" y="323"/>
                    <a:pt x="357" y="358"/>
                  </a:cubicBezTo>
                  <a:cubicBezTo>
                    <a:pt x="242" y="381"/>
                    <a:pt x="127" y="404"/>
                    <a:pt x="0" y="427"/>
                  </a:cubicBezTo>
                  <a:cubicBezTo>
                    <a:pt x="23" y="461"/>
                    <a:pt x="46" y="496"/>
                    <a:pt x="81" y="531"/>
                  </a:cubicBezTo>
                  <a:cubicBezTo>
                    <a:pt x="115" y="577"/>
                    <a:pt x="150" y="634"/>
                    <a:pt x="196" y="680"/>
                  </a:cubicBezTo>
                  <a:cubicBezTo>
                    <a:pt x="273" y="769"/>
                    <a:pt x="361" y="857"/>
                    <a:pt x="449" y="945"/>
                  </a:cubicBezTo>
                  <a:lnTo>
                    <a:pt x="449" y="945"/>
                  </a:lnTo>
                  <a:cubicBezTo>
                    <a:pt x="449" y="945"/>
                    <a:pt x="449" y="945"/>
                    <a:pt x="449" y="945"/>
                  </a:cubicBezTo>
                  <a:lnTo>
                    <a:pt x="449" y="945"/>
                  </a:lnTo>
                  <a:lnTo>
                    <a:pt x="461" y="957"/>
                  </a:lnTo>
                  <a:cubicBezTo>
                    <a:pt x="457" y="953"/>
                    <a:pt x="453" y="949"/>
                    <a:pt x="449" y="945"/>
                  </a:cubicBezTo>
                  <a:lnTo>
                    <a:pt x="449" y="945"/>
                  </a:lnTo>
                  <a:cubicBezTo>
                    <a:pt x="680" y="1164"/>
                    <a:pt x="922" y="1383"/>
                    <a:pt x="1175" y="1579"/>
                  </a:cubicBezTo>
                  <a:cubicBezTo>
                    <a:pt x="1313" y="1683"/>
                    <a:pt x="1440" y="1786"/>
                    <a:pt x="1567" y="1878"/>
                  </a:cubicBezTo>
                  <a:cubicBezTo>
                    <a:pt x="1636" y="1925"/>
                    <a:pt x="1694" y="1971"/>
                    <a:pt x="1763" y="2017"/>
                  </a:cubicBezTo>
                  <a:cubicBezTo>
                    <a:pt x="1820" y="2051"/>
                    <a:pt x="1866" y="2086"/>
                    <a:pt x="1924" y="2109"/>
                  </a:cubicBezTo>
                  <a:cubicBezTo>
                    <a:pt x="1936" y="2120"/>
                    <a:pt x="1947" y="2120"/>
                    <a:pt x="1959" y="2132"/>
                  </a:cubicBezTo>
                  <a:lnTo>
                    <a:pt x="1947" y="2120"/>
                  </a:lnTo>
                  <a:lnTo>
                    <a:pt x="1947" y="2120"/>
                  </a:lnTo>
                  <a:cubicBezTo>
                    <a:pt x="2281" y="2305"/>
                    <a:pt x="2638" y="2454"/>
                    <a:pt x="2961" y="2662"/>
                  </a:cubicBezTo>
                  <a:cubicBezTo>
                    <a:pt x="2984" y="2627"/>
                    <a:pt x="2995" y="2593"/>
                    <a:pt x="3007" y="2547"/>
                  </a:cubicBezTo>
                  <a:cubicBezTo>
                    <a:pt x="3030" y="2466"/>
                    <a:pt x="3030" y="2374"/>
                    <a:pt x="3007" y="2270"/>
                  </a:cubicBezTo>
                  <a:cubicBezTo>
                    <a:pt x="2972" y="2178"/>
                    <a:pt x="2915" y="2074"/>
                    <a:pt x="2834" y="1971"/>
                  </a:cubicBezTo>
                  <a:cubicBezTo>
                    <a:pt x="2823" y="1948"/>
                    <a:pt x="2800" y="1925"/>
                    <a:pt x="2777" y="1901"/>
                  </a:cubicBezTo>
                  <a:lnTo>
                    <a:pt x="2777" y="1901"/>
                  </a:lnTo>
                  <a:cubicBezTo>
                    <a:pt x="2880" y="1936"/>
                    <a:pt x="2984" y="1959"/>
                    <a:pt x="3111" y="1994"/>
                  </a:cubicBezTo>
                  <a:cubicBezTo>
                    <a:pt x="3399" y="2051"/>
                    <a:pt x="3687" y="2097"/>
                    <a:pt x="3952" y="2109"/>
                  </a:cubicBezTo>
                  <a:cubicBezTo>
                    <a:pt x="3992" y="2112"/>
                    <a:pt x="4034" y="2114"/>
                    <a:pt x="4076" y="2114"/>
                  </a:cubicBezTo>
                  <a:cubicBezTo>
                    <a:pt x="4177" y="2114"/>
                    <a:pt x="4280" y="2105"/>
                    <a:pt x="4378" y="2097"/>
                  </a:cubicBezTo>
                  <a:cubicBezTo>
                    <a:pt x="4505" y="2097"/>
                    <a:pt x="4631" y="2074"/>
                    <a:pt x="4747" y="2040"/>
                  </a:cubicBezTo>
                  <a:cubicBezTo>
                    <a:pt x="4862" y="2005"/>
                    <a:pt x="4966" y="1948"/>
                    <a:pt x="5058" y="1890"/>
                  </a:cubicBezTo>
                  <a:cubicBezTo>
                    <a:pt x="5104" y="1867"/>
                    <a:pt x="5150" y="1821"/>
                    <a:pt x="5184" y="1775"/>
                  </a:cubicBezTo>
                  <a:cubicBezTo>
                    <a:pt x="5230" y="1729"/>
                    <a:pt x="5265" y="1683"/>
                    <a:pt x="5300" y="1636"/>
                  </a:cubicBezTo>
                  <a:cubicBezTo>
                    <a:pt x="5300" y="1613"/>
                    <a:pt x="5311" y="1602"/>
                    <a:pt x="5323" y="1579"/>
                  </a:cubicBezTo>
                  <a:cubicBezTo>
                    <a:pt x="5081" y="1533"/>
                    <a:pt x="4839" y="1464"/>
                    <a:pt x="4597" y="1372"/>
                  </a:cubicBezTo>
                  <a:cubicBezTo>
                    <a:pt x="4459" y="1325"/>
                    <a:pt x="4309" y="1268"/>
                    <a:pt x="4171" y="1210"/>
                  </a:cubicBezTo>
                  <a:lnTo>
                    <a:pt x="4171" y="1199"/>
                  </a:lnTo>
                  <a:cubicBezTo>
                    <a:pt x="4032" y="1141"/>
                    <a:pt x="3906" y="1072"/>
                    <a:pt x="3767" y="1003"/>
                  </a:cubicBezTo>
                  <a:cubicBezTo>
                    <a:pt x="3698" y="968"/>
                    <a:pt x="3618" y="922"/>
                    <a:pt x="3548" y="888"/>
                  </a:cubicBezTo>
                  <a:cubicBezTo>
                    <a:pt x="3364" y="772"/>
                    <a:pt x="3180" y="657"/>
                    <a:pt x="3007" y="531"/>
                  </a:cubicBezTo>
                  <a:cubicBezTo>
                    <a:pt x="2892" y="450"/>
                    <a:pt x="2777" y="369"/>
                    <a:pt x="2673" y="277"/>
                  </a:cubicBezTo>
                  <a:cubicBezTo>
                    <a:pt x="2615" y="231"/>
                    <a:pt x="2569" y="185"/>
                    <a:pt x="2523" y="139"/>
                  </a:cubicBezTo>
                  <a:lnTo>
                    <a:pt x="2454" y="70"/>
                  </a:lnTo>
                  <a:cubicBezTo>
                    <a:pt x="2431" y="47"/>
                    <a:pt x="2419" y="24"/>
                    <a:pt x="23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0"/>
            <p:cNvSpPr/>
            <p:nvPr/>
          </p:nvSpPr>
          <p:spPr>
            <a:xfrm rot="5581197">
              <a:off x="4003484" y="4673985"/>
              <a:ext cx="554541" cy="275725"/>
            </a:xfrm>
            <a:custGeom>
              <a:avLst/>
              <a:gdLst/>
              <a:ahLst/>
              <a:cxnLst/>
              <a:rect l="l" t="t" r="r" b="b"/>
              <a:pathLst>
                <a:path w="4125" h="2051" extrusionOk="0">
                  <a:moveTo>
                    <a:pt x="4102" y="0"/>
                  </a:moveTo>
                  <a:cubicBezTo>
                    <a:pt x="3076" y="69"/>
                    <a:pt x="2039" y="196"/>
                    <a:pt x="1014" y="346"/>
                  </a:cubicBezTo>
                  <a:cubicBezTo>
                    <a:pt x="979" y="357"/>
                    <a:pt x="945" y="357"/>
                    <a:pt x="899" y="369"/>
                  </a:cubicBezTo>
                  <a:cubicBezTo>
                    <a:pt x="599" y="415"/>
                    <a:pt x="300" y="461"/>
                    <a:pt x="0" y="507"/>
                  </a:cubicBezTo>
                  <a:cubicBezTo>
                    <a:pt x="92" y="588"/>
                    <a:pt x="184" y="668"/>
                    <a:pt x="277" y="749"/>
                  </a:cubicBezTo>
                  <a:cubicBezTo>
                    <a:pt x="380" y="830"/>
                    <a:pt x="495" y="922"/>
                    <a:pt x="611" y="1002"/>
                  </a:cubicBezTo>
                  <a:cubicBezTo>
                    <a:pt x="830" y="1164"/>
                    <a:pt x="1048" y="1302"/>
                    <a:pt x="1279" y="1440"/>
                  </a:cubicBezTo>
                  <a:cubicBezTo>
                    <a:pt x="1302" y="1452"/>
                    <a:pt x="1337" y="1463"/>
                    <a:pt x="1360" y="1486"/>
                  </a:cubicBezTo>
                  <a:lnTo>
                    <a:pt x="1348" y="1475"/>
                  </a:lnTo>
                  <a:lnTo>
                    <a:pt x="1348" y="1475"/>
                  </a:lnTo>
                  <a:cubicBezTo>
                    <a:pt x="1452" y="1532"/>
                    <a:pt x="1567" y="1590"/>
                    <a:pt x="1682" y="1648"/>
                  </a:cubicBezTo>
                  <a:cubicBezTo>
                    <a:pt x="1797" y="1705"/>
                    <a:pt x="1913" y="1763"/>
                    <a:pt x="2028" y="1809"/>
                  </a:cubicBezTo>
                  <a:cubicBezTo>
                    <a:pt x="2247" y="1889"/>
                    <a:pt x="2466" y="1970"/>
                    <a:pt x="2684" y="2016"/>
                  </a:cubicBezTo>
                  <a:cubicBezTo>
                    <a:pt x="2731" y="2028"/>
                    <a:pt x="2777" y="2039"/>
                    <a:pt x="2823" y="2051"/>
                  </a:cubicBezTo>
                  <a:cubicBezTo>
                    <a:pt x="2834" y="2028"/>
                    <a:pt x="2834" y="1993"/>
                    <a:pt x="2834" y="1970"/>
                  </a:cubicBezTo>
                  <a:cubicBezTo>
                    <a:pt x="2846" y="1901"/>
                    <a:pt x="2834" y="1843"/>
                    <a:pt x="2811" y="1763"/>
                  </a:cubicBezTo>
                  <a:cubicBezTo>
                    <a:pt x="2788" y="1694"/>
                    <a:pt x="2742" y="1625"/>
                    <a:pt x="2707" y="1578"/>
                  </a:cubicBezTo>
                  <a:cubicBezTo>
                    <a:pt x="2673" y="1521"/>
                    <a:pt x="2627" y="1463"/>
                    <a:pt x="2558" y="1394"/>
                  </a:cubicBezTo>
                  <a:cubicBezTo>
                    <a:pt x="2443" y="1290"/>
                    <a:pt x="2316" y="1187"/>
                    <a:pt x="2154" y="1095"/>
                  </a:cubicBezTo>
                  <a:cubicBezTo>
                    <a:pt x="2131" y="1083"/>
                    <a:pt x="2108" y="1072"/>
                    <a:pt x="2085" y="1060"/>
                  </a:cubicBezTo>
                  <a:lnTo>
                    <a:pt x="2039" y="1025"/>
                  </a:lnTo>
                  <a:lnTo>
                    <a:pt x="2189" y="1025"/>
                  </a:lnTo>
                  <a:cubicBezTo>
                    <a:pt x="2419" y="1014"/>
                    <a:pt x="2650" y="991"/>
                    <a:pt x="2857" y="956"/>
                  </a:cubicBezTo>
                  <a:cubicBezTo>
                    <a:pt x="3111" y="910"/>
                    <a:pt x="3330" y="853"/>
                    <a:pt x="3525" y="783"/>
                  </a:cubicBezTo>
                  <a:cubicBezTo>
                    <a:pt x="3629" y="737"/>
                    <a:pt x="3721" y="691"/>
                    <a:pt x="3813" y="634"/>
                  </a:cubicBezTo>
                  <a:cubicBezTo>
                    <a:pt x="3883" y="588"/>
                    <a:pt x="3952" y="530"/>
                    <a:pt x="4009" y="449"/>
                  </a:cubicBezTo>
                  <a:cubicBezTo>
                    <a:pt x="4067" y="392"/>
                    <a:pt x="4102" y="311"/>
                    <a:pt x="4113" y="219"/>
                  </a:cubicBezTo>
                  <a:cubicBezTo>
                    <a:pt x="4125" y="150"/>
                    <a:pt x="4125" y="81"/>
                    <a:pt x="4102" y="12"/>
                  </a:cubicBezTo>
                  <a:lnTo>
                    <a:pt x="41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0"/>
            <p:cNvSpPr/>
            <p:nvPr/>
          </p:nvSpPr>
          <p:spPr>
            <a:xfrm rot="5581197">
              <a:off x="4142470" y="4887467"/>
              <a:ext cx="1748" cy="134"/>
            </a:xfrm>
            <a:custGeom>
              <a:avLst/>
              <a:gdLst/>
              <a:ahLst/>
              <a:cxnLst/>
              <a:rect l="l" t="t" r="r" b="b"/>
              <a:pathLst>
                <a:path w="13" h="1" extrusionOk="0">
                  <a:moveTo>
                    <a:pt x="12"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0"/>
            <p:cNvSpPr/>
            <p:nvPr/>
          </p:nvSpPr>
          <p:spPr>
            <a:xfrm rot="5581197">
              <a:off x="4376282" y="4660978"/>
              <a:ext cx="1748" cy="134"/>
            </a:xfrm>
            <a:custGeom>
              <a:avLst/>
              <a:gdLst/>
              <a:ahLst/>
              <a:cxnLst/>
              <a:rect l="l" t="t" r="r" b="b"/>
              <a:pathLst>
                <a:path w="13" h="1" extrusionOk="0">
                  <a:moveTo>
                    <a:pt x="1" y="1"/>
                  </a:moveTo>
                  <a:lnTo>
                    <a:pt x="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0"/>
            <p:cNvSpPr/>
            <p:nvPr/>
          </p:nvSpPr>
          <p:spPr>
            <a:xfrm rot="5581197">
              <a:off x="4268803" y="3910955"/>
              <a:ext cx="450892" cy="371038"/>
            </a:xfrm>
            <a:custGeom>
              <a:avLst/>
              <a:gdLst/>
              <a:ahLst/>
              <a:cxnLst/>
              <a:rect l="l" t="t" r="r" b="b"/>
              <a:pathLst>
                <a:path w="3354" h="2760" extrusionOk="0">
                  <a:moveTo>
                    <a:pt x="3099" y="0"/>
                  </a:moveTo>
                  <a:cubicBezTo>
                    <a:pt x="3059" y="0"/>
                    <a:pt x="3017" y="4"/>
                    <a:pt x="2973" y="13"/>
                  </a:cubicBezTo>
                  <a:cubicBezTo>
                    <a:pt x="2927" y="13"/>
                    <a:pt x="2881" y="24"/>
                    <a:pt x="2812" y="47"/>
                  </a:cubicBezTo>
                  <a:cubicBezTo>
                    <a:pt x="2754" y="70"/>
                    <a:pt x="2685" y="93"/>
                    <a:pt x="2627" y="128"/>
                  </a:cubicBezTo>
                  <a:cubicBezTo>
                    <a:pt x="2512" y="197"/>
                    <a:pt x="2385" y="289"/>
                    <a:pt x="2247" y="416"/>
                  </a:cubicBezTo>
                  <a:cubicBezTo>
                    <a:pt x="2132" y="520"/>
                    <a:pt x="2017" y="635"/>
                    <a:pt x="1878" y="785"/>
                  </a:cubicBezTo>
                  <a:cubicBezTo>
                    <a:pt x="1717" y="980"/>
                    <a:pt x="1556" y="1176"/>
                    <a:pt x="1406" y="1372"/>
                  </a:cubicBezTo>
                  <a:cubicBezTo>
                    <a:pt x="1314" y="1487"/>
                    <a:pt x="1222" y="1614"/>
                    <a:pt x="1130" y="1729"/>
                  </a:cubicBezTo>
                  <a:lnTo>
                    <a:pt x="1118" y="1729"/>
                  </a:lnTo>
                  <a:cubicBezTo>
                    <a:pt x="888" y="2017"/>
                    <a:pt x="600" y="2340"/>
                    <a:pt x="243" y="2593"/>
                  </a:cubicBezTo>
                  <a:lnTo>
                    <a:pt x="254" y="2593"/>
                  </a:lnTo>
                  <a:cubicBezTo>
                    <a:pt x="162" y="2651"/>
                    <a:pt x="81" y="2708"/>
                    <a:pt x="1" y="2755"/>
                  </a:cubicBezTo>
                  <a:cubicBezTo>
                    <a:pt x="82" y="2758"/>
                    <a:pt x="164" y="2759"/>
                    <a:pt x="246" y="2759"/>
                  </a:cubicBezTo>
                  <a:cubicBezTo>
                    <a:pt x="445" y="2759"/>
                    <a:pt x="646" y="2751"/>
                    <a:pt x="842" y="2743"/>
                  </a:cubicBezTo>
                  <a:cubicBezTo>
                    <a:pt x="1049" y="2720"/>
                    <a:pt x="1268" y="2697"/>
                    <a:pt x="1475" y="2674"/>
                  </a:cubicBezTo>
                  <a:cubicBezTo>
                    <a:pt x="1475" y="2662"/>
                    <a:pt x="1475" y="2639"/>
                    <a:pt x="1475" y="2628"/>
                  </a:cubicBezTo>
                  <a:cubicBezTo>
                    <a:pt x="1487" y="2605"/>
                    <a:pt x="1487" y="2593"/>
                    <a:pt x="1498" y="2582"/>
                  </a:cubicBezTo>
                  <a:cubicBezTo>
                    <a:pt x="1498" y="2547"/>
                    <a:pt x="1510" y="2513"/>
                    <a:pt x="1521" y="2478"/>
                  </a:cubicBezTo>
                  <a:cubicBezTo>
                    <a:pt x="1556" y="2420"/>
                    <a:pt x="1579" y="2351"/>
                    <a:pt x="1602" y="2282"/>
                  </a:cubicBezTo>
                  <a:cubicBezTo>
                    <a:pt x="1671" y="2155"/>
                    <a:pt x="1729" y="2029"/>
                    <a:pt x="1798" y="1914"/>
                  </a:cubicBezTo>
                  <a:cubicBezTo>
                    <a:pt x="1878" y="1775"/>
                    <a:pt x="1948" y="1649"/>
                    <a:pt x="2040" y="1533"/>
                  </a:cubicBezTo>
                  <a:cubicBezTo>
                    <a:pt x="2109" y="1418"/>
                    <a:pt x="2190" y="1303"/>
                    <a:pt x="2270" y="1199"/>
                  </a:cubicBezTo>
                  <a:cubicBezTo>
                    <a:pt x="2454" y="969"/>
                    <a:pt x="2639" y="750"/>
                    <a:pt x="2846" y="543"/>
                  </a:cubicBezTo>
                  <a:cubicBezTo>
                    <a:pt x="3007" y="370"/>
                    <a:pt x="3180" y="220"/>
                    <a:pt x="3353" y="59"/>
                  </a:cubicBezTo>
                  <a:cubicBezTo>
                    <a:pt x="3330" y="47"/>
                    <a:pt x="3307" y="36"/>
                    <a:pt x="3272" y="24"/>
                  </a:cubicBezTo>
                  <a:cubicBezTo>
                    <a:pt x="3223" y="10"/>
                    <a:pt x="3164" y="0"/>
                    <a:pt x="30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0"/>
            <p:cNvSpPr/>
            <p:nvPr/>
          </p:nvSpPr>
          <p:spPr>
            <a:xfrm rot="5581197">
              <a:off x="4198479" y="4195099"/>
              <a:ext cx="656845" cy="440541"/>
            </a:xfrm>
            <a:custGeom>
              <a:avLst/>
              <a:gdLst/>
              <a:ahLst/>
              <a:cxnLst/>
              <a:rect l="l" t="t" r="r" b="b"/>
              <a:pathLst>
                <a:path w="4886" h="3277" extrusionOk="0">
                  <a:moveTo>
                    <a:pt x="4316" y="0"/>
                  </a:moveTo>
                  <a:cubicBezTo>
                    <a:pt x="4280" y="0"/>
                    <a:pt x="4243" y="2"/>
                    <a:pt x="4206" y="5"/>
                  </a:cubicBezTo>
                  <a:cubicBezTo>
                    <a:pt x="3964" y="16"/>
                    <a:pt x="3710" y="97"/>
                    <a:pt x="3445" y="235"/>
                  </a:cubicBezTo>
                  <a:cubicBezTo>
                    <a:pt x="3307" y="305"/>
                    <a:pt x="3180" y="397"/>
                    <a:pt x="3088" y="466"/>
                  </a:cubicBezTo>
                  <a:cubicBezTo>
                    <a:pt x="2984" y="535"/>
                    <a:pt x="2881" y="627"/>
                    <a:pt x="2754" y="731"/>
                  </a:cubicBezTo>
                  <a:cubicBezTo>
                    <a:pt x="2547" y="904"/>
                    <a:pt x="2351" y="1099"/>
                    <a:pt x="2155" y="1284"/>
                  </a:cubicBezTo>
                  <a:lnTo>
                    <a:pt x="2132" y="1307"/>
                  </a:lnTo>
                  <a:lnTo>
                    <a:pt x="2074" y="1364"/>
                  </a:lnTo>
                  <a:lnTo>
                    <a:pt x="1994" y="1445"/>
                  </a:lnTo>
                  <a:cubicBezTo>
                    <a:pt x="2017" y="1376"/>
                    <a:pt x="2028" y="1318"/>
                    <a:pt x="2028" y="1261"/>
                  </a:cubicBezTo>
                  <a:cubicBezTo>
                    <a:pt x="2040" y="1203"/>
                    <a:pt x="2028" y="1146"/>
                    <a:pt x="2028" y="1076"/>
                  </a:cubicBezTo>
                  <a:cubicBezTo>
                    <a:pt x="2017" y="1030"/>
                    <a:pt x="2005" y="973"/>
                    <a:pt x="1982" y="938"/>
                  </a:cubicBezTo>
                  <a:cubicBezTo>
                    <a:pt x="1970" y="881"/>
                    <a:pt x="1936" y="846"/>
                    <a:pt x="1913" y="811"/>
                  </a:cubicBezTo>
                  <a:cubicBezTo>
                    <a:pt x="1890" y="777"/>
                    <a:pt x="1855" y="742"/>
                    <a:pt x="1821" y="719"/>
                  </a:cubicBezTo>
                  <a:cubicBezTo>
                    <a:pt x="1464" y="1042"/>
                    <a:pt x="1118" y="1399"/>
                    <a:pt x="830" y="1791"/>
                  </a:cubicBezTo>
                  <a:cubicBezTo>
                    <a:pt x="738" y="1906"/>
                    <a:pt x="657" y="2021"/>
                    <a:pt x="576" y="2148"/>
                  </a:cubicBezTo>
                  <a:cubicBezTo>
                    <a:pt x="530" y="2205"/>
                    <a:pt x="496" y="2275"/>
                    <a:pt x="461" y="2332"/>
                  </a:cubicBezTo>
                  <a:cubicBezTo>
                    <a:pt x="415" y="2401"/>
                    <a:pt x="381" y="2459"/>
                    <a:pt x="346" y="2528"/>
                  </a:cubicBezTo>
                  <a:cubicBezTo>
                    <a:pt x="277" y="2655"/>
                    <a:pt x="219" y="2793"/>
                    <a:pt x="150" y="2931"/>
                  </a:cubicBezTo>
                  <a:cubicBezTo>
                    <a:pt x="127" y="3000"/>
                    <a:pt x="93" y="3069"/>
                    <a:pt x="70" y="3139"/>
                  </a:cubicBezTo>
                  <a:cubicBezTo>
                    <a:pt x="47" y="3185"/>
                    <a:pt x="35" y="3231"/>
                    <a:pt x="0" y="3277"/>
                  </a:cubicBezTo>
                  <a:cubicBezTo>
                    <a:pt x="58" y="3277"/>
                    <a:pt x="127" y="3265"/>
                    <a:pt x="185" y="3254"/>
                  </a:cubicBezTo>
                  <a:lnTo>
                    <a:pt x="173" y="3254"/>
                  </a:lnTo>
                  <a:cubicBezTo>
                    <a:pt x="623" y="3185"/>
                    <a:pt x="1083" y="3104"/>
                    <a:pt x="1533" y="3023"/>
                  </a:cubicBezTo>
                  <a:cubicBezTo>
                    <a:pt x="1890" y="2966"/>
                    <a:pt x="2247" y="2897"/>
                    <a:pt x="2616" y="2839"/>
                  </a:cubicBezTo>
                  <a:cubicBezTo>
                    <a:pt x="2616" y="2805"/>
                    <a:pt x="2627" y="2781"/>
                    <a:pt x="2627" y="2747"/>
                  </a:cubicBezTo>
                  <a:cubicBezTo>
                    <a:pt x="2639" y="2701"/>
                    <a:pt x="2650" y="2666"/>
                    <a:pt x="2673" y="2620"/>
                  </a:cubicBezTo>
                  <a:cubicBezTo>
                    <a:pt x="2696" y="2551"/>
                    <a:pt x="2719" y="2482"/>
                    <a:pt x="2754" y="2413"/>
                  </a:cubicBezTo>
                  <a:cubicBezTo>
                    <a:pt x="2812" y="2275"/>
                    <a:pt x="2892" y="2136"/>
                    <a:pt x="2961" y="2010"/>
                  </a:cubicBezTo>
                  <a:cubicBezTo>
                    <a:pt x="3134" y="1733"/>
                    <a:pt x="3330" y="1468"/>
                    <a:pt x="3549" y="1238"/>
                  </a:cubicBezTo>
                  <a:cubicBezTo>
                    <a:pt x="3768" y="996"/>
                    <a:pt x="4010" y="765"/>
                    <a:pt x="4263" y="569"/>
                  </a:cubicBezTo>
                  <a:cubicBezTo>
                    <a:pt x="4470" y="420"/>
                    <a:pt x="4666" y="281"/>
                    <a:pt x="4885" y="155"/>
                  </a:cubicBezTo>
                  <a:lnTo>
                    <a:pt x="4885" y="143"/>
                  </a:lnTo>
                  <a:cubicBezTo>
                    <a:pt x="4862" y="132"/>
                    <a:pt x="4851" y="132"/>
                    <a:pt x="4839" y="120"/>
                  </a:cubicBezTo>
                  <a:cubicBezTo>
                    <a:pt x="4816" y="109"/>
                    <a:pt x="4782" y="97"/>
                    <a:pt x="4759" y="74"/>
                  </a:cubicBezTo>
                  <a:cubicBezTo>
                    <a:pt x="4712" y="63"/>
                    <a:pt x="4655" y="40"/>
                    <a:pt x="4597" y="28"/>
                  </a:cubicBezTo>
                  <a:cubicBezTo>
                    <a:pt x="4513" y="11"/>
                    <a:pt x="4416" y="0"/>
                    <a:pt x="4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0"/>
            <p:cNvSpPr/>
            <p:nvPr/>
          </p:nvSpPr>
          <p:spPr>
            <a:xfrm rot="5581197">
              <a:off x="4286985" y="4521143"/>
              <a:ext cx="486517" cy="353293"/>
            </a:xfrm>
            <a:custGeom>
              <a:avLst/>
              <a:gdLst/>
              <a:ahLst/>
              <a:cxnLst/>
              <a:rect l="l" t="t" r="r" b="b"/>
              <a:pathLst>
                <a:path w="3619" h="2628" extrusionOk="0">
                  <a:moveTo>
                    <a:pt x="2213" y="0"/>
                  </a:moveTo>
                  <a:cubicBezTo>
                    <a:pt x="2005" y="116"/>
                    <a:pt x="1821" y="254"/>
                    <a:pt x="1637" y="392"/>
                  </a:cubicBezTo>
                  <a:cubicBezTo>
                    <a:pt x="1452" y="542"/>
                    <a:pt x="1268" y="692"/>
                    <a:pt x="1107" y="853"/>
                  </a:cubicBezTo>
                  <a:cubicBezTo>
                    <a:pt x="946" y="1014"/>
                    <a:pt x="784" y="1187"/>
                    <a:pt x="646" y="1371"/>
                  </a:cubicBezTo>
                  <a:cubicBezTo>
                    <a:pt x="646" y="1371"/>
                    <a:pt x="646" y="1383"/>
                    <a:pt x="646" y="1383"/>
                  </a:cubicBezTo>
                  <a:cubicBezTo>
                    <a:pt x="542" y="1521"/>
                    <a:pt x="439" y="1671"/>
                    <a:pt x="346" y="1821"/>
                  </a:cubicBezTo>
                  <a:cubicBezTo>
                    <a:pt x="266" y="1970"/>
                    <a:pt x="185" y="2132"/>
                    <a:pt x="116" y="2293"/>
                  </a:cubicBezTo>
                  <a:cubicBezTo>
                    <a:pt x="93" y="2362"/>
                    <a:pt x="70" y="2431"/>
                    <a:pt x="47" y="2500"/>
                  </a:cubicBezTo>
                  <a:cubicBezTo>
                    <a:pt x="24" y="2546"/>
                    <a:pt x="12" y="2592"/>
                    <a:pt x="1" y="2627"/>
                  </a:cubicBezTo>
                  <a:lnTo>
                    <a:pt x="231" y="2592"/>
                  </a:lnTo>
                  <a:cubicBezTo>
                    <a:pt x="623" y="2523"/>
                    <a:pt x="1026" y="2466"/>
                    <a:pt x="1418" y="2408"/>
                  </a:cubicBezTo>
                  <a:cubicBezTo>
                    <a:pt x="1821" y="2351"/>
                    <a:pt x="2224" y="2293"/>
                    <a:pt x="2628" y="2235"/>
                  </a:cubicBezTo>
                  <a:cubicBezTo>
                    <a:pt x="2697" y="2235"/>
                    <a:pt x="2777" y="2224"/>
                    <a:pt x="2846" y="2212"/>
                  </a:cubicBezTo>
                  <a:cubicBezTo>
                    <a:pt x="2846" y="2212"/>
                    <a:pt x="2846" y="2201"/>
                    <a:pt x="2858" y="2201"/>
                  </a:cubicBezTo>
                  <a:cubicBezTo>
                    <a:pt x="2870" y="2143"/>
                    <a:pt x="2904" y="2097"/>
                    <a:pt x="2939" y="2051"/>
                  </a:cubicBezTo>
                  <a:cubicBezTo>
                    <a:pt x="2962" y="2005"/>
                    <a:pt x="2996" y="1959"/>
                    <a:pt x="3019" y="1924"/>
                  </a:cubicBezTo>
                  <a:cubicBezTo>
                    <a:pt x="3088" y="1832"/>
                    <a:pt x="3169" y="1740"/>
                    <a:pt x="3238" y="1659"/>
                  </a:cubicBezTo>
                  <a:cubicBezTo>
                    <a:pt x="3319" y="1579"/>
                    <a:pt x="3399" y="1498"/>
                    <a:pt x="3480" y="1429"/>
                  </a:cubicBezTo>
                  <a:cubicBezTo>
                    <a:pt x="3526" y="1394"/>
                    <a:pt x="3572" y="1360"/>
                    <a:pt x="3618" y="1325"/>
                  </a:cubicBezTo>
                  <a:lnTo>
                    <a:pt x="3607" y="1325"/>
                  </a:lnTo>
                  <a:cubicBezTo>
                    <a:pt x="3544" y="1319"/>
                    <a:pt x="3477" y="1317"/>
                    <a:pt x="3407" y="1317"/>
                  </a:cubicBezTo>
                  <a:cubicBezTo>
                    <a:pt x="3336" y="1317"/>
                    <a:pt x="3261" y="1319"/>
                    <a:pt x="3181" y="1325"/>
                  </a:cubicBezTo>
                  <a:cubicBezTo>
                    <a:pt x="3054" y="1325"/>
                    <a:pt x="2904" y="1348"/>
                    <a:pt x="2743" y="1360"/>
                  </a:cubicBezTo>
                  <a:cubicBezTo>
                    <a:pt x="2489" y="1394"/>
                    <a:pt x="2236" y="1452"/>
                    <a:pt x="1994" y="1498"/>
                  </a:cubicBezTo>
                  <a:lnTo>
                    <a:pt x="1982" y="1510"/>
                  </a:lnTo>
                  <a:cubicBezTo>
                    <a:pt x="1913" y="1521"/>
                    <a:pt x="1833" y="1544"/>
                    <a:pt x="1752" y="1556"/>
                  </a:cubicBezTo>
                  <a:lnTo>
                    <a:pt x="1671" y="1579"/>
                  </a:lnTo>
                  <a:cubicBezTo>
                    <a:pt x="1717" y="1544"/>
                    <a:pt x="1752" y="1498"/>
                    <a:pt x="1787" y="1463"/>
                  </a:cubicBezTo>
                  <a:cubicBezTo>
                    <a:pt x="1936" y="1291"/>
                    <a:pt x="2075" y="1118"/>
                    <a:pt x="2167" y="945"/>
                  </a:cubicBezTo>
                  <a:cubicBezTo>
                    <a:pt x="2224" y="853"/>
                    <a:pt x="2270" y="761"/>
                    <a:pt x="2305" y="669"/>
                  </a:cubicBezTo>
                  <a:cubicBezTo>
                    <a:pt x="2328" y="588"/>
                    <a:pt x="2351" y="496"/>
                    <a:pt x="2363" y="404"/>
                  </a:cubicBezTo>
                  <a:cubicBezTo>
                    <a:pt x="2363" y="369"/>
                    <a:pt x="2363" y="334"/>
                    <a:pt x="2351" y="277"/>
                  </a:cubicBezTo>
                  <a:cubicBezTo>
                    <a:pt x="2351" y="231"/>
                    <a:pt x="2328" y="196"/>
                    <a:pt x="2317" y="150"/>
                  </a:cubicBezTo>
                  <a:cubicBezTo>
                    <a:pt x="2293" y="104"/>
                    <a:pt x="2259" y="46"/>
                    <a:pt x="2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0"/>
            <p:cNvSpPr/>
            <p:nvPr/>
          </p:nvSpPr>
          <p:spPr>
            <a:xfrm rot="5581197">
              <a:off x="4331516" y="4912518"/>
              <a:ext cx="246283" cy="116286"/>
            </a:xfrm>
            <a:custGeom>
              <a:avLst/>
              <a:gdLst/>
              <a:ahLst/>
              <a:cxnLst/>
              <a:rect l="l" t="t" r="r" b="b"/>
              <a:pathLst>
                <a:path w="1832" h="865" extrusionOk="0">
                  <a:moveTo>
                    <a:pt x="761" y="1"/>
                  </a:moveTo>
                  <a:cubicBezTo>
                    <a:pt x="749" y="12"/>
                    <a:pt x="738" y="12"/>
                    <a:pt x="726" y="24"/>
                  </a:cubicBezTo>
                  <a:cubicBezTo>
                    <a:pt x="634" y="104"/>
                    <a:pt x="542" y="185"/>
                    <a:pt x="461" y="266"/>
                  </a:cubicBezTo>
                  <a:cubicBezTo>
                    <a:pt x="380" y="346"/>
                    <a:pt x="311" y="427"/>
                    <a:pt x="242" y="519"/>
                  </a:cubicBezTo>
                  <a:cubicBezTo>
                    <a:pt x="196" y="577"/>
                    <a:pt x="150" y="646"/>
                    <a:pt x="104" y="703"/>
                  </a:cubicBezTo>
                  <a:cubicBezTo>
                    <a:pt x="81" y="738"/>
                    <a:pt x="69" y="773"/>
                    <a:pt x="46" y="807"/>
                  </a:cubicBezTo>
                  <a:cubicBezTo>
                    <a:pt x="35" y="830"/>
                    <a:pt x="23" y="853"/>
                    <a:pt x="0" y="865"/>
                  </a:cubicBezTo>
                  <a:cubicBezTo>
                    <a:pt x="300" y="830"/>
                    <a:pt x="588" y="807"/>
                    <a:pt x="887" y="773"/>
                  </a:cubicBezTo>
                  <a:cubicBezTo>
                    <a:pt x="1198" y="750"/>
                    <a:pt x="1509" y="727"/>
                    <a:pt x="1832" y="703"/>
                  </a:cubicBezTo>
                  <a:cubicBezTo>
                    <a:pt x="1809" y="646"/>
                    <a:pt x="1786" y="600"/>
                    <a:pt x="1774" y="565"/>
                  </a:cubicBezTo>
                  <a:cubicBezTo>
                    <a:pt x="1740" y="508"/>
                    <a:pt x="1705" y="462"/>
                    <a:pt x="1659" y="415"/>
                  </a:cubicBezTo>
                  <a:cubicBezTo>
                    <a:pt x="1590" y="323"/>
                    <a:pt x="1498" y="243"/>
                    <a:pt x="1383" y="185"/>
                  </a:cubicBezTo>
                  <a:cubicBezTo>
                    <a:pt x="1221" y="93"/>
                    <a:pt x="1014" y="24"/>
                    <a:pt x="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0"/>
            <p:cNvSpPr/>
            <p:nvPr/>
          </p:nvSpPr>
          <p:spPr>
            <a:xfrm rot="5581197">
              <a:off x="3096078" y="3628365"/>
              <a:ext cx="577798" cy="391069"/>
            </a:xfrm>
            <a:custGeom>
              <a:avLst/>
              <a:gdLst/>
              <a:ahLst/>
              <a:cxnLst/>
              <a:rect l="l" t="t" r="r" b="b"/>
              <a:pathLst>
                <a:path w="4298" h="2909" extrusionOk="0">
                  <a:moveTo>
                    <a:pt x="450" y="1"/>
                  </a:moveTo>
                  <a:cubicBezTo>
                    <a:pt x="334" y="36"/>
                    <a:pt x="219" y="59"/>
                    <a:pt x="104" y="105"/>
                  </a:cubicBezTo>
                  <a:cubicBezTo>
                    <a:pt x="69" y="116"/>
                    <a:pt x="35" y="128"/>
                    <a:pt x="0" y="139"/>
                  </a:cubicBezTo>
                  <a:lnTo>
                    <a:pt x="23" y="162"/>
                  </a:lnTo>
                  <a:cubicBezTo>
                    <a:pt x="162" y="301"/>
                    <a:pt x="277" y="450"/>
                    <a:pt x="427" y="635"/>
                  </a:cubicBezTo>
                  <a:cubicBezTo>
                    <a:pt x="542" y="784"/>
                    <a:pt x="680" y="946"/>
                    <a:pt x="807" y="1107"/>
                  </a:cubicBezTo>
                  <a:cubicBezTo>
                    <a:pt x="1118" y="1476"/>
                    <a:pt x="1383" y="1752"/>
                    <a:pt x="1648" y="1994"/>
                  </a:cubicBezTo>
                  <a:cubicBezTo>
                    <a:pt x="1867" y="2190"/>
                    <a:pt x="2109" y="2363"/>
                    <a:pt x="2362" y="2512"/>
                  </a:cubicBezTo>
                  <a:cubicBezTo>
                    <a:pt x="2454" y="2559"/>
                    <a:pt x="2558" y="2616"/>
                    <a:pt x="2650" y="2662"/>
                  </a:cubicBezTo>
                  <a:cubicBezTo>
                    <a:pt x="2777" y="2720"/>
                    <a:pt x="2915" y="2766"/>
                    <a:pt x="3042" y="2812"/>
                  </a:cubicBezTo>
                  <a:cubicBezTo>
                    <a:pt x="3180" y="2847"/>
                    <a:pt x="3307" y="2881"/>
                    <a:pt x="3422" y="2893"/>
                  </a:cubicBezTo>
                  <a:cubicBezTo>
                    <a:pt x="3503" y="2901"/>
                    <a:pt x="3579" y="2909"/>
                    <a:pt x="3649" y="2909"/>
                  </a:cubicBezTo>
                  <a:cubicBezTo>
                    <a:pt x="3678" y="2909"/>
                    <a:pt x="3706" y="2908"/>
                    <a:pt x="3733" y="2904"/>
                  </a:cubicBezTo>
                  <a:cubicBezTo>
                    <a:pt x="3837" y="2904"/>
                    <a:pt x="3940" y="2881"/>
                    <a:pt x="4021" y="2835"/>
                  </a:cubicBezTo>
                  <a:cubicBezTo>
                    <a:pt x="4113" y="2801"/>
                    <a:pt x="4194" y="2731"/>
                    <a:pt x="4252" y="2651"/>
                  </a:cubicBezTo>
                  <a:cubicBezTo>
                    <a:pt x="4275" y="2639"/>
                    <a:pt x="4286" y="2616"/>
                    <a:pt x="4298" y="2582"/>
                  </a:cubicBezTo>
                  <a:cubicBezTo>
                    <a:pt x="3940" y="2501"/>
                    <a:pt x="3595" y="2374"/>
                    <a:pt x="3261" y="2213"/>
                  </a:cubicBezTo>
                  <a:cubicBezTo>
                    <a:pt x="3146" y="2155"/>
                    <a:pt x="3030" y="2098"/>
                    <a:pt x="2927" y="2040"/>
                  </a:cubicBezTo>
                  <a:cubicBezTo>
                    <a:pt x="2857" y="1994"/>
                    <a:pt x="2788" y="1960"/>
                    <a:pt x="2719" y="1913"/>
                  </a:cubicBezTo>
                  <a:cubicBezTo>
                    <a:pt x="2558" y="1810"/>
                    <a:pt x="2397" y="1706"/>
                    <a:pt x="2235" y="1591"/>
                  </a:cubicBezTo>
                  <a:cubicBezTo>
                    <a:pt x="2074" y="1464"/>
                    <a:pt x="1913" y="1326"/>
                    <a:pt x="1763" y="1199"/>
                  </a:cubicBezTo>
                  <a:cubicBezTo>
                    <a:pt x="1613" y="1061"/>
                    <a:pt x="1463" y="934"/>
                    <a:pt x="1325" y="796"/>
                  </a:cubicBezTo>
                  <a:cubicBezTo>
                    <a:pt x="1187" y="658"/>
                    <a:pt x="1060" y="508"/>
                    <a:pt x="910" y="381"/>
                  </a:cubicBezTo>
                  <a:cubicBezTo>
                    <a:pt x="841" y="312"/>
                    <a:pt x="772" y="243"/>
                    <a:pt x="692" y="185"/>
                  </a:cubicBezTo>
                  <a:cubicBezTo>
                    <a:pt x="657" y="151"/>
                    <a:pt x="611" y="128"/>
                    <a:pt x="576" y="93"/>
                  </a:cubicBezTo>
                  <a:cubicBezTo>
                    <a:pt x="542" y="70"/>
                    <a:pt x="496" y="47"/>
                    <a:pt x="461" y="12"/>
                  </a:cubicBezTo>
                  <a:cubicBezTo>
                    <a:pt x="461" y="12"/>
                    <a:pt x="450"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0"/>
            <p:cNvSpPr/>
            <p:nvPr/>
          </p:nvSpPr>
          <p:spPr>
            <a:xfrm rot="5581197">
              <a:off x="3003422" y="3844278"/>
              <a:ext cx="824082" cy="370366"/>
            </a:xfrm>
            <a:custGeom>
              <a:avLst/>
              <a:gdLst/>
              <a:ahLst/>
              <a:cxnLst/>
              <a:rect l="l" t="t" r="r" b="b"/>
              <a:pathLst>
                <a:path w="6130" h="2755" extrusionOk="0">
                  <a:moveTo>
                    <a:pt x="1671" y="1"/>
                  </a:moveTo>
                  <a:cubicBezTo>
                    <a:pt x="1590" y="12"/>
                    <a:pt x="1521" y="24"/>
                    <a:pt x="1441" y="24"/>
                  </a:cubicBezTo>
                  <a:cubicBezTo>
                    <a:pt x="1268" y="47"/>
                    <a:pt x="1095" y="58"/>
                    <a:pt x="922" y="70"/>
                  </a:cubicBezTo>
                  <a:cubicBezTo>
                    <a:pt x="623" y="104"/>
                    <a:pt x="311" y="139"/>
                    <a:pt x="0" y="196"/>
                  </a:cubicBezTo>
                  <a:cubicBezTo>
                    <a:pt x="35" y="219"/>
                    <a:pt x="58" y="231"/>
                    <a:pt x="81" y="242"/>
                  </a:cubicBezTo>
                  <a:cubicBezTo>
                    <a:pt x="127" y="277"/>
                    <a:pt x="173" y="312"/>
                    <a:pt x="219" y="346"/>
                  </a:cubicBezTo>
                  <a:cubicBezTo>
                    <a:pt x="300" y="427"/>
                    <a:pt x="392" y="507"/>
                    <a:pt x="473" y="577"/>
                  </a:cubicBezTo>
                  <a:cubicBezTo>
                    <a:pt x="634" y="749"/>
                    <a:pt x="784" y="922"/>
                    <a:pt x="957" y="1095"/>
                  </a:cubicBezTo>
                  <a:cubicBezTo>
                    <a:pt x="1129" y="1256"/>
                    <a:pt x="1302" y="1429"/>
                    <a:pt x="1487" y="1579"/>
                  </a:cubicBezTo>
                  <a:cubicBezTo>
                    <a:pt x="1671" y="1729"/>
                    <a:pt x="1855" y="1867"/>
                    <a:pt x="2051" y="2005"/>
                  </a:cubicBezTo>
                  <a:cubicBezTo>
                    <a:pt x="2178" y="2086"/>
                    <a:pt x="2293" y="2166"/>
                    <a:pt x="2420" y="2236"/>
                  </a:cubicBezTo>
                  <a:cubicBezTo>
                    <a:pt x="2500" y="2282"/>
                    <a:pt x="2593" y="2328"/>
                    <a:pt x="2673" y="2362"/>
                  </a:cubicBezTo>
                  <a:cubicBezTo>
                    <a:pt x="2881" y="2466"/>
                    <a:pt x="3088" y="2558"/>
                    <a:pt x="3307" y="2639"/>
                  </a:cubicBezTo>
                  <a:lnTo>
                    <a:pt x="3307" y="2627"/>
                  </a:lnTo>
                  <a:cubicBezTo>
                    <a:pt x="3445" y="2673"/>
                    <a:pt x="3583" y="2719"/>
                    <a:pt x="3733" y="2754"/>
                  </a:cubicBezTo>
                  <a:lnTo>
                    <a:pt x="3733" y="2742"/>
                  </a:lnTo>
                  <a:cubicBezTo>
                    <a:pt x="3756" y="2696"/>
                    <a:pt x="3768" y="2650"/>
                    <a:pt x="3768" y="2604"/>
                  </a:cubicBezTo>
                  <a:cubicBezTo>
                    <a:pt x="3779" y="2408"/>
                    <a:pt x="3687" y="2236"/>
                    <a:pt x="3595" y="2132"/>
                  </a:cubicBezTo>
                  <a:lnTo>
                    <a:pt x="3595" y="2132"/>
                  </a:lnTo>
                  <a:cubicBezTo>
                    <a:pt x="3664" y="2155"/>
                    <a:pt x="3733" y="2178"/>
                    <a:pt x="3814" y="2201"/>
                  </a:cubicBezTo>
                  <a:cubicBezTo>
                    <a:pt x="4136" y="2293"/>
                    <a:pt x="4436" y="2339"/>
                    <a:pt x="4712" y="2339"/>
                  </a:cubicBezTo>
                  <a:cubicBezTo>
                    <a:pt x="5035" y="2339"/>
                    <a:pt x="5323" y="2282"/>
                    <a:pt x="5576" y="2166"/>
                  </a:cubicBezTo>
                  <a:cubicBezTo>
                    <a:pt x="5634" y="2132"/>
                    <a:pt x="5703" y="2097"/>
                    <a:pt x="5772" y="2063"/>
                  </a:cubicBezTo>
                  <a:cubicBezTo>
                    <a:pt x="5841" y="2017"/>
                    <a:pt x="5911" y="1959"/>
                    <a:pt x="5968" y="1901"/>
                  </a:cubicBezTo>
                  <a:cubicBezTo>
                    <a:pt x="6049" y="1821"/>
                    <a:pt x="6106" y="1729"/>
                    <a:pt x="6129" y="1637"/>
                  </a:cubicBezTo>
                  <a:cubicBezTo>
                    <a:pt x="5749" y="1567"/>
                    <a:pt x="5381" y="1498"/>
                    <a:pt x="5012" y="1418"/>
                  </a:cubicBezTo>
                  <a:cubicBezTo>
                    <a:pt x="4816" y="1383"/>
                    <a:pt x="4632" y="1337"/>
                    <a:pt x="4447" y="1291"/>
                  </a:cubicBezTo>
                  <a:cubicBezTo>
                    <a:pt x="4252" y="1233"/>
                    <a:pt x="4067" y="1187"/>
                    <a:pt x="3883" y="1118"/>
                  </a:cubicBezTo>
                  <a:cubicBezTo>
                    <a:pt x="3699" y="1060"/>
                    <a:pt x="3514" y="980"/>
                    <a:pt x="3330" y="899"/>
                  </a:cubicBezTo>
                  <a:cubicBezTo>
                    <a:pt x="3238" y="853"/>
                    <a:pt x="3134" y="807"/>
                    <a:pt x="3030" y="761"/>
                  </a:cubicBezTo>
                  <a:cubicBezTo>
                    <a:pt x="2938" y="715"/>
                    <a:pt x="2846" y="657"/>
                    <a:pt x="2754" y="611"/>
                  </a:cubicBezTo>
                  <a:cubicBezTo>
                    <a:pt x="2570" y="496"/>
                    <a:pt x="2385" y="381"/>
                    <a:pt x="2189" y="277"/>
                  </a:cubicBezTo>
                  <a:cubicBezTo>
                    <a:pt x="2097" y="219"/>
                    <a:pt x="1994" y="162"/>
                    <a:pt x="1890" y="116"/>
                  </a:cubicBezTo>
                  <a:cubicBezTo>
                    <a:pt x="1821" y="70"/>
                    <a:pt x="1752" y="35"/>
                    <a:pt x="1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0"/>
            <p:cNvSpPr/>
            <p:nvPr/>
          </p:nvSpPr>
          <p:spPr>
            <a:xfrm rot="5581197">
              <a:off x="3337479" y="3889632"/>
              <a:ext cx="1613" cy="134"/>
            </a:xfrm>
            <a:custGeom>
              <a:avLst/>
              <a:gdLst/>
              <a:ahLst/>
              <a:cxnLst/>
              <a:rect l="l" t="t" r="r" b="b"/>
              <a:pathLst>
                <a:path w="12" h="1" extrusionOk="0">
                  <a:moveTo>
                    <a:pt x="12" y="0"/>
                  </a:moveTo>
                  <a:lnTo>
                    <a:pt x="0" y="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0"/>
            <p:cNvSpPr/>
            <p:nvPr/>
          </p:nvSpPr>
          <p:spPr>
            <a:xfrm rot="5581197">
              <a:off x="3132645" y="4123707"/>
              <a:ext cx="752831" cy="261878"/>
            </a:xfrm>
            <a:custGeom>
              <a:avLst/>
              <a:gdLst/>
              <a:ahLst/>
              <a:cxnLst/>
              <a:rect l="l" t="t" r="r" b="b"/>
              <a:pathLst>
                <a:path w="5600" h="1948" extrusionOk="0">
                  <a:moveTo>
                    <a:pt x="2662" y="0"/>
                  </a:moveTo>
                  <a:cubicBezTo>
                    <a:pt x="2489" y="23"/>
                    <a:pt x="2305" y="58"/>
                    <a:pt x="2132" y="81"/>
                  </a:cubicBezTo>
                  <a:cubicBezTo>
                    <a:pt x="1775" y="139"/>
                    <a:pt x="1417" y="185"/>
                    <a:pt x="1072" y="231"/>
                  </a:cubicBezTo>
                  <a:cubicBezTo>
                    <a:pt x="726" y="265"/>
                    <a:pt x="381" y="311"/>
                    <a:pt x="35" y="346"/>
                  </a:cubicBezTo>
                  <a:lnTo>
                    <a:pt x="0" y="358"/>
                  </a:lnTo>
                  <a:cubicBezTo>
                    <a:pt x="139" y="415"/>
                    <a:pt x="265" y="496"/>
                    <a:pt x="392" y="565"/>
                  </a:cubicBezTo>
                  <a:cubicBezTo>
                    <a:pt x="588" y="680"/>
                    <a:pt x="784" y="807"/>
                    <a:pt x="980" y="922"/>
                  </a:cubicBezTo>
                  <a:cubicBezTo>
                    <a:pt x="1003" y="934"/>
                    <a:pt x="1014" y="945"/>
                    <a:pt x="1037" y="957"/>
                  </a:cubicBezTo>
                  <a:cubicBezTo>
                    <a:pt x="1210" y="1060"/>
                    <a:pt x="1394" y="1152"/>
                    <a:pt x="1567" y="1233"/>
                  </a:cubicBezTo>
                  <a:cubicBezTo>
                    <a:pt x="1763" y="1314"/>
                    <a:pt x="1959" y="1383"/>
                    <a:pt x="2155" y="1452"/>
                  </a:cubicBezTo>
                  <a:lnTo>
                    <a:pt x="2132" y="1452"/>
                  </a:lnTo>
                  <a:cubicBezTo>
                    <a:pt x="2500" y="1567"/>
                    <a:pt x="2858" y="1659"/>
                    <a:pt x="3226" y="1740"/>
                  </a:cubicBezTo>
                  <a:cubicBezTo>
                    <a:pt x="3560" y="1809"/>
                    <a:pt x="3894" y="1878"/>
                    <a:pt x="4228" y="1947"/>
                  </a:cubicBezTo>
                  <a:cubicBezTo>
                    <a:pt x="4240" y="1890"/>
                    <a:pt x="4228" y="1821"/>
                    <a:pt x="4205" y="1752"/>
                  </a:cubicBezTo>
                  <a:cubicBezTo>
                    <a:pt x="4171" y="1694"/>
                    <a:pt x="4125" y="1625"/>
                    <a:pt x="4056" y="1579"/>
                  </a:cubicBezTo>
                  <a:cubicBezTo>
                    <a:pt x="4033" y="1556"/>
                    <a:pt x="4010" y="1544"/>
                    <a:pt x="3987" y="1521"/>
                  </a:cubicBezTo>
                  <a:lnTo>
                    <a:pt x="4240" y="1521"/>
                  </a:lnTo>
                  <a:cubicBezTo>
                    <a:pt x="4401" y="1510"/>
                    <a:pt x="4540" y="1487"/>
                    <a:pt x="4678" y="1464"/>
                  </a:cubicBezTo>
                  <a:cubicBezTo>
                    <a:pt x="4828" y="1429"/>
                    <a:pt x="4954" y="1394"/>
                    <a:pt x="5069" y="1348"/>
                  </a:cubicBezTo>
                  <a:cubicBezTo>
                    <a:pt x="5196" y="1291"/>
                    <a:pt x="5300" y="1222"/>
                    <a:pt x="5392" y="1141"/>
                  </a:cubicBezTo>
                  <a:cubicBezTo>
                    <a:pt x="5473" y="1049"/>
                    <a:pt x="5542" y="945"/>
                    <a:pt x="5576" y="818"/>
                  </a:cubicBezTo>
                  <a:cubicBezTo>
                    <a:pt x="5588" y="795"/>
                    <a:pt x="5588" y="772"/>
                    <a:pt x="5599" y="738"/>
                  </a:cubicBezTo>
                  <a:cubicBezTo>
                    <a:pt x="5369" y="726"/>
                    <a:pt x="5150" y="715"/>
                    <a:pt x="4931" y="680"/>
                  </a:cubicBezTo>
                  <a:cubicBezTo>
                    <a:pt x="4666" y="634"/>
                    <a:pt x="4401" y="576"/>
                    <a:pt x="4148" y="507"/>
                  </a:cubicBezTo>
                  <a:cubicBezTo>
                    <a:pt x="3883" y="438"/>
                    <a:pt x="3629" y="358"/>
                    <a:pt x="3376" y="265"/>
                  </a:cubicBezTo>
                  <a:cubicBezTo>
                    <a:pt x="3249" y="231"/>
                    <a:pt x="3122" y="185"/>
                    <a:pt x="3007" y="139"/>
                  </a:cubicBezTo>
                  <a:cubicBezTo>
                    <a:pt x="2892" y="93"/>
                    <a:pt x="2777" y="46"/>
                    <a:pt x="26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0"/>
            <p:cNvSpPr/>
            <p:nvPr/>
          </p:nvSpPr>
          <p:spPr>
            <a:xfrm rot="5581197">
              <a:off x="3411989" y="4397949"/>
              <a:ext cx="421451" cy="168984"/>
            </a:xfrm>
            <a:custGeom>
              <a:avLst/>
              <a:gdLst/>
              <a:ahLst/>
              <a:cxnLst/>
              <a:rect l="l" t="t" r="r" b="b"/>
              <a:pathLst>
                <a:path w="3135" h="1257" extrusionOk="0">
                  <a:moveTo>
                    <a:pt x="2063" y="1"/>
                  </a:moveTo>
                  <a:cubicBezTo>
                    <a:pt x="1821" y="93"/>
                    <a:pt x="1579" y="162"/>
                    <a:pt x="1337" y="243"/>
                  </a:cubicBezTo>
                  <a:cubicBezTo>
                    <a:pt x="899" y="358"/>
                    <a:pt x="450" y="462"/>
                    <a:pt x="1" y="542"/>
                  </a:cubicBezTo>
                  <a:cubicBezTo>
                    <a:pt x="139" y="600"/>
                    <a:pt x="266" y="646"/>
                    <a:pt x="404" y="692"/>
                  </a:cubicBezTo>
                  <a:cubicBezTo>
                    <a:pt x="507" y="738"/>
                    <a:pt x="611" y="773"/>
                    <a:pt x="715" y="819"/>
                  </a:cubicBezTo>
                  <a:cubicBezTo>
                    <a:pt x="807" y="842"/>
                    <a:pt x="899" y="876"/>
                    <a:pt x="991" y="911"/>
                  </a:cubicBezTo>
                  <a:lnTo>
                    <a:pt x="1003" y="911"/>
                  </a:lnTo>
                  <a:cubicBezTo>
                    <a:pt x="1521" y="1084"/>
                    <a:pt x="2051" y="1222"/>
                    <a:pt x="2593" y="1257"/>
                  </a:cubicBezTo>
                  <a:lnTo>
                    <a:pt x="2719" y="1257"/>
                  </a:lnTo>
                  <a:cubicBezTo>
                    <a:pt x="2719" y="1210"/>
                    <a:pt x="2708" y="1153"/>
                    <a:pt x="2685" y="1107"/>
                  </a:cubicBezTo>
                  <a:cubicBezTo>
                    <a:pt x="2639" y="1026"/>
                    <a:pt x="2581" y="969"/>
                    <a:pt x="2489" y="922"/>
                  </a:cubicBezTo>
                  <a:lnTo>
                    <a:pt x="2466" y="911"/>
                  </a:lnTo>
                  <a:cubicBezTo>
                    <a:pt x="2362" y="853"/>
                    <a:pt x="2247" y="819"/>
                    <a:pt x="2143" y="807"/>
                  </a:cubicBezTo>
                  <a:cubicBezTo>
                    <a:pt x="2097" y="796"/>
                    <a:pt x="2063" y="784"/>
                    <a:pt x="2028" y="784"/>
                  </a:cubicBezTo>
                  <a:lnTo>
                    <a:pt x="2086" y="761"/>
                  </a:lnTo>
                  <a:cubicBezTo>
                    <a:pt x="2201" y="727"/>
                    <a:pt x="2316" y="681"/>
                    <a:pt x="2431" y="623"/>
                  </a:cubicBezTo>
                  <a:cubicBezTo>
                    <a:pt x="2558" y="565"/>
                    <a:pt x="2673" y="508"/>
                    <a:pt x="2789" y="450"/>
                  </a:cubicBezTo>
                  <a:cubicBezTo>
                    <a:pt x="2927" y="381"/>
                    <a:pt x="3031" y="312"/>
                    <a:pt x="3123" y="231"/>
                  </a:cubicBezTo>
                  <a:cubicBezTo>
                    <a:pt x="3123" y="231"/>
                    <a:pt x="3123" y="231"/>
                    <a:pt x="3134" y="220"/>
                  </a:cubicBezTo>
                  <a:cubicBezTo>
                    <a:pt x="2961" y="220"/>
                    <a:pt x="2800" y="208"/>
                    <a:pt x="2639" y="174"/>
                  </a:cubicBezTo>
                  <a:cubicBezTo>
                    <a:pt x="2443" y="128"/>
                    <a:pt x="2247" y="70"/>
                    <a:pt x="2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0"/>
            <p:cNvSpPr/>
            <p:nvPr/>
          </p:nvSpPr>
          <p:spPr>
            <a:xfrm rot="5581197">
              <a:off x="3642763" y="4606885"/>
              <a:ext cx="178260" cy="108488"/>
            </a:xfrm>
            <a:custGeom>
              <a:avLst/>
              <a:gdLst/>
              <a:ahLst/>
              <a:cxnLst/>
              <a:rect l="l" t="t" r="r" b="b"/>
              <a:pathLst>
                <a:path w="1326" h="807" extrusionOk="0">
                  <a:moveTo>
                    <a:pt x="1279" y="0"/>
                  </a:moveTo>
                  <a:cubicBezTo>
                    <a:pt x="1210" y="35"/>
                    <a:pt x="1153" y="69"/>
                    <a:pt x="1095" y="104"/>
                  </a:cubicBezTo>
                  <a:cubicBezTo>
                    <a:pt x="738" y="300"/>
                    <a:pt x="369" y="472"/>
                    <a:pt x="0" y="611"/>
                  </a:cubicBezTo>
                  <a:cubicBezTo>
                    <a:pt x="35" y="622"/>
                    <a:pt x="70" y="634"/>
                    <a:pt x="104" y="645"/>
                  </a:cubicBezTo>
                  <a:cubicBezTo>
                    <a:pt x="231" y="691"/>
                    <a:pt x="358" y="726"/>
                    <a:pt x="484" y="761"/>
                  </a:cubicBezTo>
                  <a:cubicBezTo>
                    <a:pt x="600" y="784"/>
                    <a:pt x="726" y="795"/>
                    <a:pt x="853" y="807"/>
                  </a:cubicBezTo>
                  <a:lnTo>
                    <a:pt x="1026" y="807"/>
                  </a:lnTo>
                  <a:cubicBezTo>
                    <a:pt x="1199" y="657"/>
                    <a:pt x="1291" y="484"/>
                    <a:pt x="1314" y="311"/>
                  </a:cubicBezTo>
                  <a:cubicBezTo>
                    <a:pt x="1325" y="219"/>
                    <a:pt x="1314" y="104"/>
                    <a:pt x="12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0"/>
            <p:cNvSpPr/>
            <p:nvPr/>
          </p:nvSpPr>
          <p:spPr>
            <a:xfrm rot="5581197">
              <a:off x="3620871" y="3532070"/>
              <a:ext cx="295890" cy="348050"/>
            </a:xfrm>
            <a:custGeom>
              <a:avLst/>
              <a:gdLst/>
              <a:ahLst/>
              <a:cxnLst/>
              <a:rect l="l" t="t" r="r" b="b"/>
              <a:pathLst>
                <a:path w="2201" h="2589" extrusionOk="0">
                  <a:moveTo>
                    <a:pt x="2070" y="0"/>
                  </a:moveTo>
                  <a:cubicBezTo>
                    <a:pt x="2037" y="0"/>
                    <a:pt x="2004" y="3"/>
                    <a:pt x="1970" y="8"/>
                  </a:cubicBezTo>
                  <a:cubicBezTo>
                    <a:pt x="1855" y="31"/>
                    <a:pt x="1752" y="77"/>
                    <a:pt x="1625" y="157"/>
                  </a:cubicBezTo>
                  <a:cubicBezTo>
                    <a:pt x="1510" y="227"/>
                    <a:pt x="1406" y="319"/>
                    <a:pt x="1291" y="457"/>
                  </a:cubicBezTo>
                  <a:cubicBezTo>
                    <a:pt x="1164" y="607"/>
                    <a:pt x="1072" y="780"/>
                    <a:pt x="980" y="941"/>
                  </a:cubicBezTo>
                  <a:cubicBezTo>
                    <a:pt x="887" y="1114"/>
                    <a:pt x="795" y="1287"/>
                    <a:pt x="715" y="1459"/>
                  </a:cubicBezTo>
                  <a:cubicBezTo>
                    <a:pt x="634" y="1655"/>
                    <a:pt x="542" y="1851"/>
                    <a:pt x="427" y="2035"/>
                  </a:cubicBezTo>
                  <a:lnTo>
                    <a:pt x="431" y="2035"/>
                  </a:lnTo>
                  <a:cubicBezTo>
                    <a:pt x="307" y="2238"/>
                    <a:pt x="182" y="2407"/>
                    <a:pt x="58" y="2542"/>
                  </a:cubicBezTo>
                  <a:cubicBezTo>
                    <a:pt x="35" y="2554"/>
                    <a:pt x="12" y="2577"/>
                    <a:pt x="0" y="2588"/>
                  </a:cubicBezTo>
                  <a:cubicBezTo>
                    <a:pt x="58" y="2565"/>
                    <a:pt x="127" y="2542"/>
                    <a:pt x="196" y="2519"/>
                  </a:cubicBezTo>
                  <a:cubicBezTo>
                    <a:pt x="369" y="2473"/>
                    <a:pt x="553" y="2427"/>
                    <a:pt x="738" y="2404"/>
                  </a:cubicBezTo>
                  <a:cubicBezTo>
                    <a:pt x="853" y="2231"/>
                    <a:pt x="980" y="2070"/>
                    <a:pt x="1106" y="1897"/>
                  </a:cubicBezTo>
                  <a:cubicBezTo>
                    <a:pt x="1233" y="1724"/>
                    <a:pt x="1371" y="1552"/>
                    <a:pt x="1487" y="1367"/>
                  </a:cubicBezTo>
                  <a:cubicBezTo>
                    <a:pt x="1613" y="1183"/>
                    <a:pt x="1740" y="987"/>
                    <a:pt x="1844" y="791"/>
                  </a:cubicBezTo>
                  <a:cubicBezTo>
                    <a:pt x="1959" y="607"/>
                    <a:pt x="2051" y="411"/>
                    <a:pt x="2132" y="204"/>
                  </a:cubicBezTo>
                  <a:lnTo>
                    <a:pt x="2132" y="215"/>
                  </a:lnTo>
                  <a:cubicBezTo>
                    <a:pt x="2155" y="146"/>
                    <a:pt x="2178" y="88"/>
                    <a:pt x="2201" y="19"/>
                  </a:cubicBezTo>
                  <a:cubicBezTo>
                    <a:pt x="2160" y="6"/>
                    <a:pt x="2116" y="0"/>
                    <a:pt x="20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0"/>
            <p:cNvSpPr/>
            <p:nvPr/>
          </p:nvSpPr>
          <p:spPr>
            <a:xfrm rot="5581197">
              <a:off x="3560430" y="3734906"/>
              <a:ext cx="520529" cy="417821"/>
            </a:xfrm>
            <a:custGeom>
              <a:avLst/>
              <a:gdLst/>
              <a:ahLst/>
              <a:cxnLst/>
              <a:rect l="l" t="t" r="r" b="b"/>
              <a:pathLst>
                <a:path w="3872" h="3108" extrusionOk="0">
                  <a:moveTo>
                    <a:pt x="3605" y="1"/>
                  </a:moveTo>
                  <a:cubicBezTo>
                    <a:pt x="3574" y="1"/>
                    <a:pt x="3543" y="4"/>
                    <a:pt x="3514" y="8"/>
                  </a:cubicBezTo>
                  <a:cubicBezTo>
                    <a:pt x="3422" y="8"/>
                    <a:pt x="3342" y="31"/>
                    <a:pt x="3261" y="54"/>
                  </a:cubicBezTo>
                  <a:cubicBezTo>
                    <a:pt x="3192" y="78"/>
                    <a:pt x="3111" y="101"/>
                    <a:pt x="3042" y="147"/>
                  </a:cubicBezTo>
                  <a:cubicBezTo>
                    <a:pt x="2789" y="262"/>
                    <a:pt x="2570" y="446"/>
                    <a:pt x="2316" y="746"/>
                  </a:cubicBezTo>
                  <a:cubicBezTo>
                    <a:pt x="2178" y="930"/>
                    <a:pt x="2040" y="1126"/>
                    <a:pt x="1913" y="1310"/>
                  </a:cubicBezTo>
                  <a:cubicBezTo>
                    <a:pt x="1855" y="1402"/>
                    <a:pt x="1798" y="1495"/>
                    <a:pt x="1729" y="1587"/>
                  </a:cubicBezTo>
                  <a:cubicBezTo>
                    <a:pt x="1740" y="1529"/>
                    <a:pt x="1752" y="1472"/>
                    <a:pt x="1752" y="1414"/>
                  </a:cubicBezTo>
                  <a:cubicBezTo>
                    <a:pt x="1752" y="1356"/>
                    <a:pt x="1740" y="1299"/>
                    <a:pt x="1729" y="1241"/>
                  </a:cubicBezTo>
                  <a:cubicBezTo>
                    <a:pt x="1717" y="1126"/>
                    <a:pt x="1671" y="1022"/>
                    <a:pt x="1602" y="942"/>
                  </a:cubicBezTo>
                  <a:cubicBezTo>
                    <a:pt x="1567" y="895"/>
                    <a:pt x="1510" y="838"/>
                    <a:pt x="1441" y="803"/>
                  </a:cubicBezTo>
                  <a:cubicBezTo>
                    <a:pt x="1418" y="792"/>
                    <a:pt x="1395" y="780"/>
                    <a:pt x="1372" y="769"/>
                  </a:cubicBezTo>
                  <a:lnTo>
                    <a:pt x="1360" y="769"/>
                  </a:lnTo>
                  <a:cubicBezTo>
                    <a:pt x="1291" y="953"/>
                    <a:pt x="1222" y="1137"/>
                    <a:pt x="1141" y="1322"/>
                  </a:cubicBezTo>
                  <a:cubicBezTo>
                    <a:pt x="1026" y="1552"/>
                    <a:pt x="899" y="1783"/>
                    <a:pt x="761" y="2001"/>
                  </a:cubicBezTo>
                  <a:cubicBezTo>
                    <a:pt x="623" y="2220"/>
                    <a:pt x="484" y="2439"/>
                    <a:pt x="335" y="2658"/>
                  </a:cubicBezTo>
                  <a:cubicBezTo>
                    <a:pt x="219" y="2808"/>
                    <a:pt x="116" y="2958"/>
                    <a:pt x="1" y="3107"/>
                  </a:cubicBezTo>
                  <a:cubicBezTo>
                    <a:pt x="369" y="3061"/>
                    <a:pt x="738" y="3050"/>
                    <a:pt x="1107" y="3015"/>
                  </a:cubicBezTo>
                  <a:cubicBezTo>
                    <a:pt x="1291" y="3004"/>
                    <a:pt x="1487" y="2981"/>
                    <a:pt x="1671" y="2969"/>
                  </a:cubicBezTo>
                  <a:cubicBezTo>
                    <a:pt x="1694" y="2912"/>
                    <a:pt x="1729" y="2854"/>
                    <a:pt x="1763" y="2785"/>
                  </a:cubicBezTo>
                  <a:cubicBezTo>
                    <a:pt x="1786" y="2727"/>
                    <a:pt x="1821" y="2670"/>
                    <a:pt x="1855" y="2612"/>
                  </a:cubicBezTo>
                  <a:cubicBezTo>
                    <a:pt x="1924" y="2497"/>
                    <a:pt x="2005" y="2382"/>
                    <a:pt x="2086" y="2278"/>
                  </a:cubicBezTo>
                  <a:cubicBezTo>
                    <a:pt x="2247" y="2048"/>
                    <a:pt x="2420" y="1829"/>
                    <a:pt x="2604" y="1610"/>
                  </a:cubicBezTo>
                  <a:cubicBezTo>
                    <a:pt x="2696" y="1506"/>
                    <a:pt x="2789" y="1391"/>
                    <a:pt x="2892" y="1287"/>
                  </a:cubicBezTo>
                  <a:cubicBezTo>
                    <a:pt x="2973" y="1184"/>
                    <a:pt x="3065" y="1080"/>
                    <a:pt x="3157" y="976"/>
                  </a:cubicBezTo>
                  <a:cubicBezTo>
                    <a:pt x="3238" y="872"/>
                    <a:pt x="3330" y="757"/>
                    <a:pt x="3422" y="654"/>
                  </a:cubicBezTo>
                  <a:cubicBezTo>
                    <a:pt x="3503" y="550"/>
                    <a:pt x="3583" y="446"/>
                    <a:pt x="3676" y="343"/>
                  </a:cubicBezTo>
                  <a:lnTo>
                    <a:pt x="3664" y="343"/>
                  </a:lnTo>
                  <a:cubicBezTo>
                    <a:pt x="3733" y="250"/>
                    <a:pt x="3802" y="158"/>
                    <a:pt x="3872" y="66"/>
                  </a:cubicBezTo>
                  <a:cubicBezTo>
                    <a:pt x="3860" y="54"/>
                    <a:pt x="3848" y="54"/>
                    <a:pt x="3837" y="43"/>
                  </a:cubicBezTo>
                  <a:cubicBezTo>
                    <a:pt x="3814" y="31"/>
                    <a:pt x="3779" y="31"/>
                    <a:pt x="3745" y="20"/>
                  </a:cubicBezTo>
                  <a:cubicBezTo>
                    <a:pt x="3698" y="6"/>
                    <a:pt x="3650" y="1"/>
                    <a:pt x="3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0"/>
            <p:cNvSpPr/>
            <p:nvPr/>
          </p:nvSpPr>
          <p:spPr>
            <a:xfrm rot="5581197">
              <a:off x="3552275" y="3999379"/>
              <a:ext cx="517437" cy="384213"/>
            </a:xfrm>
            <a:custGeom>
              <a:avLst/>
              <a:gdLst/>
              <a:ahLst/>
              <a:cxnLst/>
              <a:rect l="l" t="t" r="r" b="b"/>
              <a:pathLst>
                <a:path w="3849" h="2858" extrusionOk="0">
                  <a:moveTo>
                    <a:pt x="2074" y="1"/>
                  </a:moveTo>
                  <a:cubicBezTo>
                    <a:pt x="1924" y="219"/>
                    <a:pt x="1752" y="438"/>
                    <a:pt x="1590" y="657"/>
                  </a:cubicBezTo>
                  <a:cubicBezTo>
                    <a:pt x="1487" y="795"/>
                    <a:pt x="1371" y="922"/>
                    <a:pt x="1268" y="1060"/>
                  </a:cubicBezTo>
                  <a:cubicBezTo>
                    <a:pt x="1175" y="1187"/>
                    <a:pt x="1072" y="1325"/>
                    <a:pt x="968" y="1452"/>
                  </a:cubicBezTo>
                  <a:cubicBezTo>
                    <a:pt x="979" y="1441"/>
                    <a:pt x="980" y="1441"/>
                    <a:pt x="980" y="1441"/>
                  </a:cubicBezTo>
                  <a:lnTo>
                    <a:pt x="980" y="1441"/>
                  </a:lnTo>
                  <a:cubicBezTo>
                    <a:pt x="795" y="1683"/>
                    <a:pt x="622" y="1925"/>
                    <a:pt x="438" y="2178"/>
                  </a:cubicBezTo>
                  <a:cubicBezTo>
                    <a:pt x="358" y="2305"/>
                    <a:pt x="265" y="2431"/>
                    <a:pt x="185" y="2558"/>
                  </a:cubicBezTo>
                  <a:cubicBezTo>
                    <a:pt x="139" y="2627"/>
                    <a:pt x="104" y="2685"/>
                    <a:pt x="58" y="2754"/>
                  </a:cubicBezTo>
                  <a:cubicBezTo>
                    <a:pt x="35" y="2789"/>
                    <a:pt x="23" y="2823"/>
                    <a:pt x="0" y="2858"/>
                  </a:cubicBezTo>
                  <a:cubicBezTo>
                    <a:pt x="93" y="2846"/>
                    <a:pt x="173" y="2835"/>
                    <a:pt x="265" y="2823"/>
                  </a:cubicBezTo>
                  <a:cubicBezTo>
                    <a:pt x="611" y="2789"/>
                    <a:pt x="968" y="2754"/>
                    <a:pt x="1314" y="2708"/>
                  </a:cubicBezTo>
                  <a:cubicBezTo>
                    <a:pt x="1475" y="2696"/>
                    <a:pt x="1636" y="2673"/>
                    <a:pt x="1798" y="2650"/>
                  </a:cubicBezTo>
                  <a:cubicBezTo>
                    <a:pt x="1867" y="2547"/>
                    <a:pt x="1936" y="2443"/>
                    <a:pt x="2005" y="2362"/>
                  </a:cubicBezTo>
                  <a:cubicBezTo>
                    <a:pt x="2086" y="2270"/>
                    <a:pt x="2155" y="2178"/>
                    <a:pt x="2235" y="2097"/>
                  </a:cubicBezTo>
                  <a:cubicBezTo>
                    <a:pt x="2328" y="2017"/>
                    <a:pt x="2420" y="1925"/>
                    <a:pt x="2500" y="1844"/>
                  </a:cubicBezTo>
                  <a:cubicBezTo>
                    <a:pt x="2593" y="1763"/>
                    <a:pt x="2673" y="1694"/>
                    <a:pt x="2765" y="1613"/>
                  </a:cubicBezTo>
                  <a:cubicBezTo>
                    <a:pt x="2938" y="1452"/>
                    <a:pt x="3123" y="1302"/>
                    <a:pt x="3295" y="1130"/>
                  </a:cubicBezTo>
                  <a:cubicBezTo>
                    <a:pt x="3468" y="980"/>
                    <a:pt x="3618" y="807"/>
                    <a:pt x="3768" y="623"/>
                  </a:cubicBezTo>
                  <a:cubicBezTo>
                    <a:pt x="3791" y="588"/>
                    <a:pt x="3825" y="542"/>
                    <a:pt x="3848" y="507"/>
                  </a:cubicBezTo>
                  <a:cubicBezTo>
                    <a:pt x="3848" y="496"/>
                    <a:pt x="3837" y="496"/>
                    <a:pt x="3837" y="496"/>
                  </a:cubicBezTo>
                  <a:cubicBezTo>
                    <a:pt x="3756" y="450"/>
                    <a:pt x="3652" y="415"/>
                    <a:pt x="3549" y="404"/>
                  </a:cubicBezTo>
                  <a:cubicBezTo>
                    <a:pt x="3507" y="400"/>
                    <a:pt x="3464" y="397"/>
                    <a:pt x="3421" y="397"/>
                  </a:cubicBezTo>
                  <a:cubicBezTo>
                    <a:pt x="3346" y="397"/>
                    <a:pt x="3268" y="405"/>
                    <a:pt x="3180" y="427"/>
                  </a:cubicBezTo>
                  <a:cubicBezTo>
                    <a:pt x="2892" y="496"/>
                    <a:pt x="2627" y="646"/>
                    <a:pt x="2431" y="772"/>
                  </a:cubicBezTo>
                  <a:cubicBezTo>
                    <a:pt x="2351" y="819"/>
                    <a:pt x="2270" y="876"/>
                    <a:pt x="2201" y="922"/>
                  </a:cubicBezTo>
                  <a:cubicBezTo>
                    <a:pt x="2247" y="842"/>
                    <a:pt x="2281" y="738"/>
                    <a:pt x="2293" y="646"/>
                  </a:cubicBezTo>
                  <a:cubicBezTo>
                    <a:pt x="2316" y="577"/>
                    <a:pt x="2316" y="507"/>
                    <a:pt x="2316" y="450"/>
                  </a:cubicBezTo>
                  <a:cubicBezTo>
                    <a:pt x="2316" y="404"/>
                    <a:pt x="2305" y="335"/>
                    <a:pt x="2281" y="266"/>
                  </a:cubicBezTo>
                  <a:cubicBezTo>
                    <a:pt x="2270" y="219"/>
                    <a:pt x="2247" y="162"/>
                    <a:pt x="2201" y="116"/>
                  </a:cubicBezTo>
                  <a:cubicBezTo>
                    <a:pt x="2178" y="70"/>
                    <a:pt x="2132" y="24"/>
                    <a:pt x="20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0"/>
            <p:cNvSpPr/>
            <p:nvPr/>
          </p:nvSpPr>
          <p:spPr>
            <a:xfrm rot="5581197">
              <a:off x="3555729" y="4278259"/>
              <a:ext cx="444574" cy="280430"/>
            </a:xfrm>
            <a:custGeom>
              <a:avLst/>
              <a:gdLst/>
              <a:ahLst/>
              <a:cxnLst/>
              <a:rect l="l" t="t" r="r" b="b"/>
              <a:pathLst>
                <a:path w="3307" h="2086" extrusionOk="0">
                  <a:moveTo>
                    <a:pt x="1936" y="0"/>
                  </a:moveTo>
                  <a:cubicBezTo>
                    <a:pt x="1809" y="196"/>
                    <a:pt x="1659" y="369"/>
                    <a:pt x="1510" y="542"/>
                  </a:cubicBezTo>
                  <a:cubicBezTo>
                    <a:pt x="1337" y="726"/>
                    <a:pt x="1153" y="899"/>
                    <a:pt x="968" y="1083"/>
                  </a:cubicBezTo>
                  <a:cubicBezTo>
                    <a:pt x="784" y="1256"/>
                    <a:pt x="600" y="1429"/>
                    <a:pt x="415" y="1613"/>
                  </a:cubicBezTo>
                  <a:cubicBezTo>
                    <a:pt x="335" y="1705"/>
                    <a:pt x="242" y="1797"/>
                    <a:pt x="150" y="1901"/>
                  </a:cubicBezTo>
                  <a:cubicBezTo>
                    <a:pt x="116" y="1947"/>
                    <a:pt x="70" y="1993"/>
                    <a:pt x="35" y="2039"/>
                  </a:cubicBezTo>
                  <a:cubicBezTo>
                    <a:pt x="23" y="2051"/>
                    <a:pt x="12" y="2062"/>
                    <a:pt x="0" y="2085"/>
                  </a:cubicBezTo>
                  <a:cubicBezTo>
                    <a:pt x="116" y="2062"/>
                    <a:pt x="231" y="2051"/>
                    <a:pt x="358" y="2028"/>
                  </a:cubicBezTo>
                  <a:cubicBezTo>
                    <a:pt x="358" y="2016"/>
                    <a:pt x="369" y="2016"/>
                    <a:pt x="381" y="2016"/>
                  </a:cubicBezTo>
                  <a:cubicBezTo>
                    <a:pt x="381" y="2005"/>
                    <a:pt x="392" y="2005"/>
                    <a:pt x="404" y="2005"/>
                  </a:cubicBezTo>
                  <a:cubicBezTo>
                    <a:pt x="415" y="2016"/>
                    <a:pt x="415" y="2016"/>
                    <a:pt x="427" y="2016"/>
                  </a:cubicBezTo>
                  <a:cubicBezTo>
                    <a:pt x="772" y="1959"/>
                    <a:pt x="1106" y="1901"/>
                    <a:pt x="1452" y="1820"/>
                  </a:cubicBezTo>
                  <a:cubicBezTo>
                    <a:pt x="1740" y="1751"/>
                    <a:pt x="2017" y="1682"/>
                    <a:pt x="2293" y="1590"/>
                  </a:cubicBezTo>
                  <a:cubicBezTo>
                    <a:pt x="2293" y="1578"/>
                    <a:pt x="2305" y="1578"/>
                    <a:pt x="2305" y="1567"/>
                  </a:cubicBezTo>
                  <a:cubicBezTo>
                    <a:pt x="2397" y="1475"/>
                    <a:pt x="2489" y="1383"/>
                    <a:pt x="2581" y="1290"/>
                  </a:cubicBezTo>
                  <a:cubicBezTo>
                    <a:pt x="2662" y="1198"/>
                    <a:pt x="2754" y="1106"/>
                    <a:pt x="2835" y="1014"/>
                  </a:cubicBezTo>
                  <a:cubicBezTo>
                    <a:pt x="3007" y="830"/>
                    <a:pt x="3157" y="645"/>
                    <a:pt x="3307" y="449"/>
                  </a:cubicBezTo>
                  <a:cubicBezTo>
                    <a:pt x="3226" y="449"/>
                    <a:pt x="3146" y="461"/>
                    <a:pt x="3030" y="484"/>
                  </a:cubicBezTo>
                  <a:cubicBezTo>
                    <a:pt x="2938" y="507"/>
                    <a:pt x="2823" y="530"/>
                    <a:pt x="2708" y="565"/>
                  </a:cubicBezTo>
                  <a:cubicBezTo>
                    <a:pt x="2500" y="634"/>
                    <a:pt x="2316" y="703"/>
                    <a:pt x="2086" y="795"/>
                  </a:cubicBezTo>
                  <a:cubicBezTo>
                    <a:pt x="2005" y="830"/>
                    <a:pt x="1936" y="864"/>
                    <a:pt x="1855" y="887"/>
                  </a:cubicBezTo>
                  <a:cubicBezTo>
                    <a:pt x="1878" y="876"/>
                    <a:pt x="1890" y="853"/>
                    <a:pt x="1913" y="830"/>
                  </a:cubicBezTo>
                  <a:cubicBezTo>
                    <a:pt x="1982" y="726"/>
                    <a:pt x="2040" y="634"/>
                    <a:pt x="2074" y="542"/>
                  </a:cubicBezTo>
                  <a:cubicBezTo>
                    <a:pt x="2109" y="461"/>
                    <a:pt x="2132" y="357"/>
                    <a:pt x="2109" y="242"/>
                  </a:cubicBezTo>
                  <a:cubicBezTo>
                    <a:pt x="2097" y="196"/>
                    <a:pt x="2074" y="161"/>
                    <a:pt x="2051" y="115"/>
                  </a:cubicBezTo>
                  <a:cubicBezTo>
                    <a:pt x="2028" y="69"/>
                    <a:pt x="1982" y="35"/>
                    <a:pt x="19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0"/>
            <p:cNvSpPr/>
            <p:nvPr/>
          </p:nvSpPr>
          <p:spPr>
            <a:xfrm rot="5581197">
              <a:off x="3668136" y="4563268"/>
              <a:ext cx="210793" cy="145727"/>
            </a:xfrm>
            <a:custGeom>
              <a:avLst/>
              <a:gdLst/>
              <a:ahLst/>
              <a:cxnLst/>
              <a:rect l="l" t="t" r="r" b="b"/>
              <a:pathLst>
                <a:path w="1568" h="1084" extrusionOk="0">
                  <a:moveTo>
                    <a:pt x="911" y="0"/>
                  </a:moveTo>
                  <a:cubicBezTo>
                    <a:pt x="853" y="81"/>
                    <a:pt x="796" y="162"/>
                    <a:pt x="727" y="231"/>
                  </a:cubicBezTo>
                  <a:cubicBezTo>
                    <a:pt x="646" y="346"/>
                    <a:pt x="554" y="461"/>
                    <a:pt x="462" y="576"/>
                  </a:cubicBezTo>
                  <a:cubicBezTo>
                    <a:pt x="370" y="680"/>
                    <a:pt x="277" y="795"/>
                    <a:pt x="174" y="899"/>
                  </a:cubicBezTo>
                  <a:cubicBezTo>
                    <a:pt x="116" y="957"/>
                    <a:pt x="59" y="1026"/>
                    <a:pt x="1" y="1083"/>
                  </a:cubicBezTo>
                  <a:cubicBezTo>
                    <a:pt x="59" y="1060"/>
                    <a:pt x="105" y="1049"/>
                    <a:pt x="151" y="1026"/>
                  </a:cubicBezTo>
                  <a:cubicBezTo>
                    <a:pt x="162" y="1026"/>
                    <a:pt x="174" y="1014"/>
                    <a:pt x="174" y="1014"/>
                  </a:cubicBezTo>
                  <a:cubicBezTo>
                    <a:pt x="179" y="1008"/>
                    <a:pt x="185" y="1006"/>
                    <a:pt x="191" y="1006"/>
                  </a:cubicBezTo>
                  <a:cubicBezTo>
                    <a:pt x="197" y="1006"/>
                    <a:pt x="203" y="1008"/>
                    <a:pt x="208" y="1014"/>
                  </a:cubicBezTo>
                  <a:cubicBezTo>
                    <a:pt x="588" y="876"/>
                    <a:pt x="957" y="715"/>
                    <a:pt x="1303" y="530"/>
                  </a:cubicBezTo>
                  <a:cubicBezTo>
                    <a:pt x="1395" y="484"/>
                    <a:pt x="1487" y="427"/>
                    <a:pt x="1568" y="381"/>
                  </a:cubicBezTo>
                  <a:cubicBezTo>
                    <a:pt x="1522" y="288"/>
                    <a:pt x="1464" y="208"/>
                    <a:pt x="1383" y="150"/>
                  </a:cubicBezTo>
                  <a:cubicBezTo>
                    <a:pt x="1360" y="127"/>
                    <a:pt x="1337" y="116"/>
                    <a:pt x="1314" y="93"/>
                  </a:cubicBezTo>
                  <a:cubicBezTo>
                    <a:pt x="1268" y="69"/>
                    <a:pt x="1211" y="46"/>
                    <a:pt x="1141" y="23"/>
                  </a:cubicBezTo>
                  <a:cubicBezTo>
                    <a:pt x="1072" y="12"/>
                    <a:pt x="992" y="0"/>
                    <a:pt x="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0"/>
            <p:cNvSpPr/>
            <p:nvPr/>
          </p:nvSpPr>
          <p:spPr>
            <a:xfrm rot="5581197">
              <a:off x="3345966" y="3062841"/>
              <a:ext cx="627404" cy="223564"/>
            </a:xfrm>
            <a:custGeom>
              <a:avLst/>
              <a:gdLst/>
              <a:ahLst/>
              <a:cxnLst/>
              <a:rect l="l" t="t" r="r" b="b"/>
              <a:pathLst>
                <a:path w="4667" h="1663" extrusionOk="0">
                  <a:moveTo>
                    <a:pt x="0" y="0"/>
                  </a:moveTo>
                  <a:cubicBezTo>
                    <a:pt x="0" y="58"/>
                    <a:pt x="0" y="139"/>
                    <a:pt x="23" y="219"/>
                  </a:cubicBezTo>
                  <a:cubicBezTo>
                    <a:pt x="35" y="300"/>
                    <a:pt x="69" y="392"/>
                    <a:pt x="127" y="496"/>
                  </a:cubicBezTo>
                  <a:cubicBezTo>
                    <a:pt x="219" y="692"/>
                    <a:pt x="369" y="876"/>
                    <a:pt x="553" y="1060"/>
                  </a:cubicBezTo>
                  <a:cubicBezTo>
                    <a:pt x="680" y="1175"/>
                    <a:pt x="818" y="1268"/>
                    <a:pt x="956" y="1348"/>
                  </a:cubicBezTo>
                  <a:cubicBezTo>
                    <a:pt x="1037" y="1394"/>
                    <a:pt x="1118" y="1440"/>
                    <a:pt x="1198" y="1464"/>
                  </a:cubicBezTo>
                  <a:cubicBezTo>
                    <a:pt x="1337" y="1521"/>
                    <a:pt x="1486" y="1556"/>
                    <a:pt x="1671" y="1602"/>
                  </a:cubicBezTo>
                  <a:cubicBezTo>
                    <a:pt x="1820" y="1625"/>
                    <a:pt x="1993" y="1648"/>
                    <a:pt x="2178" y="1659"/>
                  </a:cubicBezTo>
                  <a:cubicBezTo>
                    <a:pt x="2229" y="1661"/>
                    <a:pt x="2282" y="1662"/>
                    <a:pt x="2335" y="1662"/>
                  </a:cubicBezTo>
                  <a:cubicBezTo>
                    <a:pt x="2602" y="1662"/>
                    <a:pt x="2892" y="1638"/>
                    <a:pt x="3237" y="1590"/>
                  </a:cubicBezTo>
                  <a:cubicBezTo>
                    <a:pt x="3595" y="1533"/>
                    <a:pt x="3963" y="1452"/>
                    <a:pt x="4274" y="1371"/>
                  </a:cubicBezTo>
                  <a:cubicBezTo>
                    <a:pt x="4401" y="1337"/>
                    <a:pt x="4539" y="1314"/>
                    <a:pt x="4666" y="1279"/>
                  </a:cubicBezTo>
                  <a:lnTo>
                    <a:pt x="4655" y="1268"/>
                  </a:lnTo>
                  <a:cubicBezTo>
                    <a:pt x="4643" y="1268"/>
                    <a:pt x="4643" y="1268"/>
                    <a:pt x="4631" y="1256"/>
                  </a:cubicBezTo>
                  <a:cubicBezTo>
                    <a:pt x="4585" y="1233"/>
                    <a:pt x="4539" y="1199"/>
                    <a:pt x="4493" y="1175"/>
                  </a:cubicBezTo>
                  <a:cubicBezTo>
                    <a:pt x="4390" y="1106"/>
                    <a:pt x="4286" y="1037"/>
                    <a:pt x="4182" y="968"/>
                  </a:cubicBezTo>
                  <a:cubicBezTo>
                    <a:pt x="4090" y="899"/>
                    <a:pt x="3998" y="830"/>
                    <a:pt x="3917" y="772"/>
                  </a:cubicBezTo>
                  <a:cubicBezTo>
                    <a:pt x="3906" y="772"/>
                    <a:pt x="3894" y="784"/>
                    <a:pt x="3871" y="784"/>
                  </a:cubicBezTo>
                  <a:cubicBezTo>
                    <a:pt x="3837" y="795"/>
                    <a:pt x="3790" y="807"/>
                    <a:pt x="3744" y="818"/>
                  </a:cubicBezTo>
                  <a:cubicBezTo>
                    <a:pt x="3664" y="841"/>
                    <a:pt x="3583" y="853"/>
                    <a:pt x="3502" y="864"/>
                  </a:cubicBezTo>
                  <a:cubicBezTo>
                    <a:pt x="3341" y="899"/>
                    <a:pt x="3168" y="911"/>
                    <a:pt x="3007" y="922"/>
                  </a:cubicBezTo>
                  <a:cubicBezTo>
                    <a:pt x="2834" y="922"/>
                    <a:pt x="2661" y="922"/>
                    <a:pt x="2500" y="899"/>
                  </a:cubicBezTo>
                  <a:cubicBezTo>
                    <a:pt x="2316" y="887"/>
                    <a:pt x="2131" y="864"/>
                    <a:pt x="1959" y="830"/>
                  </a:cubicBezTo>
                  <a:cubicBezTo>
                    <a:pt x="1774" y="795"/>
                    <a:pt x="1590" y="761"/>
                    <a:pt x="1406" y="703"/>
                  </a:cubicBezTo>
                  <a:cubicBezTo>
                    <a:pt x="1325" y="680"/>
                    <a:pt x="1233" y="657"/>
                    <a:pt x="1152" y="623"/>
                  </a:cubicBezTo>
                  <a:cubicBezTo>
                    <a:pt x="1072" y="599"/>
                    <a:pt x="979" y="565"/>
                    <a:pt x="899" y="530"/>
                  </a:cubicBezTo>
                  <a:cubicBezTo>
                    <a:pt x="818" y="484"/>
                    <a:pt x="726" y="450"/>
                    <a:pt x="657" y="404"/>
                  </a:cubicBezTo>
                  <a:cubicBezTo>
                    <a:pt x="576" y="358"/>
                    <a:pt x="496" y="311"/>
                    <a:pt x="426" y="265"/>
                  </a:cubicBezTo>
                  <a:cubicBezTo>
                    <a:pt x="288" y="173"/>
                    <a:pt x="150" y="8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0"/>
            <p:cNvSpPr/>
            <p:nvPr/>
          </p:nvSpPr>
          <p:spPr>
            <a:xfrm rot="5581197">
              <a:off x="3519120" y="2847105"/>
              <a:ext cx="687765" cy="380180"/>
            </a:xfrm>
            <a:custGeom>
              <a:avLst/>
              <a:gdLst/>
              <a:ahLst/>
              <a:cxnLst/>
              <a:rect l="l" t="t" r="r" b="b"/>
              <a:pathLst>
                <a:path w="5116" h="2828" extrusionOk="0">
                  <a:moveTo>
                    <a:pt x="12" y="0"/>
                  </a:moveTo>
                  <a:cubicBezTo>
                    <a:pt x="0" y="46"/>
                    <a:pt x="0" y="92"/>
                    <a:pt x="0" y="138"/>
                  </a:cubicBezTo>
                  <a:cubicBezTo>
                    <a:pt x="0" y="219"/>
                    <a:pt x="12" y="288"/>
                    <a:pt x="23" y="357"/>
                  </a:cubicBezTo>
                  <a:cubicBezTo>
                    <a:pt x="35" y="426"/>
                    <a:pt x="58" y="484"/>
                    <a:pt x="81" y="542"/>
                  </a:cubicBezTo>
                  <a:cubicBezTo>
                    <a:pt x="115" y="645"/>
                    <a:pt x="185" y="749"/>
                    <a:pt x="265" y="853"/>
                  </a:cubicBezTo>
                  <a:cubicBezTo>
                    <a:pt x="380" y="1003"/>
                    <a:pt x="530" y="1129"/>
                    <a:pt x="715" y="1256"/>
                  </a:cubicBezTo>
                  <a:cubicBezTo>
                    <a:pt x="784" y="1302"/>
                    <a:pt x="853" y="1348"/>
                    <a:pt x="922" y="1394"/>
                  </a:cubicBezTo>
                  <a:cubicBezTo>
                    <a:pt x="1037" y="1452"/>
                    <a:pt x="1164" y="1521"/>
                    <a:pt x="1279" y="1567"/>
                  </a:cubicBezTo>
                  <a:cubicBezTo>
                    <a:pt x="1371" y="1602"/>
                    <a:pt x="1475" y="1636"/>
                    <a:pt x="1567" y="1671"/>
                  </a:cubicBezTo>
                  <a:cubicBezTo>
                    <a:pt x="1521" y="1705"/>
                    <a:pt x="1475" y="1740"/>
                    <a:pt x="1440" y="1774"/>
                  </a:cubicBezTo>
                  <a:cubicBezTo>
                    <a:pt x="1394" y="1832"/>
                    <a:pt x="1360" y="1890"/>
                    <a:pt x="1348" y="1970"/>
                  </a:cubicBezTo>
                  <a:cubicBezTo>
                    <a:pt x="1383" y="1982"/>
                    <a:pt x="1417" y="2005"/>
                    <a:pt x="1452" y="2028"/>
                  </a:cubicBezTo>
                  <a:cubicBezTo>
                    <a:pt x="1521" y="2062"/>
                    <a:pt x="1579" y="2109"/>
                    <a:pt x="1648" y="2143"/>
                  </a:cubicBezTo>
                  <a:cubicBezTo>
                    <a:pt x="1751" y="2212"/>
                    <a:pt x="1867" y="2281"/>
                    <a:pt x="1970" y="2350"/>
                  </a:cubicBezTo>
                  <a:cubicBezTo>
                    <a:pt x="1993" y="2362"/>
                    <a:pt x="2016" y="2373"/>
                    <a:pt x="2028" y="2385"/>
                  </a:cubicBezTo>
                  <a:lnTo>
                    <a:pt x="2028" y="2373"/>
                  </a:lnTo>
                  <a:cubicBezTo>
                    <a:pt x="2097" y="2420"/>
                    <a:pt x="2178" y="2454"/>
                    <a:pt x="2247" y="2489"/>
                  </a:cubicBezTo>
                  <a:cubicBezTo>
                    <a:pt x="2316" y="2512"/>
                    <a:pt x="2397" y="2535"/>
                    <a:pt x="2466" y="2558"/>
                  </a:cubicBezTo>
                  <a:cubicBezTo>
                    <a:pt x="2604" y="2615"/>
                    <a:pt x="2742" y="2650"/>
                    <a:pt x="2892" y="2685"/>
                  </a:cubicBezTo>
                  <a:lnTo>
                    <a:pt x="2880" y="2685"/>
                  </a:lnTo>
                  <a:cubicBezTo>
                    <a:pt x="3111" y="2731"/>
                    <a:pt x="3353" y="2777"/>
                    <a:pt x="3583" y="2800"/>
                  </a:cubicBezTo>
                  <a:cubicBezTo>
                    <a:pt x="3743" y="2817"/>
                    <a:pt x="3904" y="2827"/>
                    <a:pt x="4064" y="2827"/>
                  </a:cubicBezTo>
                  <a:cubicBezTo>
                    <a:pt x="4123" y="2827"/>
                    <a:pt x="4181" y="2826"/>
                    <a:pt x="4240" y="2823"/>
                  </a:cubicBezTo>
                  <a:cubicBezTo>
                    <a:pt x="4424" y="2823"/>
                    <a:pt x="4597" y="2800"/>
                    <a:pt x="4781" y="2765"/>
                  </a:cubicBezTo>
                  <a:cubicBezTo>
                    <a:pt x="4874" y="2754"/>
                    <a:pt x="4966" y="2742"/>
                    <a:pt x="5046" y="2719"/>
                  </a:cubicBezTo>
                  <a:cubicBezTo>
                    <a:pt x="5069" y="2719"/>
                    <a:pt x="5092" y="2708"/>
                    <a:pt x="5115" y="2708"/>
                  </a:cubicBezTo>
                  <a:cubicBezTo>
                    <a:pt x="5035" y="2650"/>
                    <a:pt x="4966" y="2592"/>
                    <a:pt x="4897" y="2535"/>
                  </a:cubicBezTo>
                  <a:cubicBezTo>
                    <a:pt x="4701" y="2373"/>
                    <a:pt x="4505" y="2201"/>
                    <a:pt x="4321" y="2028"/>
                  </a:cubicBezTo>
                  <a:cubicBezTo>
                    <a:pt x="4148" y="1855"/>
                    <a:pt x="3975" y="1682"/>
                    <a:pt x="3814" y="1498"/>
                  </a:cubicBezTo>
                  <a:cubicBezTo>
                    <a:pt x="3675" y="1337"/>
                    <a:pt x="3549" y="1175"/>
                    <a:pt x="3422" y="1003"/>
                  </a:cubicBezTo>
                  <a:cubicBezTo>
                    <a:pt x="3387" y="991"/>
                    <a:pt x="3364" y="979"/>
                    <a:pt x="3341" y="979"/>
                  </a:cubicBezTo>
                  <a:cubicBezTo>
                    <a:pt x="3284" y="956"/>
                    <a:pt x="3226" y="945"/>
                    <a:pt x="3168" y="933"/>
                  </a:cubicBezTo>
                  <a:cubicBezTo>
                    <a:pt x="2892" y="864"/>
                    <a:pt x="2615" y="830"/>
                    <a:pt x="2339" y="784"/>
                  </a:cubicBezTo>
                  <a:cubicBezTo>
                    <a:pt x="2051" y="726"/>
                    <a:pt x="1774" y="680"/>
                    <a:pt x="1486" y="611"/>
                  </a:cubicBezTo>
                  <a:cubicBezTo>
                    <a:pt x="1210" y="553"/>
                    <a:pt x="933" y="473"/>
                    <a:pt x="668" y="369"/>
                  </a:cubicBezTo>
                  <a:cubicBezTo>
                    <a:pt x="542" y="311"/>
                    <a:pt x="426" y="254"/>
                    <a:pt x="311" y="185"/>
                  </a:cubicBezTo>
                  <a:lnTo>
                    <a:pt x="288" y="173"/>
                  </a:lnTo>
                  <a:cubicBezTo>
                    <a:pt x="196" y="127"/>
                    <a:pt x="104" y="58"/>
                    <a:pt x="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0"/>
            <p:cNvSpPr/>
            <p:nvPr/>
          </p:nvSpPr>
          <p:spPr>
            <a:xfrm rot="5581197">
              <a:off x="3922335" y="3123238"/>
              <a:ext cx="1613" cy="134"/>
            </a:xfrm>
            <a:custGeom>
              <a:avLst/>
              <a:gdLst/>
              <a:ahLst/>
              <a:cxnLst/>
              <a:rect l="l" t="t" r="r" b="b"/>
              <a:pathLst>
                <a:path w="12" h="1" extrusionOk="0">
                  <a:moveTo>
                    <a:pt x="0" y="0"/>
                  </a:moveTo>
                  <a:lnTo>
                    <a:pt x="0" y="0"/>
                  </a:lnTo>
                  <a:lnTo>
                    <a:pt x="12" y="0"/>
                  </a:lnTo>
                  <a:cubicBezTo>
                    <a:pt x="12" y="0"/>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0"/>
            <p:cNvSpPr/>
            <p:nvPr/>
          </p:nvSpPr>
          <p:spPr>
            <a:xfrm rot="5581197">
              <a:off x="3895405" y="2744037"/>
              <a:ext cx="458555" cy="350201"/>
            </a:xfrm>
            <a:custGeom>
              <a:avLst/>
              <a:gdLst/>
              <a:ahLst/>
              <a:cxnLst/>
              <a:rect l="l" t="t" r="r" b="b"/>
              <a:pathLst>
                <a:path w="3411" h="2605" extrusionOk="0">
                  <a:moveTo>
                    <a:pt x="0" y="1"/>
                  </a:moveTo>
                  <a:cubicBezTo>
                    <a:pt x="35" y="58"/>
                    <a:pt x="81" y="116"/>
                    <a:pt x="139" y="173"/>
                  </a:cubicBezTo>
                  <a:cubicBezTo>
                    <a:pt x="265" y="346"/>
                    <a:pt x="415" y="507"/>
                    <a:pt x="588" y="680"/>
                  </a:cubicBezTo>
                  <a:cubicBezTo>
                    <a:pt x="818" y="922"/>
                    <a:pt x="1049" y="1130"/>
                    <a:pt x="1279" y="1291"/>
                  </a:cubicBezTo>
                  <a:lnTo>
                    <a:pt x="1222" y="1291"/>
                  </a:lnTo>
                  <a:cubicBezTo>
                    <a:pt x="1134" y="1277"/>
                    <a:pt x="1054" y="1272"/>
                    <a:pt x="980" y="1272"/>
                  </a:cubicBezTo>
                  <a:cubicBezTo>
                    <a:pt x="927" y="1272"/>
                    <a:pt x="878" y="1275"/>
                    <a:pt x="830" y="1279"/>
                  </a:cubicBezTo>
                  <a:cubicBezTo>
                    <a:pt x="703" y="1291"/>
                    <a:pt x="588" y="1314"/>
                    <a:pt x="484" y="1360"/>
                  </a:cubicBezTo>
                  <a:cubicBezTo>
                    <a:pt x="381" y="1406"/>
                    <a:pt x="289" y="1475"/>
                    <a:pt x="231" y="1567"/>
                  </a:cubicBezTo>
                  <a:cubicBezTo>
                    <a:pt x="219" y="1590"/>
                    <a:pt x="196" y="1613"/>
                    <a:pt x="185" y="1648"/>
                  </a:cubicBezTo>
                  <a:cubicBezTo>
                    <a:pt x="173" y="1671"/>
                    <a:pt x="162" y="1694"/>
                    <a:pt x="162" y="1717"/>
                  </a:cubicBezTo>
                  <a:cubicBezTo>
                    <a:pt x="254" y="1786"/>
                    <a:pt x="346" y="1844"/>
                    <a:pt x="438" y="1901"/>
                  </a:cubicBezTo>
                  <a:cubicBezTo>
                    <a:pt x="450" y="1901"/>
                    <a:pt x="461" y="1913"/>
                    <a:pt x="484" y="1924"/>
                  </a:cubicBezTo>
                  <a:lnTo>
                    <a:pt x="473" y="1913"/>
                  </a:lnTo>
                  <a:lnTo>
                    <a:pt x="473" y="1913"/>
                  </a:lnTo>
                  <a:cubicBezTo>
                    <a:pt x="623" y="2005"/>
                    <a:pt x="795" y="2074"/>
                    <a:pt x="968" y="2132"/>
                  </a:cubicBezTo>
                  <a:cubicBezTo>
                    <a:pt x="1130" y="2189"/>
                    <a:pt x="1291" y="2236"/>
                    <a:pt x="1464" y="2282"/>
                  </a:cubicBezTo>
                  <a:lnTo>
                    <a:pt x="1452" y="2282"/>
                  </a:lnTo>
                  <a:cubicBezTo>
                    <a:pt x="1821" y="2362"/>
                    <a:pt x="2189" y="2420"/>
                    <a:pt x="2570" y="2477"/>
                  </a:cubicBezTo>
                  <a:cubicBezTo>
                    <a:pt x="2754" y="2500"/>
                    <a:pt x="2950" y="2512"/>
                    <a:pt x="3134" y="2547"/>
                  </a:cubicBezTo>
                  <a:cubicBezTo>
                    <a:pt x="3226" y="2558"/>
                    <a:pt x="3318" y="2581"/>
                    <a:pt x="3411" y="2604"/>
                  </a:cubicBezTo>
                  <a:cubicBezTo>
                    <a:pt x="3365" y="2547"/>
                    <a:pt x="3318" y="2489"/>
                    <a:pt x="3284" y="2420"/>
                  </a:cubicBezTo>
                  <a:cubicBezTo>
                    <a:pt x="3054" y="2120"/>
                    <a:pt x="2846" y="1809"/>
                    <a:pt x="2627" y="1498"/>
                  </a:cubicBezTo>
                  <a:cubicBezTo>
                    <a:pt x="2454" y="1233"/>
                    <a:pt x="2270" y="968"/>
                    <a:pt x="2074" y="715"/>
                  </a:cubicBezTo>
                  <a:cubicBezTo>
                    <a:pt x="1994" y="669"/>
                    <a:pt x="1901" y="623"/>
                    <a:pt x="1809" y="577"/>
                  </a:cubicBezTo>
                  <a:cubicBezTo>
                    <a:pt x="1706" y="542"/>
                    <a:pt x="1602" y="496"/>
                    <a:pt x="1510" y="461"/>
                  </a:cubicBezTo>
                  <a:cubicBezTo>
                    <a:pt x="1302" y="392"/>
                    <a:pt x="1083" y="346"/>
                    <a:pt x="876" y="289"/>
                  </a:cubicBezTo>
                  <a:cubicBezTo>
                    <a:pt x="669" y="231"/>
                    <a:pt x="461" y="173"/>
                    <a:pt x="254" y="104"/>
                  </a:cubicBezTo>
                  <a:cubicBezTo>
                    <a:pt x="173" y="70"/>
                    <a:pt x="81" y="3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0"/>
            <p:cNvSpPr/>
            <p:nvPr/>
          </p:nvSpPr>
          <p:spPr>
            <a:xfrm rot="5581197">
              <a:off x="4209104" y="2673802"/>
              <a:ext cx="314576" cy="266449"/>
            </a:xfrm>
            <a:custGeom>
              <a:avLst/>
              <a:gdLst/>
              <a:ahLst/>
              <a:cxnLst/>
              <a:rect l="l" t="t" r="r" b="b"/>
              <a:pathLst>
                <a:path w="2340" h="1982" extrusionOk="0">
                  <a:moveTo>
                    <a:pt x="231" y="0"/>
                  </a:moveTo>
                  <a:cubicBezTo>
                    <a:pt x="174" y="46"/>
                    <a:pt x="128" y="104"/>
                    <a:pt x="93" y="162"/>
                  </a:cubicBezTo>
                  <a:cubicBezTo>
                    <a:pt x="24" y="277"/>
                    <a:pt x="1" y="438"/>
                    <a:pt x="12" y="599"/>
                  </a:cubicBezTo>
                  <a:cubicBezTo>
                    <a:pt x="47" y="807"/>
                    <a:pt x="128" y="991"/>
                    <a:pt x="185" y="1106"/>
                  </a:cubicBezTo>
                  <a:cubicBezTo>
                    <a:pt x="220" y="1176"/>
                    <a:pt x="266" y="1256"/>
                    <a:pt x="312" y="1325"/>
                  </a:cubicBezTo>
                  <a:cubicBezTo>
                    <a:pt x="473" y="1406"/>
                    <a:pt x="634" y="1464"/>
                    <a:pt x="807" y="1521"/>
                  </a:cubicBezTo>
                  <a:cubicBezTo>
                    <a:pt x="1003" y="1579"/>
                    <a:pt x="1210" y="1636"/>
                    <a:pt x="1406" y="1682"/>
                  </a:cubicBezTo>
                  <a:lnTo>
                    <a:pt x="1418" y="1682"/>
                  </a:lnTo>
                  <a:cubicBezTo>
                    <a:pt x="1614" y="1729"/>
                    <a:pt x="1821" y="1786"/>
                    <a:pt x="2017" y="1855"/>
                  </a:cubicBezTo>
                  <a:cubicBezTo>
                    <a:pt x="2132" y="1890"/>
                    <a:pt x="2236" y="1924"/>
                    <a:pt x="2340" y="1982"/>
                  </a:cubicBezTo>
                  <a:cubicBezTo>
                    <a:pt x="2121" y="1694"/>
                    <a:pt x="1902" y="1406"/>
                    <a:pt x="1660" y="1141"/>
                  </a:cubicBezTo>
                  <a:lnTo>
                    <a:pt x="1660" y="1152"/>
                  </a:lnTo>
                  <a:cubicBezTo>
                    <a:pt x="1498" y="968"/>
                    <a:pt x="1314" y="795"/>
                    <a:pt x="1130" y="623"/>
                  </a:cubicBezTo>
                  <a:cubicBezTo>
                    <a:pt x="945" y="461"/>
                    <a:pt x="750" y="311"/>
                    <a:pt x="542" y="185"/>
                  </a:cubicBezTo>
                  <a:lnTo>
                    <a:pt x="554" y="185"/>
                  </a:lnTo>
                  <a:cubicBezTo>
                    <a:pt x="450" y="116"/>
                    <a:pt x="335" y="58"/>
                    <a:pt x="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0"/>
            <p:cNvSpPr/>
            <p:nvPr/>
          </p:nvSpPr>
          <p:spPr>
            <a:xfrm rot="5581197">
              <a:off x="3834527" y="3123529"/>
              <a:ext cx="168984" cy="625791"/>
            </a:xfrm>
            <a:custGeom>
              <a:avLst/>
              <a:gdLst/>
              <a:ahLst/>
              <a:cxnLst/>
              <a:rect l="l" t="t" r="r" b="b"/>
              <a:pathLst>
                <a:path w="1257" h="4655" extrusionOk="0">
                  <a:moveTo>
                    <a:pt x="1" y="0"/>
                  </a:moveTo>
                  <a:cubicBezTo>
                    <a:pt x="24" y="161"/>
                    <a:pt x="47" y="323"/>
                    <a:pt x="58" y="484"/>
                  </a:cubicBezTo>
                  <a:cubicBezTo>
                    <a:pt x="81" y="691"/>
                    <a:pt x="93" y="899"/>
                    <a:pt x="93" y="1118"/>
                  </a:cubicBezTo>
                  <a:cubicBezTo>
                    <a:pt x="93" y="1532"/>
                    <a:pt x="81" y="1947"/>
                    <a:pt x="81" y="2373"/>
                  </a:cubicBezTo>
                  <a:cubicBezTo>
                    <a:pt x="93" y="2442"/>
                    <a:pt x="93" y="2512"/>
                    <a:pt x="93" y="2592"/>
                  </a:cubicBezTo>
                  <a:cubicBezTo>
                    <a:pt x="93" y="2661"/>
                    <a:pt x="93" y="2742"/>
                    <a:pt x="93" y="2811"/>
                  </a:cubicBezTo>
                  <a:cubicBezTo>
                    <a:pt x="81" y="2969"/>
                    <a:pt x="81" y="3115"/>
                    <a:pt x="81" y="3261"/>
                  </a:cubicBezTo>
                  <a:lnTo>
                    <a:pt x="81" y="3261"/>
                  </a:lnTo>
                  <a:cubicBezTo>
                    <a:pt x="81" y="3261"/>
                    <a:pt x="81" y="3261"/>
                    <a:pt x="81" y="3260"/>
                  </a:cubicBezTo>
                  <a:lnTo>
                    <a:pt x="81" y="3272"/>
                  </a:lnTo>
                  <a:cubicBezTo>
                    <a:pt x="81" y="3268"/>
                    <a:pt x="81" y="3265"/>
                    <a:pt x="81" y="3261"/>
                  </a:cubicBezTo>
                  <a:lnTo>
                    <a:pt x="81" y="3261"/>
                  </a:lnTo>
                  <a:cubicBezTo>
                    <a:pt x="81" y="3388"/>
                    <a:pt x="93" y="3503"/>
                    <a:pt x="104" y="3618"/>
                  </a:cubicBezTo>
                  <a:cubicBezTo>
                    <a:pt x="116" y="3687"/>
                    <a:pt x="127" y="3744"/>
                    <a:pt x="139" y="3802"/>
                  </a:cubicBezTo>
                  <a:cubicBezTo>
                    <a:pt x="139" y="3802"/>
                    <a:pt x="139" y="3813"/>
                    <a:pt x="139" y="3813"/>
                  </a:cubicBezTo>
                  <a:lnTo>
                    <a:pt x="173" y="3836"/>
                  </a:lnTo>
                  <a:cubicBezTo>
                    <a:pt x="369" y="3998"/>
                    <a:pt x="577" y="4159"/>
                    <a:pt x="784" y="4309"/>
                  </a:cubicBezTo>
                  <a:cubicBezTo>
                    <a:pt x="888" y="4378"/>
                    <a:pt x="980" y="4447"/>
                    <a:pt x="1083" y="4528"/>
                  </a:cubicBezTo>
                  <a:cubicBezTo>
                    <a:pt x="1130" y="4562"/>
                    <a:pt x="1187" y="4608"/>
                    <a:pt x="1233" y="4643"/>
                  </a:cubicBezTo>
                  <a:cubicBezTo>
                    <a:pt x="1245" y="4654"/>
                    <a:pt x="1245" y="4654"/>
                    <a:pt x="1256" y="4654"/>
                  </a:cubicBezTo>
                  <a:cubicBezTo>
                    <a:pt x="1256" y="4654"/>
                    <a:pt x="1256" y="4643"/>
                    <a:pt x="1245" y="4643"/>
                  </a:cubicBezTo>
                  <a:cubicBezTo>
                    <a:pt x="1187" y="4470"/>
                    <a:pt x="1141" y="4297"/>
                    <a:pt x="1095" y="4090"/>
                  </a:cubicBezTo>
                  <a:cubicBezTo>
                    <a:pt x="1003" y="3618"/>
                    <a:pt x="991" y="3134"/>
                    <a:pt x="980" y="2673"/>
                  </a:cubicBezTo>
                  <a:cubicBezTo>
                    <a:pt x="968" y="2465"/>
                    <a:pt x="957" y="2258"/>
                    <a:pt x="945" y="2051"/>
                  </a:cubicBezTo>
                  <a:cubicBezTo>
                    <a:pt x="922" y="1717"/>
                    <a:pt x="888" y="1440"/>
                    <a:pt x="830" y="1187"/>
                  </a:cubicBezTo>
                  <a:cubicBezTo>
                    <a:pt x="761" y="887"/>
                    <a:pt x="669" y="645"/>
                    <a:pt x="565" y="426"/>
                  </a:cubicBezTo>
                  <a:cubicBezTo>
                    <a:pt x="507" y="323"/>
                    <a:pt x="450" y="230"/>
                    <a:pt x="369" y="161"/>
                  </a:cubicBezTo>
                  <a:cubicBezTo>
                    <a:pt x="335" y="127"/>
                    <a:pt x="300" y="92"/>
                    <a:pt x="254" y="58"/>
                  </a:cubicBezTo>
                  <a:cubicBezTo>
                    <a:pt x="219" y="46"/>
                    <a:pt x="173" y="23"/>
                    <a:pt x="139" y="12"/>
                  </a:cubicBezTo>
                  <a:cubicBezTo>
                    <a:pt x="104" y="0"/>
                    <a:pt x="58"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0"/>
            <p:cNvSpPr/>
            <p:nvPr/>
          </p:nvSpPr>
          <p:spPr>
            <a:xfrm rot="5581197">
              <a:off x="3955979" y="2873869"/>
              <a:ext cx="278951" cy="698655"/>
            </a:xfrm>
            <a:custGeom>
              <a:avLst/>
              <a:gdLst/>
              <a:ahLst/>
              <a:cxnLst/>
              <a:rect l="l" t="t" r="r" b="b"/>
              <a:pathLst>
                <a:path w="2075" h="5197" extrusionOk="0">
                  <a:moveTo>
                    <a:pt x="0" y="0"/>
                  </a:moveTo>
                  <a:cubicBezTo>
                    <a:pt x="127" y="277"/>
                    <a:pt x="219" y="565"/>
                    <a:pt x="277" y="853"/>
                  </a:cubicBezTo>
                  <a:cubicBezTo>
                    <a:pt x="334" y="1164"/>
                    <a:pt x="357" y="1475"/>
                    <a:pt x="380" y="1786"/>
                  </a:cubicBezTo>
                  <a:lnTo>
                    <a:pt x="369" y="1786"/>
                  </a:lnTo>
                  <a:cubicBezTo>
                    <a:pt x="392" y="2097"/>
                    <a:pt x="392" y="2420"/>
                    <a:pt x="415" y="2731"/>
                  </a:cubicBezTo>
                  <a:cubicBezTo>
                    <a:pt x="415" y="2892"/>
                    <a:pt x="427" y="3042"/>
                    <a:pt x="450" y="3203"/>
                  </a:cubicBezTo>
                  <a:cubicBezTo>
                    <a:pt x="450" y="3318"/>
                    <a:pt x="473" y="3434"/>
                    <a:pt x="484" y="3537"/>
                  </a:cubicBezTo>
                  <a:cubicBezTo>
                    <a:pt x="692" y="3825"/>
                    <a:pt x="910" y="4090"/>
                    <a:pt x="1152" y="4344"/>
                  </a:cubicBezTo>
                  <a:cubicBezTo>
                    <a:pt x="1314" y="4516"/>
                    <a:pt x="1475" y="4689"/>
                    <a:pt x="1648" y="4839"/>
                  </a:cubicBezTo>
                  <a:cubicBezTo>
                    <a:pt x="1786" y="4966"/>
                    <a:pt x="1924" y="5081"/>
                    <a:pt x="2063" y="5196"/>
                  </a:cubicBezTo>
                  <a:cubicBezTo>
                    <a:pt x="2051" y="5173"/>
                    <a:pt x="2051" y="5139"/>
                    <a:pt x="2051" y="5116"/>
                  </a:cubicBezTo>
                  <a:cubicBezTo>
                    <a:pt x="2028" y="5000"/>
                    <a:pt x="2016" y="4874"/>
                    <a:pt x="2016" y="4747"/>
                  </a:cubicBezTo>
                  <a:cubicBezTo>
                    <a:pt x="2016" y="4609"/>
                    <a:pt x="2028" y="4482"/>
                    <a:pt x="2028" y="4344"/>
                  </a:cubicBezTo>
                  <a:cubicBezTo>
                    <a:pt x="2039" y="4217"/>
                    <a:pt x="2039" y="4102"/>
                    <a:pt x="2039" y="3975"/>
                  </a:cubicBezTo>
                  <a:lnTo>
                    <a:pt x="2039" y="3756"/>
                  </a:lnTo>
                  <a:cubicBezTo>
                    <a:pt x="2039" y="3687"/>
                    <a:pt x="2039" y="3618"/>
                    <a:pt x="2039" y="3549"/>
                  </a:cubicBezTo>
                  <a:cubicBezTo>
                    <a:pt x="2051" y="3410"/>
                    <a:pt x="2051" y="3272"/>
                    <a:pt x="2063" y="3134"/>
                  </a:cubicBezTo>
                  <a:cubicBezTo>
                    <a:pt x="2063" y="2861"/>
                    <a:pt x="2074" y="2589"/>
                    <a:pt x="2074" y="2316"/>
                  </a:cubicBezTo>
                  <a:lnTo>
                    <a:pt x="2074" y="2316"/>
                  </a:lnTo>
                  <a:cubicBezTo>
                    <a:pt x="2074" y="2316"/>
                    <a:pt x="2074" y="2316"/>
                    <a:pt x="2074" y="2316"/>
                  </a:cubicBezTo>
                  <a:lnTo>
                    <a:pt x="2074" y="2304"/>
                  </a:lnTo>
                  <a:cubicBezTo>
                    <a:pt x="2074" y="2308"/>
                    <a:pt x="2074" y="2312"/>
                    <a:pt x="2074" y="2316"/>
                  </a:cubicBezTo>
                  <a:lnTo>
                    <a:pt x="2074" y="2316"/>
                  </a:lnTo>
                  <a:cubicBezTo>
                    <a:pt x="2063" y="2039"/>
                    <a:pt x="2039" y="1774"/>
                    <a:pt x="1993" y="1510"/>
                  </a:cubicBezTo>
                  <a:cubicBezTo>
                    <a:pt x="1959" y="1510"/>
                    <a:pt x="1936" y="1521"/>
                    <a:pt x="1913" y="1533"/>
                  </a:cubicBezTo>
                  <a:cubicBezTo>
                    <a:pt x="1821" y="1567"/>
                    <a:pt x="1751" y="1625"/>
                    <a:pt x="1694" y="1717"/>
                  </a:cubicBezTo>
                  <a:cubicBezTo>
                    <a:pt x="1648" y="1786"/>
                    <a:pt x="1613" y="1878"/>
                    <a:pt x="1579" y="1993"/>
                  </a:cubicBezTo>
                  <a:cubicBezTo>
                    <a:pt x="1567" y="2051"/>
                    <a:pt x="1556" y="2132"/>
                    <a:pt x="1544" y="2212"/>
                  </a:cubicBezTo>
                  <a:lnTo>
                    <a:pt x="1544" y="2189"/>
                  </a:lnTo>
                  <a:lnTo>
                    <a:pt x="1544" y="2166"/>
                  </a:lnTo>
                  <a:cubicBezTo>
                    <a:pt x="1452" y="1832"/>
                    <a:pt x="1383" y="1579"/>
                    <a:pt x="1302" y="1337"/>
                  </a:cubicBezTo>
                  <a:cubicBezTo>
                    <a:pt x="1187" y="1014"/>
                    <a:pt x="1072" y="772"/>
                    <a:pt x="945" y="565"/>
                  </a:cubicBezTo>
                  <a:cubicBezTo>
                    <a:pt x="818" y="357"/>
                    <a:pt x="669" y="208"/>
                    <a:pt x="507" y="116"/>
                  </a:cubicBezTo>
                  <a:cubicBezTo>
                    <a:pt x="484" y="104"/>
                    <a:pt x="461" y="93"/>
                    <a:pt x="438" y="81"/>
                  </a:cubicBezTo>
                  <a:cubicBezTo>
                    <a:pt x="334" y="35"/>
                    <a:pt x="231" y="12"/>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0"/>
            <p:cNvSpPr/>
            <p:nvPr/>
          </p:nvSpPr>
          <p:spPr>
            <a:xfrm rot="5581197">
              <a:off x="4095881" y="2742223"/>
              <a:ext cx="306779" cy="481812"/>
            </a:xfrm>
            <a:custGeom>
              <a:avLst/>
              <a:gdLst/>
              <a:ahLst/>
              <a:cxnLst/>
              <a:rect l="l" t="t" r="r" b="b"/>
              <a:pathLst>
                <a:path w="2282" h="3584" extrusionOk="0">
                  <a:moveTo>
                    <a:pt x="0" y="0"/>
                  </a:moveTo>
                  <a:lnTo>
                    <a:pt x="0" y="0"/>
                  </a:lnTo>
                  <a:cubicBezTo>
                    <a:pt x="23" y="23"/>
                    <a:pt x="35" y="58"/>
                    <a:pt x="46" y="81"/>
                  </a:cubicBezTo>
                  <a:cubicBezTo>
                    <a:pt x="92" y="185"/>
                    <a:pt x="139" y="288"/>
                    <a:pt x="173" y="392"/>
                  </a:cubicBezTo>
                  <a:cubicBezTo>
                    <a:pt x="208" y="496"/>
                    <a:pt x="242" y="611"/>
                    <a:pt x="265" y="726"/>
                  </a:cubicBezTo>
                  <a:cubicBezTo>
                    <a:pt x="288" y="830"/>
                    <a:pt x="311" y="945"/>
                    <a:pt x="311" y="1049"/>
                  </a:cubicBezTo>
                  <a:lnTo>
                    <a:pt x="311" y="1060"/>
                  </a:lnTo>
                  <a:cubicBezTo>
                    <a:pt x="323" y="1072"/>
                    <a:pt x="323" y="1072"/>
                    <a:pt x="334" y="1083"/>
                  </a:cubicBezTo>
                  <a:cubicBezTo>
                    <a:pt x="634" y="1406"/>
                    <a:pt x="922" y="1752"/>
                    <a:pt x="1187" y="2109"/>
                  </a:cubicBezTo>
                  <a:cubicBezTo>
                    <a:pt x="1198" y="2109"/>
                    <a:pt x="1210" y="2120"/>
                    <a:pt x="1210" y="2132"/>
                  </a:cubicBezTo>
                  <a:cubicBezTo>
                    <a:pt x="1383" y="2362"/>
                    <a:pt x="1567" y="2604"/>
                    <a:pt x="1740" y="2846"/>
                  </a:cubicBezTo>
                  <a:cubicBezTo>
                    <a:pt x="1913" y="3088"/>
                    <a:pt x="2097" y="3341"/>
                    <a:pt x="2281" y="3583"/>
                  </a:cubicBezTo>
                  <a:cubicBezTo>
                    <a:pt x="2270" y="3537"/>
                    <a:pt x="2270" y="3491"/>
                    <a:pt x="2258" y="3445"/>
                  </a:cubicBezTo>
                  <a:cubicBezTo>
                    <a:pt x="2247" y="3295"/>
                    <a:pt x="2247" y="3146"/>
                    <a:pt x="2235" y="2984"/>
                  </a:cubicBezTo>
                  <a:cubicBezTo>
                    <a:pt x="2235" y="2685"/>
                    <a:pt x="2235" y="2385"/>
                    <a:pt x="2224" y="2086"/>
                  </a:cubicBezTo>
                  <a:cubicBezTo>
                    <a:pt x="2224" y="1855"/>
                    <a:pt x="2212" y="1613"/>
                    <a:pt x="2178" y="1394"/>
                  </a:cubicBezTo>
                  <a:cubicBezTo>
                    <a:pt x="2155" y="1164"/>
                    <a:pt x="2109" y="934"/>
                    <a:pt x="2051" y="715"/>
                  </a:cubicBezTo>
                  <a:cubicBezTo>
                    <a:pt x="2005" y="553"/>
                    <a:pt x="1947" y="404"/>
                    <a:pt x="1878" y="265"/>
                  </a:cubicBezTo>
                  <a:cubicBezTo>
                    <a:pt x="1855" y="265"/>
                    <a:pt x="1821" y="277"/>
                    <a:pt x="1798" y="288"/>
                  </a:cubicBezTo>
                  <a:cubicBezTo>
                    <a:pt x="1717" y="335"/>
                    <a:pt x="1659" y="381"/>
                    <a:pt x="1613" y="450"/>
                  </a:cubicBezTo>
                  <a:cubicBezTo>
                    <a:pt x="1579" y="484"/>
                    <a:pt x="1567" y="530"/>
                    <a:pt x="1544" y="565"/>
                  </a:cubicBezTo>
                  <a:cubicBezTo>
                    <a:pt x="1533" y="599"/>
                    <a:pt x="1521" y="646"/>
                    <a:pt x="1510" y="692"/>
                  </a:cubicBezTo>
                  <a:cubicBezTo>
                    <a:pt x="1498" y="772"/>
                    <a:pt x="1486" y="853"/>
                    <a:pt x="1486" y="968"/>
                  </a:cubicBezTo>
                  <a:cubicBezTo>
                    <a:pt x="1486" y="1060"/>
                    <a:pt x="1486" y="1152"/>
                    <a:pt x="1510" y="1268"/>
                  </a:cubicBezTo>
                  <a:cubicBezTo>
                    <a:pt x="1521" y="1337"/>
                    <a:pt x="1533" y="1406"/>
                    <a:pt x="1544" y="1487"/>
                  </a:cubicBezTo>
                  <a:cubicBezTo>
                    <a:pt x="1486" y="1417"/>
                    <a:pt x="1429" y="1348"/>
                    <a:pt x="1371" y="1291"/>
                  </a:cubicBezTo>
                  <a:lnTo>
                    <a:pt x="1314" y="1222"/>
                  </a:lnTo>
                  <a:cubicBezTo>
                    <a:pt x="1164" y="1060"/>
                    <a:pt x="1014" y="888"/>
                    <a:pt x="853" y="726"/>
                  </a:cubicBezTo>
                  <a:cubicBezTo>
                    <a:pt x="645" y="507"/>
                    <a:pt x="450" y="335"/>
                    <a:pt x="265" y="185"/>
                  </a:cubicBezTo>
                  <a:cubicBezTo>
                    <a:pt x="185" y="116"/>
                    <a:pt x="92" y="5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0"/>
            <p:cNvSpPr/>
            <p:nvPr/>
          </p:nvSpPr>
          <p:spPr>
            <a:xfrm rot="5581197">
              <a:off x="4363444" y="2700512"/>
              <a:ext cx="176647" cy="158498"/>
            </a:xfrm>
            <a:custGeom>
              <a:avLst/>
              <a:gdLst/>
              <a:ahLst/>
              <a:cxnLst/>
              <a:rect l="l" t="t" r="r" b="b"/>
              <a:pathLst>
                <a:path w="1314" h="1179" extrusionOk="0">
                  <a:moveTo>
                    <a:pt x="434" y="1"/>
                  </a:moveTo>
                  <a:cubicBezTo>
                    <a:pt x="356" y="1"/>
                    <a:pt x="274" y="21"/>
                    <a:pt x="208" y="50"/>
                  </a:cubicBezTo>
                  <a:cubicBezTo>
                    <a:pt x="127" y="84"/>
                    <a:pt x="69" y="119"/>
                    <a:pt x="0" y="165"/>
                  </a:cubicBezTo>
                  <a:cubicBezTo>
                    <a:pt x="254" y="303"/>
                    <a:pt x="496" y="464"/>
                    <a:pt x="715" y="637"/>
                  </a:cubicBezTo>
                  <a:cubicBezTo>
                    <a:pt x="933" y="810"/>
                    <a:pt x="1129" y="983"/>
                    <a:pt x="1314" y="1179"/>
                  </a:cubicBezTo>
                  <a:cubicBezTo>
                    <a:pt x="1314" y="1110"/>
                    <a:pt x="1302" y="1029"/>
                    <a:pt x="1279" y="960"/>
                  </a:cubicBezTo>
                  <a:cubicBezTo>
                    <a:pt x="1268" y="856"/>
                    <a:pt x="1245" y="764"/>
                    <a:pt x="1210" y="660"/>
                  </a:cubicBezTo>
                  <a:cubicBezTo>
                    <a:pt x="1175" y="557"/>
                    <a:pt x="1141" y="453"/>
                    <a:pt x="1106" y="349"/>
                  </a:cubicBezTo>
                  <a:cubicBezTo>
                    <a:pt x="1072" y="280"/>
                    <a:pt x="1037" y="211"/>
                    <a:pt x="1003" y="153"/>
                  </a:cubicBezTo>
                  <a:cubicBezTo>
                    <a:pt x="922" y="107"/>
                    <a:pt x="853" y="84"/>
                    <a:pt x="784" y="50"/>
                  </a:cubicBezTo>
                  <a:cubicBezTo>
                    <a:pt x="680" y="15"/>
                    <a:pt x="576" y="4"/>
                    <a:pt x="484" y="4"/>
                  </a:cubicBezTo>
                  <a:cubicBezTo>
                    <a:pt x="468" y="1"/>
                    <a:pt x="45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0"/>
            <p:cNvSpPr/>
            <p:nvPr/>
          </p:nvSpPr>
          <p:spPr>
            <a:xfrm rot="5581197">
              <a:off x="2549588" y="3450772"/>
              <a:ext cx="423064" cy="159305"/>
            </a:xfrm>
            <a:custGeom>
              <a:avLst/>
              <a:gdLst/>
              <a:ahLst/>
              <a:cxnLst/>
              <a:rect l="l" t="t" r="r" b="b"/>
              <a:pathLst>
                <a:path w="3147" h="1185" extrusionOk="0">
                  <a:moveTo>
                    <a:pt x="416" y="1"/>
                  </a:moveTo>
                  <a:cubicBezTo>
                    <a:pt x="277" y="47"/>
                    <a:pt x="139" y="93"/>
                    <a:pt x="1" y="127"/>
                  </a:cubicBezTo>
                  <a:cubicBezTo>
                    <a:pt x="128" y="196"/>
                    <a:pt x="254" y="254"/>
                    <a:pt x="393" y="335"/>
                  </a:cubicBezTo>
                  <a:cubicBezTo>
                    <a:pt x="450" y="369"/>
                    <a:pt x="496" y="404"/>
                    <a:pt x="554" y="438"/>
                  </a:cubicBezTo>
                  <a:cubicBezTo>
                    <a:pt x="635" y="484"/>
                    <a:pt x="727" y="542"/>
                    <a:pt x="807" y="588"/>
                  </a:cubicBezTo>
                  <a:cubicBezTo>
                    <a:pt x="900" y="646"/>
                    <a:pt x="1003" y="703"/>
                    <a:pt x="1095" y="761"/>
                  </a:cubicBezTo>
                  <a:cubicBezTo>
                    <a:pt x="1130" y="784"/>
                    <a:pt x="1164" y="807"/>
                    <a:pt x="1199" y="830"/>
                  </a:cubicBezTo>
                  <a:cubicBezTo>
                    <a:pt x="1360" y="922"/>
                    <a:pt x="1510" y="991"/>
                    <a:pt x="1660" y="1060"/>
                  </a:cubicBezTo>
                  <a:cubicBezTo>
                    <a:pt x="1752" y="1095"/>
                    <a:pt x="1821" y="1118"/>
                    <a:pt x="1890" y="1141"/>
                  </a:cubicBezTo>
                  <a:cubicBezTo>
                    <a:pt x="1936" y="1153"/>
                    <a:pt x="1994" y="1164"/>
                    <a:pt x="2052" y="1176"/>
                  </a:cubicBezTo>
                  <a:cubicBezTo>
                    <a:pt x="2105" y="1182"/>
                    <a:pt x="2160" y="1185"/>
                    <a:pt x="2215" y="1185"/>
                  </a:cubicBezTo>
                  <a:cubicBezTo>
                    <a:pt x="2373" y="1185"/>
                    <a:pt x="2537" y="1161"/>
                    <a:pt x="2708" y="1118"/>
                  </a:cubicBezTo>
                  <a:cubicBezTo>
                    <a:pt x="2812" y="1095"/>
                    <a:pt x="2904" y="1060"/>
                    <a:pt x="2985" y="1014"/>
                  </a:cubicBezTo>
                  <a:cubicBezTo>
                    <a:pt x="3019" y="1003"/>
                    <a:pt x="3054" y="980"/>
                    <a:pt x="3077" y="957"/>
                  </a:cubicBezTo>
                  <a:cubicBezTo>
                    <a:pt x="3100" y="934"/>
                    <a:pt x="3123" y="922"/>
                    <a:pt x="3146" y="899"/>
                  </a:cubicBezTo>
                  <a:cubicBezTo>
                    <a:pt x="3065" y="888"/>
                    <a:pt x="2985" y="876"/>
                    <a:pt x="2893" y="865"/>
                  </a:cubicBezTo>
                  <a:cubicBezTo>
                    <a:pt x="2789" y="842"/>
                    <a:pt x="2674" y="819"/>
                    <a:pt x="2570" y="807"/>
                  </a:cubicBezTo>
                  <a:cubicBezTo>
                    <a:pt x="2351" y="761"/>
                    <a:pt x="2132" y="703"/>
                    <a:pt x="1913" y="634"/>
                  </a:cubicBezTo>
                  <a:cubicBezTo>
                    <a:pt x="1798" y="588"/>
                    <a:pt x="1683" y="554"/>
                    <a:pt x="1579" y="507"/>
                  </a:cubicBezTo>
                  <a:cubicBezTo>
                    <a:pt x="1476" y="461"/>
                    <a:pt x="1372" y="427"/>
                    <a:pt x="1268" y="381"/>
                  </a:cubicBezTo>
                  <a:cubicBezTo>
                    <a:pt x="1176" y="335"/>
                    <a:pt x="1084" y="277"/>
                    <a:pt x="992" y="231"/>
                  </a:cubicBezTo>
                  <a:cubicBezTo>
                    <a:pt x="900" y="173"/>
                    <a:pt x="819" y="127"/>
                    <a:pt x="727" y="93"/>
                  </a:cubicBezTo>
                  <a:lnTo>
                    <a:pt x="715" y="93"/>
                  </a:lnTo>
                  <a:cubicBezTo>
                    <a:pt x="669" y="70"/>
                    <a:pt x="623" y="58"/>
                    <a:pt x="577" y="47"/>
                  </a:cubicBezTo>
                  <a:cubicBezTo>
                    <a:pt x="531" y="24"/>
                    <a:pt x="473" y="24"/>
                    <a:pt x="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0"/>
            <p:cNvSpPr/>
            <p:nvPr/>
          </p:nvSpPr>
          <p:spPr>
            <a:xfrm rot="5581197">
              <a:off x="2834518" y="3782458"/>
              <a:ext cx="1613" cy="134"/>
            </a:xfrm>
            <a:custGeom>
              <a:avLst/>
              <a:gdLst/>
              <a:ahLst/>
              <a:cxnLst/>
              <a:rect l="l" t="t" r="r" b="b"/>
              <a:pathLst>
                <a:path w="12" h="1" extrusionOk="0">
                  <a:moveTo>
                    <a:pt x="0" y="1"/>
                  </a:moveTo>
                  <a:lnTo>
                    <a:pt x="0" y="1"/>
                  </a:lnTo>
                  <a:lnTo>
                    <a:pt x="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0"/>
            <p:cNvSpPr/>
            <p:nvPr/>
          </p:nvSpPr>
          <p:spPr>
            <a:xfrm rot="5581197">
              <a:off x="2556115" y="3571548"/>
              <a:ext cx="497272" cy="167371"/>
            </a:xfrm>
            <a:custGeom>
              <a:avLst/>
              <a:gdLst/>
              <a:ahLst/>
              <a:cxnLst/>
              <a:rect l="l" t="t" r="r" b="b"/>
              <a:pathLst>
                <a:path w="3699" h="1245" extrusionOk="0">
                  <a:moveTo>
                    <a:pt x="772" y="0"/>
                  </a:moveTo>
                  <a:cubicBezTo>
                    <a:pt x="519" y="116"/>
                    <a:pt x="254" y="219"/>
                    <a:pt x="1" y="323"/>
                  </a:cubicBezTo>
                  <a:cubicBezTo>
                    <a:pt x="47" y="334"/>
                    <a:pt x="93" y="357"/>
                    <a:pt x="139" y="369"/>
                  </a:cubicBezTo>
                  <a:cubicBezTo>
                    <a:pt x="254" y="427"/>
                    <a:pt x="358" y="484"/>
                    <a:pt x="461" y="542"/>
                  </a:cubicBezTo>
                  <a:cubicBezTo>
                    <a:pt x="565" y="611"/>
                    <a:pt x="669" y="669"/>
                    <a:pt x="784" y="726"/>
                  </a:cubicBezTo>
                  <a:cubicBezTo>
                    <a:pt x="888" y="772"/>
                    <a:pt x="1003" y="818"/>
                    <a:pt x="1107" y="864"/>
                  </a:cubicBezTo>
                  <a:cubicBezTo>
                    <a:pt x="1233" y="910"/>
                    <a:pt x="1360" y="968"/>
                    <a:pt x="1475" y="1003"/>
                  </a:cubicBezTo>
                  <a:cubicBezTo>
                    <a:pt x="1613" y="1049"/>
                    <a:pt x="1729" y="1083"/>
                    <a:pt x="1867" y="1106"/>
                  </a:cubicBezTo>
                  <a:cubicBezTo>
                    <a:pt x="2086" y="1164"/>
                    <a:pt x="2316" y="1210"/>
                    <a:pt x="2547" y="1245"/>
                  </a:cubicBezTo>
                  <a:lnTo>
                    <a:pt x="2558" y="1222"/>
                  </a:lnTo>
                  <a:cubicBezTo>
                    <a:pt x="2570" y="1187"/>
                    <a:pt x="2570" y="1164"/>
                    <a:pt x="2570" y="1141"/>
                  </a:cubicBezTo>
                  <a:cubicBezTo>
                    <a:pt x="2570" y="1118"/>
                    <a:pt x="2570" y="1095"/>
                    <a:pt x="2558" y="1072"/>
                  </a:cubicBezTo>
                  <a:cubicBezTo>
                    <a:pt x="2547" y="1049"/>
                    <a:pt x="2535" y="1026"/>
                    <a:pt x="2524" y="1003"/>
                  </a:cubicBezTo>
                  <a:cubicBezTo>
                    <a:pt x="2512" y="991"/>
                    <a:pt x="2512" y="980"/>
                    <a:pt x="2501" y="980"/>
                  </a:cubicBezTo>
                  <a:cubicBezTo>
                    <a:pt x="2570" y="980"/>
                    <a:pt x="2650" y="991"/>
                    <a:pt x="2731" y="991"/>
                  </a:cubicBezTo>
                  <a:cubicBezTo>
                    <a:pt x="2881" y="991"/>
                    <a:pt x="3007" y="980"/>
                    <a:pt x="3123" y="957"/>
                  </a:cubicBezTo>
                  <a:cubicBezTo>
                    <a:pt x="3192" y="945"/>
                    <a:pt x="3249" y="934"/>
                    <a:pt x="3307" y="910"/>
                  </a:cubicBezTo>
                  <a:cubicBezTo>
                    <a:pt x="3365" y="887"/>
                    <a:pt x="3422" y="864"/>
                    <a:pt x="3468" y="830"/>
                  </a:cubicBezTo>
                  <a:cubicBezTo>
                    <a:pt x="3572" y="761"/>
                    <a:pt x="3653" y="669"/>
                    <a:pt x="3687" y="565"/>
                  </a:cubicBezTo>
                  <a:cubicBezTo>
                    <a:pt x="3699" y="553"/>
                    <a:pt x="3699" y="542"/>
                    <a:pt x="3699" y="530"/>
                  </a:cubicBezTo>
                  <a:cubicBezTo>
                    <a:pt x="3411" y="438"/>
                    <a:pt x="3100" y="381"/>
                    <a:pt x="2789" y="346"/>
                  </a:cubicBezTo>
                  <a:lnTo>
                    <a:pt x="2777" y="346"/>
                  </a:lnTo>
                  <a:cubicBezTo>
                    <a:pt x="2604" y="323"/>
                    <a:pt x="2431" y="311"/>
                    <a:pt x="2259" y="288"/>
                  </a:cubicBezTo>
                  <a:cubicBezTo>
                    <a:pt x="2178" y="277"/>
                    <a:pt x="2086" y="277"/>
                    <a:pt x="2005" y="254"/>
                  </a:cubicBezTo>
                  <a:cubicBezTo>
                    <a:pt x="1925" y="254"/>
                    <a:pt x="1832" y="242"/>
                    <a:pt x="1752" y="219"/>
                  </a:cubicBezTo>
                  <a:cubicBezTo>
                    <a:pt x="1590" y="196"/>
                    <a:pt x="1418" y="150"/>
                    <a:pt x="1245" y="116"/>
                  </a:cubicBezTo>
                  <a:cubicBezTo>
                    <a:pt x="1153" y="93"/>
                    <a:pt x="1072" y="69"/>
                    <a:pt x="980" y="46"/>
                  </a:cubicBezTo>
                  <a:cubicBezTo>
                    <a:pt x="911" y="35"/>
                    <a:pt x="842" y="12"/>
                    <a:pt x="7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0"/>
            <p:cNvSpPr/>
            <p:nvPr/>
          </p:nvSpPr>
          <p:spPr>
            <a:xfrm rot="5581197">
              <a:off x="2775867" y="3553738"/>
              <a:ext cx="1748" cy="1613"/>
            </a:xfrm>
            <a:custGeom>
              <a:avLst/>
              <a:gdLst/>
              <a:ahLst/>
              <a:cxnLst/>
              <a:rect l="l" t="t" r="r" b="b"/>
              <a:pathLst>
                <a:path w="13" h="12" extrusionOk="0">
                  <a:moveTo>
                    <a:pt x="12" y="12"/>
                  </a:moveTo>
                  <a:lnTo>
                    <a:pt x="1" y="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0"/>
            <p:cNvSpPr/>
            <p:nvPr/>
          </p:nvSpPr>
          <p:spPr>
            <a:xfrm rot="5581197">
              <a:off x="2692617" y="3667765"/>
              <a:ext cx="404378" cy="148819"/>
            </a:xfrm>
            <a:custGeom>
              <a:avLst/>
              <a:gdLst/>
              <a:ahLst/>
              <a:cxnLst/>
              <a:rect l="l" t="t" r="r" b="b"/>
              <a:pathLst>
                <a:path w="3008" h="1107" extrusionOk="0">
                  <a:moveTo>
                    <a:pt x="1153" y="1"/>
                  </a:moveTo>
                  <a:cubicBezTo>
                    <a:pt x="1095" y="35"/>
                    <a:pt x="1038" y="58"/>
                    <a:pt x="980" y="93"/>
                  </a:cubicBezTo>
                  <a:cubicBezTo>
                    <a:pt x="807" y="174"/>
                    <a:pt x="634" y="254"/>
                    <a:pt x="462" y="335"/>
                  </a:cubicBezTo>
                  <a:cubicBezTo>
                    <a:pt x="312" y="404"/>
                    <a:pt x="162" y="485"/>
                    <a:pt x="1" y="554"/>
                  </a:cubicBezTo>
                  <a:cubicBezTo>
                    <a:pt x="58" y="565"/>
                    <a:pt x="116" y="577"/>
                    <a:pt x="174" y="588"/>
                  </a:cubicBezTo>
                  <a:cubicBezTo>
                    <a:pt x="300" y="611"/>
                    <a:pt x="416" y="646"/>
                    <a:pt x="542" y="680"/>
                  </a:cubicBezTo>
                  <a:cubicBezTo>
                    <a:pt x="669" y="715"/>
                    <a:pt x="796" y="738"/>
                    <a:pt x="922" y="761"/>
                  </a:cubicBezTo>
                  <a:cubicBezTo>
                    <a:pt x="992" y="773"/>
                    <a:pt x="1049" y="784"/>
                    <a:pt x="1118" y="796"/>
                  </a:cubicBezTo>
                  <a:lnTo>
                    <a:pt x="1291" y="819"/>
                  </a:lnTo>
                  <a:cubicBezTo>
                    <a:pt x="1533" y="853"/>
                    <a:pt x="1786" y="888"/>
                    <a:pt x="2040" y="934"/>
                  </a:cubicBezTo>
                  <a:cubicBezTo>
                    <a:pt x="2167" y="945"/>
                    <a:pt x="2293" y="980"/>
                    <a:pt x="2420" y="1003"/>
                  </a:cubicBezTo>
                  <a:cubicBezTo>
                    <a:pt x="2535" y="1038"/>
                    <a:pt x="2651" y="1061"/>
                    <a:pt x="2754" y="1107"/>
                  </a:cubicBezTo>
                  <a:cubicBezTo>
                    <a:pt x="2789" y="991"/>
                    <a:pt x="2777" y="888"/>
                    <a:pt x="2743" y="796"/>
                  </a:cubicBezTo>
                  <a:cubicBezTo>
                    <a:pt x="2731" y="773"/>
                    <a:pt x="2720" y="738"/>
                    <a:pt x="2697" y="715"/>
                  </a:cubicBezTo>
                  <a:cubicBezTo>
                    <a:pt x="2685" y="692"/>
                    <a:pt x="2674" y="680"/>
                    <a:pt x="2651" y="657"/>
                  </a:cubicBezTo>
                  <a:cubicBezTo>
                    <a:pt x="2604" y="611"/>
                    <a:pt x="2547" y="577"/>
                    <a:pt x="2512" y="554"/>
                  </a:cubicBezTo>
                  <a:cubicBezTo>
                    <a:pt x="2443" y="519"/>
                    <a:pt x="2397" y="496"/>
                    <a:pt x="2328" y="473"/>
                  </a:cubicBezTo>
                  <a:cubicBezTo>
                    <a:pt x="2316" y="473"/>
                    <a:pt x="2305" y="462"/>
                    <a:pt x="2293" y="462"/>
                  </a:cubicBezTo>
                  <a:lnTo>
                    <a:pt x="2397" y="427"/>
                  </a:lnTo>
                  <a:cubicBezTo>
                    <a:pt x="2620" y="338"/>
                    <a:pt x="2810" y="260"/>
                    <a:pt x="2989" y="182"/>
                  </a:cubicBezTo>
                  <a:lnTo>
                    <a:pt x="2989" y="182"/>
                  </a:lnTo>
                  <a:cubicBezTo>
                    <a:pt x="2995" y="183"/>
                    <a:pt x="3001" y="184"/>
                    <a:pt x="3008" y="185"/>
                  </a:cubicBezTo>
                  <a:lnTo>
                    <a:pt x="3008" y="174"/>
                  </a:lnTo>
                  <a:cubicBezTo>
                    <a:pt x="3001" y="176"/>
                    <a:pt x="2995" y="179"/>
                    <a:pt x="2989" y="182"/>
                  </a:cubicBezTo>
                  <a:lnTo>
                    <a:pt x="2989" y="182"/>
                  </a:lnTo>
                  <a:cubicBezTo>
                    <a:pt x="2869" y="160"/>
                    <a:pt x="2748" y="138"/>
                    <a:pt x="2627" y="116"/>
                  </a:cubicBezTo>
                  <a:cubicBezTo>
                    <a:pt x="2466" y="93"/>
                    <a:pt x="2305" y="70"/>
                    <a:pt x="2144" y="47"/>
                  </a:cubicBezTo>
                  <a:cubicBezTo>
                    <a:pt x="1971" y="24"/>
                    <a:pt x="1786" y="12"/>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0"/>
            <p:cNvSpPr/>
            <p:nvPr/>
          </p:nvSpPr>
          <p:spPr>
            <a:xfrm rot="5581197">
              <a:off x="2826755" y="3842642"/>
              <a:ext cx="356251" cy="122470"/>
            </a:xfrm>
            <a:custGeom>
              <a:avLst/>
              <a:gdLst/>
              <a:ahLst/>
              <a:cxnLst/>
              <a:rect l="l" t="t" r="r" b="b"/>
              <a:pathLst>
                <a:path w="2650" h="911" extrusionOk="0">
                  <a:moveTo>
                    <a:pt x="1555" y="0"/>
                  </a:moveTo>
                  <a:lnTo>
                    <a:pt x="1452" y="46"/>
                  </a:lnTo>
                  <a:lnTo>
                    <a:pt x="1463" y="46"/>
                  </a:lnTo>
                  <a:cubicBezTo>
                    <a:pt x="1452" y="46"/>
                    <a:pt x="1440" y="46"/>
                    <a:pt x="1417" y="58"/>
                  </a:cubicBezTo>
                  <a:cubicBezTo>
                    <a:pt x="1417" y="58"/>
                    <a:pt x="1406" y="69"/>
                    <a:pt x="1394" y="69"/>
                  </a:cubicBezTo>
                  <a:lnTo>
                    <a:pt x="1175" y="162"/>
                  </a:lnTo>
                  <a:cubicBezTo>
                    <a:pt x="830" y="311"/>
                    <a:pt x="484" y="473"/>
                    <a:pt x="150" y="634"/>
                  </a:cubicBezTo>
                  <a:cubicBezTo>
                    <a:pt x="104" y="657"/>
                    <a:pt x="46" y="668"/>
                    <a:pt x="0" y="703"/>
                  </a:cubicBezTo>
                  <a:cubicBezTo>
                    <a:pt x="46" y="697"/>
                    <a:pt x="89" y="694"/>
                    <a:pt x="133" y="694"/>
                  </a:cubicBezTo>
                  <a:cubicBezTo>
                    <a:pt x="176" y="694"/>
                    <a:pt x="219" y="697"/>
                    <a:pt x="265" y="703"/>
                  </a:cubicBezTo>
                  <a:cubicBezTo>
                    <a:pt x="438" y="703"/>
                    <a:pt x="611" y="726"/>
                    <a:pt x="784" y="749"/>
                  </a:cubicBezTo>
                  <a:cubicBezTo>
                    <a:pt x="956" y="772"/>
                    <a:pt x="1141" y="795"/>
                    <a:pt x="1314" y="830"/>
                  </a:cubicBezTo>
                  <a:cubicBezTo>
                    <a:pt x="1463" y="853"/>
                    <a:pt x="1625" y="887"/>
                    <a:pt x="1774" y="910"/>
                  </a:cubicBezTo>
                  <a:cubicBezTo>
                    <a:pt x="1982" y="818"/>
                    <a:pt x="2143" y="726"/>
                    <a:pt x="2293" y="622"/>
                  </a:cubicBezTo>
                  <a:cubicBezTo>
                    <a:pt x="2373" y="565"/>
                    <a:pt x="2466" y="496"/>
                    <a:pt x="2535" y="427"/>
                  </a:cubicBezTo>
                  <a:cubicBezTo>
                    <a:pt x="2581" y="380"/>
                    <a:pt x="2615" y="334"/>
                    <a:pt x="2650" y="288"/>
                  </a:cubicBezTo>
                  <a:cubicBezTo>
                    <a:pt x="2477" y="265"/>
                    <a:pt x="2304" y="219"/>
                    <a:pt x="2143" y="173"/>
                  </a:cubicBezTo>
                  <a:cubicBezTo>
                    <a:pt x="2028" y="139"/>
                    <a:pt x="1913" y="104"/>
                    <a:pt x="1797" y="69"/>
                  </a:cubicBezTo>
                  <a:cubicBezTo>
                    <a:pt x="1717" y="46"/>
                    <a:pt x="1636" y="23"/>
                    <a:pt x="1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0"/>
            <p:cNvSpPr/>
            <p:nvPr/>
          </p:nvSpPr>
          <p:spPr>
            <a:xfrm rot="5581197">
              <a:off x="2994437" y="3989500"/>
              <a:ext cx="148819" cy="80661"/>
            </a:xfrm>
            <a:custGeom>
              <a:avLst/>
              <a:gdLst/>
              <a:ahLst/>
              <a:cxnLst/>
              <a:rect l="l" t="t" r="r" b="b"/>
              <a:pathLst>
                <a:path w="1107" h="600" extrusionOk="0">
                  <a:moveTo>
                    <a:pt x="969" y="598"/>
                  </a:moveTo>
                  <a:lnTo>
                    <a:pt x="969" y="598"/>
                  </a:lnTo>
                  <a:cubicBezTo>
                    <a:pt x="970" y="600"/>
                    <a:pt x="973" y="600"/>
                    <a:pt x="979" y="600"/>
                  </a:cubicBezTo>
                  <a:cubicBezTo>
                    <a:pt x="976" y="599"/>
                    <a:pt x="973" y="599"/>
                    <a:pt x="969" y="598"/>
                  </a:cubicBezTo>
                  <a:close/>
                  <a:moveTo>
                    <a:pt x="1003" y="1"/>
                  </a:moveTo>
                  <a:cubicBezTo>
                    <a:pt x="657" y="93"/>
                    <a:pt x="323" y="196"/>
                    <a:pt x="0" y="323"/>
                  </a:cubicBezTo>
                  <a:cubicBezTo>
                    <a:pt x="127" y="358"/>
                    <a:pt x="254" y="404"/>
                    <a:pt x="380" y="450"/>
                  </a:cubicBezTo>
                  <a:cubicBezTo>
                    <a:pt x="573" y="507"/>
                    <a:pt x="766" y="563"/>
                    <a:pt x="969" y="598"/>
                  </a:cubicBezTo>
                  <a:lnTo>
                    <a:pt x="969" y="598"/>
                  </a:lnTo>
                  <a:cubicBezTo>
                    <a:pt x="968" y="596"/>
                    <a:pt x="968" y="594"/>
                    <a:pt x="968" y="588"/>
                  </a:cubicBezTo>
                  <a:lnTo>
                    <a:pt x="968" y="588"/>
                  </a:lnTo>
                  <a:cubicBezTo>
                    <a:pt x="979" y="600"/>
                    <a:pt x="1003" y="600"/>
                    <a:pt x="1014" y="600"/>
                  </a:cubicBezTo>
                  <a:cubicBezTo>
                    <a:pt x="1014" y="588"/>
                    <a:pt x="1026" y="588"/>
                    <a:pt x="1026" y="577"/>
                  </a:cubicBezTo>
                  <a:cubicBezTo>
                    <a:pt x="1072" y="508"/>
                    <a:pt x="1095" y="427"/>
                    <a:pt x="1095" y="346"/>
                  </a:cubicBezTo>
                  <a:cubicBezTo>
                    <a:pt x="1106" y="312"/>
                    <a:pt x="1106" y="266"/>
                    <a:pt x="1095" y="231"/>
                  </a:cubicBezTo>
                  <a:cubicBezTo>
                    <a:pt x="1083" y="185"/>
                    <a:pt x="1072" y="139"/>
                    <a:pt x="1060" y="93"/>
                  </a:cubicBezTo>
                  <a:cubicBezTo>
                    <a:pt x="1037" y="70"/>
                    <a:pt x="1026" y="35"/>
                    <a:pt x="1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0"/>
            <p:cNvSpPr/>
            <p:nvPr/>
          </p:nvSpPr>
          <p:spPr>
            <a:xfrm rot="5581197">
              <a:off x="2865649" y="3322176"/>
              <a:ext cx="300595" cy="333128"/>
            </a:xfrm>
            <a:custGeom>
              <a:avLst/>
              <a:gdLst/>
              <a:ahLst/>
              <a:cxnLst/>
              <a:rect l="l" t="t" r="r" b="b"/>
              <a:pathLst>
                <a:path w="2236" h="2478" extrusionOk="0">
                  <a:moveTo>
                    <a:pt x="2236" y="1"/>
                  </a:moveTo>
                  <a:cubicBezTo>
                    <a:pt x="2132" y="1"/>
                    <a:pt x="2029" y="24"/>
                    <a:pt x="1925" y="70"/>
                  </a:cubicBezTo>
                  <a:cubicBezTo>
                    <a:pt x="1798" y="116"/>
                    <a:pt x="1671" y="208"/>
                    <a:pt x="1545" y="323"/>
                  </a:cubicBezTo>
                  <a:cubicBezTo>
                    <a:pt x="1268" y="565"/>
                    <a:pt x="1072" y="888"/>
                    <a:pt x="911" y="1187"/>
                  </a:cubicBezTo>
                  <a:lnTo>
                    <a:pt x="819" y="1360"/>
                  </a:lnTo>
                  <a:cubicBezTo>
                    <a:pt x="727" y="1544"/>
                    <a:pt x="623" y="1729"/>
                    <a:pt x="508" y="1901"/>
                  </a:cubicBezTo>
                  <a:cubicBezTo>
                    <a:pt x="381" y="2097"/>
                    <a:pt x="254" y="2259"/>
                    <a:pt x="116" y="2385"/>
                  </a:cubicBezTo>
                  <a:cubicBezTo>
                    <a:pt x="82" y="2408"/>
                    <a:pt x="47" y="2443"/>
                    <a:pt x="12" y="2466"/>
                  </a:cubicBezTo>
                  <a:cubicBezTo>
                    <a:pt x="12" y="2466"/>
                    <a:pt x="12" y="2472"/>
                    <a:pt x="8" y="2475"/>
                  </a:cubicBezTo>
                  <a:lnTo>
                    <a:pt x="8" y="2475"/>
                  </a:lnTo>
                  <a:cubicBezTo>
                    <a:pt x="340" y="2372"/>
                    <a:pt x="672" y="2246"/>
                    <a:pt x="992" y="2120"/>
                  </a:cubicBezTo>
                  <a:cubicBezTo>
                    <a:pt x="992" y="2120"/>
                    <a:pt x="1003" y="2109"/>
                    <a:pt x="1003" y="2109"/>
                  </a:cubicBezTo>
                  <a:cubicBezTo>
                    <a:pt x="1049" y="2028"/>
                    <a:pt x="1107" y="1948"/>
                    <a:pt x="1165" y="1878"/>
                  </a:cubicBezTo>
                  <a:cubicBezTo>
                    <a:pt x="1211" y="1798"/>
                    <a:pt x="1268" y="1729"/>
                    <a:pt x="1314" y="1660"/>
                  </a:cubicBezTo>
                  <a:cubicBezTo>
                    <a:pt x="1418" y="1510"/>
                    <a:pt x="1522" y="1360"/>
                    <a:pt x="1625" y="1222"/>
                  </a:cubicBezTo>
                  <a:cubicBezTo>
                    <a:pt x="1729" y="1060"/>
                    <a:pt x="1821" y="899"/>
                    <a:pt x="1913" y="738"/>
                  </a:cubicBezTo>
                  <a:cubicBezTo>
                    <a:pt x="1960" y="657"/>
                    <a:pt x="1994" y="588"/>
                    <a:pt x="2040" y="507"/>
                  </a:cubicBezTo>
                  <a:cubicBezTo>
                    <a:pt x="2075" y="427"/>
                    <a:pt x="2109" y="346"/>
                    <a:pt x="2144" y="266"/>
                  </a:cubicBezTo>
                  <a:cubicBezTo>
                    <a:pt x="2178" y="185"/>
                    <a:pt x="2201" y="93"/>
                    <a:pt x="2236" y="1"/>
                  </a:cubicBezTo>
                  <a:close/>
                  <a:moveTo>
                    <a:pt x="8" y="2475"/>
                  </a:moveTo>
                  <a:lnTo>
                    <a:pt x="8" y="2475"/>
                  </a:lnTo>
                  <a:cubicBezTo>
                    <a:pt x="6" y="2476"/>
                    <a:pt x="3" y="2477"/>
                    <a:pt x="1" y="2477"/>
                  </a:cubicBezTo>
                  <a:cubicBezTo>
                    <a:pt x="4" y="2477"/>
                    <a:pt x="7" y="2477"/>
                    <a:pt x="8" y="247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0"/>
            <p:cNvSpPr/>
            <p:nvPr/>
          </p:nvSpPr>
          <p:spPr>
            <a:xfrm rot="5581197">
              <a:off x="2880227" y="3515594"/>
              <a:ext cx="309871" cy="274246"/>
            </a:xfrm>
            <a:custGeom>
              <a:avLst/>
              <a:gdLst/>
              <a:ahLst/>
              <a:cxnLst/>
              <a:rect l="l" t="t" r="r" b="b"/>
              <a:pathLst>
                <a:path w="2305" h="2040" extrusionOk="0">
                  <a:moveTo>
                    <a:pt x="1129" y="0"/>
                  </a:moveTo>
                  <a:cubicBezTo>
                    <a:pt x="1025" y="369"/>
                    <a:pt x="853" y="714"/>
                    <a:pt x="657" y="1037"/>
                  </a:cubicBezTo>
                  <a:cubicBezTo>
                    <a:pt x="599" y="1141"/>
                    <a:pt x="542" y="1233"/>
                    <a:pt x="472" y="1325"/>
                  </a:cubicBezTo>
                  <a:cubicBezTo>
                    <a:pt x="415" y="1429"/>
                    <a:pt x="357" y="1521"/>
                    <a:pt x="288" y="1613"/>
                  </a:cubicBezTo>
                  <a:cubicBezTo>
                    <a:pt x="231" y="1705"/>
                    <a:pt x="161" y="1797"/>
                    <a:pt x="104" y="1889"/>
                  </a:cubicBezTo>
                  <a:cubicBezTo>
                    <a:pt x="69" y="1936"/>
                    <a:pt x="35" y="1993"/>
                    <a:pt x="0" y="2039"/>
                  </a:cubicBezTo>
                  <a:cubicBezTo>
                    <a:pt x="127" y="1982"/>
                    <a:pt x="254" y="1924"/>
                    <a:pt x="380" y="1878"/>
                  </a:cubicBezTo>
                  <a:cubicBezTo>
                    <a:pt x="726" y="1728"/>
                    <a:pt x="1072" y="1567"/>
                    <a:pt x="1417" y="1406"/>
                  </a:cubicBezTo>
                  <a:lnTo>
                    <a:pt x="1417" y="1417"/>
                  </a:lnTo>
                  <a:cubicBezTo>
                    <a:pt x="1521" y="1359"/>
                    <a:pt x="1636" y="1313"/>
                    <a:pt x="1751" y="1256"/>
                  </a:cubicBezTo>
                  <a:cubicBezTo>
                    <a:pt x="1763" y="1233"/>
                    <a:pt x="1786" y="1221"/>
                    <a:pt x="1797" y="1198"/>
                  </a:cubicBezTo>
                  <a:cubicBezTo>
                    <a:pt x="1913" y="1037"/>
                    <a:pt x="2016" y="876"/>
                    <a:pt x="2120" y="703"/>
                  </a:cubicBezTo>
                  <a:cubicBezTo>
                    <a:pt x="2178" y="576"/>
                    <a:pt x="2247" y="438"/>
                    <a:pt x="2304" y="311"/>
                  </a:cubicBezTo>
                  <a:lnTo>
                    <a:pt x="2304" y="311"/>
                  </a:lnTo>
                  <a:cubicBezTo>
                    <a:pt x="2258" y="334"/>
                    <a:pt x="2201" y="357"/>
                    <a:pt x="2154" y="392"/>
                  </a:cubicBezTo>
                  <a:cubicBezTo>
                    <a:pt x="2039" y="449"/>
                    <a:pt x="1936" y="518"/>
                    <a:pt x="1820" y="588"/>
                  </a:cubicBezTo>
                  <a:cubicBezTo>
                    <a:pt x="1728" y="645"/>
                    <a:pt x="1648" y="703"/>
                    <a:pt x="1567" y="772"/>
                  </a:cubicBezTo>
                  <a:cubicBezTo>
                    <a:pt x="1613" y="599"/>
                    <a:pt x="1601" y="438"/>
                    <a:pt x="1555" y="300"/>
                  </a:cubicBezTo>
                  <a:cubicBezTo>
                    <a:pt x="1509" y="219"/>
                    <a:pt x="1452" y="138"/>
                    <a:pt x="1371" y="81"/>
                  </a:cubicBezTo>
                  <a:cubicBezTo>
                    <a:pt x="1360" y="81"/>
                    <a:pt x="1348" y="69"/>
                    <a:pt x="1337" y="69"/>
                  </a:cubicBezTo>
                  <a:cubicBezTo>
                    <a:pt x="1279" y="23"/>
                    <a:pt x="1198" y="0"/>
                    <a:pt x="1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0"/>
            <p:cNvSpPr/>
            <p:nvPr/>
          </p:nvSpPr>
          <p:spPr>
            <a:xfrm rot="5581197">
              <a:off x="2966691" y="3796498"/>
              <a:ext cx="237142" cy="165892"/>
            </a:xfrm>
            <a:custGeom>
              <a:avLst/>
              <a:gdLst/>
              <a:ahLst/>
              <a:cxnLst/>
              <a:rect l="l" t="t" r="r" b="b"/>
              <a:pathLst>
                <a:path w="1764" h="1234" extrusionOk="0">
                  <a:moveTo>
                    <a:pt x="1763" y="0"/>
                  </a:moveTo>
                  <a:cubicBezTo>
                    <a:pt x="1637" y="0"/>
                    <a:pt x="1498" y="0"/>
                    <a:pt x="1349" y="23"/>
                  </a:cubicBezTo>
                  <a:cubicBezTo>
                    <a:pt x="1107" y="70"/>
                    <a:pt x="853" y="150"/>
                    <a:pt x="577" y="265"/>
                  </a:cubicBezTo>
                  <a:cubicBezTo>
                    <a:pt x="531" y="288"/>
                    <a:pt x="496" y="300"/>
                    <a:pt x="461" y="323"/>
                  </a:cubicBezTo>
                  <a:cubicBezTo>
                    <a:pt x="427" y="404"/>
                    <a:pt x="392" y="484"/>
                    <a:pt x="358" y="565"/>
                  </a:cubicBezTo>
                  <a:cubicBezTo>
                    <a:pt x="312" y="657"/>
                    <a:pt x="266" y="761"/>
                    <a:pt x="219" y="865"/>
                  </a:cubicBezTo>
                  <a:cubicBezTo>
                    <a:pt x="150" y="991"/>
                    <a:pt x="81" y="1118"/>
                    <a:pt x="1" y="1233"/>
                  </a:cubicBezTo>
                  <a:cubicBezTo>
                    <a:pt x="162" y="1153"/>
                    <a:pt x="335" y="1083"/>
                    <a:pt x="508" y="1003"/>
                  </a:cubicBezTo>
                  <a:cubicBezTo>
                    <a:pt x="715" y="911"/>
                    <a:pt x="934" y="818"/>
                    <a:pt x="1153" y="738"/>
                  </a:cubicBezTo>
                  <a:cubicBezTo>
                    <a:pt x="1199" y="680"/>
                    <a:pt x="1245" y="623"/>
                    <a:pt x="1291" y="576"/>
                  </a:cubicBezTo>
                  <a:cubicBezTo>
                    <a:pt x="1337" y="507"/>
                    <a:pt x="1395" y="438"/>
                    <a:pt x="1452" y="369"/>
                  </a:cubicBezTo>
                  <a:cubicBezTo>
                    <a:pt x="1510" y="300"/>
                    <a:pt x="1567" y="242"/>
                    <a:pt x="1625" y="173"/>
                  </a:cubicBezTo>
                  <a:cubicBezTo>
                    <a:pt x="1671" y="116"/>
                    <a:pt x="1717" y="58"/>
                    <a:pt x="1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0"/>
            <p:cNvSpPr/>
            <p:nvPr/>
          </p:nvSpPr>
          <p:spPr>
            <a:xfrm rot="5581197">
              <a:off x="3041040" y="3967761"/>
              <a:ext cx="147340" cy="90071"/>
            </a:xfrm>
            <a:custGeom>
              <a:avLst/>
              <a:gdLst/>
              <a:ahLst/>
              <a:cxnLst/>
              <a:rect l="l" t="t" r="r" b="b"/>
              <a:pathLst>
                <a:path w="1096" h="670" extrusionOk="0">
                  <a:moveTo>
                    <a:pt x="531" y="1"/>
                  </a:moveTo>
                  <a:cubicBezTo>
                    <a:pt x="473" y="70"/>
                    <a:pt x="416" y="139"/>
                    <a:pt x="358" y="208"/>
                  </a:cubicBezTo>
                  <a:cubicBezTo>
                    <a:pt x="312" y="277"/>
                    <a:pt x="254" y="347"/>
                    <a:pt x="197" y="416"/>
                  </a:cubicBezTo>
                  <a:cubicBezTo>
                    <a:pt x="139" y="485"/>
                    <a:pt x="93" y="554"/>
                    <a:pt x="36" y="612"/>
                  </a:cubicBezTo>
                  <a:cubicBezTo>
                    <a:pt x="24" y="635"/>
                    <a:pt x="12" y="646"/>
                    <a:pt x="1" y="658"/>
                  </a:cubicBezTo>
                  <a:cubicBezTo>
                    <a:pt x="1" y="658"/>
                    <a:pt x="1" y="658"/>
                    <a:pt x="12" y="669"/>
                  </a:cubicBezTo>
                  <a:cubicBezTo>
                    <a:pt x="370" y="531"/>
                    <a:pt x="727" y="404"/>
                    <a:pt x="1095" y="312"/>
                  </a:cubicBezTo>
                  <a:cubicBezTo>
                    <a:pt x="1072" y="277"/>
                    <a:pt x="1038" y="243"/>
                    <a:pt x="1003" y="208"/>
                  </a:cubicBezTo>
                  <a:cubicBezTo>
                    <a:pt x="969" y="174"/>
                    <a:pt x="923" y="139"/>
                    <a:pt x="877" y="116"/>
                  </a:cubicBezTo>
                  <a:cubicBezTo>
                    <a:pt x="830" y="93"/>
                    <a:pt x="784" y="70"/>
                    <a:pt x="727" y="47"/>
                  </a:cubicBezTo>
                  <a:cubicBezTo>
                    <a:pt x="669" y="24"/>
                    <a:pt x="600" y="12"/>
                    <a:pt x="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0"/>
            <p:cNvSpPr/>
            <p:nvPr/>
          </p:nvSpPr>
          <p:spPr>
            <a:xfrm rot="5581197">
              <a:off x="2674888" y="3041776"/>
              <a:ext cx="385826" cy="92087"/>
            </a:xfrm>
            <a:custGeom>
              <a:avLst/>
              <a:gdLst/>
              <a:ahLst/>
              <a:cxnLst/>
              <a:rect l="l" t="t" r="r" b="b"/>
              <a:pathLst>
                <a:path w="2870" h="685" extrusionOk="0">
                  <a:moveTo>
                    <a:pt x="2570" y="1"/>
                  </a:moveTo>
                  <a:cubicBezTo>
                    <a:pt x="2489" y="24"/>
                    <a:pt x="2408" y="47"/>
                    <a:pt x="2339" y="59"/>
                  </a:cubicBezTo>
                  <a:cubicBezTo>
                    <a:pt x="2224" y="82"/>
                    <a:pt x="2120" y="93"/>
                    <a:pt x="2005" y="105"/>
                  </a:cubicBezTo>
                  <a:cubicBezTo>
                    <a:pt x="1902" y="105"/>
                    <a:pt x="1786" y="116"/>
                    <a:pt x="1671" y="116"/>
                  </a:cubicBezTo>
                  <a:lnTo>
                    <a:pt x="1326" y="116"/>
                  </a:lnTo>
                  <a:cubicBezTo>
                    <a:pt x="1131" y="116"/>
                    <a:pt x="934" y="112"/>
                    <a:pt x="737" y="112"/>
                  </a:cubicBezTo>
                  <a:cubicBezTo>
                    <a:pt x="491" y="112"/>
                    <a:pt x="244" y="119"/>
                    <a:pt x="1" y="151"/>
                  </a:cubicBezTo>
                  <a:cubicBezTo>
                    <a:pt x="24" y="243"/>
                    <a:pt x="93" y="335"/>
                    <a:pt x="196" y="416"/>
                  </a:cubicBezTo>
                  <a:cubicBezTo>
                    <a:pt x="231" y="439"/>
                    <a:pt x="266" y="462"/>
                    <a:pt x="312" y="485"/>
                  </a:cubicBezTo>
                  <a:cubicBezTo>
                    <a:pt x="392" y="531"/>
                    <a:pt x="485" y="577"/>
                    <a:pt x="600" y="612"/>
                  </a:cubicBezTo>
                  <a:cubicBezTo>
                    <a:pt x="749" y="646"/>
                    <a:pt x="911" y="681"/>
                    <a:pt x="1095" y="681"/>
                  </a:cubicBezTo>
                  <a:cubicBezTo>
                    <a:pt x="1133" y="684"/>
                    <a:pt x="1171" y="685"/>
                    <a:pt x="1210" y="685"/>
                  </a:cubicBezTo>
                  <a:cubicBezTo>
                    <a:pt x="1328" y="685"/>
                    <a:pt x="1455" y="672"/>
                    <a:pt x="1602" y="646"/>
                  </a:cubicBezTo>
                  <a:cubicBezTo>
                    <a:pt x="1786" y="623"/>
                    <a:pt x="1959" y="588"/>
                    <a:pt x="2109" y="554"/>
                  </a:cubicBezTo>
                  <a:cubicBezTo>
                    <a:pt x="2213" y="531"/>
                    <a:pt x="2305" y="508"/>
                    <a:pt x="2408" y="485"/>
                  </a:cubicBezTo>
                  <a:cubicBezTo>
                    <a:pt x="2535" y="450"/>
                    <a:pt x="2673" y="427"/>
                    <a:pt x="2812" y="393"/>
                  </a:cubicBezTo>
                  <a:cubicBezTo>
                    <a:pt x="2812" y="393"/>
                    <a:pt x="2823" y="393"/>
                    <a:pt x="2823" y="381"/>
                  </a:cubicBezTo>
                  <a:cubicBezTo>
                    <a:pt x="2835" y="393"/>
                    <a:pt x="2835" y="393"/>
                    <a:pt x="2846" y="404"/>
                  </a:cubicBezTo>
                  <a:lnTo>
                    <a:pt x="2869" y="404"/>
                  </a:lnTo>
                  <a:cubicBezTo>
                    <a:pt x="2812" y="323"/>
                    <a:pt x="2754" y="231"/>
                    <a:pt x="2685" y="151"/>
                  </a:cubicBezTo>
                  <a:cubicBezTo>
                    <a:pt x="2650" y="105"/>
                    <a:pt x="2604" y="47"/>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0"/>
            <p:cNvSpPr/>
            <p:nvPr/>
          </p:nvSpPr>
          <p:spPr>
            <a:xfrm rot="5581197">
              <a:off x="2735191" y="2868730"/>
              <a:ext cx="543786" cy="195333"/>
            </a:xfrm>
            <a:custGeom>
              <a:avLst/>
              <a:gdLst/>
              <a:ahLst/>
              <a:cxnLst/>
              <a:rect l="l" t="t" r="r" b="b"/>
              <a:pathLst>
                <a:path w="4045" h="1453" extrusionOk="0">
                  <a:moveTo>
                    <a:pt x="1" y="1"/>
                  </a:moveTo>
                  <a:lnTo>
                    <a:pt x="1" y="12"/>
                  </a:lnTo>
                  <a:cubicBezTo>
                    <a:pt x="1" y="47"/>
                    <a:pt x="12" y="70"/>
                    <a:pt x="24" y="105"/>
                  </a:cubicBezTo>
                  <a:cubicBezTo>
                    <a:pt x="47" y="174"/>
                    <a:pt x="81" y="254"/>
                    <a:pt x="139" y="335"/>
                  </a:cubicBezTo>
                  <a:cubicBezTo>
                    <a:pt x="220" y="439"/>
                    <a:pt x="323" y="531"/>
                    <a:pt x="462" y="600"/>
                  </a:cubicBezTo>
                  <a:cubicBezTo>
                    <a:pt x="577" y="669"/>
                    <a:pt x="715" y="727"/>
                    <a:pt x="876" y="773"/>
                  </a:cubicBezTo>
                  <a:cubicBezTo>
                    <a:pt x="1015" y="807"/>
                    <a:pt x="1153" y="842"/>
                    <a:pt x="1349" y="865"/>
                  </a:cubicBezTo>
                  <a:cubicBezTo>
                    <a:pt x="1499" y="888"/>
                    <a:pt x="1637" y="911"/>
                    <a:pt x="1810" y="934"/>
                  </a:cubicBezTo>
                  <a:lnTo>
                    <a:pt x="1856" y="934"/>
                  </a:lnTo>
                  <a:lnTo>
                    <a:pt x="1913" y="946"/>
                  </a:lnTo>
                  <a:cubicBezTo>
                    <a:pt x="1867" y="957"/>
                    <a:pt x="1821" y="980"/>
                    <a:pt x="1775" y="1003"/>
                  </a:cubicBezTo>
                  <a:cubicBezTo>
                    <a:pt x="1671" y="1061"/>
                    <a:pt x="1591" y="1141"/>
                    <a:pt x="1556" y="1234"/>
                  </a:cubicBezTo>
                  <a:cubicBezTo>
                    <a:pt x="1522" y="1303"/>
                    <a:pt x="1510" y="1383"/>
                    <a:pt x="1522" y="1453"/>
                  </a:cubicBezTo>
                  <a:cubicBezTo>
                    <a:pt x="1694" y="1430"/>
                    <a:pt x="1867" y="1418"/>
                    <a:pt x="2029" y="1418"/>
                  </a:cubicBezTo>
                  <a:cubicBezTo>
                    <a:pt x="2224" y="1406"/>
                    <a:pt x="2420" y="1406"/>
                    <a:pt x="2605" y="1406"/>
                  </a:cubicBezTo>
                  <a:lnTo>
                    <a:pt x="2616" y="1395"/>
                  </a:lnTo>
                  <a:cubicBezTo>
                    <a:pt x="3008" y="1395"/>
                    <a:pt x="3399" y="1383"/>
                    <a:pt x="3780" y="1326"/>
                  </a:cubicBezTo>
                  <a:lnTo>
                    <a:pt x="3780" y="1326"/>
                  </a:lnTo>
                  <a:cubicBezTo>
                    <a:pt x="3780" y="1326"/>
                    <a:pt x="3768" y="1337"/>
                    <a:pt x="3768" y="1337"/>
                  </a:cubicBezTo>
                  <a:cubicBezTo>
                    <a:pt x="3837" y="1326"/>
                    <a:pt x="3906" y="1314"/>
                    <a:pt x="3976" y="1303"/>
                  </a:cubicBezTo>
                  <a:lnTo>
                    <a:pt x="4045" y="1291"/>
                  </a:lnTo>
                  <a:cubicBezTo>
                    <a:pt x="3987" y="1222"/>
                    <a:pt x="3929" y="1165"/>
                    <a:pt x="3883" y="1107"/>
                  </a:cubicBezTo>
                  <a:cubicBezTo>
                    <a:pt x="3757" y="980"/>
                    <a:pt x="3641" y="853"/>
                    <a:pt x="3515" y="727"/>
                  </a:cubicBezTo>
                  <a:cubicBezTo>
                    <a:pt x="3388" y="612"/>
                    <a:pt x="3261" y="508"/>
                    <a:pt x="3135" y="393"/>
                  </a:cubicBezTo>
                  <a:cubicBezTo>
                    <a:pt x="3100" y="370"/>
                    <a:pt x="3065" y="347"/>
                    <a:pt x="3031" y="312"/>
                  </a:cubicBezTo>
                  <a:cubicBezTo>
                    <a:pt x="2861" y="357"/>
                    <a:pt x="2678" y="374"/>
                    <a:pt x="2496" y="374"/>
                  </a:cubicBezTo>
                  <a:cubicBezTo>
                    <a:pt x="2444" y="374"/>
                    <a:pt x="2391" y="372"/>
                    <a:pt x="2340" y="370"/>
                  </a:cubicBezTo>
                  <a:cubicBezTo>
                    <a:pt x="2086" y="358"/>
                    <a:pt x="1833" y="324"/>
                    <a:pt x="1579" y="277"/>
                  </a:cubicBezTo>
                  <a:cubicBezTo>
                    <a:pt x="1326" y="243"/>
                    <a:pt x="1072" y="185"/>
                    <a:pt x="819" y="139"/>
                  </a:cubicBezTo>
                  <a:cubicBezTo>
                    <a:pt x="565" y="93"/>
                    <a:pt x="323" y="47"/>
                    <a:pt x="70" y="12"/>
                  </a:cubicBezTo>
                  <a:lnTo>
                    <a:pt x="81" y="1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0"/>
            <p:cNvSpPr/>
            <p:nvPr/>
          </p:nvSpPr>
          <p:spPr>
            <a:xfrm rot="5581197">
              <a:off x="3304047" y="2758707"/>
              <a:ext cx="1748" cy="134"/>
            </a:xfrm>
            <a:custGeom>
              <a:avLst/>
              <a:gdLst/>
              <a:ahLst/>
              <a:cxnLst/>
              <a:rect l="l" t="t" r="r" b="b"/>
              <a:pathLst>
                <a:path w="13" h="1" extrusionOk="0">
                  <a:moveTo>
                    <a:pt x="1" y="0"/>
                  </a:moveTo>
                  <a:lnTo>
                    <a:pt x="13" y="0"/>
                  </a:lnTo>
                  <a:lnTo>
                    <a:pt x="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0"/>
            <p:cNvSpPr/>
            <p:nvPr/>
          </p:nvSpPr>
          <p:spPr>
            <a:xfrm rot="5581197">
              <a:off x="2988941" y="2787594"/>
              <a:ext cx="396715" cy="229345"/>
            </a:xfrm>
            <a:custGeom>
              <a:avLst/>
              <a:gdLst/>
              <a:ahLst/>
              <a:cxnLst/>
              <a:rect l="l" t="t" r="r" b="b"/>
              <a:pathLst>
                <a:path w="2951" h="1706" extrusionOk="0">
                  <a:moveTo>
                    <a:pt x="12" y="1"/>
                  </a:moveTo>
                  <a:cubicBezTo>
                    <a:pt x="81" y="105"/>
                    <a:pt x="151" y="197"/>
                    <a:pt x="220" y="277"/>
                  </a:cubicBezTo>
                  <a:cubicBezTo>
                    <a:pt x="358" y="450"/>
                    <a:pt x="508" y="611"/>
                    <a:pt x="646" y="761"/>
                  </a:cubicBezTo>
                  <a:lnTo>
                    <a:pt x="692" y="807"/>
                  </a:lnTo>
                  <a:cubicBezTo>
                    <a:pt x="738" y="853"/>
                    <a:pt x="773" y="899"/>
                    <a:pt x="819" y="946"/>
                  </a:cubicBezTo>
                  <a:cubicBezTo>
                    <a:pt x="738" y="946"/>
                    <a:pt x="646" y="957"/>
                    <a:pt x="565" y="969"/>
                  </a:cubicBezTo>
                  <a:cubicBezTo>
                    <a:pt x="404" y="980"/>
                    <a:pt x="289" y="1026"/>
                    <a:pt x="185" y="1084"/>
                  </a:cubicBezTo>
                  <a:cubicBezTo>
                    <a:pt x="139" y="1118"/>
                    <a:pt x="93" y="1153"/>
                    <a:pt x="58" y="1199"/>
                  </a:cubicBezTo>
                  <a:cubicBezTo>
                    <a:pt x="47" y="1222"/>
                    <a:pt x="35" y="1245"/>
                    <a:pt x="24" y="1268"/>
                  </a:cubicBezTo>
                  <a:cubicBezTo>
                    <a:pt x="12" y="1303"/>
                    <a:pt x="1" y="1326"/>
                    <a:pt x="1" y="1360"/>
                  </a:cubicBezTo>
                  <a:lnTo>
                    <a:pt x="1" y="1372"/>
                  </a:lnTo>
                  <a:cubicBezTo>
                    <a:pt x="128" y="1383"/>
                    <a:pt x="254" y="1406"/>
                    <a:pt x="381" y="1418"/>
                  </a:cubicBezTo>
                  <a:cubicBezTo>
                    <a:pt x="542" y="1452"/>
                    <a:pt x="704" y="1476"/>
                    <a:pt x="865" y="1510"/>
                  </a:cubicBezTo>
                  <a:cubicBezTo>
                    <a:pt x="1176" y="1568"/>
                    <a:pt x="1487" y="1625"/>
                    <a:pt x="1798" y="1660"/>
                  </a:cubicBezTo>
                  <a:lnTo>
                    <a:pt x="1787" y="1660"/>
                  </a:lnTo>
                  <a:cubicBezTo>
                    <a:pt x="2005" y="1694"/>
                    <a:pt x="2224" y="1706"/>
                    <a:pt x="2443" y="1706"/>
                  </a:cubicBezTo>
                  <a:cubicBezTo>
                    <a:pt x="2558" y="1706"/>
                    <a:pt x="2674" y="1706"/>
                    <a:pt x="2777" y="1694"/>
                  </a:cubicBezTo>
                  <a:cubicBezTo>
                    <a:pt x="2835" y="1694"/>
                    <a:pt x="2893" y="1683"/>
                    <a:pt x="2950" y="1683"/>
                  </a:cubicBezTo>
                  <a:cubicBezTo>
                    <a:pt x="2420" y="1245"/>
                    <a:pt x="1867" y="819"/>
                    <a:pt x="1360" y="346"/>
                  </a:cubicBezTo>
                  <a:cubicBezTo>
                    <a:pt x="1303" y="289"/>
                    <a:pt x="1245" y="243"/>
                    <a:pt x="1187" y="185"/>
                  </a:cubicBezTo>
                  <a:cubicBezTo>
                    <a:pt x="1049" y="162"/>
                    <a:pt x="899" y="128"/>
                    <a:pt x="761" y="93"/>
                  </a:cubicBezTo>
                  <a:cubicBezTo>
                    <a:pt x="634" y="70"/>
                    <a:pt x="496" y="47"/>
                    <a:pt x="370" y="35"/>
                  </a:cubicBezTo>
                  <a:cubicBezTo>
                    <a:pt x="254" y="24"/>
                    <a:pt x="128" y="1"/>
                    <a:pt x="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0"/>
            <p:cNvSpPr/>
            <p:nvPr/>
          </p:nvSpPr>
          <p:spPr>
            <a:xfrm rot="5581197">
              <a:off x="3305496" y="2670668"/>
              <a:ext cx="182965" cy="187536"/>
            </a:xfrm>
            <a:custGeom>
              <a:avLst/>
              <a:gdLst/>
              <a:ahLst/>
              <a:cxnLst/>
              <a:rect l="l" t="t" r="r" b="b"/>
              <a:pathLst>
                <a:path w="1361" h="1395" extrusionOk="0">
                  <a:moveTo>
                    <a:pt x="266" y="1"/>
                  </a:moveTo>
                  <a:cubicBezTo>
                    <a:pt x="185" y="59"/>
                    <a:pt x="128" y="139"/>
                    <a:pt x="81" y="231"/>
                  </a:cubicBezTo>
                  <a:cubicBezTo>
                    <a:pt x="35" y="312"/>
                    <a:pt x="12" y="404"/>
                    <a:pt x="12" y="496"/>
                  </a:cubicBezTo>
                  <a:cubicBezTo>
                    <a:pt x="1" y="588"/>
                    <a:pt x="12" y="681"/>
                    <a:pt x="47" y="784"/>
                  </a:cubicBezTo>
                  <a:cubicBezTo>
                    <a:pt x="70" y="865"/>
                    <a:pt x="104" y="957"/>
                    <a:pt x="162" y="1072"/>
                  </a:cubicBezTo>
                  <a:cubicBezTo>
                    <a:pt x="197" y="1141"/>
                    <a:pt x="231" y="1211"/>
                    <a:pt x="277" y="1280"/>
                  </a:cubicBezTo>
                  <a:cubicBezTo>
                    <a:pt x="473" y="1280"/>
                    <a:pt x="681" y="1291"/>
                    <a:pt x="876" y="1314"/>
                  </a:cubicBezTo>
                  <a:cubicBezTo>
                    <a:pt x="980" y="1326"/>
                    <a:pt x="1084" y="1337"/>
                    <a:pt x="1199" y="1360"/>
                  </a:cubicBezTo>
                  <a:lnTo>
                    <a:pt x="1187" y="1360"/>
                  </a:lnTo>
                  <a:cubicBezTo>
                    <a:pt x="1245" y="1372"/>
                    <a:pt x="1303" y="1383"/>
                    <a:pt x="1360" y="1395"/>
                  </a:cubicBezTo>
                  <a:cubicBezTo>
                    <a:pt x="1291" y="1326"/>
                    <a:pt x="1234" y="1268"/>
                    <a:pt x="1176" y="1199"/>
                  </a:cubicBezTo>
                  <a:lnTo>
                    <a:pt x="1164" y="1199"/>
                  </a:lnTo>
                  <a:cubicBezTo>
                    <a:pt x="1161" y="1203"/>
                    <a:pt x="1157" y="1204"/>
                    <a:pt x="1153" y="1204"/>
                  </a:cubicBezTo>
                  <a:cubicBezTo>
                    <a:pt x="1146" y="1204"/>
                    <a:pt x="1141" y="1199"/>
                    <a:pt x="1141" y="1199"/>
                  </a:cubicBezTo>
                  <a:cubicBezTo>
                    <a:pt x="1130" y="1199"/>
                    <a:pt x="1130" y="1188"/>
                    <a:pt x="1118" y="1176"/>
                  </a:cubicBezTo>
                  <a:cubicBezTo>
                    <a:pt x="1118" y="1165"/>
                    <a:pt x="1118" y="1153"/>
                    <a:pt x="1118" y="1141"/>
                  </a:cubicBezTo>
                  <a:cubicBezTo>
                    <a:pt x="1038" y="1049"/>
                    <a:pt x="957" y="969"/>
                    <a:pt x="888" y="877"/>
                  </a:cubicBezTo>
                  <a:cubicBezTo>
                    <a:pt x="761" y="727"/>
                    <a:pt x="646" y="577"/>
                    <a:pt x="531" y="416"/>
                  </a:cubicBezTo>
                  <a:cubicBezTo>
                    <a:pt x="439" y="277"/>
                    <a:pt x="346" y="139"/>
                    <a:pt x="2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0"/>
            <p:cNvSpPr/>
            <p:nvPr/>
          </p:nvSpPr>
          <p:spPr>
            <a:xfrm rot="5581197">
              <a:off x="3007415" y="3087837"/>
              <a:ext cx="96120" cy="390397"/>
            </a:xfrm>
            <a:custGeom>
              <a:avLst/>
              <a:gdLst/>
              <a:ahLst/>
              <a:cxnLst/>
              <a:rect l="l" t="t" r="r" b="b"/>
              <a:pathLst>
                <a:path w="715" h="2904" extrusionOk="0">
                  <a:moveTo>
                    <a:pt x="1" y="0"/>
                  </a:moveTo>
                  <a:cubicBezTo>
                    <a:pt x="47" y="173"/>
                    <a:pt x="93" y="346"/>
                    <a:pt x="127" y="519"/>
                  </a:cubicBezTo>
                  <a:cubicBezTo>
                    <a:pt x="162" y="738"/>
                    <a:pt x="196" y="956"/>
                    <a:pt x="208" y="1187"/>
                  </a:cubicBezTo>
                  <a:cubicBezTo>
                    <a:pt x="231" y="1406"/>
                    <a:pt x="231" y="1636"/>
                    <a:pt x="231" y="1855"/>
                  </a:cubicBezTo>
                  <a:cubicBezTo>
                    <a:pt x="231" y="1970"/>
                    <a:pt x="231" y="2086"/>
                    <a:pt x="219" y="2201"/>
                  </a:cubicBezTo>
                  <a:cubicBezTo>
                    <a:pt x="219" y="2281"/>
                    <a:pt x="208" y="2362"/>
                    <a:pt x="196" y="2454"/>
                  </a:cubicBezTo>
                  <a:cubicBezTo>
                    <a:pt x="323" y="2592"/>
                    <a:pt x="427" y="2742"/>
                    <a:pt x="531" y="2903"/>
                  </a:cubicBezTo>
                  <a:cubicBezTo>
                    <a:pt x="657" y="2592"/>
                    <a:pt x="715" y="2235"/>
                    <a:pt x="715" y="1774"/>
                  </a:cubicBezTo>
                  <a:cubicBezTo>
                    <a:pt x="715" y="1613"/>
                    <a:pt x="703" y="1429"/>
                    <a:pt x="680" y="1198"/>
                  </a:cubicBezTo>
                  <a:cubicBezTo>
                    <a:pt x="680" y="1118"/>
                    <a:pt x="669" y="1037"/>
                    <a:pt x="657" y="968"/>
                  </a:cubicBezTo>
                  <a:lnTo>
                    <a:pt x="657" y="956"/>
                  </a:lnTo>
                  <a:cubicBezTo>
                    <a:pt x="646" y="887"/>
                    <a:pt x="634" y="818"/>
                    <a:pt x="611" y="749"/>
                  </a:cubicBezTo>
                  <a:cubicBezTo>
                    <a:pt x="577" y="622"/>
                    <a:pt x="519" y="496"/>
                    <a:pt x="461" y="392"/>
                  </a:cubicBezTo>
                  <a:cubicBezTo>
                    <a:pt x="404" y="288"/>
                    <a:pt x="346" y="208"/>
                    <a:pt x="277" y="139"/>
                  </a:cubicBezTo>
                  <a:cubicBezTo>
                    <a:pt x="231" y="104"/>
                    <a:pt x="196" y="69"/>
                    <a:pt x="162" y="46"/>
                  </a:cubicBezTo>
                  <a:cubicBezTo>
                    <a:pt x="127" y="35"/>
                    <a:pt x="104" y="23"/>
                    <a:pt x="70" y="12"/>
                  </a:cubicBezTo>
                  <a:cubicBezTo>
                    <a:pt x="47" y="0"/>
                    <a:pt x="24"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0"/>
            <p:cNvSpPr/>
            <p:nvPr/>
          </p:nvSpPr>
          <p:spPr>
            <a:xfrm rot="5581197">
              <a:off x="3141588" y="3251101"/>
              <a:ext cx="134" cy="1613"/>
            </a:xfrm>
            <a:custGeom>
              <a:avLst/>
              <a:gdLst/>
              <a:ahLst/>
              <a:cxnLst/>
              <a:rect l="l" t="t" r="r" b="b"/>
              <a:pathLst>
                <a:path w="1" h="12" extrusionOk="0">
                  <a:moveTo>
                    <a:pt x="1" y="0"/>
                  </a:moveTo>
                  <a:lnTo>
                    <a:pt x="1" y="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0"/>
            <p:cNvSpPr/>
            <p:nvPr/>
          </p:nvSpPr>
          <p:spPr>
            <a:xfrm rot="5581197">
              <a:off x="3043910" y="2919077"/>
              <a:ext cx="238621" cy="435298"/>
            </a:xfrm>
            <a:custGeom>
              <a:avLst/>
              <a:gdLst/>
              <a:ahLst/>
              <a:cxnLst/>
              <a:rect l="l" t="t" r="r" b="b"/>
              <a:pathLst>
                <a:path w="1775" h="3238" extrusionOk="0">
                  <a:moveTo>
                    <a:pt x="35" y="0"/>
                  </a:moveTo>
                  <a:cubicBezTo>
                    <a:pt x="24" y="0"/>
                    <a:pt x="12" y="0"/>
                    <a:pt x="1" y="12"/>
                  </a:cubicBezTo>
                  <a:cubicBezTo>
                    <a:pt x="12" y="46"/>
                    <a:pt x="24" y="81"/>
                    <a:pt x="35" y="127"/>
                  </a:cubicBezTo>
                  <a:cubicBezTo>
                    <a:pt x="81" y="219"/>
                    <a:pt x="116" y="311"/>
                    <a:pt x="150" y="403"/>
                  </a:cubicBezTo>
                  <a:cubicBezTo>
                    <a:pt x="185" y="484"/>
                    <a:pt x="219" y="565"/>
                    <a:pt x="254" y="657"/>
                  </a:cubicBezTo>
                  <a:cubicBezTo>
                    <a:pt x="289" y="749"/>
                    <a:pt x="323" y="841"/>
                    <a:pt x="358" y="945"/>
                  </a:cubicBezTo>
                  <a:cubicBezTo>
                    <a:pt x="381" y="1025"/>
                    <a:pt x="404" y="1118"/>
                    <a:pt x="427" y="1210"/>
                  </a:cubicBezTo>
                  <a:cubicBezTo>
                    <a:pt x="450" y="1383"/>
                    <a:pt x="461" y="1555"/>
                    <a:pt x="484" y="1728"/>
                  </a:cubicBezTo>
                  <a:cubicBezTo>
                    <a:pt x="496" y="1809"/>
                    <a:pt x="507" y="1901"/>
                    <a:pt x="531" y="1982"/>
                  </a:cubicBezTo>
                  <a:cubicBezTo>
                    <a:pt x="542" y="2051"/>
                    <a:pt x="565" y="2120"/>
                    <a:pt x="588" y="2189"/>
                  </a:cubicBezTo>
                  <a:cubicBezTo>
                    <a:pt x="669" y="2258"/>
                    <a:pt x="761" y="2327"/>
                    <a:pt x="842" y="2385"/>
                  </a:cubicBezTo>
                  <a:cubicBezTo>
                    <a:pt x="991" y="2500"/>
                    <a:pt x="1130" y="2615"/>
                    <a:pt x="1268" y="2742"/>
                  </a:cubicBezTo>
                  <a:cubicBezTo>
                    <a:pt x="1406" y="2869"/>
                    <a:pt x="1544" y="2996"/>
                    <a:pt x="1671" y="3145"/>
                  </a:cubicBezTo>
                  <a:cubicBezTo>
                    <a:pt x="1694" y="3168"/>
                    <a:pt x="1729" y="3203"/>
                    <a:pt x="1752" y="3237"/>
                  </a:cubicBezTo>
                  <a:cubicBezTo>
                    <a:pt x="1752" y="3157"/>
                    <a:pt x="1763" y="3076"/>
                    <a:pt x="1763" y="2984"/>
                  </a:cubicBezTo>
                  <a:cubicBezTo>
                    <a:pt x="1775" y="2846"/>
                    <a:pt x="1775" y="2707"/>
                    <a:pt x="1775" y="2558"/>
                  </a:cubicBezTo>
                  <a:cubicBezTo>
                    <a:pt x="1775" y="2419"/>
                    <a:pt x="1775" y="2281"/>
                    <a:pt x="1775" y="2131"/>
                  </a:cubicBezTo>
                  <a:cubicBezTo>
                    <a:pt x="1775" y="2005"/>
                    <a:pt x="1763" y="1866"/>
                    <a:pt x="1752" y="1740"/>
                  </a:cubicBezTo>
                  <a:cubicBezTo>
                    <a:pt x="1717" y="1463"/>
                    <a:pt x="1671" y="1187"/>
                    <a:pt x="1590" y="922"/>
                  </a:cubicBezTo>
                  <a:cubicBezTo>
                    <a:pt x="1567" y="933"/>
                    <a:pt x="1544" y="956"/>
                    <a:pt x="1521" y="968"/>
                  </a:cubicBezTo>
                  <a:cubicBezTo>
                    <a:pt x="1510" y="979"/>
                    <a:pt x="1498" y="991"/>
                    <a:pt x="1487" y="1014"/>
                  </a:cubicBezTo>
                  <a:cubicBezTo>
                    <a:pt x="1475" y="1037"/>
                    <a:pt x="1464" y="1060"/>
                    <a:pt x="1452" y="1083"/>
                  </a:cubicBezTo>
                  <a:cubicBezTo>
                    <a:pt x="1441" y="1106"/>
                    <a:pt x="1441" y="1141"/>
                    <a:pt x="1429" y="1164"/>
                  </a:cubicBezTo>
                  <a:cubicBezTo>
                    <a:pt x="1429" y="1198"/>
                    <a:pt x="1418" y="1233"/>
                    <a:pt x="1418" y="1267"/>
                  </a:cubicBezTo>
                  <a:cubicBezTo>
                    <a:pt x="1418" y="1290"/>
                    <a:pt x="1418" y="1325"/>
                    <a:pt x="1418" y="1360"/>
                  </a:cubicBezTo>
                  <a:cubicBezTo>
                    <a:pt x="1372" y="1256"/>
                    <a:pt x="1325" y="1164"/>
                    <a:pt x="1268" y="1072"/>
                  </a:cubicBezTo>
                  <a:cubicBezTo>
                    <a:pt x="1187" y="933"/>
                    <a:pt x="1107" y="795"/>
                    <a:pt x="1014" y="668"/>
                  </a:cubicBezTo>
                  <a:cubicBezTo>
                    <a:pt x="922" y="542"/>
                    <a:pt x="830" y="426"/>
                    <a:pt x="738" y="323"/>
                  </a:cubicBezTo>
                  <a:cubicBezTo>
                    <a:pt x="646" y="231"/>
                    <a:pt x="554" y="161"/>
                    <a:pt x="461" y="104"/>
                  </a:cubicBezTo>
                  <a:cubicBezTo>
                    <a:pt x="450" y="104"/>
                    <a:pt x="438" y="92"/>
                    <a:pt x="415" y="81"/>
                  </a:cubicBezTo>
                  <a:cubicBezTo>
                    <a:pt x="369" y="58"/>
                    <a:pt x="300" y="35"/>
                    <a:pt x="231" y="23"/>
                  </a:cubicBezTo>
                  <a:cubicBezTo>
                    <a:pt x="162" y="0"/>
                    <a:pt x="9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0"/>
            <p:cNvSpPr/>
            <p:nvPr/>
          </p:nvSpPr>
          <p:spPr>
            <a:xfrm rot="5581197">
              <a:off x="3161162" y="2757219"/>
              <a:ext cx="277338" cy="374937"/>
            </a:xfrm>
            <a:custGeom>
              <a:avLst/>
              <a:gdLst/>
              <a:ahLst/>
              <a:cxnLst/>
              <a:rect l="l" t="t" r="r" b="b"/>
              <a:pathLst>
                <a:path w="2063" h="2789" extrusionOk="0">
                  <a:moveTo>
                    <a:pt x="0" y="1"/>
                  </a:moveTo>
                  <a:cubicBezTo>
                    <a:pt x="12" y="35"/>
                    <a:pt x="12" y="70"/>
                    <a:pt x="23" y="93"/>
                  </a:cubicBezTo>
                  <a:cubicBezTo>
                    <a:pt x="46" y="197"/>
                    <a:pt x="58" y="289"/>
                    <a:pt x="81" y="393"/>
                  </a:cubicBezTo>
                  <a:cubicBezTo>
                    <a:pt x="104" y="588"/>
                    <a:pt x="115" y="784"/>
                    <a:pt x="138" y="980"/>
                  </a:cubicBezTo>
                  <a:cubicBezTo>
                    <a:pt x="138" y="1038"/>
                    <a:pt x="150" y="1084"/>
                    <a:pt x="150" y="1141"/>
                  </a:cubicBezTo>
                  <a:cubicBezTo>
                    <a:pt x="265" y="1257"/>
                    <a:pt x="380" y="1372"/>
                    <a:pt x="496" y="1487"/>
                  </a:cubicBezTo>
                  <a:cubicBezTo>
                    <a:pt x="507" y="1487"/>
                    <a:pt x="519" y="1499"/>
                    <a:pt x="530" y="1510"/>
                  </a:cubicBezTo>
                  <a:cubicBezTo>
                    <a:pt x="576" y="1556"/>
                    <a:pt x="622" y="1602"/>
                    <a:pt x="668" y="1637"/>
                  </a:cubicBezTo>
                  <a:cubicBezTo>
                    <a:pt x="1106" y="2052"/>
                    <a:pt x="1578" y="2420"/>
                    <a:pt x="2062" y="2789"/>
                  </a:cubicBezTo>
                  <a:cubicBezTo>
                    <a:pt x="2039" y="2708"/>
                    <a:pt x="2016" y="2628"/>
                    <a:pt x="2005" y="2535"/>
                  </a:cubicBezTo>
                  <a:cubicBezTo>
                    <a:pt x="1993" y="2397"/>
                    <a:pt x="1982" y="2259"/>
                    <a:pt x="1970" y="2109"/>
                  </a:cubicBezTo>
                  <a:lnTo>
                    <a:pt x="1970" y="2121"/>
                  </a:lnTo>
                  <a:cubicBezTo>
                    <a:pt x="1959" y="2052"/>
                    <a:pt x="1947" y="1994"/>
                    <a:pt x="1947" y="1936"/>
                  </a:cubicBezTo>
                  <a:cubicBezTo>
                    <a:pt x="1936" y="1867"/>
                    <a:pt x="1924" y="1810"/>
                    <a:pt x="1901" y="1752"/>
                  </a:cubicBezTo>
                  <a:cubicBezTo>
                    <a:pt x="1878" y="1625"/>
                    <a:pt x="1832" y="1510"/>
                    <a:pt x="1797" y="1395"/>
                  </a:cubicBezTo>
                  <a:cubicBezTo>
                    <a:pt x="1751" y="1268"/>
                    <a:pt x="1705" y="1153"/>
                    <a:pt x="1659" y="1038"/>
                  </a:cubicBezTo>
                  <a:cubicBezTo>
                    <a:pt x="1625" y="946"/>
                    <a:pt x="1590" y="842"/>
                    <a:pt x="1555" y="738"/>
                  </a:cubicBezTo>
                  <a:cubicBezTo>
                    <a:pt x="1532" y="750"/>
                    <a:pt x="1521" y="750"/>
                    <a:pt x="1509" y="761"/>
                  </a:cubicBezTo>
                  <a:cubicBezTo>
                    <a:pt x="1463" y="784"/>
                    <a:pt x="1429" y="819"/>
                    <a:pt x="1394" y="865"/>
                  </a:cubicBezTo>
                  <a:cubicBezTo>
                    <a:pt x="1371" y="899"/>
                    <a:pt x="1348" y="946"/>
                    <a:pt x="1337" y="1003"/>
                  </a:cubicBezTo>
                  <a:cubicBezTo>
                    <a:pt x="1325" y="1049"/>
                    <a:pt x="1325" y="1107"/>
                    <a:pt x="1325" y="1164"/>
                  </a:cubicBezTo>
                  <a:cubicBezTo>
                    <a:pt x="1325" y="1187"/>
                    <a:pt x="1325" y="1211"/>
                    <a:pt x="1325" y="1222"/>
                  </a:cubicBezTo>
                  <a:cubicBezTo>
                    <a:pt x="1175" y="1038"/>
                    <a:pt x="1025" y="865"/>
                    <a:pt x="887" y="715"/>
                  </a:cubicBezTo>
                  <a:cubicBezTo>
                    <a:pt x="691" y="508"/>
                    <a:pt x="507" y="346"/>
                    <a:pt x="334" y="208"/>
                  </a:cubicBezTo>
                  <a:cubicBezTo>
                    <a:pt x="254" y="151"/>
                    <a:pt x="173" y="105"/>
                    <a:pt x="104" y="58"/>
                  </a:cubicBezTo>
                  <a:cubicBezTo>
                    <a:pt x="81" y="47"/>
                    <a:pt x="69" y="35"/>
                    <a:pt x="46" y="24"/>
                  </a:cubicBezTo>
                  <a:cubicBezTo>
                    <a:pt x="35" y="24"/>
                    <a:pt x="12" y="1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0"/>
            <p:cNvSpPr/>
            <p:nvPr/>
          </p:nvSpPr>
          <p:spPr>
            <a:xfrm rot="5581197">
              <a:off x="3381532" y="2693909"/>
              <a:ext cx="103918" cy="152717"/>
            </a:xfrm>
            <a:custGeom>
              <a:avLst/>
              <a:gdLst/>
              <a:ahLst/>
              <a:cxnLst/>
              <a:rect l="l" t="t" r="r" b="b"/>
              <a:pathLst>
                <a:path w="773" h="1136" extrusionOk="0">
                  <a:moveTo>
                    <a:pt x="334" y="1"/>
                  </a:moveTo>
                  <a:cubicBezTo>
                    <a:pt x="288" y="1"/>
                    <a:pt x="242" y="7"/>
                    <a:pt x="196" y="18"/>
                  </a:cubicBezTo>
                  <a:cubicBezTo>
                    <a:pt x="162" y="18"/>
                    <a:pt x="116" y="30"/>
                    <a:pt x="69" y="53"/>
                  </a:cubicBezTo>
                  <a:cubicBezTo>
                    <a:pt x="46" y="64"/>
                    <a:pt x="23" y="87"/>
                    <a:pt x="0" y="99"/>
                  </a:cubicBezTo>
                  <a:cubicBezTo>
                    <a:pt x="104" y="283"/>
                    <a:pt x="219" y="456"/>
                    <a:pt x="358" y="629"/>
                  </a:cubicBezTo>
                  <a:cubicBezTo>
                    <a:pt x="484" y="802"/>
                    <a:pt x="622" y="974"/>
                    <a:pt x="772" y="1136"/>
                  </a:cubicBezTo>
                  <a:cubicBezTo>
                    <a:pt x="761" y="1067"/>
                    <a:pt x="749" y="997"/>
                    <a:pt x="749" y="928"/>
                  </a:cubicBezTo>
                  <a:cubicBezTo>
                    <a:pt x="738" y="802"/>
                    <a:pt x="726" y="663"/>
                    <a:pt x="715" y="537"/>
                  </a:cubicBezTo>
                  <a:cubicBezTo>
                    <a:pt x="703" y="444"/>
                    <a:pt x="692" y="341"/>
                    <a:pt x="669" y="249"/>
                  </a:cubicBezTo>
                  <a:cubicBezTo>
                    <a:pt x="657" y="191"/>
                    <a:pt x="646" y="122"/>
                    <a:pt x="622" y="64"/>
                  </a:cubicBezTo>
                  <a:cubicBezTo>
                    <a:pt x="576" y="41"/>
                    <a:pt x="519" y="30"/>
                    <a:pt x="473" y="18"/>
                  </a:cubicBezTo>
                  <a:cubicBezTo>
                    <a:pt x="427" y="7"/>
                    <a:pt x="381" y="1"/>
                    <a:pt x="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0"/>
            <p:cNvSpPr/>
            <p:nvPr/>
          </p:nvSpPr>
          <p:spPr>
            <a:xfrm rot="5581197">
              <a:off x="3480050" y="2671020"/>
              <a:ext cx="134" cy="134"/>
            </a:xfrm>
            <a:custGeom>
              <a:avLst/>
              <a:gdLst/>
              <a:ahLst/>
              <a:cxnLst/>
              <a:rect l="l" t="t" r="r" b="b"/>
              <a:pathLst>
                <a:path w="1" h="1" extrusionOk="0">
                  <a:moveTo>
                    <a:pt x="1" y="0"/>
                  </a:moveTo>
                  <a:lnTo>
                    <a:pt x="1" y="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0"/>
            <p:cNvSpPr/>
            <p:nvPr/>
          </p:nvSpPr>
          <p:spPr>
            <a:xfrm rot="5581197">
              <a:off x="3367596" y="2788405"/>
              <a:ext cx="134" cy="1748"/>
            </a:xfrm>
            <a:custGeom>
              <a:avLst/>
              <a:gdLst/>
              <a:ahLst/>
              <a:cxnLst/>
              <a:rect l="l" t="t" r="r" b="b"/>
              <a:pathLst>
                <a:path w="1" h="13" extrusionOk="0">
                  <a:moveTo>
                    <a:pt x="0" y="1"/>
                  </a:moveTo>
                  <a:lnTo>
                    <a:pt x="0" y="1"/>
                  </a:lnTo>
                  <a:lnTo>
                    <a:pt x="0" y="1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0"/>
            <p:cNvSpPr/>
            <p:nvPr/>
          </p:nvSpPr>
          <p:spPr>
            <a:xfrm rot="5581197">
              <a:off x="3368401" y="2789254"/>
              <a:ext cx="134" cy="134"/>
            </a:xfrm>
            <a:custGeom>
              <a:avLst/>
              <a:gdLst/>
              <a:ahLst/>
              <a:cxnLst/>
              <a:rect l="l" t="t" r="r" b="b"/>
              <a:pathLst>
                <a:path w="1" h="1" extrusionOk="0">
                  <a:moveTo>
                    <a:pt x="0" y="1"/>
                  </a:moveTo>
                  <a:lnTo>
                    <a:pt x="0" y="1"/>
                  </a:lnTo>
                  <a:lnTo>
                    <a:pt x="0"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0"/>
            <p:cNvSpPr/>
            <p:nvPr/>
          </p:nvSpPr>
          <p:spPr>
            <a:xfrm rot="5581197">
              <a:off x="3368401" y="2789254"/>
              <a:ext cx="134" cy="134"/>
            </a:xfrm>
            <a:custGeom>
              <a:avLst/>
              <a:gdLst/>
              <a:ahLst/>
              <a:cxnLst/>
              <a:rect l="l" t="t" r="r" b="b"/>
              <a:pathLst>
                <a:path w="1" h="1" extrusionOk="0">
                  <a:moveTo>
                    <a:pt x="0" y="1"/>
                  </a:moveTo>
                  <a:lnTo>
                    <a:pt x="0" y="1"/>
                  </a:lnTo>
                  <a:lnTo>
                    <a:pt x="0"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0"/>
            <p:cNvSpPr/>
            <p:nvPr/>
          </p:nvSpPr>
          <p:spPr>
            <a:xfrm rot="5581197">
              <a:off x="3518361" y="2797165"/>
              <a:ext cx="134" cy="134"/>
            </a:xfrm>
            <a:custGeom>
              <a:avLst/>
              <a:gdLst/>
              <a:ahLst/>
              <a:cxnLst/>
              <a:rect l="l" t="t" r="r" b="b"/>
              <a:pathLst>
                <a:path w="1" h="1" extrusionOk="0">
                  <a:moveTo>
                    <a:pt x="0" y="0"/>
                  </a:moveTo>
                  <a:lnTo>
                    <a:pt x="0" y="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0"/>
            <p:cNvSpPr/>
            <p:nvPr/>
          </p:nvSpPr>
          <p:spPr>
            <a:xfrm rot="5581197">
              <a:off x="3623657" y="2625823"/>
              <a:ext cx="134" cy="134"/>
            </a:xfrm>
            <a:custGeom>
              <a:avLst/>
              <a:gdLst/>
              <a:ahLst/>
              <a:cxnLst/>
              <a:rect l="l" t="t" r="r" b="b"/>
              <a:pathLst>
                <a:path w="1" h="1" extrusionOk="0">
                  <a:moveTo>
                    <a:pt x="1" y="1"/>
                  </a:moveTo>
                  <a:lnTo>
                    <a:pt x="1" y="1"/>
                  </a:lnTo>
                  <a:lnTo>
                    <a:pt x="1" y="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0"/>
            <p:cNvSpPr/>
            <p:nvPr/>
          </p:nvSpPr>
          <p:spPr>
            <a:xfrm rot="5581197">
              <a:off x="3546147" y="2770629"/>
              <a:ext cx="134" cy="134"/>
            </a:xfrm>
            <a:custGeom>
              <a:avLst/>
              <a:gdLst/>
              <a:ahLst/>
              <a:cxnLst/>
              <a:rect l="l" t="t" r="r" b="b"/>
              <a:pathLst>
                <a:path w="1" h="1" extrusionOk="0">
                  <a:moveTo>
                    <a:pt x="1" y="0"/>
                  </a:moveTo>
                  <a:lnTo>
                    <a:pt x="1" y="0"/>
                  </a:lnTo>
                  <a:lnTo>
                    <a:pt x="1" y="0"/>
                  </a:lnTo>
                  <a:cubicBezTo>
                    <a:pt x="1" y="0"/>
                    <a:pt x="1" y="0"/>
                    <a:pt x="1" y="0"/>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0"/>
            <p:cNvSpPr/>
            <p:nvPr/>
          </p:nvSpPr>
          <p:spPr>
            <a:xfrm rot="5581197">
              <a:off x="3489275" y="2923630"/>
              <a:ext cx="1613" cy="134"/>
            </a:xfrm>
            <a:custGeom>
              <a:avLst/>
              <a:gdLst/>
              <a:ahLst/>
              <a:cxnLst/>
              <a:rect l="l" t="t" r="r" b="b"/>
              <a:pathLst>
                <a:path w="12" h="1" extrusionOk="0">
                  <a:moveTo>
                    <a:pt x="12" y="0"/>
                  </a:moveTo>
                  <a:lnTo>
                    <a:pt x="0" y="0"/>
                  </a:lnTo>
                  <a:lnTo>
                    <a:pt x="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0"/>
            <p:cNvSpPr/>
            <p:nvPr/>
          </p:nvSpPr>
          <p:spPr>
            <a:xfrm rot="5581197">
              <a:off x="3413028" y="3030432"/>
              <a:ext cx="134" cy="134"/>
            </a:xfrm>
            <a:custGeom>
              <a:avLst/>
              <a:gdLst/>
              <a:ahLst/>
              <a:cxnLst/>
              <a:rect l="l" t="t" r="r" b="b"/>
              <a:pathLst>
                <a:path w="1" h="1" extrusionOk="0">
                  <a:moveTo>
                    <a:pt x="1" y="0"/>
                  </a:moveTo>
                  <a:lnTo>
                    <a:pt x="1" y="0"/>
                  </a:lnTo>
                  <a:cubicBezTo>
                    <a:pt x="1" y="0"/>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8" name="Google Shape;2378;p30"/>
          <p:cNvGrpSpPr/>
          <p:nvPr/>
        </p:nvGrpSpPr>
        <p:grpSpPr>
          <a:xfrm rot="684579">
            <a:off x="8843285" y="576833"/>
            <a:ext cx="473704" cy="962544"/>
            <a:chOff x="1956925" y="1479106"/>
            <a:chExt cx="1751577" cy="3559118"/>
          </a:xfrm>
        </p:grpSpPr>
        <p:sp>
          <p:nvSpPr>
            <p:cNvPr id="2379" name="Google Shape;2379;p30"/>
            <p:cNvSpPr/>
            <p:nvPr/>
          </p:nvSpPr>
          <p:spPr>
            <a:xfrm>
              <a:off x="2708377" y="1479106"/>
              <a:ext cx="631248" cy="3238554"/>
            </a:xfrm>
            <a:custGeom>
              <a:avLst/>
              <a:gdLst/>
              <a:ahLst/>
              <a:cxnLst/>
              <a:rect l="l" t="t" r="r" b="b"/>
              <a:pathLst>
                <a:path w="3135" h="16084" extrusionOk="0">
                  <a:moveTo>
                    <a:pt x="2904" y="1"/>
                  </a:moveTo>
                  <a:lnTo>
                    <a:pt x="1" y="16072"/>
                  </a:lnTo>
                  <a:lnTo>
                    <a:pt x="116" y="16084"/>
                  </a:lnTo>
                  <a:lnTo>
                    <a:pt x="3134" y="47"/>
                  </a:lnTo>
                  <a:lnTo>
                    <a:pt x="2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0"/>
            <p:cNvSpPr/>
            <p:nvPr/>
          </p:nvSpPr>
          <p:spPr>
            <a:xfrm>
              <a:off x="2388224" y="2263175"/>
              <a:ext cx="798373" cy="921188"/>
            </a:xfrm>
            <a:custGeom>
              <a:avLst/>
              <a:gdLst/>
              <a:ahLst/>
              <a:cxnLst/>
              <a:rect l="l" t="t" r="r" b="b"/>
              <a:pathLst>
                <a:path w="3965" h="4575" extrusionOk="0">
                  <a:moveTo>
                    <a:pt x="3849" y="1"/>
                  </a:moveTo>
                  <a:lnTo>
                    <a:pt x="1" y="4471"/>
                  </a:lnTo>
                  <a:lnTo>
                    <a:pt x="116" y="4575"/>
                  </a:lnTo>
                  <a:lnTo>
                    <a:pt x="3964" y="104"/>
                  </a:lnTo>
                  <a:lnTo>
                    <a:pt x="38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0"/>
            <p:cNvSpPr/>
            <p:nvPr/>
          </p:nvSpPr>
          <p:spPr>
            <a:xfrm>
              <a:off x="2323389" y="2731724"/>
              <a:ext cx="450230" cy="181217"/>
            </a:xfrm>
            <a:custGeom>
              <a:avLst/>
              <a:gdLst/>
              <a:ahLst/>
              <a:cxnLst/>
              <a:rect l="l" t="t" r="r" b="b"/>
              <a:pathLst>
                <a:path w="2236" h="900" extrusionOk="0">
                  <a:moveTo>
                    <a:pt x="2178" y="1"/>
                  </a:moveTo>
                  <a:lnTo>
                    <a:pt x="0" y="761"/>
                  </a:lnTo>
                  <a:lnTo>
                    <a:pt x="58" y="900"/>
                  </a:lnTo>
                  <a:lnTo>
                    <a:pt x="2235" y="151"/>
                  </a:lnTo>
                  <a:lnTo>
                    <a:pt x="2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0"/>
            <p:cNvSpPr/>
            <p:nvPr/>
          </p:nvSpPr>
          <p:spPr>
            <a:xfrm>
              <a:off x="2388224" y="2680782"/>
              <a:ext cx="234579" cy="132490"/>
            </a:xfrm>
            <a:custGeom>
              <a:avLst/>
              <a:gdLst/>
              <a:ahLst/>
              <a:cxnLst/>
              <a:rect l="l" t="t" r="r" b="b"/>
              <a:pathLst>
                <a:path w="1165" h="658" extrusionOk="0">
                  <a:moveTo>
                    <a:pt x="70" y="1"/>
                  </a:moveTo>
                  <a:lnTo>
                    <a:pt x="1" y="139"/>
                  </a:lnTo>
                  <a:lnTo>
                    <a:pt x="1107" y="657"/>
                  </a:lnTo>
                  <a:lnTo>
                    <a:pt x="1165" y="519"/>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0"/>
            <p:cNvSpPr/>
            <p:nvPr/>
          </p:nvSpPr>
          <p:spPr>
            <a:xfrm>
              <a:off x="2685221" y="2727093"/>
              <a:ext cx="109336" cy="311090"/>
            </a:xfrm>
            <a:custGeom>
              <a:avLst/>
              <a:gdLst/>
              <a:ahLst/>
              <a:cxnLst/>
              <a:rect l="l" t="t" r="r" b="b"/>
              <a:pathLst>
                <a:path w="543" h="1545" extrusionOk="0">
                  <a:moveTo>
                    <a:pt x="392" y="1"/>
                  </a:moveTo>
                  <a:lnTo>
                    <a:pt x="1" y="1510"/>
                  </a:lnTo>
                  <a:lnTo>
                    <a:pt x="150" y="1545"/>
                  </a:lnTo>
                  <a:lnTo>
                    <a:pt x="542" y="35"/>
                  </a:lnTo>
                  <a:lnTo>
                    <a:pt x="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0"/>
            <p:cNvSpPr/>
            <p:nvPr/>
          </p:nvSpPr>
          <p:spPr>
            <a:xfrm>
              <a:off x="3033160" y="2843073"/>
              <a:ext cx="396871" cy="1146300"/>
            </a:xfrm>
            <a:custGeom>
              <a:avLst/>
              <a:gdLst/>
              <a:ahLst/>
              <a:cxnLst/>
              <a:rect l="l" t="t" r="r" b="b"/>
              <a:pathLst>
                <a:path w="1971" h="5693" extrusionOk="0">
                  <a:moveTo>
                    <a:pt x="104" y="1"/>
                  </a:moveTo>
                  <a:cubicBezTo>
                    <a:pt x="1" y="1118"/>
                    <a:pt x="1809" y="5646"/>
                    <a:pt x="1832" y="5692"/>
                  </a:cubicBezTo>
                  <a:lnTo>
                    <a:pt x="1971" y="5635"/>
                  </a:lnTo>
                  <a:cubicBezTo>
                    <a:pt x="1959" y="5589"/>
                    <a:pt x="150" y="1095"/>
                    <a:pt x="254" y="12"/>
                  </a:cubicBezTo>
                  <a:lnTo>
                    <a:pt x="1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0"/>
            <p:cNvSpPr/>
            <p:nvPr/>
          </p:nvSpPr>
          <p:spPr>
            <a:xfrm>
              <a:off x="2358223" y="3492638"/>
              <a:ext cx="601045" cy="802792"/>
            </a:xfrm>
            <a:custGeom>
              <a:avLst/>
              <a:gdLst/>
              <a:ahLst/>
              <a:cxnLst/>
              <a:rect l="l" t="t" r="r" b="b"/>
              <a:pathLst>
                <a:path w="2985" h="3987" extrusionOk="0">
                  <a:moveTo>
                    <a:pt x="2846" y="1"/>
                  </a:moveTo>
                  <a:cubicBezTo>
                    <a:pt x="2443" y="1222"/>
                    <a:pt x="23" y="3849"/>
                    <a:pt x="0" y="3883"/>
                  </a:cubicBezTo>
                  <a:lnTo>
                    <a:pt x="115" y="3987"/>
                  </a:lnTo>
                  <a:cubicBezTo>
                    <a:pt x="208" y="3872"/>
                    <a:pt x="2581" y="1303"/>
                    <a:pt x="2984" y="47"/>
                  </a:cubicBezTo>
                  <a:lnTo>
                    <a:pt x="28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0"/>
            <p:cNvSpPr/>
            <p:nvPr/>
          </p:nvSpPr>
          <p:spPr>
            <a:xfrm>
              <a:off x="2297817" y="3942663"/>
              <a:ext cx="355190" cy="176586"/>
            </a:xfrm>
            <a:custGeom>
              <a:avLst/>
              <a:gdLst/>
              <a:ahLst/>
              <a:cxnLst/>
              <a:rect l="l" t="t" r="r" b="b"/>
              <a:pathLst>
                <a:path w="1764" h="877" extrusionOk="0">
                  <a:moveTo>
                    <a:pt x="1706" y="1"/>
                  </a:moveTo>
                  <a:lnTo>
                    <a:pt x="1" y="727"/>
                  </a:lnTo>
                  <a:lnTo>
                    <a:pt x="58" y="876"/>
                  </a:lnTo>
                  <a:lnTo>
                    <a:pt x="1763" y="151"/>
                  </a:lnTo>
                  <a:lnTo>
                    <a:pt x="17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0"/>
            <p:cNvSpPr/>
            <p:nvPr/>
          </p:nvSpPr>
          <p:spPr>
            <a:xfrm>
              <a:off x="2803617" y="4202610"/>
              <a:ext cx="239008" cy="412974"/>
            </a:xfrm>
            <a:custGeom>
              <a:avLst/>
              <a:gdLst/>
              <a:ahLst/>
              <a:cxnLst/>
              <a:rect l="l" t="t" r="r" b="b"/>
              <a:pathLst>
                <a:path w="1187" h="2051" extrusionOk="0">
                  <a:moveTo>
                    <a:pt x="138" y="0"/>
                  </a:moveTo>
                  <a:lnTo>
                    <a:pt x="0" y="69"/>
                  </a:lnTo>
                  <a:lnTo>
                    <a:pt x="1049" y="2051"/>
                  </a:lnTo>
                  <a:lnTo>
                    <a:pt x="1187" y="1982"/>
                  </a:lnTo>
                  <a:lnTo>
                    <a:pt x="1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0"/>
            <p:cNvSpPr/>
            <p:nvPr/>
          </p:nvSpPr>
          <p:spPr>
            <a:xfrm>
              <a:off x="2515883" y="4109786"/>
              <a:ext cx="324987" cy="540631"/>
            </a:xfrm>
            <a:custGeom>
              <a:avLst/>
              <a:gdLst/>
              <a:ahLst/>
              <a:cxnLst/>
              <a:rect l="l" t="t" r="r" b="b"/>
              <a:pathLst>
                <a:path w="1614" h="2685" extrusionOk="0">
                  <a:moveTo>
                    <a:pt x="1487" y="0"/>
                  </a:moveTo>
                  <a:lnTo>
                    <a:pt x="1" y="2615"/>
                  </a:lnTo>
                  <a:lnTo>
                    <a:pt x="127" y="2685"/>
                  </a:lnTo>
                  <a:lnTo>
                    <a:pt x="1613" y="81"/>
                  </a:lnTo>
                  <a:lnTo>
                    <a:pt x="14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0"/>
            <p:cNvSpPr/>
            <p:nvPr/>
          </p:nvSpPr>
          <p:spPr>
            <a:xfrm>
              <a:off x="2738580" y="4538870"/>
              <a:ext cx="106920" cy="176586"/>
            </a:xfrm>
            <a:custGeom>
              <a:avLst/>
              <a:gdLst/>
              <a:ahLst/>
              <a:cxnLst/>
              <a:rect l="l" t="t" r="r" b="b"/>
              <a:pathLst>
                <a:path w="531" h="877" extrusionOk="0">
                  <a:moveTo>
                    <a:pt x="139" y="1"/>
                  </a:moveTo>
                  <a:lnTo>
                    <a:pt x="1" y="70"/>
                  </a:lnTo>
                  <a:lnTo>
                    <a:pt x="392" y="876"/>
                  </a:lnTo>
                  <a:lnTo>
                    <a:pt x="531" y="807"/>
                  </a:lnTo>
                  <a:lnTo>
                    <a:pt x="1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0"/>
            <p:cNvSpPr/>
            <p:nvPr/>
          </p:nvSpPr>
          <p:spPr>
            <a:xfrm>
              <a:off x="2975170" y="4549340"/>
              <a:ext cx="369084" cy="488884"/>
            </a:xfrm>
            <a:custGeom>
              <a:avLst/>
              <a:gdLst/>
              <a:ahLst/>
              <a:cxnLst/>
              <a:rect l="l" t="t" r="r" b="b"/>
              <a:pathLst>
                <a:path w="1833" h="2428" extrusionOk="0">
                  <a:moveTo>
                    <a:pt x="181" y="1"/>
                  </a:moveTo>
                  <a:cubicBezTo>
                    <a:pt x="125" y="1"/>
                    <a:pt x="81" y="15"/>
                    <a:pt x="58" y="52"/>
                  </a:cubicBezTo>
                  <a:cubicBezTo>
                    <a:pt x="1" y="121"/>
                    <a:pt x="70" y="306"/>
                    <a:pt x="81" y="386"/>
                  </a:cubicBezTo>
                  <a:cubicBezTo>
                    <a:pt x="104" y="502"/>
                    <a:pt x="127" y="617"/>
                    <a:pt x="162" y="732"/>
                  </a:cubicBezTo>
                  <a:cubicBezTo>
                    <a:pt x="220" y="962"/>
                    <a:pt x="312" y="1193"/>
                    <a:pt x="415" y="1412"/>
                  </a:cubicBezTo>
                  <a:cubicBezTo>
                    <a:pt x="542" y="1654"/>
                    <a:pt x="692" y="1884"/>
                    <a:pt x="853" y="2091"/>
                  </a:cubicBezTo>
                  <a:cubicBezTo>
                    <a:pt x="934" y="2195"/>
                    <a:pt x="1014" y="2287"/>
                    <a:pt x="1118" y="2356"/>
                  </a:cubicBezTo>
                  <a:cubicBezTo>
                    <a:pt x="1193" y="2398"/>
                    <a:pt x="1287" y="2428"/>
                    <a:pt x="1376" y="2428"/>
                  </a:cubicBezTo>
                  <a:cubicBezTo>
                    <a:pt x="1410" y="2428"/>
                    <a:pt x="1444" y="2424"/>
                    <a:pt x="1475" y="2414"/>
                  </a:cubicBezTo>
                  <a:cubicBezTo>
                    <a:pt x="1683" y="2345"/>
                    <a:pt x="1775" y="2115"/>
                    <a:pt x="1798" y="1896"/>
                  </a:cubicBezTo>
                  <a:cubicBezTo>
                    <a:pt x="1832" y="1423"/>
                    <a:pt x="1648" y="939"/>
                    <a:pt x="1314" y="605"/>
                  </a:cubicBezTo>
                  <a:cubicBezTo>
                    <a:pt x="1141" y="421"/>
                    <a:pt x="934" y="271"/>
                    <a:pt x="703" y="168"/>
                  </a:cubicBezTo>
                  <a:cubicBezTo>
                    <a:pt x="617" y="133"/>
                    <a:pt x="348"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0"/>
            <p:cNvSpPr/>
            <p:nvPr/>
          </p:nvSpPr>
          <p:spPr>
            <a:xfrm>
              <a:off x="2123847" y="4597262"/>
              <a:ext cx="447008" cy="369885"/>
            </a:xfrm>
            <a:custGeom>
              <a:avLst/>
              <a:gdLst/>
              <a:ahLst/>
              <a:cxnLst/>
              <a:rect l="l" t="t" r="r" b="b"/>
              <a:pathLst>
                <a:path w="2220" h="1837" extrusionOk="0">
                  <a:moveTo>
                    <a:pt x="2054" y="1"/>
                  </a:moveTo>
                  <a:cubicBezTo>
                    <a:pt x="2032" y="1"/>
                    <a:pt x="2005" y="7"/>
                    <a:pt x="1971" y="22"/>
                  </a:cubicBezTo>
                  <a:cubicBezTo>
                    <a:pt x="1706" y="137"/>
                    <a:pt x="1441" y="287"/>
                    <a:pt x="1176" y="425"/>
                  </a:cubicBezTo>
                  <a:cubicBezTo>
                    <a:pt x="934" y="540"/>
                    <a:pt x="692" y="667"/>
                    <a:pt x="473" y="828"/>
                  </a:cubicBezTo>
                  <a:cubicBezTo>
                    <a:pt x="266" y="1001"/>
                    <a:pt x="93" y="1220"/>
                    <a:pt x="24" y="1485"/>
                  </a:cubicBezTo>
                  <a:cubicBezTo>
                    <a:pt x="1" y="1577"/>
                    <a:pt x="1" y="1681"/>
                    <a:pt x="58" y="1761"/>
                  </a:cubicBezTo>
                  <a:cubicBezTo>
                    <a:pt x="102" y="1818"/>
                    <a:pt x="170" y="1837"/>
                    <a:pt x="242" y="1837"/>
                  </a:cubicBezTo>
                  <a:cubicBezTo>
                    <a:pt x="304" y="1837"/>
                    <a:pt x="369" y="1823"/>
                    <a:pt x="427" y="1807"/>
                  </a:cubicBezTo>
                  <a:cubicBezTo>
                    <a:pt x="427" y="1784"/>
                    <a:pt x="738" y="1692"/>
                    <a:pt x="772" y="1669"/>
                  </a:cubicBezTo>
                  <a:cubicBezTo>
                    <a:pt x="888" y="1623"/>
                    <a:pt x="991" y="1565"/>
                    <a:pt x="1095" y="1496"/>
                  </a:cubicBezTo>
                  <a:cubicBezTo>
                    <a:pt x="1464" y="1243"/>
                    <a:pt x="1775" y="886"/>
                    <a:pt x="1982" y="482"/>
                  </a:cubicBezTo>
                  <a:cubicBezTo>
                    <a:pt x="2033" y="391"/>
                    <a:pt x="2220" y="1"/>
                    <a:pt x="2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0"/>
            <p:cNvSpPr/>
            <p:nvPr/>
          </p:nvSpPr>
          <p:spPr>
            <a:xfrm>
              <a:off x="1977665" y="4233417"/>
              <a:ext cx="429490" cy="352166"/>
            </a:xfrm>
            <a:custGeom>
              <a:avLst/>
              <a:gdLst/>
              <a:ahLst/>
              <a:cxnLst/>
              <a:rect l="l" t="t" r="r" b="b"/>
              <a:pathLst>
                <a:path w="2133" h="1749" extrusionOk="0">
                  <a:moveTo>
                    <a:pt x="2008" y="1"/>
                  </a:moveTo>
                  <a:cubicBezTo>
                    <a:pt x="1847" y="1"/>
                    <a:pt x="1563" y="223"/>
                    <a:pt x="1487" y="273"/>
                  </a:cubicBezTo>
                  <a:cubicBezTo>
                    <a:pt x="1210" y="458"/>
                    <a:pt x="945" y="642"/>
                    <a:pt x="680" y="826"/>
                  </a:cubicBezTo>
                  <a:cubicBezTo>
                    <a:pt x="462" y="965"/>
                    <a:pt x="243" y="1114"/>
                    <a:pt x="104" y="1333"/>
                  </a:cubicBezTo>
                  <a:cubicBezTo>
                    <a:pt x="47" y="1437"/>
                    <a:pt x="1" y="1587"/>
                    <a:pt x="81" y="1679"/>
                  </a:cubicBezTo>
                  <a:cubicBezTo>
                    <a:pt x="150" y="1748"/>
                    <a:pt x="254" y="1748"/>
                    <a:pt x="346" y="1748"/>
                  </a:cubicBezTo>
                  <a:cubicBezTo>
                    <a:pt x="899" y="1690"/>
                    <a:pt x="1360" y="1310"/>
                    <a:pt x="1694" y="872"/>
                  </a:cubicBezTo>
                  <a:cubicBezTo>
                    <a:pt x="1786" y="746"/>
                    <a:pt x="1867" y="619"/>
                    <a:pt x="1948" y="492"/>
                  </a:cubicBezTo>
                  <a:cubicBezTo>
                    <a:pt x="2017" y="389"/>
                    <a:pt x="2132" y="239"/>
                    <a:pt x="2121" y="112"/>
                  </a:cubicBezTo>
                  <a:cubicBezTo>
                    <a:pt x="2111" y="31"/>
                    <a:pt x="2068" y="1"/>
                    <a:pt x="2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0"/>
            <p:cNvSpPr/>
            <p:nvPr/>
          </p:nvSpPr>
          <p:spPr>
            <a:xfrm>
              <a:off x="3346264" y="3851852"/>
              <a:ext cx="362238" cy="393644"/>
            </a:xfrm>
            <a:custGeom>
              <a:avLst/>
              <a:gdLst/>
              <a:ahLst/>
              <a:cxnLst/>
              <a:rect l="l" t="t" r="r" b="b"/>
              <a:pathLst>
                <a:path w="1799" h="1955" extrusionOk="0">
                  <a:moveTo>
                    <a:pt x="132" y="0"/>
                  </a:moveTo>
                  <a:cubicBezTo>
                    <a:pt x="99" y="0"/>
                    <a:pt x="69" y="16"/>
                    <a:pt x="47" y="60"/>
                  </a:cubicBezTo>
                  <a:cubicBezTo>
                    <a:pt x="1" y="164"/>
                    <a:pt x="82" y="417"/>
                    <a:pt x="105" y="521"/>
                  </a:cubicBezTo>
                  <a:cubicBezTo>
                    <a:pt x="139" y="682"/>
                    <a:pt x="185" y="832"/>
                    <a:pt x="243" y="993"/>
                  </a:cubicBezTo>
                  <a:cubicBezTo>
                    <a:pt x="381" y="1327"/>
                    <a:pt x="612" y="1650"/>
                    <a:pt x="923" y="1834"/>
                  </a:cubicBezTo>
                  <a:cubicBezTo>
                    <a:pt x="1040" y="1903"/>
                    <a:pt x="1166" y="1955"/>
                    <a:pt x="1293" y="1955"/>
                  </a:cubicBezTo>
                  <a:cubicBezTo>
                    <a:pt x="1315" y="1955"/>
                    <a:pt x="1338" y="1953"/>
                    <a:pt x="1360" y="1949"/>
                  </a:cubicBezTo>
                  <a:cubicBezTo>
                    <a:pt x="1614" y="1903"/>
                    <a:pt x="1798" y="1638"/>
                    <a:pt x="1787" y="1373"/>
                  </a:cubicBezTo>
                  <a:cubicBezTo>
                    <a:pt x="1787" y="1120"/>
                    <a:pt x="1625" y="878"/>
                    <a:pt x="1430" y="717"/>
                  </a:cubicBezTo>
                  <a:cubicBezTo>
                    <a:pt x="1222" y="544"/>
                    <a:pt x="980" y="440"/>
                    <a:pt x="750" y="325"/>
                  </a:cubicBezTo>
                  <a:cubicBezTo>
                    <a:pt x="612" y="267"/>
                    <a:pt x="473" y="198"/>
                    <a:pt x="347" y="106"/>
                  </a:cubicBezTo>
                  <a:cubicBezTo>
                    <a:pt x="292" y="75"/>
                    <a:pt x="204"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0"/>
            <p:cNvSpPr/>
            <p:nvPr/>
          </p:nvSpPr>
          <p:spPr>
            <a:xfrm>
              <a:off x="2499573" y="2985631"/>
              <a:ext cx="234579" cy="426465"/>
            </a:xfrm>
            <a:custGeom>
              <a:avLst/>
              <a:gdLst/>
              <a:ahLst/>
              <a:cxnLst/>
              <a:rect l="l" t="t" r="r" b="b"/>
              <a:pathLst>
                <a:path w="1165" h="2118" extrusionOk="0">
                  <a:moveTo>
                    <a:pt x="1042" y="0"/>
                  </a:moveTo>
                  <a:cubicBezTo>
                    <a:pt x="952" y="0"/>
                    <a:pt x="836" y="163"/>
                    <a:pt x="784" y="215"/>
                  </a:cubicBezTo>
                  <a:cubicBezTo>
                    <a:pt x="381" y="664"/>
                    <a:pt x="82" y="1217"/>
                    <a:pt x="12" y="1816"/>
                  </a:cubicBezTo>
                  <a:cubicBezTo>
                    <a:pt x="1" y="1920"/>
                    <a:pt x="12" y="2058"/>
                    <a:pt x="116" y="2104"/>
                  </a:cubicBezTo>
                  <a:cubicBezTo>
                    <a:pt x="135" y="2113"/>
                    <a:pt x="154" y="2118"/>
                    <a:pt x="174" y="2118"/>
                  </a:cubicBezTo>
                  <a:cubicBezTo>
                    <a:pt x="250" y="2118"/>
                    <a:pt x="328" y="2055"/>
                    <a:pt x="393" y="2000"/>
                  </a:cubicBezTo>
                  <a:cubicBezTo>
                    <a:pt x="612" y="1770"/>
                    <a:pt x="796" y="1505"/>
                    <a:pt x="911" y="1205"/>
                  </a:cubicBezTo>
                  <a:cubicBezTo>
                    <a:pt x="1026" y="952"/>
                    <a:pt x="1095" y="664"/>
                    <a:pt x="1118" y="387"/>
                  </a:cubicBezTo>
                  <a:cubicBezTo>
                    <a:pt x="1118" y="295"/>
                    <a:pt x="1165" y="53"/>
                    <a:pt x="1072" y="7"/>
                  </a:cubicBezTo>
                  <a:cubicBezTo>
                    <a:pt x="1063" y="2"/>
                    <a:pt x="1053" y="0"/>
                    <a:pt x="10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0"/>
            <p:cNvSpPr/>
            <p:nvPr/>
          </p:nvSpPr>
          <p:spPr>
            <a:xfrm>
              <a:off x="2054179" y="3152150"/>
              <a:ext cx="387608" cy="333037"/>
            </a:xfrm>
            <a:custGeom>
              <a:avLst/>
              <a:gdLst/>
              <a:ahLst/>
              <a:cxnLst/>
              <a:rect l="l" t="t" r="r" b="b"/>
              <a:pathLst>
                <a:path w="1925" h="1654" extrusionOk="0">
                  <a:moveTo>
                    <a:pt x="1748" y="1"/>
                  </a:moveTo>
                  <a:cubicBezTo>
                    <a:pt x="1593" y="1"/>
                    <a:pt x="1212" y="292"/>
                    <a:pt x="1107" y="355"/>
                  </a:cubicBezTo>
                  <a:cubicBezTo>
                    <a:pt x="888" y="494"/>
                    <a:pt x="669" y="643"/>
                    <a:pt x="450" y="805"/>
                  </a:cubicBezTo>
                  <a:cubicBezTo>
                    <a:pt x="277" y="920"/>
                    <a:pt x="93" y="1058"/>
                    <a:pt x="35" y="1254"/>
                  </a:cubicBezTo>
                  <a:cubicBezTo>
                    <a:pt x="1" y="1381"/>
                    <a:pt x="35" y="1530"/>
                    <a:pt x="139" y="1611"/>
                  </a:cubicBezTo>
                  <a:cubicBezTo>
                    <a:pt x="187" y="1641"/>
                    <a:pt x="241" y="1654"/>
                    <a:pt x="297" y="1654"/>
                  </a:cubicBezTo>
                  <a:cubicBezTo>
                    <a:pt x="391" y="1654"/>
                    <a:pt x="491" y="1620"/>
                    <a:pt x="577" y="1577"/>
                  </a:cubicBezTo>
                  <a:cubicBezTo>
                    <a:pt x="807" y="1473"/>
                    <a:pt x="1026" y="1323"/>
                    <a:pt x="1211" y="1150"/>
                  </a:cubicBezTo>
                  <a:cubicBezTo>
                    <a:pt x="1372" y="989"/>
                    <a:pt x="1510" y="805"/>
                    <a:pt x="1625" y="609"/>
                  </a:cubicBezTo>
                  <a:cubicBezTo>
                    <a:pt x="1683" y="517"/>
                    <a:pt x="1925" y="113"/>
                    <a:pt x="1787" y="10"/>
                  </a:cubicBezTo>
                  <a:cubicBezTo>
                    <a:pt x="1776" y="4"/>
                    <a:pt x="1763" y="1"/>
                    <a:pt x="1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0"/>
            <p:cNvSpPr/>
            <p:nvPr/>
          </p:nvSpPr>
          <p:spPr>
            <a:xfrm>
              <a:off x="1956925" y="2832804"/>
              <a:ext cx="440766" cy="157256"/>
            </a:xfrm>
            <a:custGeom>
              <a:avLst/>
              <a:gdLst/>
              <a:ahLst/>
              <a:cxnLst/>
              <a:rect l="l" t="t" r="r" b="b"/>
              <a:pathLst>
                <a:path w="2189" h="781" extrusionOk="0">
                  <a:moveTo>
                    <a:pt x="989" y="0"/>
                  </a:moveTo>
                  <a:cubicBezTo>
                    <a:pt x="801" y="0"/>
                    <a:pt x="613" y="13"/>
                    <a:pt x="426" y="40"/>
                  </a:cubicBezTo>
                  <a:cubicBezTo>
                    <a:pt x="323" y="52"/>
                    <a:pt x="207" y="75"/>
                    <a:pt x="127" y="156"/>
                  </a:cubicBezTo>
                  <a:cubicBezTo>
                    <a:pt x="0" y="294"/>
                    <a:pt x="58" y="524"/>
                    <a:pt x="196" y="651"/>
                  </a:cubicBezTo>
                  <a:cubicBezTo>
                    <a:pt x="323" y="749"/>
                    <a:pt x="484" y="780"/>
                    <a:pt x="650" y="780"/>
                  </a:cubicBezTo>
                  <a:cubicBezTo>
                    <a:pt x="679" y="780"/>
                    <a:pt x="708" y="779"/>
                    <a:pt x="737" y="778"/>
                  </a:cubicBezTo>
                  <a:lnTo>
                    <a:pt x="726" y="778"/>
                  </a:lnTo>
                  <a:cubicBezTo>
                    <a:pt x="968" y="778"/>
                    <a:pt x="1210" y="732"/>
                    <a:pt x="1440" y="651"/>
                  </a:cubicBezTo>
                  <a:cubicBezTo>
                    <a:pt x="1624" y="593"/>
                    <a:pt x="1866" y="513"/>
                    <a:pt x="2005" y="375"/>
                  </a:cubicBezTo>
                  <a:cubicBezTo>
                    <a:pt x="2189" y="213"/>
                    <a:pt x="2005" y="121"/>
                    <a:pt x="1843" y="87"/>
                  </a:cubicBezTo>
                  <a:cubicBezTo>
                    <a:pt x="1564" y="31"/>
                    <a:pt x="1277" y="0"/>
                    <a:pt x="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7" name="Google Shape;2397;p30"/>
          <p:cNvSpPr/>
          <p:nvPr/>
        </p:nvSpPr>
        <p:spPr>
          <a:xfrm rot="-5400000">
            <a:off x="6951562" y="-665040"/>
            <a:ext cx="1083287" cy="1136840"/>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98"/>
        <p:cNvGrpSpPr/>
        <p:nvPr/>
      </p:nvGrpSpPr>
      <p:grpSpPr>
        <a:xfrm>
          <a:off x="0" y="0"/>
          <a:ext cx="0" cy="0"/>
          <a:chOff x="0" y="0"/>
          <a:chExt cx="0" cy="0"/>
        </a:xfrm>
      </p:grpSpPr>
      <p:sp>
        <p:nvSpPr>
          <p:cNvPr id="2399" name="Google Shape;2399;p31"/>
          <p:cNvSpPr/>
          <p:nvPr/>
        </p:nvSpPr>
        <p:spPr>
          <a:xfrm rot="-1439744" flipH="1">
            <a:off x="1856167" y="3214228"/>
            <a:ext cx="9210658" cy="2779526"/>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1"/>
          <p:cNvSpPr/>
          <p:nvPr/>
        </p:nvSpPr>
        <p:spPr>
          <a:xfrm rot="-5722357" flipH="1">
            <a:off x="6383220" y="2622050"/>
            <a:ext cx="1528314" cy="5480491"/>
          </a:xfrm>
          <a:prstGeom prst="pie">
            <a:avLst>
              <a:gd name="adj1" fmla="val 5384737"/>
              <a:gd name="adj2" fmla="val 1615102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1" name="Google Shape;2401;p31"/>
          <p:cNvGrpSpPr/>
          <p:nvPr/>
        </p:nvGrpSpPr>
        <p:grpSpPr>
          <a:xfrm rot="-1574270">
            <a:off x="8490032" y="3367253"/>
            <a:ext cx="773535" cy="1365191"/>
            <a:chOff x="4563166" y="600259"/>
            <a:chExt cx="2351985" cy="4150952"/>
          </a:xfrm>
        </p:grpSpPr>
        <p:sp>
          <p:nvSpPr>
            <p:cNvPr id="2402" name="Google Shape;2402;p31"/>
            <p:cNvSpPr/>
            <p:nvPr/>
          </p:nvSpPr>
          <p:spPr>
            <a:xfrm>
              <a:off x="4563166" y="600259"/>
              <a:ext cx="2351985" cy="4150952"/>
            </a:xfrm>
            <a:custGeom>
              <a:avLst/>
              <a:gdLst/>
              <a:ahLst/>
              <a:cxnLst/>
              <a:rect l="l" t="t" r="r" b="b"/>
              <a:pathLst>
                <a:path w="9212" h="16258" extrusionOk="0">
                  <a:moveTo>
                    <a:pt x="5166" y="1"/>
                  </a:moveTo>
                  <a:cubicBezTo>
                    <a:pt x="5142" y="1"/>
                    <a:pt x="5130" y="13"/>
                    <a:pt x="5130" y="37"/>
                  </a:cubicBezTo>
                  <a:cubicBezTo>
                    <a:pt x="5130" y="354"/>
                    <a:pt x="5178" y="696"/>
                    <a:pt x="5239" y="988"/>
                  </a:cubicBezTo>
                  <a:cubicBezTo>
                    <a:pt x="5107" y="789"/>
                    <a:pt x="4873" y="484"/>
                    <a:pt x="4668" y="484"/>
                  </a:cubicBezTo>
                  <a:cubicBezTo>
                    <a:pt x="4572" y="484"/>
                    <a:pt x="4481" y="552"/>
                    <a:pt x="4411" y="732"/>
                  </a:cubicBezTo>
                  <a:cubicBezTo>
                    <a:pt x="4179" y="1305"/>
                    <a:pt x="4996" y="1987"/>
                    <a:pt x="5398" y="2268"/>
                  </a:cubicBezTo>
                  <a:cubicBezTo>
                    <a:pt x="5495" y="3547"/>
                    <a:pt x="5556" y="5582"/>
                    <a:pt x="5337" y="5996"/>
                  </a:cubicBezTo>
                  <a:cubicBezTo>
                    <a:pt x="5325" y="6021"/>
                    <a:pt x="5325" y="6045"/>
                    <a:pt x="5325" y="6070"/>
                  </a:cubicBezTo>
                  <a:cubicBezTo>
                    <a:pt x="4849" y="6862"/>
                    <a:pt x="4362" y="7800"/>
                    <a:pt x="3935" y="8811"/>
                  </a:cubicBezTo>
                  <a:cubicBezTo>
                    <a:pt x="3704" y="8092"/>
                    <a:pt x="3521" y="6898"/>
                    <a:pt x="3485" y="6630"/>
                  </a:cubicBezTo>
                  <a:cubicBezTo>
                    <a:pt x="3741" y="6179"/>
                    <a:pt x="4447" y="4851"/>
                    <a:pt x="3838" y="4766"/>
                  </a:cubicBezTo>
                  <a:cubicBezTo>
                    <a:pt x="3798" y="4760"/>
                    <a:pt x="3760" y="4758"/>
                    <a:pt x="3724" y="4758"/>
                  </a:cubicBezTo>
                  <a:cubicBezTo>
                    <a:pt x="3207" y="4758"/>
                    <a:pt x="3143" y="5301"/>
                    <a:pt x="3131" y="5472"/>
                  </a:cubicBezTo>
                  <a:cubicBezTo>
                    <a:pt x="3070" y="5156"/>
                    <a:pt x="2997" y="4753"/>
                    <a:pt x="2997" y="4388"/>
                  </a:cubicBezTo>
                  <a:cubicBezTo>
                    <a:pt x="2997" y="4376"/>
                    <a:pt x="2985" y="4351"/>
                    <a:pt x="2961" y="4351"/>
                  </a:cubicBezTo>
                  <a:cubicBezTo>
                    <a:pt x="2936" y="4351"/>
                    <a:pt x="2924" y="4376"/>
                    <a:pt x="2924" y="4388"/>
                  </a:cubicBezTo>
                  <a:cubicBezTo>
                    <a:pt x="2924" y="4717"/>
                    <a:pt x="2973" y="5058"/>
                    <a:pt x="3034" y="5351"/>
                  </a:cubicBezTo>
                  <a:cubicBezTo>
                    <a:pt x="2901" y="5152"/>
                    <a:pt x="2668" y="4847"/>
                    <a:pt x="2463" y="4847"/>
                  </a:cubicBezTo>
                  <a:cubicBezTo>
                    <a:pt x="2366" y="4847"/>
                    <a:pt x="2275" y="4915"/>
                    <a:pt x="2205" y="5095"/>
                  </a:cubicBezTo>
                  <a:cubicBezTo>
                    <a:pt x="1974" y="5655"/>
                    <a:pt x="2766" y="6325"/>
                    <a:pt x="3180" y="6618"/>
                  </a:cubicBezTo>
                  <a:cubicBezTo>
                    <a:pt x="3192" y="6715"/>
                    <a:pt x="3448" y="8482"/>
                    <a:pt x="3777" y="9226"/>
                  </a:cubicBezTo>
                  <a:cubicBezTo>
                    <a:pt x="3497" y="9920"/>
                    <a:pt x="3265" y="10664"/>
                    <a:pt x="3095" y="11407"/>
                  </a:cubicBezTo>
                  <a:cubicBezTo>
                    <a:pt x="2741" y="10761"/>
                    <a:pt x="2059" y="9567"/>
                    <a:pt x="1815" y="9153"/>
                  </a:cubicBezTo>
                  <a:cubicBezTo>
                    <a:pt x="1861" y="8635"/>
                    <a:pt x="1929" y="7347"/>
                    <a:pt x="1465" y="7347"/>
                  </a:cubicBezTo>
                  <a:cubicBezTo>
                    <a:pt x="1438" y="7347"/>
                    <a:pt x="1408" y="7352"/>
                    <a:pt x="1376" y="7361"/>
                  </a:cubicBezTo>
                  <a:cubicBezTo>
                    <a:pt x="767" y="7544"/>
                    <a:pt x="950" y="8117"/>
                    <a:pt x="1023" y="8287"/>
                  </a:cubicBezTo>
                  <a:cubicBezTo>
                    <a:pt x="828" y="8031"/>
                    <a:pt x="609" y="7690"/>
                    <a:pt x="450" y="7361"/>
                  </a:cubicBezTo>
                  <a:cubicBezTo>
                    <a:pt x="442" y="7353"/>
                    <a:pt x="433" y="7344"/>
                    <a:pt x="420" y="7344"/>
                  </a:cubicBezTo>
                  <a:cubicBezTo>
                    <a:pt x="415" y="7344"/>
                    <a:pt x="409" y="7346"/>
                    <a:pt x="402" y="7349"/>
                  </a:cubicBezTo>
                  <a:cubicBezTo>
                    <a:pt x="377" y="7349"/>
                    <a:pt x="377" y="7373"/>
                    <a:pt x="389" y="7398"/>
                  </a:cubicBezTo>
                  <a:cubicBezTo>
                    <a:pt x="523" y="7690"/>
                    <a:pt x="706" y="7983"/>
                    <a:pt x="877" y="8226"/>
                  </a:cubicBezTo>
                  <a:cubicBezTo>
                    <a:pt x="714" y="8118"/>
                    <a:pt x="457" y="7975"/>
                    <a:pt x="265" y="7975"/>
                  </a:cubicBezTo>
                  <a:cubicBezTo>
                    <a:pt x="112" y="7975"/>
                    <a:pt x="1" y="8066"/>
                    <a:pt x="12" y="8336"/>
                  </a:cubicBezTo>
                  <a:cubicBezTo>
                    <a:pt x="48" y="8958"/>
                    <a:pt x="1096" y="9238"/>
                    <a:pt x="1571" y="9323"/>
                  </a:cubicBezTo>
                  <a:cubicBezTo>
                    <a:pt x="1876" y="9859"/>
                    <a:pt x="2790" y="11456"/>
                    <a:pt x="2997" y="11870"/>
                  </a:cubicBezTo>
                  <a:cubicBezTo>
                    <a:pt x="2729" y="13320"/>
                    <a:pt x="2741" y="14795"/>
                    <a:pt x="3241" y="16160"/>
                  </a:cubicBezTo>
                  <a:cubicBezTo>
                    <a:pt x="3265" y="16220"/>
                    <a:pt x="3326" y="16257"/>
                    <a:pt x="3387" y="16257"/>
                  </a:cubicBezTo>
                  <a:cubicBezTo>
                    <a:pt x="3399" y="16257"/>
                    <a:pt x="3424" y="16257"/>
                    <a:pt x="3436" y="16245"/>
                  </a:cubicBezTo>
                  <a:cubicBezTo>
                    <a:pt x="3521" y="16220"/>
                    <a:pt x="3558" y="16135"/>
                    <a:pt x="3533" y="16050"/>
                  </a:cubicBezTo>
                  <a:cubicBezTo>
                    <a:pt x="3034" y="14673"/>
                    <a:pt x="3058" y="13162"/>
                    <a:pt x="3363" y="11687"/>
                  </a:cubicBezTo>
                  <a:cubicBezTo>
                    <a:pt x="3606" y="11480"/>
                    <a:pt x="4338" y="10944"/>
                    <a:pt x="5276" y="10786"/>
                  </a:cubicBezTo>
                  <a:lnTo>
                    <a:pt x="5288" y="10786"/>
                  </a:lnTo>
                  <a:cubicBezTo>
                    <a:pt x="5616" y="10918"/>
                    <a:pt x="6285" y="11161"/>
                    <a:pt x="6723" y="11161"/>
                  </a:cubicBezTo>
                  <a:cubicBezTo>
                    <a:pt x="6968" y="11161"/>
                    <a:pt x="7140" y="11085"/>
                    <a:pt x="7140" y="10871"/>
                  </a:cubicBezTo>
                  <a:cubicBezTo>
                    <a:pt x="7140" y="10352"/>
                    <a:pt x="6716" y="10266"/>
                    <a:pt x="6469" y="10266"/>
                  </a:cubicBezTo>
                  <a:cubicBezTo>
                    <a:pt x="6420" y="10266"/>
                    <a:pt x="6379" y="10270"/>
                    <a:pt x="6348" y="10274"/>
                  </a:cubicBezTo>
                  <a:cubicBezTo>
                    <a:pt x="6653" y="10152"/>
                    <a:pt x="7043" y="10042"/>
                    <a:pt x="7396" y="9993"/>
                  </a:cubicBezTo>
                  <a:cubicBezTo>
                    <a:pt x="7421" y="9981"/>
                    <a:pt x="7433" y="9969"/>
                    <a:pt x="7433" y="9945"/>
                  </a:cubicBezTo>
                  <a:cubicBezTo>
                    <a:pt x="7433" y="9927"/>
                    <a:pt x="7420" y="9916"/>
                    <a:pt x="7403" y="9916"/>
                  </a:cubicBezTo>
                  <a:cubicBezTo>
                    <a:pt x="7397" y="9916"/>
                    <a:pt x="7391" y="9917"/>
                    <a:pt x="7384" y="9920"/>
                  </a:cubicBezTo>
                  <a:cubicBezTo>
                    <a:pt x="7067" y="9957"/>
                    <a:pt x="6738" y="10054"/>
                    <a:pt x="6458" y="10152"/>
                  </a:cubicBezTo>
                  <a:cubicBezTo>
                    <a:pt x="6714" y="9920"/>
                    <a:pt x="7177" y="9445"/>
                    <a:pt x="6592" y="9287"/>
                  </a:cubicBezTo>
                  <a:cubicBezTo>
                    <a:pt x="6549" y="9276"/>
                    <a:pt x="6506" y="9271"/>
                    <a:pt x="6464" y="9271"/>
                  </a:cubicBezTo>
                  <a:cubicBezTo>
                    <a:pt x="5914" y="9271"/>
                    <a:pt x="5406" y="10097"/>
                    <a:pt x="5191" y="10493"/>
                  </a:cubicBezTo>
                  <a:cubicBezTo>
                    <a:pt x="4447" y="10627"/>
                    <a:pt x="3838" y="10968"/>
                    <a:pt x="3472" y="11224"/>
                  </a:cubicBezTo>
                  <a:cubicBezTo>
                    <a:pt x="3753" y="10079"/>
                    <a:pt x="4204" y="8958"/>
                    <a:pt x="4691" y="7946"/>
                  </a:cubicBezTo>
                  <a:cubicBezTo>
                    <a:pt x="4691" y="7934"/>
                    <a:pt x="4703" y="7934"/>
                    <a:pt x="4703" y="7934"/>
                  </a:cubicBezTo>
                  <a:cubicBezTo>
                    <a:pt x="4715" y="7922"/>
                    <a:pt x="5605" y="7398"/>
                    <a:pt x="6616" y="7203"/>
                  </a:cubicBezTo>
                  <a:cubicBezTo>
                    <a:pt x="6641" y="7203"/>
                    <a:pt x="6665" y="7191"/>
                    <a:pt x="6677" y="7178"/>
                  </a:cubicBezTo>
                  <a:cubicBezTo>
                    <a:pt x="7019" y="7318"/>
                    <a:pt x="7661" y="7547"/>
                    <a:pt x="8083" y="7547"/>
                  </a:cubicBezTo>
                  <a:cubicBezTo>
                    <a:pt x="8324" y="7547"/>
                    <a:pt x="8493" y="7472"/>
                    <a:pt x="8493" y="7264"/>
                  </a:cubicBezTo>
                  <a:cubicBezTo>
                    <a:pt x="8493" y="6717"/>
                    <a:pt x="8040" y="6651"/>
                    <a:pt x="7798" y="6651"/>
                  </a:cubicBezTo>
                  <a:cubicBezTo>
                    <a:pt x="7759" y="6651"/>
                    <a:pt x="7726" y="6653"/>
                    <a:pt x="7701" y="6654"/>
                  </a:cubicBezTo>
                  <a:cubicBezTo>
                    <a:pt x="8006" y="6545"/>
                    <a:pt x="8396" y="6423"/>
                    <a:pt x="8749" y="6374"/>
                  </a:cubicBezTo>
                  <a:cubicBezTo>
                    <a:pt x="8773" y="6374"/>
                    <a:pt x="8785" y="6350"/>
                    <a:pt x="8785" y="6325"/>
                  </a:cubicBezTo>
                  <a:cubicBezTo>
                    <a:pt x="8773" y="6313"/>
                    <a:pt x="8761" y="6301"/>
                    <a:pt x="8737" y="6301"/>
                  </a:cubicBezTo>
                  <a:cubicBezTo>
                    <a:pt x="8420" y="6338"/>
                    <a:pt x="8091" y="6435"/>
                    <a:pt x="7798" y="6533"/>
                  </a:cubicBezTo>
                  <a:cubicBezTo>
                    <a:pt x="8067" y="6313"/>
                    <a:pt x="8530" y="5826"/>
                    <a:pt x="7945" y="5680"/>
                  </a:cubicBezTo>
                  <a:cubicBezTo>
                    <a:pt x="7899" y="5668"/>
                    <a:pt x="7854" y="5663"/>
                    <a:pt x="7809" y="5663"/>
                  </a:cubicBezTo>
                  <a:cubicBezTo>
                    <a:pt x="7240" y="5663"/>
                    <a:pt x="6723" y="6538"/>
                    <a:pt x="6531" y="6910"/>
                  </a:cubicBezTo>
                  <a:cubicBezTo>
                    <a:pt x="5873" y="7044"/>
                    <a:pt x="5276" y="7300"/>
                    <a:pt x="4923" y="7471"/>
                  </a:cubicBezTo>
                  <a:cubicBezTo>
                    <a:pt x="6056" y="5241"/>
                    <a:pt x="7335" y="3620"/>
                    <a:pt x="7360" y="3596"/>
                  </a:cubicBezTo>
                  <a:cubicBezTo>
                    <a:pt x="7372" y="3584"/>
                    <a:pt x="7372" y="3571"/>
                    <a:pt x="7384" y="3571"/>
                  </a:cubicBezTo>
                  <a:cubicBezTo>
                    <a:pt x="7945" y="3413"/>
                    <a:pt x="9212" y="3011"/>
                    <a:pt x="8871" y="2548"/>
                  </a:cubicBezTo>
                  <a:cubicBezTo>
                    <a:pt x="8726" y="2356"/>
                    <a:pt x="8564" y="2291"/>
                    <a:pt x="8413" y="2291"/>
                  </a:cubicBezTo>
                  <a:cubicBezTo>
                    <a:pt x="8170" y="2291"/>
                    <a:pt x="7954" y="2456"/>
                    <a:pt x="7872" y="2523"/>
                  </a:cubicBezTo>
                  <a:cubicBezTo>
                    <a:pt x="8054" y="2268"/>
                    <a:pt x="8286" y="1939"/>
                    <a:pt x="8554" y="1683"/>
                  </a:cubicBezTo>
                  <a:cubicBezTo>
                    <a:pt x="8566" y="1670"/>
                    <a:pt x="8566" y="1646"/>
                    <a:pt x="8554" y="1634"/>
                  </a:cubicBezTo>
                  <a:cubicBezTo>
                    <a:pt x="8548" y="1622"/>
                    <a:pt x="8539" y="1616"/>
                    <a:pt x="8528" y="1616"/>
                  </a:cubicBezTo>
                  <a:cubicBezTo>
                    <a:pt x="8517" y="1616"/>
                    <a:pt x="8505" y="1622"/>
                    <a:pt x="8493" y="1634"/>
                  </a:cubicBezTo>
                  <a:cubicBezTo>
                    <a:pt x="8274" y="1853"/>
                    <a:pt x="8054" y="2133"/>
                    <a:pt x="7884" y="2377"/>
                  </a:cubicBezTo>
                  <a:cubicBezTo>
                    <a:pt x="7957" y="2084"/>
                    <a:pt x="8030" y="1550"/>
                    <a:pt x="7696" y="1550"/>
                  </a:cubicBezTo>
                  <a:cubicBezTo>
                    <a:pt x="7640" y="1550"/>
                    <a:pt x="7573" y="1564"/>
                    <a:pt x="7494" y="1597"/>
                  </a:cubicBezTo>
                  <a:cubicBezTo>
                    <a:pt x="6897" y="1841"/>
                    <a:pt x="7019" y="2999"/>
                    <a:pt x="7092" y="3450"/>
                  </a:cubicBezTo>
                  <a:cubicBezTo>
                    <a:pt x="6933" y="3645"/>
                    <a:pt x="6409" y="4339"/>
                    <a:pt x="5763" y="5351"/>
                  </a:cubicBezTo>
                  <a:cubicBezTo>
                    <a:pt x="5849" y="4266"/>
                    <a:pt x="5727" y="2572"/>
                    <a:pt x="5702" y="2255"/>
                  </a:cubicBezTo>
                  <a:cubicBezTo>
                    <a:pt x="5971" y="1780"/>
                    <a:pt x="6641" y="488"/>
                    <a:pt x="6044" y="415"/>
                  </a:cubicBezTo>
                  <a:cubicBezTo>
                    <a:pt x="6003" y="410"/>
                    <a:pt x="5965" y="407"/>
                    <a:pt x="5930" y="407"/>
                  </a:cubicBezTo>
                  <a:cubicBezTo>
                    <a:pt x="5413" y="407"/>
                    <a:pt x="5349" y="950"/>
                    <a:pt x="5349" y="1110"/>
                  </a:cubicBezTo>
                  <a:cubicBezTo>
                    <a:pt x="5276" y="793"/>
                    <a:pt x="5203" y="403"/>
                    <a:pt x="5203" y="37"/>
                  </a:cubicBezTo>
                  <a:cubicBezTo>
                    <a:pt x="5203" y="13"/>
                    <a:pt x="5191" y="1"/>
                    <a:pt x="5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1"/>
            <p:cNvSpPr/>
            <p:nvPr/>
          </p:nvSpPr>
          <p:spPr>
            <a:xfrm>
              <a:off x="6208697" y="2147000"/>
              <a:ext cx="411061" cy="340338"/>
            </a:xfrm>
            <a:custGeom>
              <a:avLst/>
              <a:gdLst/>
              <a:ahLst/>
              <a:cxnLst/>
              <a:rect l="l" t="t" r="r" b="b"/>
              <a:pathLst>
                <a:path w="1610" h="1333" extrusionOk="0">
                  <a:moveTo>
                    <a:pt x="970" y="1"/>
                  </a:moveTo>
                  <a:cubicBezTo>
                    <a:pt x="457" y="1"/>
                    <a:pt x="1" y="1011"/>
                    <a:pt x="1" y="1011"/>
                  </a:cubicBezTo>
                  <a:cubicBezTo>
                    <a:pt x="1" y="1011"/>
                    <a:pt x="730" y="1332"/>
                    <a:pt x="1155" y="1332"/>
                  </a:cubicBezTo>
                  <a:cubicBezTo>
                    <a:pt x="1326" y="1332"/>
                    <a:pt x="1447" y="1280"/>
                    <a:pt x="1451" y="1133"/>
                  </a:cubicBezTo>
                  <a:cubicBezTo>
                    <a:pt x="1451" y="751"/>
                    <a:pt x="1134" y="699"/>
                    <a:pt x="962" y="699"/>
                  </a:cubicBezTo>
                  <a:cubicBezTo>
                    <a:pt x="898" y="699"/>
                    <a:pt x="854" y="706"/>
                    <a:pt x="854" y="706"/>
                  </a:cubicBezTo>
                  <a:cubicBezTo>
                    <a:pt x="854" y="706"/>
                    <a:pt x="1609" y="146"/>
                    <a:pt x="1061" y="12"/>
                  </a:cubicBezTo>
                  <a:cubicBezTo>
                    <a:pt x="1030" y="4"/>
                    <a:pt x="1000"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1"/>
            <p:cNvSpPr/>
            <p:nvPr/>
          </p:nvSpPr>
          <p:spPr>
            <a:xfrm>
              <a:off x="5863505" y="3070500"/>
              <a:ext cx="410806" cy="340849"/>
            </a:xfrm>
            <a:custGeom>
              <a:avLst/>
              <a:gdLst/>
              <a:ahLst/>
              <a:cxnLst/>
              <a:rect l="l" t="t" r="r" b="b"/>
              <a:pathLst>
                <a:path w="1609" h="1335" extrusionOk="0">
                  <a:moveTo>
                    <a:pt x="962" y="1"/>
                  </a:moveTo>
                  <a:cubicBezTo>
                    <a:pt x="452" y="1"/>
                    <a:pt x="0" y="1013"/>
                    <a:pt x="0" y="1013"/>
                  </a:cubicBezTo>
                  <a:cubicBezTo>
                    <a:pt x="0" y="1013"/>
                    <a:pt x="736" y="1335"/>
                    <a:pt x="1159" y="1335"/>
                  </a:cubicBezTo>
                  <a:cubicBezTo>
                    <a:pt x="1330" y="1335"/>
                    <a:pt x="1450" y="1282"/>
                    <a:pt x="1450" y="1135"/>
                  </a:cubicBezTo>
                  <a:cubicBezTo>
                    <a:pt x="1450" y="753"/>
                    <a:pt x="1133" y="701"/>
                    <a:pt x="961" y="701"/>
                  </a:cubicBezTo>
                  <a:cubicBezTo>
                    <a:pt x="897" y="701"/>
                    <a:pt x="853" y="708"/>
                    <a:pt x="853" y="708"/>
                  </a:cubicBezTo>
                  <a:cubicBezTo>
                    <a:pt x="853" y="708"/>
                    <a:pt x="1609" y="148"/>
                    <a:pt x="1060" y="14"/>
                  </a:cubicBezTo>
                  <a:cubicBezTo>
                    <a:pt x="1027" y="5"/>
                    <a:pt x="995"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1"/>
            <p:cNvSpPr/>
            <p:nvPr/>
          </p:nvSpPr>
          <p:spPr>
            <a:xfrm>
              <a:off x="4691592" y="2629559"/>
              <a:ext cx="364849" cy="366891"/>
            </a:xfrm>
            <a:custGeom>
              <a:avLst/>
              <a:gdLst/>
              <a:ahLst/>
              <a:cxnLst/>
              <a:rect l="l" t="t" r="r" b="b"/>
              <a:pathLst>
                <a:path w="1429" h="1437" extrusionOk="0">
                  <a:moveTo>
                    <a:pt x="1033" y="1"/>
                  </a:moveTo>
                  <a:cubicBezTo>
                    <a:pt x="1014" y="1"/>
                    <a:pt x="993" y="4"/>
                    <a:pt x="971" y="10"/>
                  </a:cubicBezTo>
                  <a:cubicBezTo>
                    <a:pt x="471" y="157"/>
                    <a:pt x="727" y="705"/>
                    <a:pt x="727" y="705"/>
                  </a:cubicBezTo>
                  <a:cubicBezTo>
                    <a:pt x="727" y="705"/>
                    <a:pt x="397" y="450"/>
                    <a:pt x="184" y="450"/>
                  </a:cubicBezTo>
                  <a:cubicBezTo>
                    <a:pt x="77" y="450"/>
                    <a:pt x="0" y="514"/>
                    <a:pt x="8" y="705"/>
                  </a:cubicBezTo>
                  <a:cubicBezTo>
                    <a:pt x="31" y="1235"/>
                    <a:pt x="1145" y="1406"/>
                    <a:pt x="1265" y="1423"/>
                  </a:cubicBezTo>
                  <a:lnTo>
                    <a:pt x="1265" y="1423"/>
                  </a:lnTo>
                  <a:cubicBezTo>
                    <a:pt x="1283" y="1276"/>
                    <a:pt x="1429" y="1"/>
                    <a:pt x="1033" y="1"/>
                  </a:cubicBezTo>
                  <a:close/>
                  <a:moveTo>
                    <a:pt x="1265" y="1423"/>
                  </a:moveTo>
                  <a:cubicBezTo>
                    <a:pt x="1264" y="1431"/>
                    <a:pt x="1263" y="1436"/>
                    <a:pt x="1263" y="1436"/>
                  </a:cubicBezTo>
                  <a:lnTo>
                    <a:pt x="1276" y="1424"/>
                  </a:lnTo>
                  <a:cubicBezTo>
                    <a:pt x="1276" y="1424"/>
                    <a:pt x="1272" y="1423"/>
                    <a:pt x="1265" y="14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1"/>
            <p:cNvSpPr/>
            <p:nvPr/>
          </p:nvSpPr>
          <p:spPr>
            <a:xfrm>
              <a:off x="6311335" y="1146137"/>
              <a:ext cx="460848" cy="375317"/>
            </a:xfrm>
            <a:custGeom>
              <a:avLst/>
              <a:gdLst/>
              <a:ahLst/>
              <a:cxnLst/>
              <a:rect l="l" t="t" r="r" b="b"/>
              <a:pathLst>
                <a:path w="1805" h="1470" extrusionOk="0">
                  <a:moveTo>
                    <a:pt x="664" y="1"/>
                  </a:moveTo>
                  <a:cubicBezTo>
                    <a:pt x="625" y="1"/>
                    <a:pt x="580" y="10"/>
                    <a:pt x="525" y="32"/>
                  </a:cubicBezTo>
                  <a:cubicBezTo>
                    <a:pt x="1" y="251"/>
                    <a:pt x="269" y="1470"/>
                    <a:pt x="269" y="1470"/>
                  </a:cubicBezTo>
                  <a:cubicBezTo>
                    <a:pt x="269" y="1470"/>
                    <a:pt x="1804" y="1129"/>
                    <a:pt x="1500" y="702"/>
                  </a:cubicBezTo>
                  <a:cubicBezTo>
                    <a:pt x="1396" y="567"/>
                    <a:pt x="1282" y="521"/>
                    <a:pt x="1176" y="521"/>
                  </a:cubicBezTo>
                  <a:cubicBezTo>
                    <a:pt x="956" y="521"/>
                    <a:pt x="769" y="714"/>
                    <a:pt x="769" y="714"/>
                  </a:cubicBezTo>
                  <a:cubicBezTo>
                    <a:pt x="769" y="714"/>
                    <a:pt x="993"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1"/>
            <p:cNvSpPr/>
            <p:nvPr/>
          </p:nvSpPr>
          <p:spPr>
            <a:xfrm>
              <a:off x="5717208" y="853794"/>
              <a:ext cx="482550" cy="362806"/>
            </a:xfrm>
            <a:custGeom>
              <a:avLst/>
              <a:gdLst/>
              <a:ahLst/>
              <a:cxnLst/>
              <a:rect l="l" t="t" r="r" b="b"/>
              <a:pathLst>
                <a:path w="1890" h="1421" extrusionOk="0">
                  <a:moveTo>
                    <a:pt x="1282" y="1"/>
                  </a:moveTo>
                  <a:cubicBezTo>
                    <a:pt x="856" y="1"/>
                    <a:pt x="878" y="531"/>
                    <a:pt x="878" y="531"/>
                  </a:cubicBezTo>
                  <a:cubicBezTo>
                    <a:pt x="878" y="531"/>
                    <a:pt x="619" y="63"/>
                    <a:pt x="404" y="63"/>
                  </a:cubicBezTo>
                  <a:cubicBezTo>
                    <a:pt x="335" y="63"/>
                    <a:pt x="270" y="111"/>
                    <a:pt x="220" y="239"/>
                  </a:cubicBezTo>
                  <a:cubicBezTo>
                    <a:pt x="0" y="763"/>
                    <a:pt x="1061" y="1421"/>
                    <a:pt x="1061" y="1421"/>
                  </a:cubicBezTo>
                  <a:cubicBezTo>
                    <a:pt x="1061" y="1421"/>
                    <a:pt x="1889" y="68"/>
                    <a:pt x="1365" y="7"/>
                  </a:cubicBezTo>
                  <a:cubicBezTo>
                    <a:pt x="1336" y="3"/>
                    <a:pt x="1308" y="1"/>
                    <a:pt x="1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1"/>
            <p:cNvSpPr/>
            <p:nvPr/>
          </p:nvSpPr>
          <p:spPr>
            <a:xfrm>
              <a:off x="5153974" y="1965211"/>
              <a:ext cx="479486" cy="365359"/>
            </a:xfrm>
            <a:custGeom>
              <a:avLst/>
              <a:gdLst/>
              <a:ahLst/>
              <a:cxnLst/>
              <a:rect l="l" t="t" r="r" b="b"/>
              <a:pathLst>
                <a:path w="1878" h="1431" extrusionOk="0">
                  <a:moveTo>
                    <a:pt x="1295" y="0"/>
                  </a:moveTo>
                  <a:cubicBezTo>
                    <a:pt x="855" y="0"/>
                    <a:pt x="866" y="541"/>
                    <a:pt x="866" y="541"/>
                  </a:cubicBezTo>
                  <a:cubicBezTo>
                    <a:pt x="866" y="541"/>
                    <a:pt x="606" y="62"/>
                    <a:pt x="390" y="62"/>
                  </a:cubicBezTo>
                  <a:cubicBezTo>
                    <a:pt x="322" y="62"/>
                    <a:pt x="258" y="110"/>
                    <a:pt x="208" y="236"/>
                  </a:cubicBezTo>
                  <a:cubicBezTo>
                    <a:pt x="1" y="772"/>
                    <a:pt x="1061" y="1430"/>
                    <a:pt x="1061" y="1430"/>
                  </a:cubicBezTo>
                  <a:cubicBezTo>
                    <a:pt x="1061" y="1430"/>
                    <a:pt x="1877" y="78"/>
                    <a:pt x="1366" y="5"/>
                  </a:cubicBezTo>
                  <a:cubicBezTo>
                    <a:pt x="1341" y="2"/>
                    <a:pt x="1317" y="0"/>
                    <a:pt x="1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9" name="Google Shape;2409;p31"/>
          <p:cNvSpPr/>
          <p:nvPr/>
        </p:nvSpPr>
        <p:spPr>
          <a:xfrm>
            <a:off x="8492175" y="4532075"/>
            <a:ext cx="1100210" cy="1154601"/>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1"/>
          <p:cNvSpPr/>
          <p:nvPr/>
        </p:nvSpPr>
        <p:spPr>
          <a:xfrm rot="7531351">
            <a:off x="-5476696" y="466935"/>
            <a:ext cx="12103558" cy="3652604"/>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1"/>
          <p:cNvSpPr/>
          <p:nvPr/>
        </p:nvSpPr>
        <p:spPr>
          <a:xfrm rot="5400000">
            <a:off x="-596763" y="156565"/>
            <a:ext cx="1497033" cy="1571041"/>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2" name="Google Shape;2412;p31"/>
          <p:cNvGrpSpPr/>
          <p:nvPr/>
        </p:nvGrpSpPr>
        <p:grpSpPr>
          <a:xfrm rot="660256">
            <a:off x="86503" y="3272245"/>
            <a:ext cx="266173" cy="316216"/>
            <a:chOff x="6138148" y="674910"/>
            <a:chExt cx="413743" cy="491441"/>
          </a:xfrm>
        </p:grpSpPr>
        <p:sp>
          <p:nvSpPr>
            <p:cNvPr id="2413" name="Google Shape;2413;p31"/>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1"/>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1"/>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1"/>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1"/>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1"/>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1"/>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1"/>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1" name="Google Shape;2421;p31"/>
          <p:cNvGrpSpPr/>
          <p:nvPr/>
        </p:nvGrpSpPr>
        <p:grpSpPr>
          <a:xfrm rot="431626" flipH="1">
            <a:off x="1049613" y="-110249"/>
            <a:ext cx="797174" cy="709702"/>
            <a:chOff x="983053" y="742795"/>
            <a:chExt cx="4284390" cy="3814277"/>
          </a:xfrm>
        </p:grpSpPr>
        <p:sp>
          <p:nvSpPr>
            <p:cNvPr id="2422" name="Google Shape;2422;p31"/>
            <p:cNvSpPr/>
            <p:nvPr/>
          </p:nvSpPr>
          <p:spPr>
            <a:xfrm>
              <a:off x="2943836" y="2515076"/>
              <a:ext cx="1944261" cy="1774022"/>
            </a:xfrm>
            <a:custGeom>
              <a:avLst/>
              <a:gdLst/>
              <a:ahLst/>
              <a:cxnLst/>
              <a:rect l="l" t="t" r="r" b="b"/>
              <a:pathLst>
                <a:path w="6704" h="6117" extrusionOk="0">
                  <a:moveTo>
                    <a:pt x="2877" y="1"/>
                  </a:moveTo>
                  <a:cubicBezTo>
                    <a:pt x="2472" y="1"/>
                    <a:pt x="2068" y="64"/>
                    <a:pt x="1672" y="155"/>
                  </a:cubicBezTo>
                  <a:cubicBezTo>
                    <a:pt x="1411" y="213"/>
                    <a:pt x="1120" y="301"/>
                    <a:pt x="946" y="519"/>
                  </a:cubicBezTo>
                  <a:cubicBezTo>
                    <a:pt x="800" y="708"/>
                    <a:pt x="771" y="969"/>
                    <a:pt x="742" y="1202"/>
                  </a:cubicBezTo>
                  <a:cubicBezTo>
                    <a:pt x="698" y="1667"/>
                    <a:pt x="611" y="2118"/>
                    <a:pt x="495" y="2554"/>
                  </a:cubicBezTo>
                  <a:cubicBezTo>
                    <a:pt x="437" y="2787"/>
                    <a:pt x="364" y="3005"/>
                    <a:pt x="291" y="3238"/>
                  </a:cubicBezTo>
                  <a:cubicBezTo>
                    <a:pt x="233" y="3441"/>
                    <a:pt x="73" y="3688"/>
                    <a:pt x="44" y="3921"/>
                  </a:cubicBezTo>
                  <a:cubicBezTo>
                    <a:pt x="0" y="4241"/>
                    <a:pt x="393" y="4604"/>
                    <a:pt x="611" y="4822"/>
                  </a:cubicBezTo>
                  <a:cubicBezTo>
                    <a:pt x="887" y="5099"/>
                    <a:pt x="1222" y="5331"/>
                    <a:pt x="1571" y="5520"/>
                  </a:cubicBezTo>
                  <a:cubicBezTo>
                    <a:pt x="1963" y="5738"/>
                    <a:pt x="2399" y="5898"/>
                    <a:pt x="2836" y="6000"/>
                  </a:cubicBezTo>
                  <a:lnTo>
                    <a:pt x="2850" y="6000"/>
                  </a:lnTo>
                  <a:cubicBezTo>
                    <a:pt x="3106" y="6067"/>
                    <a:pt x="3380" y="6117"/>
                    <a:pt x="3650" y="6117"/>
                  </a:cubicBezTo>
                  <a:cubicBezTo>
                    <a:pt x="3733" y="6117"/>
                    <a:pt x="3815" y="6112"/>
                    <a:pt x="3897" y="6102"/>
                  </a:cubicBezTo>
                  <a:cubicBezTo>
                    <a:pt x="4246" y="6073"/>
                    <a:pt x="4595" y="5942"/>
                    <a:pt x="4842" y="5680"/>
                  </a:cubicBezTo>
                  <a:cubicBezTo>
                    <a:pt x="5089" y="5433"/>
                    <a:pt x="5220" y="5099"/>
                    <a:pt x="5409" y="4822"/>
                  </a:cubicBezTo>
                  <a:cubicBezTo>
                    <a:pt x="5642" y="4488"/>
                    <a:pt x="5962" y="4226"/>
                    <a:pt x="6223" y="3936"/>
                  </a:cubicBezTo>
                  <a:cubicBezTo>
                    <a:pt x="6485" y="3630"/>
                    <a:pt x="6703" y="3252"/>
                    <a:pt x="6660" y="2845"/>
                  </a:cubicBezTo>
                  <a:cubicBezTo>
                    <a:pt x="6647" y="2668"/>
                    <a:pt x="6524" y="2468"/>
                    <a:pt x="6357" y="2468"/>
                  </a:cubicBezTo>
                  <a:cubicBezTo>
                    <a:pt x="6333" y="2468"/>
                    <a:pt x="6308" y="2472"/>
                    <a:pt x="6282" y="2482"/>
                  </a:cubicBezTo>
                  <a:cubicBezTo>
                    <a:pt x="6105" y="2536"/>
                    <a:pt x="6017" y="2820"/>
                    <a:pt x="5839" y="2820"/>
                  </a:cubicBezTo>
                  <a:cubicBezTo>
                    <a:pt x="5827" y="2820"/>
                    <a:pt x="5815" y="2819"/>
                    <a:pt x="5802" y="2816"/>
                  </a:cubicBezTo>
                  <a:cubicBezTo>
                    <a:pt x="5685" y="2801"/>
                    <a:pt x="5627" y="2656"/>
                    <a:pt x="5613" y="2525"/>
                  </a:cubicBezTo>
                  <a:cubicBezTo>
                    <a:pt x="5467" y="1915"/>
                    <a:pt x="5307" y="1289"/>
                    <a:pt x="4900" y="810"/>
                  </a:cubicBezTo>
                  <a:cubicBezTo>
                    <a:pt x="4522" y="373"/>
                    <a:pt x="3970" y="126"/>
                    <a:pt x="3403" y="39"/>
                  </a:cubicBezTo>
                  <a:cubicBezTo>
                    <a:pt x="3227" y="13"/>
                    <a:pt x="3052" y="1"/>
                    <a:pt x="2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1"/>
            <p:cNvSpPr/>
            <p:nvPr/>
          </p:nvSpPr>
          <p:spPr>
            <a:xfrm>
              <a:off x="3428740" y="2699235"/>
              <a:ext cx="679215" cy="759259"/>
            </a:xfrm>
            <a:custGeom>
              <a:avLst/>
              <a:gdLst/>
              <a:ahLst/>
              <a:cxnLst/>
              <a:rect l="l" t="t" r="r" b="b"/>
              <a:pathLst>
                <a:path w="2342" h="2618" extrusionOk="0">
                  <a:moveTo>
                    <a:pt x="0" y="0"/>
                  </a:moveTo>
                  <a:lnTo>
                    <a:pt x="0" y="0"/>
                  </a:lnTo>
                  <a:cubicBezTo>
                    <a:pt x="15" y="73"/>
                    <a:pt x="30" y="145"/>
                    <a:pt x="44" y="218"/>
                  </a:cubicBezTo>
                  <a:lnTo>
                    <a:pt x="102" y="451"/>
                  </a:lnTo>
                  <a:lnTo>
                    <a:pt x="175" y="669"/>
                  </a:lnTo>
                  <a:lnTo>
                    <a:pt x="277" y="872"/>
                  </a:lnTo>
                  <a:cubicBezTo>
                    <a:pt x="408" y="1163"/>
                    <a:pt x="582" y="1425"/>
                    <a:pt x="786" y="1643"/>
                  </a:cubicBezTo>
                  <a:cubicBezTo>
                    <a:pt x="989" y="1890"/>
                    <a:pt x="1236" y="2094"/>
                    <a:pt x="1498" y="2254"/>
                  </a:cubicBezTo>
                  <a:lnTo>
                    <a:pt x="1702" y="2370"/>
                  </a:lnTo>
                  <a:lnTo>
                    <a:pt x="1905" y="2472"/>
                  </a:lnTo>
                  <a:lnTo>
                    <a:pt x="2123" y="2559"/>
                  </a:lnTo>
                  <a:cubicBezTo>
                    <a:pt x="2196" y="2574"/>
                    <a:pt x="2269" y="2603"/>
                    <a:pt x="2341" y="2617"/>
                  </a:cubicBezTo>
                  <a:cubicBezTo>
                    <a:pt x="2283" y="2588"/>
                    <a:pt x="2211" y="2559"/>
                    <a:pt x="2138" y="2530"/>
                  </a:cubicBezTo>
                  <a:lnTo>
                    <a:pt x="1934" y="2414"/>
                  </a:lnTo>
                  <a:lnTo>
                    <a:pt x="1731" y="2312"/>
                  </a:lnTo>
                  <a:lnTo>
                    <a:pt x="1542" y="2181"/>
                  </a:lnTo>
                  <a:cubicBezTo>
                    <a:pt x="1295" y="2007"/>
                    <a:pt x="1076" y="1803"/>
                    <a:pt x="873" y="1570"/>
                  </a:cubicBezTo>
                  <a:cubicBezTo>
                    <a:pt x="669" y="1352"/>
                    <a:pt x="495" y="1105"/>
                    <a:pt x="349" y="843"/>
                  </a:cubicBezTo>
                  <a:cubicBezTo>
                    <a:pt x="204" y="567"/>
                    <a:pt x="88" y="29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1"/>
            <p:cNvSpPr/>
            <p:nvPr/>
          </p:nvSpPr>
          <p:spPr>
            <a:xfrm>
              <a:off x="3479202" y="2682124"/>
              <a:ext cx="502306" cy="278704"/>
            </a:xfrm>
            <a:custGeom>
              <a:avLst/>
              <a:gdLst/>
              <a:ahLst/>
              <a:cxnLst/>
              <a:rect l="l" t="t" r="r" b="b"/>
              <a:pathLst>
                <a:path w="1732" h="961" extrusionOk="0">
                  <a:moveTo>
                    <a:pt x="1" y="1"/>
                  </a:moveTo>
                  <a:lnTo>
                    <a:pt x="1" y="1"/>
                  </a:lnTo>
                  <a:cubicBezTo>
                    <a:pt x="219" y="248"/>
                    <a:pt x="481" y="466"/>
                    <a:pt x="786" y="626"/>
                  </a:cubicBezTo>
                  <a:cubicBezTo>
                    <a:pt x="1077" y="786"/>
                    <a:pt x="1397" y="917"/>
                    <a:pt x="1731" y="961"/>
                  </a:cubicBezTo>
                  <a:cubicBezTo>
                    <a:pt x="1426" y="830"/>
                    <a:pt x="1121" y="684"/>
                    <a:pt x="830" y="524"/>
                  </a:cubicBezTo>
                  <a:cubicBezTo>
                    <a:pt x="553" y="364"/>
                    <a:pt x="277" y="19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1"/>
            <p:cNvSpPr/>
            <p:nvPr/>
          </p:nvSpPr>
          <p:spPr>
            <a:xfrm>
              <a:off x="3327525" y="2758108"/>
              <a:ext cx="194310" cy="590761"/>
            </a:xfrm>
            <a:custGeom>
              <a:avLst/>
              <a:gdLst/>
              <a:ahLst/>
              <a:cxnLst/>
              <a:rect l="l" t="t" r="r" b="b"/>
              <a:pathLst>
                <a:path w="670" h="2037" extrusionOk="0">
                  <a:moveTo>
                    <a:pt x="15" y="1"/>
                  </a:moveTo>
                  <a:lnTo>
                    <a:pt x="15" y="15"/>
                  </a:lnTo>
                  <a:cubicBezTo>
                    <a:pt x="1" y="364"/>
                    <a:pt x="73" y="728"/>
                    <a:pt x="175" y="1077"/>
                  </a:cubicBezTo>
                  <a:cubicBezTo>
                    <a:pt x="291" y="1411"/>
                    <a:pt x="451" y="1745"/>
                    <a:pt x="669" y="2036"/>
                  </a:cubicBezTo>
                  <a:cubicBezTo>
                    <a:pt x="524" y="1702"/>
                    <a:pt x="393" y="1367"/>
                    <a:pt x="291" y="1033"/>
                  </a:cubicBezTo>
                  <a:cubicBezTo>
                    <a:pt x="175" y="699"/>
                    <a:pt x="88" y="350"/>
                    <a:pt x="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1"/>
            <p:cNvSpPr/>
            <p:nvPr/>
          </p:nvSpPr>
          <p:spPr>
            <a:xfrm>
              <a:off x="983053" y="2073963"/>
              <a:ext cx="1632204" cy="1135989"/>
            </a:xfrm>
            <a:custGeom>
              <a:avLst/>
              <a:gdLst/>
              <a:ahLst/>
              <a:cxnLst/>
              <a:rect l="l" t="t" r="r" b="b"/>
              <a:pathLst>
                <a:path w="5628" h="3917" extrusionOk="0">
                  <a:moveTo>
                    <a:pt x="2145" y="0"/>
                  </a:moveTo>
                  <a:cubicBezTo>
                    <a:pt x="2104" y="0"/>
                    <a:pt x="2063" y="1"/>
                    <a:pt x="2021" y="4"/>
                  </a:cubicBezTo>
                  <a:cubicBezTo>
                    <a:pt x="1396" y="48"/>
                    <a:pt x="858" y="397"/>
                    <a:pt x="335" y="731"/>
                  </a:cubicBezTo>
                  <a:cubicBezTo>
                    <a:pt x="204" y="818"/>
                    <a:pt x="73" y="920"/>
                    <a:pt x="44" y="1066"/>
                  </a:cubicBezTo>
                  <a:cubicBezTo>
                    <a:pt x="0" y="1269"/>
                    <a:pt x="204" y="1458"/>
                    <a:pt x="306" y="1647"/>
                  </a:cubicBezTo>
                  <a:cubicBezTo>
                    <a:pt x="451" y="1938"/>
                    <a:pt x="393" y="2287"/>
                    <a:pt x="335" y="2621"/>
                  </a:cubicBezTo>
                  <a:cubicBezTo>
                    <a:pt x="277" y="2941"/>
                    <a:pt x="233" y="3305"/>
                    <a:pt x="422" y="3581"/>
                  </a:cubicBezTo>
                  <a:cubicBezTo>
                    <a:pt x="584" y="3824"/>
                    <a:pt x="910" y="3917"/>
                    <a:pt x="1212" y="3917"/>
                  </a:cubicBezTo>
                  <a:cubicBezTo>
                    <a:pt x="1235" y="3917"/>
                    <a:pt x="1258" y="3916"/>
                    <a:pt x="1280" y="3915"/>
                  </a:cubicBezTo>
                  <a:cubicBezTo>
                    <a:pt x="1469" y="3901"/>
                    <a:pt x="1687" y="3843"/>
                    <a:pt x="1774" y="3683"/>
                  </a:cubicBezTo>
                  <a:cubicBezTo>
                    <a:pt x="1832" y="3552"/>
                    <a:pt x="1803" y="3406"/>
                    <a:pt x="1847" y="3261"/>
                  </a:cubicBezTo>
                  <a:cubicBezTo>
                    <a:pt x="1920" y="3043"/>
                    <a:pt x="2167" y="2912"/>
                    <a:pt x="2385" y="2839"/>
                  </a:cubicBezTo>
                  <a:cubicBezTo>
                    <a:pt x="2865" y="2709"/>
                    <a:pt x="3374" y="2752"/>
                    <a:pt x="3868" y="2665"/>
                  </a:cubicBezTo>
                  <a:cubicBezTo>
                    <a:pt x="4246" y="2607"/>
                    <a:pt x="4610" y="2476"/>
                    <a:pt x="4929" y="2272"/>
                  </a:cubicBezTo>
                  <a:cubicBezTo>
                    <a:pt x="5104" y="2171"/>
                    <a:pt x="5264" y="2054"/>
                    <a:pt x="5409" y="1909"/>
                  </a:cubicBezTo>
                  <a:cubicBezTo>
                    <a:pt x="5598" y="1734"/>
                    <a:pt x="5627" y="1691"/>
                    <a:pt x="5424" y="1516"/>
                  </a:cubicBezTo>
                  <a:cubicBezTo>
                    <a:pt x="4813" y="978"/>
                    <a:pt x="4057" y="571"/>
                    <a:pt x="3301" y="266"/>
                  </a:cubicBezTo>
                  <a:cubicBezTo>
                    <a:pt x="2932" y="121"/>
                    <a:pt x="2540" y="0"/>
                    <a:pt x="21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1"/>
            <p:cNvSpPr/>
            <p:nvPr/>
          </p:nvSpPr>
          <p:spPr>
            <a:xfrm>
              <a:off x="1358331" y="2514496"/>
              <a:ext cx="970100" cy="260723"/>
            </a:xfrm>
            <a:custGeom>
              <a:avLst/>
              <a:gdLst/>
              <a:ahLst/>
              <a:cxnLst/>
              <a:rect l="l" t="t" r="r" b="b"/>
              <a:pathLst>
                <a:path w="3345" h="899" extrusionOk="0">
                  <a:moveTo>
                    <a:pt x="723" y="0"/>
                  </a:moveTo>
                  <a:cubicBezTo>
                    <a:pt x="583" y="0"/>
                    <a:pt x="444" y="4"/>
                    <a:pt x="306" y="12"/>
                  </a:cubicBezTo>
                  <a:cubicBezTo>
                    <a:pt x="800" y="26"/>
                    <a:pt x="1295" y="70"/>
                    <a:pt x="1789" y="143"/>
                  </a:cubicBezTo>
                  <a:cubicBezTo>
                    <a:pt x="2109" y="172"/>
                    <a:pt x="2414" y="215"/>
                    <a:pt x="2719" y="274"/>
                  </a:cubicBezTo>
                  <a:cubicBezTo>
                    <a:pt x="2618" y="274"/>
                    <a:pt x="2530" y="288"/>
                    <a:pt x="2443" y="288"/>
                  </a:cubicBezTo>
                  <a:cubicBezTo>
                    <a:pt x="2152" y="317"/>
                    <a:pt x="1876" y="361"/>
                    <a:pt x="1600" y="419"/>
                  </a:cubicBezTo>
                  <a:cubicBezTo>
                    <a:pt x="1324" y="463"/>
                    <a:pt x="1062" y="535"/>
                    <a:pt x="786" y="608"/>
                  </a:cubicBezTo>
                  <a:cubicBezTo>
                    <a:pt x="524" y="695"/>
                    <a:pt x="262" y="782"/>
                    <a:pt x="0" y="899"/>
                  </a:cubicBezTo>
                  <a:cubicBezTo>
                    <a:pt x="262" y="812"/>
                    <a:pt x="538" y="739"/>
                    <a:pt x="800" y="666"/>
                  </a:cubicBezTo>
                  <a:cubicBezTo>
                    <a:pt x="1076" y="608"/>
                    <a:pt x="1353" y="550"/>
                    <a:pt x="1614" y="506"/>
                  </a:cubicBezTo>
                  <a:cubicBezTo>
                    <a:pt x="1891" y="463"/>
                    <a:pt x="2167" y="419"/>
                    <a:pt x="2443" y="404"/>
                  </a:cubicBezTo>
                  <a:cubicBezTo>
                    <a:pt x="2719" y="375"/>
                    <a:pt x="2996" y="361"/>
                    <a:pt x="3286" y="361"/>
                  </a:cubicBezTo>
                  <a:cubicBezTo>
                    <a:pt x="3301" y="361"/>
                    <a:pt x="3330" y="346"/>
                    <a:pt x="3330" y="317"/>
                  </a:cubicBezTo>
                  <a:cubicBezTo>
                    <a:pt x="3345" y="288"/>
                    <a:pt x="3316" y="259"/>
                    <a:pt x="3286" y="244"/>
                  </a:cubicBezTo>
                  <a:cubicBezTo>
                    <a:pt x="2792" y="172"/>
                    <a:pt x="2298" y="99"/>
                    <a:pt x="1803" y="55"/>
                  </a:cubicBezTo>
                  <a:cubicBezTo>
                    <a:pt x="1447" y="24"/>
                    <a:pt x="1083" y="0"/>
                    <a:pt x="7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1"/>
            <p:cNvSpPr/>
            <p:nvPr/>
          </p:nvSpPr>
          <p:spPr>
            <a:xfrm>
              <a:off x="3007060" y="787167"/>
              <a:ext cx="1024913" cy="1272586"/>
            </a:xfrm>
            <a:custGeom>
              <a:avLst/>
              <a:gdLst/>
              <a:ahLst/>
              <a:cxnLst/>
              <a:rect l="l" t="t" r="r" b="b"/>
              <a:pathLst>
                <a:path w="3534" h="4388" extrusionOk="0">
                  <a:moveTo>
                    <a:pt x="1281" y="1"/>
                  </a:moveTo>
                  <a:cubicBezTo>
                    <a:pt x="1066" y="1"/>
                    <a:pt x="847" y="91"/>
                    <a:pt x="684" y="225"/>
                  </a:cubicBezTo>
                  <a:cubicBezTo>
                    <a:pt x="306" y="515"/>
                    <a:pt x="102" y="995"/>
                    <a:pt x="59" y="1461"/>
                  </a:cubicBezTo>
                  <a:cubicBezTo>
                    <a:pt x="1" y="1926"/>
                    <a:pt x="59" y="2406"/>
                    <a:pt x="131" y="2871"/>
                  </a:cubicBezTo>
                  <a:lnTo>
                    <a:pt x="291" y="3918"/>
                  </a:lnTo>
                  <a:cubicBezTo>
                    <a:pt x="306" y="4020"/>
                    <a:pt x="291" y="4339"/>
                    <a:pt x="393" y="4383"/>
                  </a:cubicBezTo>
                  <a:cubicBezTo>
                    <a:pt x="400" y="4386"/>
                    <a:pt x="407" y="4388"/>
                    <a:pt x="414" y="4388"/>
                  </a:cubicBezTo>
                  <a:cubicBezTo>
                    <a:pt x="504" y="4388"/>
                    <a:pt x="646" y="4160"/>
                    <a:pt x="713" y="4107"/>
                  </a:cubicBezTo>
                  <a:cubicBezTo>
                    <a:pt x="1440" y="3365"/>
                    <a:pt x="2225" y="2682"/>
                    <a:pt x="3054" y="2042"/>
                  </a:cubicBezTo>
                  <a:cubicBezTo>
                    <a:pt x="3287" y="1868"/>
                    <a:pt x="3534" y="1650"/>
                    <a:pt x="3534" y="1359"/>
                  </a:cubicBezTo>
                  <a:cubicBezTo>
                    <a:pt x="3534" y="1039"/>
                    <a:pt x="3214" y="821"/>
                    <a:pt x="2908" y="734"/>
                  </a:cubicBezTo>
                  <a:cubicBezTo>
                    <a:pt x="2603" y="646"/>
                    <a:pt x="2269" y="617"/>
                    <a:pt x="2022" y="428"/>
                  </a:cubicBezTo>
                  <a:cubicBezTo>
                    <a:pt x="1876" y="326"/>
                    <a:pt x="1760" y="167"/>
                    <a:pt x="1600" y="79"/>
                  </a:cubicBezTo>
                  <a:cubicBezTo>
                    <a:pt x="1501" y="25"/>
                    <a:pt x="1391" y="1"/>
                    <a:pt x="1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1"/>
            <p:cNvSpPr/>
            <p:nvPr/>
          </p:nvSpPr>
          <p:spPr>
            <a:xfrm>
              <a:off x="3243131" y="1071382"/>
              <a:ext cx="409501" cy="618892"/>
            </a:xfrm>
            <a:custGeom>
              <a:avLst/>
              <a:gdLst/>
              <a:ahLst/>
              <a:cxnLst/>
              <a:rect l="l" t="t" r="r" b="b"/>
              <a:pathLst>
                <a:path w="1412" h="2134" extrusionOk="0">
                  <a:moveTo>
                    <a:pt x="902" y="1"/>
                  </a:moveTo>
                  <a:cubicBezTo>
                    <a:pt x="800" y="146"/>
                    <a:pt x="699" y="306"/>
                    <a:pt x="611" y="481"/>
                  </a:cubicBezTo>
                  <a:cubicBezTo>
                    <a:pt x="524" y="640"/>
                    <a:pt x="437" y="815"/>
                    <a:pt x="364" y="989"/>
                  </a:cubicBezTo>
                  <a:cubicBezTo>
                    <a:pt x="204" y="1338"/>
                    <a:pt x="88" y="1702"/>
                    <a:pt x="15" y="2065"/>
                  </a:cubicBezTo>
                  <a:cubicBezTo>
                    <a:pt x="1" y="2094"/>
                    <a:pt x="15" y="2109"/>
                    <a:pt x="44" y="2124"/>
                  </a:cubicBezTo>
                  <a:cubicBezTo>
                    <a:pt x="56" y="2130"/>
                    <a:pt x="68" y="2133"/>
                    <a:pt x="79" y="2133"/>
                  </a:cubicBezTo>
                  <a:cubicBezTo>
                    <a:pt x="95" y="2133"/>
                    <a:pt x="109" y="2126"/>
                    <a:pt x="117" y="2109"/>
                  </a:cubicBezTo>
                  <a:cubicBezTo>
                    <a:pt x="277" y="1789"/>
                    <a:pt x="481" y="1513"/>
                    <a:pt x="699" y="1237"/>
                  </a:cubicBezTo>
                  <a:cubicBezTo>
                    <a:pt x="917" y="960"/>
                    <a:pt x="1164" y="713"/>
                    <a:pt x="1411" y="451"/>
                  </a:cubicBezTo>
                  <a:lnTo>
                    <a:pt x="1411" y="451"/>
                  </a:lnTo>
                  <a:cubicBezTo>
                    <a:pt x="1135" y="670"/>
                    <a:pt x="873" y="917"/>
                    <a:pt x="626" y="1178"/>
                  </a:cubicBezTo>
                  <a:cubicBezTo>
                    <a:pt x="481" y="1353"/>
                    <a:pt x="335" y="1527"/>
                    <a:pt x="219" y="1716"/>
                  </a:cubicBezTo>
                  <a:cubicBezTo>
                    <a:pt x="277" y="1484"/>
                    <a:pt x="364" y="1251"/>
                    <a:pt x="437" y="1019"/>
                  </a:cubicBezTo>
                  <a:cubicBezTo>
                    <a:pt x="510" y="844"/>
                    <a:pt x="582" y="670"/>
                    <a:pt x="655" y="495"/>
                  </a:cubicBezTo>
                  <a:cubicBezTo>
                    <a:pt x="728" y="335"/>
                    <a:pt x="815" y="161"/>
                    <a:pt x="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1"/>
            <p:cNvSpPr/>
            <p:nvPr/>
          </p:nvSpPr>
          <p:spPr>
            <a:xfrm>
              <a:off x="1295108" y="742795"/>
              <a:ext cx="3972335" cy="3814277"/>
            </a:xfrm>
            <a:custGeom>
              <a:avLst/>
              <a:gdLst/>
              <a:ahLst/>
              <a:cxnLst/>
              <a:rect l="l" t="t" r="r" b="b"/>
              <a:pathLst>
                <a:path w="13697" h="13152" extrusionOk="0">
                  <a:moveTo>
                    <a:pt x="4160" y="1"/>
                  </a:moveTo>
                  <a:cubicBezTo>
                    <a:pt x="3746" y="1"/>
                    <a:pt x="3335" y="227"/>
                    <a:pt x="2996" y="494"/>
                  </a:cubicBezTo>
                  <a:cubicBezTo>
                    <a:pt x="2603" y="814"/>
                    <a:pt x="2254" y="1206"/>
                    <a:pt x="1789" y="1439"/>
                  </a:cubicBezTo>
                  <a:cubicBezTo>
                    <a:pt x="1498" y="1584"/>
                    <a:pt x="1120" y="1701"/>
                    <a:pt x="1018" y="2021"/>
                  </a:cubicBezTo>
                  <a:cubicBezTo>
                    <a:pt x="945" y="2210"/>
                    <a:pt x="1004" y="2428"/>
                    <a:pt x="931" y="2602"/>
                  </a:cubicBezTo>
                  <a:cubicBezTo>
                    <a:pt x="873" y="2733"/>
                    <a:pt x="756" y="2820"/>
                    <a:pt x="713" y="2951"/>
                  </a:cubicBezTo>
                  <a:cubicBezTo>
                    <a:pt x="640" y="3169"/>
                    <a:pt x="786" y="3402"/>
                    <a:pt x="844" y="3620"/>
                  </a:cubicBezTo>
                  <a:cubicBezTo>
                    <a:pt x="1004" y="4158"/>
                    <a:pt x="698" y="4798"/>
                    <a:pt x="1004" y="5278"/>
                  </a:cubicBezTo>
                  <a:cubicBezTo>
                    <a:pt x="1164" y="5554"/>
                    <a:pt x="1483" y="5699"/>
                    <a:pt x="1803" y="5801"/>
                  </a:cubicBezTo>
                  <a:cubicBezTo>
                    <a:pt x="2530" y="6063"/>
                    <a:pt x="3359" y="6252"/>
                    <a:pt x="4130" y="6324"/>
                  </a:cubicBezTo>
                  <a:cubicBezTo>
                    <a:pt x="2748" y="6630"/>
                    <a:pt x="1643" y="7618"/>
                    <a:pt x="756" y="8709"/>
                  </a:cubicBezTo>
                  <a:cubicBezTo>
                    <a:pt x="218" y="9363"/>
                    <a:pt x="0" y="10279"/>
                    <a:pt x="204" y="11108"/>
                  </a:cubicBezTo>
                  <a:cubicBezTo>
                    <a:pt x="393" y="11922"/>
                    <a:pt x="1004" y="12649"/>
                    <a:pt x="1774" y="12984"/>
                  </a:cubicBezTo>
                  <a:cubicBezTo>
                    <a:pt x="2006" y="13084"/>
                    <a:pt x="2266" y="13151"/>
                    <a:pt x="2520" y="13151"/>
                  </a:cubicBezTo>
                  <a:cubicBezTo>
                    <a:pt x="2745" y="13151"/>
                    <a:pt x="2964" y="13099"/>
                    <a:pt x="3156" y="12969"/>
                  </a:cubicBezTo>
                  <a:cubicBezTo>
                    <a:pt x="3345" y="12853"/>
                    <a:pt x="3475" y="12664"/>
                    <a:pt x="3650" y="12518"/>
                  </a:cubicBezTo>
                  <a:cubicBezTo>
                    <a:pt x="3785" y="12417"/>
                    <a:pt x="3981" y="12316"/>
                    <a:pt x="4157" y="12316"/>
                  </a:cubicBezTo>
                  <a:cubicBezTo>
                    <a:pt x="4209" y="12316"/>
                    <a:pt x="4258" y="12324"/>
                    <a:pt x="4304" y="12344"/>
                  </a:cubicBezTo>
                  <a:cubicBezTo>
                    <a:pt x="4217" y="12155"/>
                    <a:pt x="4057" y="11995"/>
                    <a:pt x="3853" y="11908"/>
                  </a:cubicBezTo>
                  <a:cubicBezTo>
                    <a:pt x="3736" y="11853"/>
                    <a:pt x="3635" y="11838"/>
                    <a:pt x="3523" y="11838"/>
                  </a:cubicBezTo>
                  <a:cubicBezTo>
                    <a:pt x="3455" y="11838"/>
                    <a:pt x="3383" y="11844"/>
                    <a:pt x="3301" y="11849"/>
                  </a:cubicBezTo>
                  <a:cubicBezTo>
                    <a:pt x="3301" y="11849"/>
                    <a:pt x="5555" y="10599"/>
                    <a:pt x="6471" y="10017"/>
                  </a:cubicBezTo>
                  <a:cubicBezTo>
                    <a:pt x="7401" y="9436"/>
                    <a:pt x="6863" y="7051"/>
                    <a:pt x="6863" y="7051"/>
                  </a:cubicBezTo>
                  <a:cubicBezTo>
                    <a:pt x="7227" y="6572"/>
                    <a:pt x="7808" y="6441"/>
                    <a:pt x="8404" y="6426"/>
                  </a:cubicBezTo>
                  <a:cubicBezTo>
                    <a:pt x="8453" y="6425"/>
                    <a:pt x="8501" y="6424"/>
                    <a:pt x="8550" y="6424"/>
                  </a:cubicBezTo>
                  <a:cubicBezTo>
                    <a:pt x="8852" y="6424"/>
                    <a:pt x="9156" y="6444"/>
                    <a:pt x="9460" y="6444"/>
                  </a:cubicBezTo>
                  <a:cubicBezTo>
                    <a:pt x="9710" y="6444"/>
                    <a:pt x="9960" y="6431"/>
                    <a:pt x="10207" y="6383"/>
                  </a:cubicBezTo>
                  <a:cubicBezTo>
                    <a:pt x="10571" y="6324"/>
                    <a:pt x="10934" y="6164"/>
                    <a:pt x="11240" y="5961"/>
                  </a:cubicBezTo>
                  <a:cubicBezTo>
                    <a:pt x="11385" y="5859"/>
                    <a:pt x="11530" y="5743"/>
                    <a:pt x="11690" y="5670"/>
                  </a:cubicBezTo>
                  <a:cubicBezTo>
                    <a:pt x="11767" y="5638"/>
                    <a:pt x="11850" y="5620"/>
                    <a:pt x="11931" y="5620"/>
                  </a:cubicBezTo>
                  <a:cubicBezTo>
                    <a:pt x="12033" y="5620"/>
                    <a:pt x="12133" y="5649"/>
                    <a:pt x="12214" y="5714"/>
                  </a:cubicBezTo>
                  <a:cubicBezTo>
                    <a:pt x="12359" y="5816"/>
                    <a:pt x="12446" y="6135"/>
                    <a:pt x="12286" y="6237"/>
                  </a:cubicBezTo>
                  <a:cubicBezTo>
                    <a:pt x="12854" y="6121"/>
                    <a:pt x="13333" y="5685"/>
                    <a:pt x="13522" y="5147"/>
                  </a:cubicBezTo>
                  <a:cubicBezTo>
                    <a:pt x="13697" y="4609"/>
                    <a:pt x="13581" y="3984"/>
                    <a:pt x="13202" y="3547"/>
                  </a:cubicBezTo>
                  <a:cubicBezTo>
                    <a:pt x="12984" y="3271"/>
                    <a:pt x="12665" y="3082"/>
                    <a:pt x="12534" y="2748"/>
                  </a:cubicBezTo>
                  <a:cubicBezTo>
                    <a:pt x="12403" y="2428"/>
                    <a:pt x="12490" y="2064"/>
                    <a:pt x="12345" y="1744"/>
                  </a:cubicBezTo>
                  <a:cubicBezTo>
                    <a:pt x="12228" y="1497"/>
                    <a:pt x="11967" y="1323"/>
                    <a:pt x="11705" y="1250"/>
                  </a:cubicBezTo>
                  <a:cubicBezTo>
                    <a:pt x="11557" y="1211"/>
                    <a:pt x="11408" y="1197"/>
                    <a:pt x="11260" y="1197"/>
                  </a:cubicBezTo>
                  <a:cubicBezTo>
                    <a:pt x="11132" y="1197"/>
                    <a:pt x="11004" y="1207"/>
                    <a:pt x="10876" y="1221"/>
                  </a:cubicBezTo>
                  <a:cubicBezTo>
                    <a:pt x="9204" y="1410"/>
                    <a:pt x="7648" y="2297"/>
                    <a:pt x="6645" y="3649"/>
                  </a:cubicBezTo>
                  <a:cubicBezTo>
                    <a:pt x="6471" y="2588"/>
                    <a:pt x="6005" y="1570"/>
                    <a:pt x="5336" y="727"/>
                  </a:cubicBezTo>
                  <a:cubicBezTo>
                    <a:pt x="5089" y="421"/>
                    <a:pt x="4784" y="130"/>
                    <a:pt x="4406" y="29"/>
                  </a:cubicBezTo>
                  <a:cubicBezTo>
                    <a:pt x="4324" y="9"/>
                    <a:pt x="4242" y="1"/>
                    <a:pt x="4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1"/>
            <p:cNvSpPr/>
            <p:nvPr/>
          </p:nvSpPr>
          <p:spPr>
            <a:xfrm>
              <a:off x="2226922" y="2758108"/>
              <a:ext cx="653984" cy="561179"/>
            </a:xfrm>
            <a:custGeom>
              <a:avLst/>
              <a:gdLst/>
              <a:ahLst/>
              <a:cxnLst/>
              <a:rect l="l" t="t" r="r" b="b"/>
              <a:pathLst>
                <a:path w="2255" h="1935" extrusionOk="0">
                  <a:moveTo>
                    <a:pt x="2254" y="1"/>
                  </a:moveTo>
                  <a:cubicBezTo>
                    <a:pt x="2007" y="59"/>
                    <a:pt x="1775" y="161"/>
                    <a:pt x="1542" y="277"/>
                  </a:cubicBezTo>
                  <a:cubicBezTo>
                    <a:pt x="1324" y="393"/>
                    <a:pt x="1106" y="553"/>
                    <a:pt x="917" y="713"/>
                  </a:cubicBezTo>
                  <a:cubicBezTo>
                    <a:pt x="713" y="873"/>
                    <a:pt x="539" y="1062"/>
                    <a:pt x="379" y="1266"/>
                  </a:cubicBezTo>
                  <a:lnTo>
                    <a:pt x="277" y="1425"/>
                  </a:lnTo>
                  <a:lnTo>
                    <a:pt x="175" y="1585"/>
                  </a:lnTo>
                  <a:lnTo>
                    <a:pt x="73" y="1760"/>
                  </a:lnTo>
                  <a:cubicBezTo>
                    <a:pt x="44" y="1818"/>
                    <a:pt x="30" y="1876"/>
                    <a:pt x="1" y="1934"/>
                  </a:cubicBezTo>
                  <a:cubicBezTo>
                    <a:pt x="30" y="1876"/>
                    <a:pt x="73" y="1818"/>
                    <a:pt x="102" y="1774"/>
                  </a:cubicBezTo>
                  <a:lnTo>
                    <a:pt x="219" y="1615"/>
                  </a:lnTo>
                  <a:lnTo>
                    <a:pt x="335" y="1469"/>
                  </a:lnTo>
                  <a:lnTo>
                    <a:pt x="451" y="1324"/>
                  </a:lnTo>
                  <a:cubicBezTo>
                    <a:pt x="611" y="1135"/>
                    <a:pt x="800" y="960"/>
                    <a:pt x="989" y="800"/>
                  </a:cubicBezTo>
                  <a:cubicBezTo>
                    <a:pt x="1178" y="640"/>
                    <a:pt x="1382" y="495"/>
                    <a:pt x="1585" y="364"/>
                  </a:cubicBezTo>
                  <a:cubicBezTo>
                    <a:pt x="1804" y="233"/>
                    <a:pt x="2022" y="117"/>
                    <a:pt x="2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1"/>
            <p:cNvSpPr/>
            <p:nvPr/>
          </p:nvSpPr>
          <p:spPr>
            <a:xfrm>
              <a:off x="1813652" y="2711706"/>
              <a:ext cx="902817" cy="759259"/>
            </a:xfrm>
            <a:custGeom>
              <a:avLst/>
              <a:gdLst/>
              <a:ahLst/>
              <a:cxnLst/>
              <a:rect l="l" t="t" r="r" b="b"/>
              <a:pathLst>
                <a:path w="3113" h="2618" extrusionOk="0">
                  <a:moveTo>
                    <a:pt x="3112" y="1"/>
                  </a:moveTo>
                  <a:lnTo>
                    <a:pt x="3112" y="1"/>
                  </a:lnTo>
                  <a:cubicBezTo>
                    <a:pt x="2778" y="59"/>
                    <a:pt x="2429" y="190"/>
                    <a:pt x="2109" y="335"/>
                  </a:cubicBezTo>
                  <a:cubicBezTo>
                    <a:pt x="1789" y="495"/>
                    <a:pt x="1498" y="684"/>
                    <a:pt x="1222" y="917"/>
                  </a:cubicBezTo>
                  <a:cubicBezTo>
                    <a:pt x="960" y="1149"/>
                    <a:pt x="713" y="1411"/>
                    <a:pt x="510" y="1687"/>
                  </a:cubicBezTo>
                  <a:lnTo>
                    <a:pt x="350" y="1920"/>
                  </a:lnTo>
                  <a:lnTo>
                    <a:pt x="219" y="2138"/>
                  </a:lnTo>
                  <a:lnTo>
                    <a:pt x="103" y="2385"/>
                  </a:lnTo>
                  <a:cubicBezTo>
                    <a:pt x="73" y="2458"/>
                    <a:pt x="44" y="2545"/>
                    <a:pt x="1" y="2618"/>
                  </a:cubicBezTo>
                  <a:cubicBezTo>
                    <a:pt x="44" y="2545"/>
                    <a:pt x="88" y="2472"/>
                    <a:pt x="132" y="2400"/>
                  </a:cubicBezTo>
                  <a:lnTo>
                    <a:pt x="277" y="2167"/>
                  </a:lnTo>
                  <a:lnTo>
                    <a:pt x="422" y="1949"/>
                  </a:lnTo>
                  <a:lnTo>
                    <a:pt x="568" y="1745"/>
                  </a:lnTo>
                  <a:cubicBezTo>
                    <a:pt x="800" y="1469"/>
                    <a:pt x="1033" y="1222"/>
                    <a:pt x="1295" y="1004"/>
                  </a:cubicBezTo>
                  <a:cubicBezTo>
                    <a:pt x="1557" y="771"/>
                    <a:pt x="1847" y="582"/>
                    <a:pt x="2153" y="408"/>
                  </a:cubicBezTo>
                  <a:cubicBezTo>
                    <a:pt x="2458" y="248"/>
                    <a:pt x="2778" y="102"/>
                    <a:pt x="31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1"/>
            <p:cNvSpPr/>
            <p:nvPr/>
          </p:nvSpPr>
          <p:spPr>
            <a:xfrm>
              <a:off x="3007060" y="1636621"/>
              <a:ext cx="788841" cy="995331"/>
            </a:xfrm>
            <a:custGeom>
              <a:avLst/>
              <a:gdLst/>
              <a:ahLst/>
              <a:cxnLst/>
              <a:rect l="l" t="t" r="r" b="b"/>
              <a:pathLst>
                <a:path w="2720" h="3432" extrusionOk="0">
                  <a:moveTo>
                    <a:pt x="2719" y="0"/>
                  </a:moveTo>
                  <a:lnTo>
                    <a:pt x="2719" y="0"/>
                  </a:lnTo>
                  <a:cubicBezTo>
                    <a:pt x="2560" y="102"/>
                    <a:pt x="2414" y="218"/>
                    <a:pt x="2269" y="334"/>
                  </a:cubicBezTo>
                  <a:lnTo>
                    <a:pt x="2065" y="509"/>
                  </a:lnTo>
                  <a:lnTo>
                    <a:pt x="1862" y="698"/>
                  </a:lnTo>
                  <a:cubicBezTo>
                    <a:pt x="1585" y="945"/>
                    <a:pt x="1338" y="1221"/>
                    <a:pt x="1106" y="1512"/>
                  </a:cubicBezTo>
                  <a:cubicBezTo>
                    <a:pt x="873" y="1803"/>
                    <a:pt x="669" y="2108"/>
                    <a:pt x="480" y="2428"/>
                  </a:cubicBezTo>
                  <a:cubicBezTo>
                    <a:pt x="291" y="2748"/>
                    <a:pt x="131" y="3082"/>
                    <a:pt x="1" y="3431"/>
                  </a:cubicBezTo>
                  <a:cubicBezTo>
                    <a:pt x="175" y="3097"/>
                    <a:pt x="364" y="2777"/>
                    <a:pt x="553" y="2472"/>
                  </a:cubicBezTo>
                  <a:cubicBezTo>
                    <a:pt x="757" y="2166"/>
                    <a:pt x="975" y="1876"/>
                    <a:pt x="1193" y="1585"/>
                  </a:cubicBezTo>
                  <a:cubicBezTo>
                    <a:pt x="1411" y="1294"/>
                    <a:pt x="1658" y="1018"/>
                    <a:pt x="1920" y="756"/>
                  </a:cubicBezTo>
                  <a:lnTo>
                    <a:pt x="2109" y="567"/>
                  </a:lnTo>
                  <a:lnTo>
                    <a:pt x="2312" y="378"/>
                  </a:lnTo>
                  <a:lnTo>
                    <a:pt x="2516" y="189"/>
                  </a:lnTo>
                  <a:cubicBezTo>
                    <a:pt x="2574" y="131"/>
                    <a:pt x="2647" y="58"/>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1"/>
            <p:cNvSpPr/>
            <p:nvPr/>
          </p:nvSpPr>
          <p:spPr>
            <a:xfrm>
              <a:off x="3066222" y="2020310"/>
              <a:ext cx="590471" cy="624402"/>
            </a:xfrm>
            <a:custGeom>
              <a:avLst/>
              <a:gdLst/>
              <a:ahLst/>
              <a:cxnLst/>
              <a:rect l="l" t="t" r="r" b="b"/>
              <a:pathLst>
                <a:path w="2036" h="2153" extrusionOk="0">
                  <a:moveTo>
                    <a:pt x="2036" y="0"/>
                  </a:moveTo>
                  <a:cubicBezTo>
                    <a:pt x="1919" y="58"/>
                    <a:pt x="1832" y="131"/>
                    <a:pt x="1730" y="204"/>
                  </a:cubicBezTo>
                  <a:cubicBezTo>
                    <a:pt x="1629" y="276"/>
                    <a:pt x="1527" y="364"/>
                    <a:pt x="1425" y="436"/>
                  </a:cubicBezTo>
                  <a:cubicBezTo>
                    <a:pt x="1236" y="596"/>
                    <a:pt x="1061" y="771"/>
                    <a:pt x="887" y="945"/>
                  </a:cubicBezTo>
                  <a:cubicBezTo>
                    <a:pt x="713" y="1134"/>
                    <a:pt x="553" y="1323"/>
                    <a:pt x="407" y="1527"/>
                  </a:cubicBezTo>
                  <a:cubicBezTo>
                    <a:pt x="247" y="1730"/>
                    <a:pt x="116" y="1934"/>
                    <a:pt x="0" y="2152"/>
                  </a:cubicBezTo>
                  <a:cubicBezTo>
                    <a:pt x="160" y="1963"/>
                    <a:pt x="305" y="1759"/>
                    <a:pt x="480" y="1585"/>
                  </a:cubicBezTo>
                  <a:cubicBezTo>
                    <a:pt x="640" y="1396"/>
                    <a:pt x="800" y="1207"/>
                    <a:pt x="974" y="1032"/>
                  </a:cubicBezTo>
                  <a:cubicBezTo>
                    <a:pt x="1134" y="843"/>
                    <a:pt x="1309" y="669"/>
                    <a:pt x="1498" y="509"/>
                  </a:cubicBezTo>
                  <a:cubicBezTo>
                    <a:pt x="1585" y="422"/>
                    <a:pt x="1672" y="335"/>
                    <a:pt x="1759" y="247"/>
                  </a:cubicBezTo>
                  <a:lnTo>
                    <a:pt x="20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1"/>
            <p:cNvSpPr/>
            <p:nvPr/>
          </p:nvSpPr>
          <p:spPr>
            <a:xfrm>
              <a:off x="3146266" y="2096004"/>
              <a:ext cx="797251" cy="561179"/>
            </a:xfrm>
            <a:custGeom>
              <a:avLst/>
              <a:gdLst/>
              <a:ahLst/>
              <a:cxnLst/>
              <a:rect l="l" t="t" r="r" b="b"/>
              <a:pathLst>
                <a:path w="2749" h="1935" extrusionOk="0">
                  <a:moveTo>
                    <a:pt x="2748" y="1"/>
                  </a:moveTo>
                  <a:cubicBezTo>
                    <a:pt x="2617" y="44"/>
                    <a:pt x="2487" y="88"/>
                    <a:pt x="2356" y="146"/>
                  </a:cubicBezTo>
                  <a:cubicBezTo>
                    <a:pt x="2225" y="204"/>
                    <a:pt x="2094" y="263"/>
                    <a:pt x="1963" y="321"/>
                  </a:cubicBezTo>
                  <a:cubicBezTo>
                    <a:pt x="1716" y="452"/>
                    <a:pt x="1469" y="612"/>
                    <a:pt x="1236" y="771"/>
                  </a:cubicBezTo>
                  <a:cubicBezTo>
                    <a:pt x="1004" y="931"/>
                    <a:pt x="785" y="1106"/>
                    <a:pt x="582" y="1309"/>
                  </a:cubicBezTo>
                  <a:cubicBezTo>
                    <a:pt x="364" y="1498"/>
                    <a:pt x="175" y="1717"/>
                    <a:pt x="0" y="1935"/>
                  </a:cubicBezTo>
                  <a:cubicBezTo>
                    <a:pt x="204" y="1746"/>
                    <a:pt x="422" y="1557"/>
                    <a:pt x="640" y="1368"/>
                  </a:cubicBezTo>
                  <a:cubicBezTo>
                    <a:pt x="858" y="1193"/>
                    <a:pt x="1076" y="1019"/>
                    <a:pt x="1309" y="859"/>
                  </a:cubicBezTo>
                  <a:cubicBezTo>
                    <a:pt x="1527" y="699"/>
                    <a:pt x="1774" y="553"/>
                    <a:pt x="2007" y="408"/>
                  </a:cubicBezTo>
                  <a:cubicBezTo>
                    <a:pt x="2138" y="335"/>
                    <a:pt x="2254" y="263"/>
                    <a:pt x="2385" y="190"/>
                  </a:cubicBezTo>
                  <a:lnTo>
                    <a:pt x="2559" y="88"/>
                  </a:lnTo>
                  <a:cubicBezTo>
                    <a:pt x="2632" y="59"/>
                    <a:pt x="2690" y="30"/>
                    <a:pt x="2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1"/>
            <p:cNvSpPr/>
            <p:nvPr/>
          </p:nvSpPr>
          <p:spPr>
            <a:xfrm>
              <a:off x="2627431" y="2678064"/>
              <a:ext cx="662394" cy="582060"/>
            </a:xfrm>
            <a:custGeom>
              <a:avLst/>
              <a:gdLst/>
              <a:ahLst/>
              <a:cxnLst/>
              <a:rect l="l" t="t" r="r" b="b"/>
              <a:pathLst>
                <a:path w="2284" h="2007" extrusionOk="0">
                  <a:moveTo>
                    <a:pt x="1542" y="175"/>
                  </a:moveTo>
                  <a:cubicBezTo>
                    <a:pt x="1542" y="175"/>
                    <a:pt x="1541" y="175"/>
                    <a:pt x="1541" y="175"/>
                  </a:cubicBezTo>
                  <a:lnTo>
                    <a:pt x="1541" y="175"/>
                  </a:lnTo>
                  <a:cubicBezTo>
                    <a:pt x="1540" y="176"/>
                    <a:pt x="1539" y="176"/>
                    <a:pt x="1538" y="177"/>
                  </a:cubicBezTo>
                  <a:lnTo>
                    <a:pt x="1538" y="177"/>
                  </a:lnTo>
                  <a:cubicBezTo>
                    <a:pt x="1540" y="176"/>
                    <a:pt x="1541" y="176"/>
                    <a:pt x="1542" y="175"/>
                  </a:cubicBezTo>
                  <a:close/>
                  <a:moveTo>
                    <a:pt x="931" y="0"/>
                  </a:moveTo>
                  <a:lnTo>
                    <a:pt x="931" y="0"/>
                  </a:lnTo>
                  <a:cubicBezTo>
                    <a:pt x="1004" y="117"/>
                    <a:pt x="1150" y="175"/>
                    <a:pt x="1280" y="175"/>
                  </a:cubicBezTo>
                  <a:cubicBezTo>
                    <a:pt x="1310" y="180"/>
                    <a:pt x="1339" y="181"/>
                    <a:pt x="1368" y="181"/>
                  </a:cubicBezTo>
                  <a:cubicBezTo>
                    <a:pt x="1425" y="181"/>
                    <a:pt x="1483" y="175"/>
                    <a:pt x="1541" y="175"/>
                  </a:cubicBezTo>
                  <a:lnTo>
                    <a:pt x="1541" y="175"/>
                  </a:lnTo>
                  <a:cubicBezTo>
                    <a:pt x="1546" y="170"/>
                    <a:pt x="1551" y="165"/>
                    <a:pt x="1557" y="160"/>
                  </a:cubicBezTo>
                  <a:cubicBezTo>
                    <a:pt x="1586" y="160"/>
                    <a:pt x="1629" y="160"/>
                    <a:pt x="1673" y="146"/>
                  </a:cubicBezTo>
                  <a:cubicBezTo>
                    <a:pt x="1721" y="140"/>
                    <a:pt x="1769" y="136"/>
                    <a:pt x="1818" y="136"/>
                  </a:cubicBezTo>
                  <a:cubicBezTo>
                    <a:pt x="1886" y="136"/>
                    <a:pt x="1954" y="143"/>
                    <a:pt x="2022" y="160"/>
                  </a:cubicBezTo>
                  <a:cubicBezTo>
                    <a:pt x="2138" y="204"/>
                    <a:pt x="2240" y="277"/>
                    <a:pt x="2269" y="407"/>
                  </a:cubicBezTo>
                  <a:cubicBezTo>
                    <a:pt x="2284" y="335"/>
                    <a:pt x="2255" y="262"/>
                    <a:pt x="2226" y="204"/>
                  </a:cubicBezTo>
                  <a:cubicBezTo>
                    <a:pt x="2182" y="160"/>
                    <a:pt x="2124" y="117"/>
                    <a:pt x="2066" y="73"/>
                  </a:cubicBezTo>
                  <a:cubicBezTo>
                    <a:pt x="1978" y="34"/>
                    <a:pt x="1885" y="21"/>
                    <a:pt x="1793" y="21"/>
                  </a:cubicBezTo>
                  <a:cubicBezTo>
                    <a:pt x="1747" y="21"/>
                    <a:pt x="1702" y="25"/>
                    <a:pt x="1658" y="29"/>
                  </a:cubicBezTo>
                  <a:cubicBezTo>
                    <a:pt x="1528" y="59"/>
                    <a:pt x="1397" y="88"/>
                    <a:pt x="1280" y="88"/>
                  </a:cubicBezTo>
                  <a:cubicBezTo>
                    <a:pt x="1164" y="88"/>
                    <a:pt x="1033" y="73"/>
                    <a:pt x="931" y="0"/>
                  </a:cubicBezTo>
                  <a:close/>
                  <a:moveTo>
                    <a:pt x="1538" y="177"/>
                  </a:moveTo>
                  <a:cubicBezTo>
                    <a:pt x="1191" y="366"/>
                    <a:pt x="887" y="627"/>
                    <a:pt x="626" y="931"/>
                  </a:cubicBezTo>
                  <a:cubicBezTo>
                    <a:pt x="364" y="1251"/>
                    <a:pt x="146" y="1614"/>
                    <a:pt x="1" y="2007"/>
                  </a:cubicBezTo>
                  <a:cubicBezTo>
                    <a:pt x="219" y="1658"/>
                    <a:pt x="452" y="1323"/>
                    <a:pt x="713" y="1004"/>
                  </a:cubicBezTo>
                  <a:cubicBezTo>
                    <a:pt x="956" y="704"/>
                    <a:pt x="1240" y="447"/>
                    <a:pt x="1538" y="1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1"/>
            <p:cNvSpPr/>
            <p:nvPr/>
          </p:nvSpPr>
          <p:spPr>
            <a:xfrm>
              <a:off x="2222862" y="1838761"/>
              <a:ext cx="261594" cy="510716"/>
            </a:xfrm>
            <a:custGeom>
              <a:avLst/>
              <a:gdLst/>
              <a:ahLst/>
              <a:cxnLst/>
              <a:rect l="l" t="t" r="r" b="b"/>
              <a:pathLst>
                <a:path w="902" h="1761" extrusionOk="0">
                  <a:moveTo>
                    <a:pt x="0" y="1"/>
                  </a:moveTo>
                  <a:cubicBezTo>
                    <a:pt x="116" y="321"/>
                    <a:pt x="247" y="612"/>
                    <a:pt x="407" y="902"/>
                  </a:cubicBezTo>
                  <a:cubicBezTo>
                    <a:pt x="553" y="1193"/>
                    <a:pt x="713" y="1484"/>
                    <a:pt x="902" y="1760"/>
                  </a:cubicBezTo>
                  <a:cubicBezTo>
                    <a:pt x="800" y="1440"/>
                    <a:pt x="654" y="1150"/>
                    <a:pt x="509" y="859"/>
                  </a:cubicBezTo>
                  <a:cubicBezTo>
                    <a:pt x="349" y="568"/>
                    <a:pt x="189" y="27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1"/>
            <p:cNvSpPr/>
            <p:nvPr/>
          </p:nvSpPr>
          <p:spPr>
            <a:xfrm>
              <a:off x="1860055" y="1320795"/>
              <a:ext cx="1590152" cy="1479657"/>
            </a:xfrm>
            <a:custGeom>
              <a:avLst/>
              <a:gdLst/>
              <a:ahLst/>
              <a:cxnLst/>
              <a:rect l="l" t="t" r="r" b="b"/>
              <a:pathLst>
                <a:path w="5483" h="5102" extrusionOk="0">
                  <a:moveTo>
                    <a:pt x="1615" y="3619"/>
                  </a:moveTo>
                  <a:cubicBezTo>
                    <a:pt x="1876" y="3750"/>
                    <a:pt x="2167" y="3823"/>
                    <a:pt x="2429" y="3953"/>
                  </a:cubicBezTo>
                  <a:cubicBezTo>
                    <a:pt x="2618" y="4041"/>
                    <a:pt x="2807" y="4142"/>
                    <a:pt x="2952" y="4302"/>
                  </a:cubicBezTo>
                  <a:cubicBezTo>
                    <a:pt x="2894" y="4273"/>
                    <a:pt x="2836" y="4259"/>
                    <a:pt x="2778" y="4244"/>
                  </a:cubicBezTo>
                  <a:cubicBezTo>
                    <a:pt x="2516" y="4171"/>
                    <a:pt x="2240" y="4171"/>
                    <a:pt x="1978" y="4099"/>
                  </a:cubicBezTo>
                  <a:cubicBezTo>
                    <a:pt x="1760" y="4041"/>
                    <a:pt x="1542" y="3895"/>
                    <a:pt x="1455" y="3692"/>
                  </a:cubicBezTo>
                  <a:cubicBezTo>
                    <a:pt x="1513" y="3677"/>
                    <a:pt x="1571" y="3648"/>
                    <a:pt x="1615" y="3619"/>
                  </a:cubicBezTo>
                  <a:close/>
                  <a:moveTo>
                    <a:pt x="3339" y="1"/>
                  </a:moveTo>
                  <a:cubicBezTo>
                    <a:pt x="3215" y="1"/>
                    <a:pt x="3090" y="28"/>
                    <a:pt x="2981" y="100"/>
                  </a:cubicBezTo>
                  <a:cubicBezTo>
                    <a:pt x="2865" y="188"/>
                    <a:pt x="2705" y="406"/>
                    <a:pt x="2792" y="566"/>
                  </a:cubicBezTo>
                  <a:cubicBezTo>
                    <a:pt x="2822" y="618"/>
                    <a:pt x="2863" y="638"/>
                    <a:pt x="2909" y="638"/>
                  </a:cubicBezTo>
                  <a:cubicBezTo>
                    <a:pt x="2977" y="638"/>
                    <a:pt x="3057" y="595"/>
                    <a:pt x="3127" y="551"/>
                  </a:cubicBezTo>
                  <a:cubicBezTo>
                    <a:pt x="3229" y="784"/>
                    <a:pt x="3316" y="1002"/>
                    <a:pt x="3359" y="1249"/>
                  </a:cubicBezTo>
                  <a:cubicBezTo>
                    <a:pt x="3418" y="1511"/>
                    <a:pt x="3403" y="1801"/>
                    <a:pt x="3287" y="2063"/>
                  </a:cubicBezTo>
                  <a:cubicBezTo>
                    <a:pt x="3170" y="2281"/>
                    <a:pt x="2981" y="2470"/>
                    <a:pt x="2909" y="2703"/>
                  </a:cubicBezTo>
                  <a:cubicBezTo>
                    <a:pt x="2894" y="2776"/>
                    <a:pt x="2880" y="2834"/>
                    <a:pt x="2880" y="2892"/>
                  </a:cubicBezTo>
                  <a:cubicBezTo>
                    <a:pt x="2734" y="2703"/>
                    <a:pt x="2560" y="2528"/>
                    <a:pt x="2443" y="2325"/>
                  </a:cubicBezTo>
                  <a:cubicBezTo>
                    <a:pt x="2313" y="2063"/>
                    <a:pt x="2269" y="1758"/>
                    <a:pt x="2138" y="1482"/>
                  </a:cubicBezTo>
                  <a:cubicBezTo>
                    <a:pt x="2022" y="1205"/>
                    <a:pt x="1818" y="987"/>
                    <a:pt x="1571" y="827"/>
                  </a:cubicBezTo>
                  <a:cubicBezTo>
                    <a:pt x="1556" y="769"/>
                    <a:pt x="1542" y="711"/>
                    <a:pt x="1513" y="653"/>
                  </a:cubicBezTo>
                  <a:cubicBezTo>
                    <a:pt x="1477" y="581"/>
                    <a:pt x="1372" y="391"/>
                    <a:pt x="1279" y="391"/>
                  </a:cubicBezTo>
                  <a:cubicBezTo>
                    <a:pt x="1259" y="391"/>
                    <a:pt x="1240" y="400"/>
                    <a:pt x="1222" y="420"/>
                  </a:cubicBezTo>
                  <a:cubicBezTo>
                    <a:pt x="1120" y="537"/>
                    <a:pt x="1164" y="798"/>
                    <a:pt x="1178" y="929"/>
                  </a:cubicBezTo>
                  <a:cubicBezTo>
                    <a:pt x="1193" y="1002"/>
                    <a:pt x="1193" y="1075"/>
                    <a:pt x="1237" y="1133"/>
                  </a:cubicBezTo>
                  <a:cubicBezTo>
                    <a:pt x="1266" y="1205"/>
                    <a:pt x="1309" y="1264"/>
                    <a:pt x="1382" y="1278"/>
                  </a:cubicBezTo>
                  <a:cubicBezTo>
                    <a:pt x="1401" y="1288"/>
                    <a:pt x="1424" y="1293"/>
                    <a:pt x="1447" y="1293"/>
                  </a:cubicBezTo>
                  <a:cubicBezTo>
                    <a:pt x="1493" y="1293"/>
                    <a:pt x="1542" y="1273"/>
                    <a:pt x="1571" y="1234"/>
                  </a:cubicBezTo>
                  <a:cubicBezTo>
                    <a:pt x="1600" y="1220"/>
                    <a:pt x="1600" y="1176"/>
                    <a:pt x="1615" y="1147"/>
                  </a:cubicBezTo>
                  <a:cubicBezTo>
                    <a:pt x="1891" y="1322"/>
                    <a:pt x="2094" y="1612"/>
                    <a:pt x="2182" y="1918"/>
                  </a:cubicBezTo>
                  <a:cubicBezTo>
                    <a:pt x="2283" y="2252"/>
                    <a:pt x="2254" y="2630"/>
                    <a:pt x="2385" y="2936"/>
                  </a:cubicBezTo>
                  <a:cubicBezTo>
                    <a:pt x="2356" y="2950"/>
                    <a:pt x="2327" y="2950"/>
                    <a:pt x="2298" y="2979"/>
                  </a:cubicBezTo>
                  <a:cubicBezTo>
                    <a:pt x="2269" y="3023"/>
                    <a:pt x="2269" y="3096"/>
                    <a:pt x="2298" y="3139"/>
                  </a:cubicBezTo>
                  <a:cubicBezTo>
                    <a:pt x="2313" y="3197"/>
                    <a:pt x="2371" y="3226"/>
                    <a:pt x="2414" y="3255"/>
                  </a:cubicBezTo>
                  <a:cubicBezTo>
                    <a:pt x="2502" y="3314"/>
                    <a:pt x="2603" y="3343"/>
                    <a:pt x="2705" y="3357"/>
                  </a:cubicBezTo>
                  <a:cubicBezTo>
                    <a:pt x="2763" y="3430"/>
                    <a:pt x="2821" y="3488"/>
                    <a:pt x="2880" y="3546"/>
                  </a:cubicBezTo>
                  <a:cubicBezTo>
                    <a:pt x="2967" y="3633"/>
                    <a:pt x="3040" y="3735"/>
                    <a:pt x="3098" y="3837"/>
                  </a:cubicBezTo>
                  <a:cubicBezTo>
                    <a:pt x="3054" y="3793"/>
                    <a:pt x="2996" y="3764"/>
                    <a:pt x="2923" y="3735"/>
                  </a:cubicBezTo>
                  <a:cubicBezTo>
                    <a:pt x="2749" y="3663"/>
                    <a:pt x="2545" y="3648"/>
                    <a:pt x="2342" y="3604"/>
                  </a:cubicBezTo>
                  <a:cubicBezTo>
                    <a:pt x="1702" y="3474"/>
                    <a:pt x="1120" y="3066"/>
                    <a:pt x="771" y="2514"/>
                  </a:cubicBezTo>
                  <a:cubicBezTo>
                    <a:pt x="800" y="2514"/>
                    <a:pt x="815" y="2499"/>
                    <a:pt x="844" y="2485"/>
                  </a:cubicBezTo>
                  <a:cubicBezTo>
                    <a:pt x="873" y="2470"/>
                    <a:pt x="902" y="2441"/>
                    <a:pt x="902" y="2412"/>
                  </a:cubicBezTo>
                  <a:cubicBezTo>
                    <a:pt x="902" y="2339"/>
                    <a:pt x="844" y="2296"/>
                    <a:pt x="786" y="2267"/>
                  </a:cubicBezTo>
                  <a:lnTo>
                    <a:pt x="510" y="2121"/>
                  </a:lnTo>
                  <a:cubicBezTo>
                    <a:pt x="436" y="2072"/>
                    <a:pt x="289" y="1981"/>
                    <a:pt x="175" y="1981"/>
                  </a:cubicBezTo>
                  <a:cubicBezTo>
                    <a:pt x="154" y="1981"/>
                    <a:pt x="135" y="1984"/>
                    <a:pt x="117" y="1991"/>
                  </a:cubicBezTo>
                  <a:cubicBezTo>
                    <a:pt x="1" y="2034"/>
                    <a:pt x="1" y="2223"/>
                    <a:pt x="44" y="2325"/>
                  </a:cubicBezTo>
                  <a:cubicBezTo>
                    <a:pt x="102" y="2441"/>
                    <a:pt x="233" y="2514"/>
                    <a:pt x="350" y="2528"/>
                  </a:cubicBezTo>
                  <a:cubicBezTo>
                    <a:pt x="422" y="2543"/>
                    <a:pt x="510" y="2543"/>
                    <a:pt x="582" y="2543"/>
                  </a:cubicBezTo>
                  <a:cubicBezTo>
                    <a:pt x="699" y="2819"/>
                    <a:pt x="873" y="3081"/>
                    <a:pt x="1091" y="3285"/>
                  </a:cubicBezTo>
                  <a:lnTo>
                    <a:pt x="989" y="3285"/>
                  </a:lnTo>
                  <a:cubicBezTo>
                    <a:pt x="917" y="3299"/>
                    <a:pt x="844" y="3314"/>
                    <a:pt x="800" y="3372"/>
                  </a:cubicBezTo>
                  <a:cubicBezTo>
                    <a:pt x="684" y="3517"/>
                    <a:pt x="844" y="3735"/>
                    <a:pt x="1004" y="3764"/>
                  </a:cubicBezTo>
                  <a:cubicBezTo>
                    <a:pt x="1027" y="3768"/>
                    <a:pt x="1051" y="3770"/>
                    <a:pt x="1074" y="3770"/>
                  </a:cubicBezTo>
                  <a:cubicBezTo>
                    <a:pt x="1139" y="3770"/>
                    <a:pt x="1206" y="3757"/>
                    <a:pt x="1280" y="3735"/>
                  </a:cubicBezTo>
                  <a:cubicBezTo>
                    <a:pt x="1324" y="3939"/>
                    <a:pt x="1513" y="4099"/>
                    <a:pt x="1716" y="4171"/>
                  </a:cubicBezTo>
                  <a:cubicBezTo>
                    <a:pt x="1934" y="4259"/>
                    <a:pt x="2182" y="4288"/>
                    <a:pt x="2400" y="4375"/>
                  </a:cubicBezTo>
                  <a:cubicBezTo>
                    <a:pt x="2763" y="4520"/>
                    <a:pt x="3025" y="4797"/>
                    <a:pt x="3258" y="5102"/>
                  </a:cubicBezTo>
                  <a:cubicBezTo>
                    <a:pt x="3403" y="5058"/>
                    <a:pt x="3476" y="4942"/>
                    <a:pt x="3577" y="4826"/>
                  </a:cubicBezTo>
                  <a:cubicBezTo>
                    <a:pt x="3592" y="4826"/>
                    <a:pt x="3607" y="4840"/>
                    <a:pt x="3621" y="4840"/>
                  </a:cubicBezTo>
                  <a:cubicBezTo>
                    <a:pt x="3607" y="4826"/>
                    <a:pt x="3607" y="4811"/>
                    <a:pt x="3592" y="4797"/>
                  </a:cubicBezTo>
                  <a:cubicBezTo>
                    <a:pt x="3665" y="4680"/>
                    <a:pt x="3694" y="4549"/>
                    <a:pt x="3694" y="4404"/>
                  </a:cubicBezTo>
                  <a:cubicBezTo>
                    <a:pt x="3781" y="4215"/>
                    <a:pt x="3839" y="4012"/>
                    <a:pt x="3883" y="3808"/>
                  </a:cubicBezTo>
                  <a:cubicBezTo>
                    <a:pt x="3970" y="3444"/>
                    <a:pt x="4028" y="3066"/>
                    <a:pt x="4203" y="2732"/>
                  </a:cubicBezTo>
                  <a:cubicBezTo>
                    <a:pt x="4392" y="2383"/>
                    <a:pt x="4712" y="2092"/>
                    <a:pt x="5075" y="1932"/>
                  </a:cubicBezTo>
                  <a:cubicBezTo>
                    <a:pt x="5090" y="1947"/>
                    <a:pt x="5119" y="1961"/>
                    <a:pt x="5133" y="1961"/>
                  </a:cubicBezTo>
                  <a:cubicBezTo>
                    <a:pt x="5196" y="2012"/>
                    <a:pt x="5270" y="2084"/>
                    <a:pt x="5345" y="2084"/>
                  </a:cubicBezTo>
                  <a:cubicBezTo>
                    <a:pt x="5357" y="2084"/>
                    <a:pt x="5368" y="2082"/>
                    <a:pt x="5380" y="2078"/>
                  </a:cubicBezTo>
                  <a:cubicBezTo>
                    <a:pt x="5424" y="2063"/>
                    <a:pt x="5453" y="2020"/>
                    <a:pt x="5468" y="1961"/>
                  </a:cubicBezTo>
                  <a:cubicBezTo>
                    <a:pt x="5482" y="1918"/>
                    <a:pt x="5482" y="1860"/>
                    <a:pt x="5468" y="1816"/>
                  </a:cubicBezTo>
                  <a:cubicBezTo>
                    <a:pt x="5409" y="1612"/>
                    <a:pt x="5250" y="1438"/>
                    <a:pt x="5061" y="1365"/>
                  </a:cubicBezTo>
                  <a:cubicBezTo>
                    <a:pt x="4987" y="1340"/>
                    <a:pt x="4904" y="1326"/>
                    <a:pt x="4819" y="1326"/>
                  </a:cubicBezTo>
                  <a:cubicBezTo>
                    <a:pt x="4615" y="1326"/>
                    <a:pt x="4398" y="1401"/>
                    <a:pt x="4275" y="1554"/>
                  </a:cubicBezTo>
                  <a:cubicBezTo>
                    <a:pt x="4246" y="1612"/>
                    <a:pt x="4217" y="1685"/>
                    <a:pt x="4232" y="1743"/>
                  </a:cubicBezTo>
                  <a:cubicBezTo>
                    <a:pt x="4261" y="1831"/>
                    <a:pt x="4348" y="1874"/>
                    <a:pt x="4435" y="1889"/>
                  </a:cubicBezTo>
                  <a:cubicBezTo>
                    <a:pt x="4392" y="1932"/>
                    <a:pt x="4348" y="1976"/>
                    <a:pt x="4304" y="2034"/>
                  </a:cubicBezTo>
                  <a:cubicBezTo>
                    <a:pt x="4159" y="2252"/>
                    <a:pt x="4014" y="2456"/>
                    <a:pt x="3854" y="2659"/>
                  </a:cubicBezTo>
                  <a:cubicBezTo>
                    <a:pt x="3752" y="2805"/>
                    <a:pt x="3650" y="2950"/>
                    <a:pt x="3577" y="3096"/>
                  </a:cubicBezTo>
                  <a:cubicBezTo>
                    <a:pt x="3534" y="2979"/>
                    <a:pt x="3490" y="2877"/>
                    <a:pt x="3476" y="2761"/>
                  </a:cubicBezTo>
                  <a:cubicBezTo>
                    <a:pt x="3447" y="2398"/>
                    <a:pt x="3679" y="2063"/>
                    <a:pt x="3694" y="1685"/>
                  </a:cubicBezTo>
                  <a:cubicBezTo>
                    <a:pt x="3708" y="1278"/>
                    <a:pt x="3432" y="900"/>
                    <a:pt x="3432" y="493"/>
                  </a:cubicBezTo>
                  <a:cubicBezTo>
                    <a:pt x="3461" y="493"/>
                    <a:pt x="3490" y="499"/>
                    <a:pt x="3519" y="499"/>
                  </a:cubicBezTo>
                  <a:cubicBezTo>
                    <a:pt x="3534" y="499"/>
                    <a:pt x="3548" y="498"/>
                    <a:pt x="3563" y="493"/>
                  </a:cubicBezTo>
                  <a:cubicBezTo>
                    <a:pt x="3679" y="493"/>
                    <a:pt x="3810" y="435"/>
                    <a:pt x="3839" y="333"/>
                  </a:cubicBezTo>
                  <a:cubicBezTo>
                    <a:pt x="3854" y="260"/>
                    <a:pt x="3810" y="188"/>
                    <a:pt x="3767" y="129"/>
                  </a:cubicBezTo>
                  <a:cubicBezTo>
                    <a:pt x="3708" y="86"/>
                    <a:pt x="3636" y="57"/>
                    <a:pt x="3563" y="28"/>
                  </a:cubicBezTo>
                  <a:cubicBezTo>
                    <a:pt x="3491" y="11"/>
                    <a:pt x="3415" y="1"/>
                    <a:pt x="3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9" name="Google Shape;2439;p31"/>
          <p:cNvGrpSpPr/>
          <p:nvPr/>
        </p:nvGrpSpPr>
        <p:grpSpPr>
          <a:xfrm rot="7458397">
            <a:off x="-560388" y="1659562"/>
            <a:ext cx="1885023" cy="684816"/>
            <a:chOff x="5070800" y="2245875"/>
            <a:chExt cx="3034674" cy="1102476"/>
          </a:xfrm>
        </p:grpSpPr>
        <p:sp>
          <p:nvSpPr>
            <p:cNvPr id="2440" name="Google Shape;2440;p31"/>
            <p:cNvSpPr/>
            <p:nvPr/>
          </p:nvSpPr>
          <p:spPr>
            <a:xfrm>
              <a:off x="5672152" y="2504761"/>
              <a:ext cx="2433322" cy="660654"/>
            </a:xfrm>
            <a:custGeom>
              <a:avLst/>
              <a:gdLst/>
              <a:ahLst/>
              <a:cxnLst/>
              <a:rect l="l" t="t" r="r" b="b"/>
              <a:pathLst>
                <a:path w="14033" h="3810" extrusionOk="0">
                  <a:moveTo>
                    <a:pt x="2943" y="1"/>
                  </a:moveTo>
                  <a:cubicBezTo>
                    <a:pt x="2925" y="1"/>
                    <a:pt x="2911" y="6"/>
                    <a:pt x="2904" y="20"/>
                  </a:cubicBezTo>
                  <a:cubicBezTo>
                    <a:pt x="2881" y="54"/>
                    <a:pt x="2881" y="89"/>
                    <a:pt x="2904" y="100"/>
                  </a:cubicBezTo>
                  <a:cubicBezTo>
                    <a:pt x="5162" y="1863"/>
                    <a:pt x="7823" y="2992"/>
                    <a:pt x="10634" y="3418"/>
                  </a:cubicBezTo>
                  <a:cubicBezTo>
                    <a:pt x="9254" y="3599"/>
                    <a:pt x="7802" y="3690"/>
                    <a:pt x="6253" y="3690"/>
                  </a:cubicBezTo>
                  <a:cubicBezTo>
                    <a:pt x="4350" y="3690"/>
                    <a:pt x="2300" y="3553"/>
                    <a:pt x="58" y="3280"/>
                  </a:cubicBezTo>
                  <a:cubicBezTo>
                    <a:pt x="54" y="3278"/>
                    <a:pt x="50" y="3277"/>
                    <a:pt x="45" y="3277"/>
                  </a:cubicBezTo>
                  <a:cubicBezTo>
                    <a:pt x="24" y="3277"/>
                    <a:pt x="1" y="3298"/>
                    <a:pt x="1" y="3326"/>
                  </a:cubicBezTo>
                  <a:cubicBezTo>
                    <a:pt x="1" y="3361"/>
                    <a:pt x="12" y="3384"/>
                    <a:pt x="47" y="3395"/>
                  </a:cubicBezTo>
                  <a:cubicBezTo>
                    <a:pt x="2305" y="3672"/>
                    <a:pt x="4367" y="3810"/>
                    <a:pt x="6279" y="3810"/>
                  </a:cubicBezTo>
                  <a:cubicBezTo>
                    <a:pt x="7985" y="3810"/>
                    <a:pt x="9563" y="3695"/>
                    <a:pt x="11061" y="3476"/>
                  </a:cubicBezTo>
                  <a:lnTo>
                    <a:pt x="11084" y="3476"/>
                  </a:lnTo>
                  <a:cubicBezTo>
                    <a:pt x="11095" y="3476"/>
                    <a:pt x="11107" y="3476"/>
                    <a:pt x="11118" y="3464"/>
                  </a:cubicBezTo>
                  <a:cubicBezTo>
                    <a:pt x="12109" y="3326"/>
                    <a:pt x="13054" y="3130"/>
                    <a:pt x="13975" y="2877"/>
                  </a:cubicBezTo>
                  <a:cubicBezTo>
                    <a:pt x="14010" y="2877"/>
                    <a:pt x="14033" y="2842"/>
                    <a:pt x="14021" y="2808"/>
                  </a:cubicBezTo>
                  <a:cubicBezTo>
                    <a:pt x="14012" y="2789"/>
                    <a:pt x="13987" y="2770"/>
                    <a:pt x="13966" y="2770"/>
                  </a:cubicBezTo>
                  <a:cubicBezTo>
                    <a:pt x="13961" y="2770"/>
                    <a:pt x="13957" y="2771"/>
                    <a:pt x="13952" y="2773"/>
                  </a:cubicBezTo>
                  <a:cubicBezTo>
                    <a:pt x="13019" y="3015"/>
                    <a:pt x="12063" y="3211"/>
                    <a:pt x="11061" y="3361"/>
                  </a:cubicBezTo>
                  <a:cubicBezTo>
                    <a:pt x="8111" y="2992"/>
                    <a:pt x="5323" y="1840"/>
                    <a:pt x="2985" y="8"/>
                  </a:cubicBezTo>
                  <a:cubicBezTo>
                    <a:pt x="2970" y="3"/>
                    <a:pt x="2956" y="1"/>
                    <a:pt x="29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1"/>
            <p:cNvSpPr/>
            <p:nvPr/>
          </p:nvSpPr>
          <p:spPr>
            <a:xfrm>
              <a:off x="5070800" y="2885893"/>
              <a:ext cx="894050" cy="462458"/>
            </a:xfrm>
            <a:custGeom>
              <a:avLst/>
              <a:gdLst/>
              <a:ahLst/>
              <a:cxnLst/>
              <a:rect l="l" t="t" r="r" b="b"/>
              <a:pathLst>
                <a:path w="5156" h="2667" extrusionOk="0">
                  <a:moveTo>
                    <a:pt x="2432" y="644"/>
                  </a:moveTo>
                  <a:cubicBezTo>
                    <a:pt x="2455" y="690"/>
                    <a:pt x="2478" y="725"/>
                    <a:pt x="2501" y="759"/>
                  </a:cubicBezTo>
                  <a:cubicBezTo>
                    <a:pt x="2466" y="759"/>
                    <a:pt x="2443" y="759"/>
                    <a:pt x="2409" y="748"/>
                  </a:cubicBezTo>
                  <a:cubicBezTo>
                    <a:pt x="2409" y="736"/>
                    <a:pt x="2420" y="725"/>
                    <a:pt x="2420" y="702"/>
                  </a:cubicBezTo>
                  <a:cubicBezTo>
                    <a:pt x="2432" y="690"/>
                    <a:pt x="2432" y="667"/>
                    <a:pt x="2432" y="644"/>
                  </a:cubicBezTo>
                  <a:close/>
                  <a:moveTo>
                    <a:pt x="1452" y="759"/>
                  </a:moveTo>
                  <a:cubicBezTo>
                    <a:pt x="1464" y="771"/>
                    <a:pt x="1464" y="771"/>
                    <a:pt x="1464" y="782"/>
                  </a:cubicBezTo>
                  <a:lnTo>
                    <a:pt x="1452" y="782"/>
                  </a:lnTo>
                  <a:lnTo>
                    <a:pt x="1452" y="759"/>
                  </a:lnTo>
                  <a:close/>
                  <a:moveTo>
                    <a:pt x="3433" y="591"/>
                  </a:moveTo>
                  <a:cubicBezTo>
                    <a:pt x="3428" y="686"/>
                    <a:pt x="3452" y="772"/>
                    <a:pt x="3492" y="852"/>
                  </a:cubicBezTo>
                  <a:cubicBezTo>
                    <a:pt x="3446" y="829"/>
                    <a:pt x="3388" y="829"/>
                    <a:pt x="3330" y="829"/>
                  </a:cubicBezTo>
                  <a:cubicBezTo>
                    <a:pt x="3376" y="771"/>
                    <a:pt x="3400" y="713"/>
                    <a:pt x="3423" y="633"/>
                  </a:cubicBezTo>
                  <a:cubicBezTo>
                    <a:pt x="3427" y="619"/>
                    <a:pt x="3430" y="605"/>
                    <a:pt x="3433" y="591"/>
                  </a:cubicBezTo>
                  <a:close/>
                  <a:moveTo>
                    <a:pt x="2847" y="990"/>
                  </a:moveTo>
                  <a:cubicBezTo>
                    <a:pt x="2893" y="990"/>
                    <a:pt x="2927" y="1001"/>
                    <a:pt x="2962" y="1001"/>
                  </a:cubicBezTo>
                  <a:cubicBezTo>
                    <a:pt x="2939" y="1024"/>
                    <a:pt x="2916" y="1059"/>
                    <a:pt x="2904" y="1093"/>
                  </a:cubicBezTo>
                  <a:cubicBezTo>
                    <a:pt x="2893" y="1047"/>
                    <a:pt x="2870" y="1013"/>
                    <a:pt x="2847" y="990"/>
                  </a:cubicBezTo>
                  <a:close/>
                  <a:moveTo>
                    <a:pt x="3837" y="1105"/>
                  </a:moveTo>
                  <a:lnTo>
                    <a:pt x="3837" y="1105"/>
                  </a:lnTo>
                  <a:cubicBezTo>
                    <a:pt x="3878" y="1119"/>
                    <a:pt x="3918" y="1124"/>
                    <a:pt x="3961" y="1124"/>
                  </a:cubicBezTo>
                  <a:cubicBezTo>
                    <a:pt x="3991" y="1124"/>
                    <a:pt x="4023" y="1121"/>
                    <a:pt x="4056" y="1117"/>
                  </a:cubicBezTo>
                  <a:lnTo>
                    <a:pt x="4056" y="1117"/>
                  </a:lnTo>
                  <a:cubicBezTo>
                    <a:pt x="3999" y="1301"/>
                    <a:pt x="4045" y="1462"/>
                    <a:pt x="4137" y="1577"/>
                  </a:cubicBezTo>
                  <a:cubicBezTo>
                    <a:pt x="3953" y="1577"/>
                    <a:pt x="3768" y="1670"/>
                    <a:pt x="3699" y="1888"/>
                  </a:cubicBezTo>
                  <a:cubicBezTo>
                    <a:pt x="3664" y="1854"/>
                    <a:pt x="3641" y="1808"/>
                    <a:pt x="3595" y="1785"/>
                  </a:cubicBezTo>
                  <a:cubicBezTo>
                    <a:pt x="3722" y="1727"/>
                    <a:pt x="3814" y="1623"/>
                    <a:pt x="3860" y="1462"/>
                  </a:cubicBezTo>
                  <a:cubicBezTo>
                    <a:pt x="3906" y="1324"/>
                    <a:pt x="3883" y="1197"/>
                    <a:pt x="3837" y="1105"/>
                  </a:cubicBezTo>
                  <a:close/>
                  <a:moveTo>
                    <a:pt x="2870" y="1474"/>
                  </a:moveTo>
                  <a:cubicBezTo>
                    <a:pt x="2904" y="1554"/>
                    <a:pt x="2950" y="1623"/>
                    <a:pt x="3019" y="1670"/>
                  </a:cubicBezTo>
                  <a:cubicBezTo>
                    <a:pt x="2916" y="1716"/>
                    <a:pt x="2823" y="1796"/>
                    <a:pt x="2777" y="1911"/>
                  </a:cubicBezTo>
                  <a:cubicBezTo>
                    <a:pt x="2720" y="1831"/>
                    <a:pt x="2651" y="1773"/>
                    <a:pt x="2570" y="1739"/>
                  </a:cubicBezTo>
                  <a:cubicBezTo>
                    <a:pt x="2697" y="1704"/>
                    <a:pt x="2812" y="1623"/>
                    <a:pt x="2870" y="1474"/>
                  </a:cubicBezTo>
                  <a:close/>
                  <a:moveTo>
                    <a:pt x="1971" y="1497"/>
                  </a:moveTo>
                  <a:cubicBezTo>
                    <a:pt x="2017" y="1577"/>
                    <a:pt x="2098" y="1635"/>
                    <a:pt x="2178" y="1681"/>
                  </a:cubicBezTo>
                  <a:cubicBezTo>
                    <a:pt x="2040" y="1716"/>
                    <a:pt x="1925" y="1796"/>
                    <a:pt x="1856" y="1946"/>
                  </a:cubicBezTo>
                  <a:cubicBezTo>
                    <a:pt x="1821" y="1865"/>
                    <a:pt x="1764" y="1808"/>
                    <a:pt x="1694" y="1750"/>
                  </a:cubicBezTo>
                  <a:cubicBezTo>
                    <a:pt x="1810" y="1716"/>
                    <a:pt x="1902" y="1623"/>
                    <a:pt x="1971" y="1497"/>
                  </a:cubicBezTo>
                  <a:close/>
                  <a:moveTo>
                    <a:pt x="2899" y="0"/>
                  </a:moveTo>
                  <a:cubicBezTo>
                    <a:pt x="2701" y="0"/>
                    <a:pt x="2508" y="101"/>
                    <a:pt x="2432" y="333"/>
                  </a:cubicBezTo>
                  <a:cubicBezTo>
                    <a:pt x="2432" y="356"/>
                    <a:pt x="2420" y="379"/>
                    <a:pt x="2420" y="402"/>
                  </a:cubicBezTo>
                  <a:cubicBezTo>
                    <a:pt x="2345" y="197"/>
                    <a:pt x="2119" y="72"/>
                    <a:pt x="1899" y="72"/>
                  </a:cubicBezTo>
                  <a:cubicBezTo>
                    <a:pt x="1713" y="72"/>
                    <a:pt x="1532" y="161"/>
                    <a:pt x="1452" y="368"/>
                  </a:cubicBezTo>
                  <a:cubicBezTo>
                    <a:pt x="1364" y="180"/>
                    <a:pt x="1153" y="69"/>
                    <a:pt x="948" y="69"/>
                  </a:cubicBezTo>
                  <a:cubicBezTo>
                    <a:pt x="750" y="69"/>
                    <a:pt x="558" y="171"/>
                    <a:pt x="485" y="402"/>
                  </a:cubicBezTo>
                  <a:cubicBezTo>
                    <a:pt x="439" y="564"/>
                    <a:pt x="462" y="713"/>
                    <a:pt x="542" y="829"/>
                  </a:cubicBezTo>
                  <a:cubicBezTo>
                    <a:pt x="358" y="840"/>
                    <a:pt x="197" y="944"/>
                    <a:pt x="128" y="1151"/>
                  </a:cubicBezTo>
                  <a:cubicBezTo>
                    <a:pt x="0" y="1541"/>
                    <a:pt x="332" y="1819"/>
                    <a:pt x="649" y="1819"/>
                  </a:cubicBezTo>
                  <a:cubicBezTo>
                    <a:pt x="818" y="1819"/>
                    <a:pt x="984" y="1739"/>
                    <a:pt x="1072" y="1554"/>
                  </a:cubicBezTo>
                  <a:cubicBezTo>
                    <a:pt x="1107" y="1600"/>
                    <a:pt x="1141" y="1635"/>
                    <a:pt x="1188" y="1658"/>
                  </a:cubicBezTo>
                  <a:cubicBezTo>
                    <a:pt x="1049" y="1704"/>
                    <a:pt x="934" y="1796"/>
                    <a:pt x="876" y="1969"/>
                  </a:cubicBezTo>
                  <a:cubicBezTo>
                    <a:pt x="752" y="2359"/>
                    <a:pt x="1081" y="2636"/>
                    <a:pt x="1399" y="2636"/>
                  </a:cubicBezTo>
                  <a:cubicBezTo>
                    <a:pt x="1580" y="2636"/>
                    <a:pt x="1757" y="2546"/>
                    <a:pt x="1844" y="2338"/>
                  </a:cubicBezTo>
                  <a:cubicBezTo>
                    <a:pt x="1926" y="2540"/>
                    <a:pt x="2148" y="2666"/>
                    <a:pt x="2361" y="2666"/>
                  </a:cubicBezTo>
                  <a:cubicBezTo>
                    <a:pt x="2536" y="2666"/>
                    <a:pt x="2706" y="2581"/>
                    <a:pt x="2789" y="2384"/>
                  </a:cubicBezTo>
                  <a:cubicBezTo>
                    <a:pt x="2892" y="2538"/>
                    <a:pt x="3086" y="2633"/>
                    <a:pt x="3273" y="2633"/>
                  </a:cubicBezTo>
                  <a:cubicBezTo>
                    <a:pt x="3463" y="2633"/>
                    <a:pt x="3647" y="2535"/>
                    <a:pt x="3722" y="2303"/>
                  </a:cubicBezTo>
                  <a:cubicBezTo>
                    <a:pt x="3824" y="2468"/>
                    <a:pt x="4022" y="2568"/>
                    <a:pt x="4214" y="2568"/>
                  </a:cubicBezTo>
                  <a:cubicBezTo>
                    <a:pt x="4411" y="2568"/>
                    <a:pt x="4602" y="2462"/>
                    <a:pt x="4678" y="2211"/>
                  </a:cubicBezTo>
                  <a:cubicBezTo>
                    <a:pt x="4724" y="2038"/>
                    <a:pt x="4690" y="1888"/>
                    <a:pt x="4598" y="1773"/>
                  </a:cubicBezTo>
                  <a:cubicBezTo>
                    <a:pt x="4794" y="1773"/>
                    <a:pt x="4966" y="1670"/>
                    <a:pt x="5047" y="1416"/>
                  </a:cubicBezTo>
                  <a:cubicBezTo>
                    <a:pt x="5155" y="1027"/>
                    <a:pt x="4816" y="779"/>
                    <a:pt x="4498" y="779"/>
                  </a:cubicBezTo>
                  <a:cubicBezTo>
                    <a:pt x="4481" y="779"/>
                    <a:pt x="4464" y="780"/>
                    <a:pt x="4448" y="781"/>
                  </a:cubicBezTo>
                  <a:lnTo>
                    <a:pt x="4448" y="781"/>
                  </a:lnTo>
                  <a:cubicBezTo>
                    <a:pt x="4448" y="778"/>
                    <a:pt x="4448" y="771"/>
                    <a:pt x="4448" y="771"/>
                  </a:cubicBezTo>
                  <a:cubicBezTo>
                    <a:pt x="4561" y="382"/>
                    <a:pt x="4236" y="128"/>
                    <a:pt x="3923" y="128"/>
                  </a:cubicBezTo>
                  <a:cubicBezTo>
                    <a:pt x="3725" y="128"/>
                    <a:pt x="3533" y="228"/>
                    <a:pt x="3457" y="460"/>
                  </a:cubicBezTo>
                  <a:cubicBezTo>
                    <a:pt x="3452" y="476"/>
                    <a:pt x="3448" y="491"/>
                    <a:pt x="3445" y="506"/>
                  </a:cubicBezTo>
                  <a:lnTo>
                    <a:pt x="3445" y="506"/>
                  </a:lnTo>
                  <a:cubicBezTo>
                    <a:pt x="3461" y="197"/>
                    <a:pt x="3176" y="0"/>
                    <a:pt x="28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1"/>
            <p:cNvSpPr/>
            <p:nvPr/>
          </p:nvSpPr>
          <p:spPr>
            <a:xfrm>
              <a:off x="5880405" y="2245875"/>
              <a:ext cx="882606" cy="676780"/>
            </a:xfrm>
            <a:custGeom>
              <a:avLst/>
              <a:gdLst/>
              <a:ahLst/>
              <a:cxnLst/>
              <a:rect l="l" t="t" r="r" b="b"/>
              <a:pathLst>
                <a:path w="5090" h="3903" extrusionOk="0">
                  <a:moveTo>
                    <a:pt x="1242" y="960"/>
                  </a:moveTo>
                  <a:cubicBezTo>
                    <a:pt x="1254" y="971"/>
                    <a:pt x="1277" y="983"/>
                    <a:pt x="1288" y="983"/>
                  </a:cubicBezTo>
                  <a:cubicBezTo>
                    <a:pt x="1265" y="994"/>
                    <a:pt x="1254" y="1006"/>
                    <a:pt x="1231" y="1017"/>
                  </a:cubicBezTo>
                  <a:cubicBezTo>
                    <a:pt x="1231" y="994"/>
                    <a:pt x="1231" y="983"/>
                    <a:pt x="1242" y="960"/>
                  </a:cubicBezTo>
                  <a:close/>
                  <a:moveTo>
                    <a:pt x="1784" y="925"/>
                  </a:moveTo>
                  <a:cubicBezTo>
                    <a:pt x="1784" y="1006"/>
                    <a:pt x="1807" y="1075"/>
                    <a:pt x="1841" y="1155"/>
                  </a:cubicBezTo>
                  <a:cubicBezTo>
                    <a:pt x="1784" y="1086"/>
                    <a:pt x="1714" y="1040"/>
                    <a:pt x="1645" y="1006"/>
                  </a:cubicBezTo>
                  <a:cubicBezTo>
                    <a:pt x="1691" y="983"/>
                    <a:pt x="1737" y="960"/>
                    <a:pt x="1784" y="925"/>
                  </a:cubicBezTo>
                  <a:close/>
                  <a:moveTo>
                    <a:pt x="1933" y="1294"/>
                  </a:moveTo>
                  <a:lnTo>
                    <a:pt x="1933" y="1294"/>
                  </a:lnTo>
                  <a:cubicBezTo>
                    <a:pt x="1979" y="1351"/>
                    <a:pt x="2037" y="1397"/>
                    <a:pt x="2106" y="1420"/>
                  </a:cubicBezTo>
                  <a:cubicBezTo>
                    <a:pt x="2083" y="1443"/>
                    <a:pt x="2060" y="1455"/>
                    <a:pt x="2025" y="1478"/>
                  </a:cubicBezTo>
                  <a:cubicBezTo>
                    <a:pt x="2014" y="1501"/>
                    <a:pt x="2002" y="1513"/>
                    <a:pt x="1979" y="1536"/>
                  </a:cubicBezTo>
                  <a:cubicBezTo>
                    <a:pt x="1991" y="1455"/>
                    <a:pt x="1968" y="1374"/>
                    <a:pt x="1933" y="1294"/>
                  </a:cubicBezTo>
                  <a:close/>
                  <a:moveTo>
                    <a:pt x="1864" y="1812"/>
                  </a:moveTo>
                  <a:lnTo>
                    <a:pt x="1864" y="1812"/>
                  </a:lnTo>
                  <a:cubicBezTo>
                    <a:pt x="1853" y="1893"/>
                    <a:pt x="1876" y="1985"/>
                    <a:pt x="1910" y="2066"/>
                  </a:cubicBezTo>
                  <a:cubicBezTo>
                    <a:pt x="1847" y="2038"/>
                    <a:pt x="1780" y="2022"/>
                    <a:pt x="1714" y="2022"/>
                  </a:cubicBezTo>
                  <a:cubicBezTo>
                    <a:pt x="1671" y="2022"/>
                    <a:pt x="1629" y="2029"/>
                    <a:pt x="1588" y="2043"/>
                  </a:cubicBezTo>
                  <a:cubicBezTo>
                    <a:pt x="1588" y="2020"/>
                    <a:pt x="1576" y="2008"/>
                    <a:pt x="1576" y="1985"/>
                  </a:cubicBezTo>
                  <a:cubicBezTo>
                    <a:pt x="1657" y="1962"/>
                    <a:pt x="1749" y="1927"/>
                    <a:pt x="1830" y="1847"/>
                  </a:cubicBezTo>
                  <a:cubicBezTo>
                    <a:pt x="1841" y="1835"/>
                    <a:pt x="1853" y="1824"/>
                    <a:pt x="1864" y="1812"/>
                  </a:cubicBezTo>
                  <a:close/>
                  <a:moveTo>
                    <a:pt x="3546" y="1927"/>
                  </a:moveTo>
                  <a:cubicBezTo>
                    <a:pt x="3523" y="1973"/>
                    <a:pt x="3512" y="2031"/>
                    <a:pt x="3512" y="2077"/>
                  </a:cubicBezTo>
                  <a:cubicBezTo>
                    <a:pt x="3477" y="2054"/>
                    <a:pt x="3431" y="2043"/>
                    <a:pt x="3396" y="2031"/>
                  </a:cubicBezTo>
                  <a:cubicBezTo>
                    <a:pt x="3443" y="2008"/>
                    <a:pt x="3489" y="1973"/>
                    <a:pt x="3535" y="1927"/>
                  </a:cubicBezTo>
                  <a:close/>
                  <a:moveTo>
                    <a:pt x="2878" y="1939"/>
                  </a:moveTo>
                  <a:cubicBezTo>
                    <a:pt x="2936" y="1985"/>
                    <a:pt x="3005" y="2031"/>
                    <a:pt x="3074" y="2054"/>
                  </a:cubicBezTo>
                  <a:cubicBezTo>
                    <a:pt x="3039" y="2066"/>
                    <a:pt x="2993" y="2089"/>
                    <a:pt x="2959" y="2123"/>
                  </a:cubicBezTo>
                  <a:cubicBezTo>
                    <a:pt x="2774" y="2284"/>
                    <a:pt x="2751" y="2503"/>
                    <a:pt x="2820" y="2676"/>
                  </a:cubicBezTo>
                  <a:cubicBezTo>
                    <a:pt x="2721" y="2584"/>
                    <a:pt x="2595" y="2523"/>
                    <a:pt x="2465" y="2523"/>
                  </a:cubicBezTo>
                  <a:cubicBezTo>
                    <a:pt x="2399" y="2523"/>
                    <a:pt x="2333" y="2538"/>
                    <a:pt x="2267" y="2573"/>
                  </a:cubicBezTo>
                  <a:cubicBezTo>
                    <a:pt x="2267" y="2503"/>
                    <a:pt x="2244" y="2434"/>
                    <a:pt x="2221" y="2365"/>
                  </a:cubicBezTo>
                  <a:lnTo>
                    <a:pt x="2221" y="2365"/>
                  </a:lnTo>
                  <a:cubicBezTo>
                    <a:pt x="2270" y="2384"/>
                    <a:pt x="2323" y="2394"/>
                    <a:pt x="2377" y="2394"/>
                  </a:cubicBezTo>
                  <a:cubicBezTo>
                    <a:pt x="2489" y="2394"/>
                    <a:pt x="2608" y="2351"/>
                    <a:pt x="2717" y="2250"/>
                  </a:cubicBezTo>
                  <a:cubicBezTo>
                    <a:pt x="2820" y="2158"/>
                    <a:pt x="2866" y="2043"/>
                    <a:pt x="2878" y="1939"/>
                  </a:cubicBezTo>
                  <a:close/>
                  <a:moveTo>
                    <a:pt x="1440" y="0"/>
                  </a:moveTo>
                  <a:cubicBezTo>
                    <a:pt x="1338" y="0"/>
                    <a:pt x="1234" y="35"/>
                    <a:pt x="1138" y="119"/>
                  </a:cubicBezTo>
                  <a:cubicBezTo>
                    <a:pt x="1023" y="222"/>
                    <a:pt x="977" y="337"/>
                    <a:pt x="966" y="453"/>
                  </a:cubicBezTo>
                  <a:cubicBezTo>
                    <a:pt x="883" y="398"/>
                    <a:pt x="789" y="366"/>
                    <a:pt x="694" y="366"/>
                  </a:cubicBezTo>
                  <a:cubicBezTo>
                    <a:pt x="591" y="366"/>
                    <a:pt x="486" y="403"/>
                    <a:pt x="389" y="487"/>
                  </a:cubicBezTo>
                  <a:cubicBezTo>
                    <a:pt x="1" y="827"/>
                    <a:pt x="341" y="1405"/>
                    <a:pt x="748" y="1405"/>
                  </a:cubicBezTo>
                  <a:cubicBezTo>
                    <a:pt x="823" y="1405"/>
                    <a:pt x="901" y="1385"/>
                    <a:pt x="977" y="1340"/>
                  </a:cubicBezTo>
                  <a:lnTo>
                    <a:pt x="977" y="1340"/>
                  </a:lnTo>
                  <a:cubicBezTo>
                    <a:pt x="966" y="1397"/>
                    <a:pt x="966" y="1455"/>
                    <a:pt x="966" y="1513"/>
                  </a:cubicBezTo>
                  <a:cubicBezTo>
                    <a:pt x="885" y="1524"/>
                    <a:pt x="804" y="1559"/>
                    <a:pt x="735" y="1628"/>
                  </a:cubicBezTo>
                  <a:cubicBezTo>
                    <a:pt x="345" y="1966"/>
                    <a:pt x="677" y="2543"/>
                    <a:pt x="1088" y="2543"/>
                  </a:cubicBezTo>
                  <a:cubicBezTo>
                    <a:pt x="1139" y="2543"/>
                    <a:pt x="1190" y="2534"/>
                    <a:pt x="1242" y="2515"/>
                  </a:cubicBezTo>
                  <a:cubicBezTo>
                    <a:pt x="1242" y="2790"/>
                    <a:pt x="1482" y="3057"/>
                    <a:pt x="1760" y="3057"/>
                  </a:cubicBezTo>
                  <a:cubicBezTo>
                    <a:pt x="1832" y="3057"/>
                    <a:pt x="1906" y="3039"/>
                    <a:pt x="1979" y="2999"/>
                  </a:cubicBezTo>
                  <a:cubicBezTo>
                    <a:pt x="1979" y="3290"/>
                    <a:pt x="2225" y="3562"/>
                    <a:pt x="2509" y="3562"/>
                  </a:cubicBezTo>
                  <a:cubicBezTo>
                    <a:pt x="2619" y="3562"/>
                    <a:pt x="2734" y="3521"/>
                    <a:pt x="2843" y="3425"/>
                  </a:cubicBezTo>
                  <a:cubicBezTo>
                    <a:pt x="3016" y="3264"/>
                    <a:pt x="3039" y="3068"/>
                    <a:pt x="2970" y="2895"/>
                  </a:cubicBezTo>
                  <a:lnTo>
                    <a:pt x="2970" y="2895"/>
                  </a:lnTo>
                  <a:cubicBezTo>
                    <a:pt x="3028" y="2953"/>
                    <a:pt x="3085" y="2987"/>
                    <a:pt x="3154" y="3010"/>
                  </a:cubicBezTo>
                  <a:cubicBezTo>
                    <a:pt x="2803" y="3361"/>
                    <a:pt x="3135" y="3902"/>
                    <a:pt x="3532" y="3902"/>
                  </a:cubicBezTo>
                  <a:cubicBezTo>
                    <a:pt x="3644" y="3902"/>
                    <a:pt x="3760" y="3860"/>
                    <a:pt x="3869" y="3759"/>
                  </a:cubicBezTo>
                  <a:cubicBezTo>
                    <a:pt x="4191" y="3460"/>
                    <a:pt x="3972" y="3022"/>
                    <a:pt x="3650" y="2895"/>
                  </a:cubicBezTo>
                  <a:cubicBezTo>
                    <a:pt x="3765" y="2791"/>
                    <a:pt x="3811" y="2676"/>
                    <a:pt x="3811" y="2561"/>
                  </a:cubicBezTo>
                  <a:cubicBezTo>
                    <a:pt x="3846" y="2584"/>
                    <a:pt x="3880" y="2596"/>
                    <a:pt x="3926" y="2607"/>
                  </a:cubicBezTo>
                  <a:cubicBezTo>
                    <a:pt x="3787" y="2938"/>
                    <a:pt x="4075" y="3335"/>
                    <a:pt x="4419" y="3335"/>
                  </a:cubicBezTo>
                  <a:cubicBezTo>
                    <a:pt x="4529" y="3335"/>
                    <a:pt x="4646" y="3293"/>
                    <a:pt x="4756" y="3195"/>
                  </a:cubicBezTo>
                  <a:cubicBezTo>
                    <a:pt x="5090" y="2884"/>
                    <a:pt x="4837" y="2423"/>
                    <a:pt x="4502" y="2319"/>
                  </a:cubicBezTo>
                  <a:cubicBezTo>
                    <a:pt x="4653" y="1983"/>
                    <a:pt x="4342" y="1586"/>
                    <a:pt x="4002" y="1586"/>
                  </a:cubicBezTo>
                  <a:cubicBezTo>
                    <a:pt x="3898" y="1586"/>
                    <a:pt x="3792" y="1623"/>
                    <a:pt x="3696" y="1708"/>
                  </a:cubicBezTo>
                  <a:cubicBezTo>
                    <a:pt x="3684" y="1720"/>
                    <a:pt x="3684" y="1720"/>
                    <a:pt x="3673" y="1720"/>
                  </a:cubicBezTo>
                  <a:cubicBezTo>
                    <a:pt x="3787" y="1396"/>
                    <a:pt x="3489" y="1033"/>
                    <a:pt x="3162" y="1033"/>
                  </a:cubicBezTo>
                  <a:cubicBezTo>
                    <a:pt x="3058" y="1033"/>
                    <a:pt x="2952" y="1069"/>
                    <a:pt x="2855" y="1155"/>
                  </a:cubicBezTo>
                  <a:cubicBezTo>
                    <a:pt x="2740" y="1259"/>
                    <a:pt x="2682" y="1374"/>
                    <a:pt x="2682" y="1501"/>
                  </a:cubicBezTo>
                  <a:cubicBezTo>
                    <a:pt x="2636" y="1467"/>
                    <a:pt x="2590" y="1432"/>
                    <a:pt x="2544" y="1409"/>
                  </a:cubicBezTo>
                  <a:cubicBezTo>
                    <a:pt x="2578" y="1397"/>
                    <a:pt x="2613" y="1363"/>
                    <a:pt x="2648" y="1340"/>
                  </a:cubicBezTo>
                  <a:cubicBezTo>
                    <a:pt x="3029" y="986"/>
                    <a:pt x="2666" y="444"/>
                    <a:pt x="2263" y="444"/>
                  </a:cubicBezTo>
                  <a:cubicBezTo>
                    <a:pt x="2168" y="444"/>
                    <a:pt x="2070" y="474"/>
                    <a:pt x="1979" y="545"/>
                  </a:cubicBezTo>
                  <a:cubicBezTo>
                    <a:pt x="1979" y="266"/>
                    <a:pt x="1720" y="0"/>
                    <a:pt x="14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3" name="Google Shape;2443;p31"/>
          <p:cNvGrpSpPr/>
          <p:nvPr/>
        </p:nvGrpSpPr>
        <p:grpSpPr>
          <a:xfrm rot="-2267637" flipH="1">
            <a:off x="222527" y="-426453"/>
            <a:ext cx="797000" cy="709548"/>
            <a:chOff x="983053" y="742795"/>
            <a:chExt cx="4284390" cy="3814277"/>
          </a:xfrm>
        </p:grpSpPr>
        <p:sp>
          <p:nvSpPr>
            <p:cNvPr id="2444" name="Google Shape;2444;p31"/>
            <p:cNvSpPr/>
            <p:nvPr/>
          </p:nvSpPr>
          <p:spPr>
            <a:xfrm>
              <a:off x="2943836" y="2515076"/>
              <a:ext cx="1944261" cy="1774022"/>
            </a:xfrm>
            <a:custGeom>
              <a:avLst/>
              <a:gdLst/>
              <a:ahLst/>
              <a:cxnLst/>
              <a:rect l="l" t="t" r="r" b="b"/>
              <a:pathLst>
                <a:path w="6704" h="6117" extrusionOk="0">
                  <a:moveTo>
                    <a:pt x="2877" y="1"/>
                  </a:moveTo>
                  <a:cubicBezTo>
                    <a:pt x="2472" y="1"/>
                    <a:pt x="2068" y="64"/>
                    <a:pt x="1672" y="155"/>
                  </a:cubicBezTo>
                  <a:cubicBezTo>
                    <a:pt x="1411" y="213"/>
                    <a:pt x="1120" y="301"/>
                    <a:pt x="946" y="519"/>
                  </a:cubicBezTo>
                  <a:cubicBezTo>
                    <a:pt x="800" y="708"/>
                    <a:pt x="771" y="969"/>
                    <a:pt x="742" y="1202"/>
                  </a:cubicBezTo>
                  <a:cubicBezTo>
                    <a:pt x="698" y="1667"/>
                    <a:pt x="611" y="2118"/>
                    <a:pt x="495" y="2554"/>
                  </a:cubicBezTo>
                  <a:cubicBezTo>
                    <a:pt x="437" y="2787"/>
                    <a:pt x="364" y="3005"/>
                    <a:pt x="291" y="3238"/>
                  </a:cubicBezTo>
                  <a:cubicBezTo>
                    <a:pt x="233" y="3441"/>
                    <a:pt x="73" y="3688"/>
                    <a:pt x="44" y="3921"/>
                  </a:cubicBezTo>
                  <a:cubicBezTo>
                    <a:pt x="0" y="4241"/>
                    <a:pt x="393" y="4604"/>
                    <a:pt x="611" y="4822"/>
                  </a:cubicBezTo>
                  <a:cubicBezTo>
                    <a:pt x="887" y="5099"/>
                    <a:pt x="1222" y="5331"/>
                    <a:pt x="1571" y="5520"/>
                  </a:cubicBezTo>
                  <a:cubicBezTo>
                    <a:pt x="1963" y="5738"/>
                    <a:pt x="2399" y="5898"/>
                    <a:pt x="2836" y="6000"/>
                  </a:cubicBezTo>
                  <a:lnTo>
                    <a:pt x="2850" y="6000"/>
                  </a:lnTo>
                  <a:cubicBezTo>
                    <a:pt x="3106" y="6067"/>
                    <a:pt x="3380" y="6117"/>
                    <a:pt x="3650" y="6117"/>
                  </a:cubicBezTo>
                  <a:cubicBezTo>
                    <a:pt x="3733" y="6117"/>
                    <a:pt x="3815" y="6112"/>
                    <a:pt x="3897" y="6102"/>
                  </a:cubicBezTo>
                  <a:cubicBezTo>
                    <a:pt x="4246" y="6073"/>
                    <a:pt x="4595" y="5942"/>
                    <a:pt x="4842" y="5680"/>
                  </a:cubicBezTo>
                  <a:cubicBezTo>
                    <a:pt x="5089" y="5433"/>
                    <a:pt x="5220" y="5099"/>
                    <a:pt x="5409" y="4822"/>
                  </a:cubicBezTo>
                  <a:cubicBezTo>
                    <a:pt x="5642" y="4488"/>
                    <a:pt x="5962" y="4226"/>
                    <a:pt x="6223" y="3936"/>
                  </a:cubicBezTo>
                  <a:cubicBezTo>
                    <a:pt x="6485" y="3630"/>
                    <a:pt x="6703" y="3252"/>
                    <a:pt x="6660" y="2845"/>
                  </a:cubicBezTo>
                  <a:cubicBezTo>
                    <a:pt x="6647" y="2668"/>
                    <a:pt x="6524" y="2468"/>
                    <a:pt x="6357" y="2468"/>
                  </a:cubicBezTo>
                  <a:cubicBezTo>
                    <a:pt x="6333" y="2468"/>
                    <a:pt x="6308" y="2472"/>
                    <a:pt x="6282" y="2482"/>
                  </a:cubicBezTo>
                  <a:cubicBezTo>
                    <a:pt x="6105" y="2536"/>
                    <a:pt x="6017" y="2820"/>
                    <a:pt x="5839" y="2820"/>
                  </a:cubicBezTo>
                  <a:cubicBezTo>
                    <a:pt x="5827" y="2820"/>
                    <a:pt x="5815" y="2819"/>
                    <a:pt x="5802" y="2816"/>
                  </a:cubicBezTo>
                  <a:cubicBezTo>
                    <a:pt x="5685" y="2801"/>
                    <a:pt x="5627" y="2656"/>
                    <a:pt x="5613" y="2525"/>
                  </a:cubicBezTo>
                  <a:cubicBezTo>
                    <a:pt x="5467" y="1915"/>
                    <a:pt x="5307" y="1289"/>
                    <a:pt x="4900" y="810"/>
                  </a:cubicBezTo>
                  <a:cubicBezTo>
                    <a:pt x="4522" y="373"/>
                    <a:pt x="3970" y="126"/>
                    <a:pt x="3403" y="39"/>
                  </a:cubicBezTo>
                  <a:cubicBezTo>
                    <a:pt x="3227" y="13"/>
                    <a:pt x="3052" y="1"/>
                    <a:pt x="2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1"/>
            <p:cNvSpPr/>
            <p:nvPr/>
          </p:nvSpPr>
          <p:spPr>
            <a:xfrm>
              <a:off x="3428740" y="2699235"/>
              <a:ext cx="679215" cy="759259"/>
            </a:xfrm>
            <a:custGeom>
              <a:avLst/>
              <a:gdLst/>
              <a:ahLst/>
              <a:cxnLst/>
              <a:rect l="l" t="t" r="r" b="b"/>
              <a:pathLst>
                <a:path w="2342" h="2618" extrusionOk="0">
                  <a:moveTo>
                    <a:pt x="0" y="0"/>
                  </a:moveTo>
                  <a:lnTo>
                    <a:pt x="0" y="0"/>
                  </a:lnTo>
                  <a:cubicBezTo>
                    <a:pt x="15" y="73"/>
                    <a:pt x="30" y="145"/>
                    <a:pt x="44" y="218"/>
                  </a:cubicBezTo>
                  <a:lnTo>
                    <a:pt x="102" y="451"/>
                  </a:lnTo>
                  <a:lnTo>
                    <a:pt x="175" y="669"/>
                  </a:lnTo>
                  <a:lnTo>
                    <a:pt x="277" y="872"/>
                  </a:lnTo>
                  <a:cubicBezTo>
                    <a:pt x="408" y="1163"/>
                    <a:pt x="582" y="1425"/>
                    <a:pt x="786" y="1643"/>
                  </a:cubicBezTo>
                  <a:cubicBezTo>
                    <a:pt x="989" y="1890"/>
                    <a:pt x="1236" y="2094"/>
                    <a:pt x="1498" y="2254"/>
                  </a:cubicBezTo>
                  <a:lnTo>
                    <a:pt x="1702" y="2370"/>
                  </a:lnTo>
                  <a:lnTo>
                    <a:pt x="1905" y="2472"/>
                  </a:lnTo>
                  <a:lnTo>
                    <a:pt x="2123" y="2559"/>
                  </a:lnTo>
                  <a:cubicBezTo>
                    <a:pt x="2196" y="2574"/>
                    <a:pt x="2269" y="2603"/>
                    <a:pt x="2341" y="2617"/>
                  </a:cubicBezTo>
                  <a:cubicBezTo>
                    <a:pt x="2283" y="2588"/>
                    <a:pt x="2211" y="2559"/>
                    <a:pt x="2138" y="2530"/>
                  </a:cubicBezTo>
                  <a:lnTo>
                    <a:pt x="1934" y="2414"/>
                  </a:lnTo>
                  <a:lnTo>
                    <a:pt x="1731" y="2312"/>
                  </a:lnTo>
                  <a:lnTo>
                    <a:pt x="1542" y="2181"/>
                  </a:lnTo>
                  <a:cubicBezTo>
                    <a:pt x="1295" y="2007"/>
                    <a:pt x="1076" y="1803"/>
                    <a:pt x="873" y="1570"/>
                  </a:cubicBezTo>
                  <a:cubicBezTo>
                    <a:pt x="669" y="1352"/>
                    <a:pt x="495" y="1105"/>
                    <a:pt x="349" y="843"/>
                  </a:cubicBezTo>
                  <a:cubicBezTo>
                    <a:pt x="204" y="567"/>
                    <a:pt x="88" y="29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1"/>
            <p:cNvSpPr/>
            <p:nvPr/>
          </p:nvSpPr>
          <p:spPr>
            <a:xfrm>
              <a:off x="3479202" y="2682124"/>
              <a:ext cx="502306" cy="278704"/>
            </a:xfrm>
            <a:custGeom>
              <a:avLst/>
              <a:gdLst/>
              <a:ahLst/>
              <a:cxnLst/>
              <a:rect l="l" t="t" r="r" b="b"/>
              <a:pathLst>
                <a:path w="1732" h="961" extrusionOk="0">
                  <a:moveTo>
                    <a:pt x="1" y="1"/>
                  </a:moveTo>
                  <a:lnTo>
                    <a:pt x="1" y="1"/>
                  </a:lnTo>
                  <a:cubicBezTo>
                    <a:pt x="219" y="248"/>
                    <a:pt x="481" y="466"/>
                    <a:pt x="786" y="626"/>
                  </a:cubicBezTo>
                  <a:cubicBezTo>
                    <a:pt x="1077" y="786"/>
                    <a:pt x="1397" y="917"/>
                    <a:pt x="1731" y="961"/>
                  </a:cubicBezTo>
                  <a:cubicBezTo>
                    <a:pt x="1426" y="830"/>
                    <a:pt x="1121" y="684"/>
                    <a:pt x="830" y="524"/>
                  </a:cubicBezTo>
                  <a:cubicBezTo>
                    <a:pt x="553" y="364"/>
                    <a:pt x="277" y="19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1"/>
            <p:cNvSpPr/>
            <p:nvPr/>
          </p:nvSpPr>
          <p:spPr>
            <a:xfrm>
              <a:off x="3327525" y="2758108"/>
              <a:ext cx="194310" cy="590761"/>
            </a:xfrm>
            <a:custGeom>
              <a:avLst/>
              <a:gdLst/>
              <a:ahLst/>
              <a:cxnLst/>
              <a:rect l="l" t="t" r="r" b="b"/>
              <a:pathLst>
                <a:path w="670" h="2037" extrusionOk="0">
                  <a:moveTo>
                    <a:pt x="15" y="1"/>
                  </a:moveTo>
                  <a:lnTo>
                    <a:pt x="15" y="15"/>
                  </a:lnTo>
                  <a:cubicBezTo>
                    <a:pt x="1" y="364"/>
                    <a:pt x="73" y="728"/>
                    <a:pt x="175" y="1077"/>
                  </a:cubicBezTo>
                  <a:cubicBezTo>
                    <a:pt x="291" y="1411"/>
                    <a:pt x="451" y="1745"/>
                    <a:pt x="669" y="2036"/>
                  </a:cubicBezTo>
                  <a:cubicBezTo>
                    <a:pt x="524" y="1702"/>
                    <a:pt x="393" y="1367"/>
                    <a:pt x="291" y="1033"/>
                  </a:cubicBezTo>
                  <a:cubicBezTo>
                    <a:pt x="175" y="699"/>
                    <a:pt x="88" y="350"/>
                    <a:pt x="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1"/>
            <p:cNvSpPr/>
            <p:nvPr/>
          </p:nvSpPr>
          <p:spPr>
            <a:xfrm>
              <a:off x="983053" y="2073963"/>
              <a:ext cx="1632204" cy="1135989"/>
            </a:xfrm>
            <a:custGeom>
              <a:avLst/>
              <a:gdLst/>
              <a:ahLst/>
              <a:cxnLst/>
              <a:rect l="l" t="t" r="r" b="b"/>
              <a:pathLst>
                <a:path w="5628" h="3917" extrusionOk="0">
                  <a:moveTo>
                    <a:pt x="2145" y="0"/>
                  </a:moveTo>
                  <a:cubicBezTo>
                    <a:pt x="2104" y="0"/>
                    <a:pt x="2063" y="1"/>
                    <a:pt x="2021" y="4"/>
                  </a:cubicBezTo>
                  <a:cubicBezTo>
                    <a:pt x="1396" y="48"/>
                    <a:pt x="858" y="397"/>
                    <a:pt x="335" y="731"/>
                  </a:cubicBezTo>
                  <a:cubicBezTo>
                    <a:pt x="204" y="818"/>
                    <a:pt x="73" y="920"/>
                    <a:pt x="44" y="1066"/>
                  </a:cubicBezTo>
                  <a:cubicBezTo>
                    <a:pt x="0" y="1269"/>
                    <a:pt x="204" y="1458"/>
                    <a:pt x="306" y="1647"/>
                  </a:cubicBezTo>
                  <a:cubicBezTo>
                    <a:pt x="451" y="1938"/>
                    <a:pt x="393" y="2287"/>
                    <a:pt x="335" y="2621"/>
                  </a:cubicBezTo>
                  <a:cubicBezTo>
                    <a:pt x="277" y="2941"/>
                    <a:pt x="233" y="3305"/>
                    <a:pt x="422" y="3581"/>
                  </a:cubicBezTo>
                  <a:cubicBezTo>
                    <a:pt x="584" y="3824"/>
                    <a:pt x="910" y="3917"/>
                    <a:pt x="1212" y="3917"/>
                  </a:cubicBezTo>
                  <a:cubicBezTo>
                    <a:pt x="1235" y="3917"/>
                    <a:pt x="1258" y="3916"/>
                    <a:pt x="1280" y="3915"/>
                  </a:cubicBezTo>
                  <a:cubicBezTo>
                    <a:pt x="1469" y="3901"/>
                    <a:pt x="1687" y="3843"/>
                    <a:pt x="1774" y="3683"/>
                  </a:cubicBezTo>
                  <a:cubicBezTo>
                    <a:pt x="1832" y="3552"/>
                    <a:pt x="1803" y="3406"/>
                    <a:pt x="1847" y="3261"/>
                  </a:cubicBezTo>
                  <a:cubicBezTo>
                    <a:pt x="1920" y="3043"/>
                    <a:pt x="2167" y="2912"/>
                    <a:pt x="2385" y="2839"/>
                  </a:cubicBezTo>
                  <a:cubicBezTo>
                    <a:pt x="2865" y="2709"/>
                    <a:pt x="3374" y="2752"/>
                    <a:pt x="3868" y="2665"/>
                  </a:cubicBezTo>
                  <a:cubicBezTo>
                    <a:pt x="4246" y="2607"/>
                    <a:pt x="4610" y="2476"/>
                    <a:pt x="4929" y="2272"/>
                  </a:cubicBezTo>
                  <a:cubicBezTo>
                    <a:pt x="5104" y="2171"/>
                    <a:pt x="5264" y="2054"/>
                    <a:pt x="5409" y="1909"/>
                  </a:cubicBezTo>
                  <a:cubicBezTo>
                    <a:pt x="5598" y="1734"/>
                    <a:pt x="5627" y="1691"/>
                    <a:pt x="5424" y="1516"/>
                  </a:cubicBezTo>
                  <a:cubicBezTo>
                    <a:pt x="4813" y="978"/>
                    <a:pt x="4057" y="571"/>
                    <a:pt x="3301" y="266"/>
                  </a:cubicBezTo>
                  <a:cubicBezTo>
                    <a:pt x="2932" y="121"/>
                    <a:pt x="2540" y="0"/>
                    <a:pt x="21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1"/>
            <p:cNvSpPr/>
            <p:nvPr/>
          </p:nvSpPr>
          <p:spPr>
            <a:xfrm>
              <a:off x="1358331" y="2514496"/>
              <a:ext cx="970100" cy="260723"/>
            </a:xfrm>
            <a:custGeom>
              <a:avLst/>
              <a:gdLst/>
              <a:ahLst/>
              <a:cxnLst/>
              <a:rect l="l" t="t" r="r" b="b"/>
              <a:pathLst>
                <a:path w="3345" h="899" extrusionOk="0">
                  <a:moveTo>
                    <a:pt x="723" y="0"/>
                  </a:moveTo>
                  <a:cubicBezTo>
                    <a:pt x="583" y="0"/>
                    <a:pt x="444" y="4"/>
                    <a:pt x="306" y="12"/>
                  </a:cubicBezTo>
                  <a:cubicBezTo>
                    <a:pt x="800" y="26"/>
                    <a:pt x="1295" y="70"/>
                    <a:pt x="1789" y="143"/>
                  </a:cubicBezTo>
                  <a:cubicBezTo>
                    <a:pt x="2109" y="172"/>
                    <a:pt x="2414" y="215"/>
                    <a:pt x="2719" y="274"/>
                  </a:cubicBezTo>
                  <a:cubicBezTo>
                    <a:pt x="2618" y="274"/>
                    <a:pt x="2530" y="288"/>
                    <a:pt x="2443" y="288"/>
                  </a:cubicBezTo>
                  <a:cubicBezTo>
                    <a:pt x="2152" y="317"/>
                    <a:pt x="1876" y="361"/>
                    <a:pt x="1600" y="419"/>
                  </a:cubicBezTo>
                  <a:cubicBezTo>
                    <a:pt x="1324" y="463"/>
                    <a:pt x="1062" y="535"/>
                    <a:pt x="786" y="608"/>
                  </a:cubicBezTo>
                  <a:cubicBezTo>
                    <a:pt x="524" y="695"/>
                    <a:pt x="262" y="782"/>
                    <a:pt x="0" y="899"/>
                  </a:cubicBezTo>
                  <a:cubicBezTo>
                    <a:pt x="262" y="812"/>
                    <a:pt x="538" y="739"/>
                    <a:pt x="800" y="666"/>
                  </a:cubicBezTo>
                  <a:cubicBezTo>
                    <a:pt x="1076" y="608"/>
                    <a:pt x="1353" y="550"/>
                    <a:pt x="1614" y="506"/>
                  </a:cubicBezTo>
                  <a:cubicBezTo>
                    <a:pt x="1891" y="463"/>
                    <a:pt x="2167" y="419"/>
                    <a:pt x="2443" y="404"/>
                  </a:cubicBezTo>
                  <a:cubicBezTo>
                    <a:pt x="2719" y="375"/>
                    <a:pt x="2996" y="361"/>
                    <a:pt x="3286" y="361"/>
                  </a:cubicBezTo>
                  <a:cubicBezTo>
                    <a:pt x="3301" y="361"/>
                    <a:pt x="3330" y="346"/>
                    <a:pt x="3330" y="317"/>
                  </a:cubicBezTo>
                  <a:cubicBezTo>
                    <a:pt x="3345" y="288"/>
                    <a:pt x="3316" y="259"/>
                    <a:pt x="3286" y="244"/>
                  </a:cubicBezTo>
                  <a:cubicBezTo>
                    <a:pt x="2792" y="172"/>
                    <a:pt x="2298" y="99"/>
                    <a:pt x="1803" y="55"/>
                  </a:cubicBezTo>
                  <a:cubicBezTo>
                    <a:pt x="1447" y="24"/>
                    <a:pt x="1083" y="0"/>
                    <a:pt x="7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1"/>
            <p:cNvSpPr/>
            <p:nvPr/>
          </p:nvSpPr>
          <p:spPr>
            <a:xfrm>
              <a:off x="3007060" y="787167"/>
              <a:ext cx="1024913" cy="1272586"/>
            </a:xfrm>
            <a:custGeom>
              <a:avLst/>
              <a:gdLst/>
              <a:ahLst/>
              <a:cxnLst/>
              <a:rect l="l" t="t" r="r" b="b"/>
              <a:pathLst>
                <a:path w="3534" h="4388" extrusionOk="0">
                  <a:moveTo>
                    <a:pt x="1281" y="1"/>
                  </a:moveTo>
                  <a:cubicBezTo>
                    <a:pt x="1066" y="1"/>
                    <a:pt x="847" y="91"/>
                    <a:pt x="684" y="225"/>
                  </a:cubicBezTo>
                  <a:cubicBezTo>
                    <a:pt x="306" y="515"/>
                    <a:pt x="102" y="995"/>
                    <a:pt x="59" y="1461"/>
                  </a:cubicBezTo>
                  <a:cubicBezTo>
                    <a:pt x="1" y="1926"/>
                    <a:pt x="59" y="2406"/>
                    <a:pt x="131" y="2871"/>
                  </a:cubicBezTo>
                  <a:lnTo>
                    <a:pt x="291" y="3918"/>
                  </a:lnTo>
                  <a:cubicBezTo>
                    <a:pt x="306" y="4020"/>
                    <a:pt x="291" y="4339"/>
                    <a:pt x="393" y="4383"/>
                  </a:cubicBezTo>
                  <a:cubicBezTo>
                    <a:pt x="400" y="4386"/>
                    <a:pt x="407" y="4388"/>
                    <a:pt x="414" y="4388"/>
                  </a:cubicBezTo>
                  <a:cubicBezTo>
                    <a:pt x="504" y="4388"/>
                    <a:pt x="646" y="4160"/>
                    <a:pt x="713" y="4107"/>
                  </a:cubicBezTo>
                  <a:cubicBezTo>
                    <a:pt x="1440" y="3365"/>
                    <a:pt x="2225" y="2682"/>
                    <a:pt x="3054" y="2042"/>
                  </a:cubicBezTo>
                  <a:cubicBezTo>
                    <a:pt x="3287" y="1868"/>
                    <a:pt x="3534" y="1650"/>
                    <a:pt x="3534" y="1359"/>
                  </a:cubicBezTo>
                  <a:cubicBezTo>
                    <a:pt x="3534" y="1039"/>
                    <a:pt x="3214" y="821"/>
                    <a:pt x="2908" y="734"/>
                  </a:cubicBezTo>
                  <a:cubicBezTo>
                    <a:pt x="2603" y="646"/>
                    <a:pt x="2269" y="617"/>
                    <a:pt x="2022" y="428"/>
                  </a:cubicBezTo>
                  <a:cubicBezTo>
                    <a:pt x="1876" y="326"/>
                    <a:pt x="1760" y="167"/>
                    <a:pt x="1600" y="79"/>
                  </a:cubicBezTo>
                  <a:cubicBezTo>
                    <a:pt x="1501" y="25"/>
                    <a:pt x="1391" y="1"/>
                    <a:pt x="1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1"/>
            <p:cNvSpPr/>
            <p:nvPr/>
          </p:nvSpPr>
          <p:spPr>
            <a:xfrm>
              <a:off x="3243131" y="1071382"/>
              <a:ext cx="409501" cy="618892"/>
            </a:xfrm>
            <a:custGeom>
              <a:avLst/>
              <a:gdLst/>
              <a:ahLst/>
              <a:cxnLst/>
              <a:rect l="l" t="t" r="r" b="b"/>
              <a:pathLst>
                <a:path w="1412" h="2134" extrusionOk="0">
                  <a:moveTo>
                    <a:pt x="902" y="1"/>
                  </a:moveTo>
                  <a:cubicBezTo>
                    <a:pt x="800" y="146"/>
                    <a:pt x="699" y="306"/>
                    <a:pt x="611" y="481"/>
                  </a:cubicBezTo>
                  <a:cubicBezTo>
                    <a:pt x="524" y="640"/>
                    <a:pt x="437" y="815"/>
                    <a:pt x="364" y="989"/>
                  </a:cubicBezTo>
                  <a:cubicBezTo>
                    <a:pt x="204" y="1338"/>
                    <a:pt x="88" y="1702"/>
                    <a:pt x="15" y="2065"/>
                  </a:cubicBezTo>
                  <a:cubicBezTo>
                    <a:pt x="1" y="2094"/>
                    <a:pt x="15" y="2109"/>
                    <a:pt x="44" y="2124"/>
                  </a:cubicBezTo>
                  <a:cubicBezTo>
                    <a:pt x="56" y="2130"/>
                    <a:pt x="68" y="2133"/>
                    <a:pt x="79" y="2133"/>
                  </a:cubicBezTo>
                  <a:cubicBezTo>
                    <a:pt x="95" y="2133"/>
                    <a:pt x="109" y="2126"/>
                    <a:pt x="117" y="2109"/>
                  </a:cubicBezTo>
                  <a:cubicBezTo>
                    <a:pt x="277" y="1789"/>
                    <a:pt x="481" y="1513"/>
                    <a:pt x="699" y="1237"/>
                  </a:cubicBezTo>
                  <a:cubicBezTo>
                    <a:pt x="917" y="960"/>
                    <a:pt x="1164" y="713"/>
                    <a:pt x="1411" y="451"/>
                  </a:cubicBezTo>
                  <a:lnTo>
                    <a:pt x="1411" y="451"/>
                  </a:lnTo>
                  <a:cubicBezTo>
                    <a:pt x="1135" y="670"/>
                    <a:pt x="873" y="917"/>
                    <a:pt x="626" y="1178"/>
                  </a:cubicBezTo>
                  <a:cubicBezTo>
                    <a:pt x="481" y="1353"/>
                    <a:pt x="335" y="1527"/>
                    <a:pt x="219" y="1716"/>
                  </a:cubicBezTo>
                  <a:cubicBezTo>
                    <a:pt x="277" y="1484"/>
                    <a:pt x="364" y="1251"/>
                    <a:pt x="437" y="1019"/>
                  </a:cubicBezTo>
                  <a:cubicBezTo>
                    <a:pt x="510" y="844"/>
                    <a:pt x="582" y="670"/>
                    <a:pt x="655" y="495"/>
                  </a:cubicBezTo>
                  <a:cubicBezTo>
                    <a:pt x="728" y="335"/>
                    <a:pt x="815" y="161"/>
                    <a:pt x="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1"/>
            <p:cNvSpPr/>
            <p:nvPr/>
          </p:nvSpPr>
          <p:spPr>
            <a:xfrm>
              <a:off x="1295108" y="742795"/>
              <a:ext cx="3972335" cy="3814277"/>
            </a:xfrm>
            <a:custGeom>
              <a:avLst/>
              <a:gdLst/>
              <a:ahLst/>
              <a:cxnLst/>
              <a:rect l="l" t="t" r="r" b="b"/>
              <a:pathLst>
                <a:path w="13697" h="13152" extrusionOk="0">
                  <a:moveTo>
                    <a:pt x="4160" y="1"/>
                  </a:moveTo>
                  <a:cubicBezTo>
                    <a:pt x="3746" y="1"/>
                    <a:pt x="3335" y="227"/>
                    <a:pt x="2996" y="494"/>
                  </a:cubicBezTo>
                  <a:cubicBezTo>
                    <a:pt x="2603" y="814"/>
                    <a:pt x="2254" y="1206"/>
                    <a:pt x="1789" y="1439"/>
                  </a:cubicBezTo>
                  <a:cubicBezTo>
                    <a:pt x="1498" y="1584"/>
                    <a:pt x="1120" y="1701"/>
                    <a:pt x="1018" y="2021"/>
                  </a:cubicBezTo>
                  <a:cubicBezTo>
                    <a:pt x="945" y="2210"/>
                    <a:pt x="1004" y="2428"/>
                    <a:pt x="931" y="2602"/>
                  </a:cubicBezTo>
                  <a:cubicBezTo>
                    <a:pt x="873" y="2733"/>
                    <a:pt x="756" y="2820"/>
                    <a:pt x="713" y="2951"/>
                  </a:cubicBezTo>
                  <a:cubicBezTo>
                    <a:pt x="640" y="3169"/>
                    <a:pt x="786" y="3402"/>
                    <a:pt x="844" y="3620"/>
                  </a:cubicBezTo>
                  <a:cubicBezTo>
                    <a:pt x="1004" y="4158"/>
                    <a:pt x="698" y="4798"/>
                    <a:pt x="1004" y="5278"/>
                  </a:cubicBezTo>
                  <a:cubicBezTo>
                    <a:pt x="1164" y="5554"/>
                    <a:pt x="1483" y="5699"/>
                    <a:pt x="1803" y="5801"/>
                  </a:cubicBezTo>
                  <a:cubicBezTo>
                    <a:pt x="2530" y="6063"/>
                    <a:pt x="3359" y="6252"/>
                    <a:pt x="4130" y="6324"/>
                  </a:cubicBezTo>
                  <a:cubicBezTo>
                    <a:pt x="2748" y="6630"/>
                    <a:pt x="1643" y="7618"/>
                    <a:pt x="756" y="8709"/>
                  </a:cubicBezTo>
                  <a:cubicBezTo>
                    <a:pt x="218" y="9363"/>
                    <a:pt x="0" y="10279"/>
                    <a:pt x="204" y="11108"/>
                  </a:cubicBezTo>
                  <a:cubicBezTo>
                    <a:pt x="393" y="11922"/>
                    <a:pt x="1004" y="12649"/>
                    <a:pt x="1774" y="12984"/>
                  </a:cubicBezTo>
                  <a:cubicBezTo>
                    <a:pt x="2006" y="13084"/>
                    <a:pt x="2266" y="13151"/>
                    <a:pt x="2520" y="13151"/>
                  </a:cubicBezTo>
                  <a:cubicBezTo>
                    <a:pt x="2745" y="13151"/>
                    <a:pt x="2964" y="13099"/>
                    <a:pt x="3156" y="12969"/>
                  </a:cubicBezTo>
                  <a:cubicBezTo>
                    <a:pt x="3345" y="12853"/>
                    <a:pt x="3475" y="12664"/>
                    <a:pt x="3650" y="12518"/>
                  </a:cubicBezTo>
                  <a:cubicBezTo>
                    <a:pt x="3785" y="12417"/>
                    <a:pt x="3981" y="12316"/>
                    <a:pt x="4157" y="12316"/>
                  </a:cubicBezTo>
                  <a:cubicBezTo>
                    <a:pt x="4209" y="12316"/>
                    <a:pt x="4258" y="12324"/>
                    <a:pt x="4304" y="12344"/>
                  </a:cubicBezTo>
                  <a:cubicBezTo>
                    <a:pt x="4217" y="12155"/>
                    <a:pt x="4057" y="11995"/>
                    <a:pt x="3853" y="11908"/>
                  </a:cubicBezTo>
                  <a:cubicBezTo>
                    <a:pt x="3736" y="11853"/>
                    <a:pt x="3635" y="11838"/>
                    <a:pt x="3523" y="11838"/>
                  </a:cubicBezTo>
                  <a:cubicBezTo>
                    <a:pt x="3455" y="11838"/>
                    <a:pt x="3383" y="11844"/>
                    <a:pt x="3301" y="11849"/>
                  </a:cubicBezTo>
                  <a:cubicBezTo>
                    <a:pt x="3301" y="11849"/>
                    <a:pt x="5555" y="10599"/>
                    <a:pt x="6471" y="10017"/>
                  </a:cubicBezTo>
                  <a:cubicBezTo>
                    <a:pt x="7401" y="9436"/>
                    <a:pt x="6863" y="7051"/>
                    <a:pt x="6863" y="7051"/>
                  </a:cubicBezTo>
                  <a:cubicBezTo>
                    <a:pt x="7227" y="6572"/>
                    <a:pt x="7808" y="6441"/>
                    <a:pt x="8404" y="6426"/>
                  </a:cubicBezTo>
                  <a:cubicBezTo>
                    <a:pt x="8453" y="6425"/>
                    <a:pt x="8501" y="6424"/>
                    <a:pt x="8550" y="6424"/>
                  </a:cubicBezTo>
                  <a:cubicBezTo>
                    <a:pt x="8852" y="6424"/>
                    <a:pt x="9156" y="6444"/>
                    <a:pt x="9460" y="6444"/>
                  </a:cubicBezTo>
                  <a:cubicBezTo>
                    <a:pt x="9710" y="6444"/>
                    <a:pt x="9960" y="6431"/>
                    <a:pt x="10207" y="6383"/>
                  </a:cubicBezTo>
                  <a:cubicBezTo>
                    <a:pt x="10571" y="6324"/>
                    <a:pt x="10934" y="6164"/>
                    <a:pt x="11240" y="5961"/>
                  </a:cubicBezTo>
                  <a:cubicBezTo>
                    <a:pt x="11385" y="5859"/>
                    <a:pt x="11530" y="5743"/>
                    <a:pt x="11690" y="5670"/>
                  </a:cubicBezTo>
                  <a:cubicBezTo>
                    <a:pt x="11767" y="5638"/>
                    <a:pt x="11850" y="5620"/>
                    <a:pt x="11931" y="5620"/>
                  </a:cubicBezTo>
                  <a:cubicBezTo>
                    <a:pt x="12033" y="5620"/>
                    <a:pt x="12133" y="5649"/>
                    <a:pt x="12214" y="5714"/>
                  </a:cubicBezTo>
                  <a:cubicBezTo>
                    <a:pt x="12359" y="5816"/>
                    <a:pt x="12446" y="6135"/>
                    <a:pt x="12286" y="6237"/>
                  </a:cubicBezTo>
                  <a:cubicBezTo>
                    <a:pt x="12854" y="6121"/>
                    <a:pt x="13333" y="5685"/>
                    <a:pt x="13522" y="5147"/>
                  </a:cubicBezTo>
                  <a:cubicBezTo>
                    <a:pt x="13697" y="4609"/>
                    <a:pt x="13581" y="3984"/>
                    <a:pt x="13202" y="3547"/>
                  </a:cubicBezTo>
                  <a:cubicBezTo>
                    <a:pt x="12984" y="3271"/>
                    <a:pt x="12665" y="3082"/>
                    <a:pt x="12534" y="2748"/>
                  </a:cubicBezTo>
                  <a:cubicBezTo>
                    <a:pt x="12403" y="2428"/>
                    <a:pt x="12490" y="2064"/>
                    <a:pt x="12345" y="1744"/>
                  </a:cubicBezTo>
                  <a:cubicBezTo>
                    <a:pt x="12228" y="1497"/>
                    <a:pt x="11967" y="1323"/>
                    <a:pt x="11705" y="1250"/>
                  </a:cubicBezTo>
                  <a:cubicBezTo>
                    <a:pt x="11557" y="1211"/>
                    <a:pt x="11408" y="1197"/>
                    <a:pt x="11260" y="1197"/>
                  </a:cubicBezTo>
                  <a:cubicBezTo>
                    <a:pt x="11132" y="1197"/>
                    <a:pt x="11004" y="1207"/>
                    <a:pt x="10876" y="1221"/>
                  </a:cubicBezTo>
                  <a:cubicBezTo>
                    <a:pt x="9204" y="1410"/>
                    <a:pt x="7648" y="2297"/>
                    <a:pt x="6645" y="3649"/>
                  </a:cubicBezTo>
                  <a:cubicBezTo>
                    <a:pt x="6471" y="2588"/>
                    <a:pt x="6005" y="1570"/>
                    <a:pt x="5336" y="727"/>
                  </a:cubicBezTo>
                  <a:cubicBezTo>
                    <a:pt x="5089" y="421"/>
                    <a:pt x="4784" y="130"/>
                    <a:pt x="4406" y="29"/>
                  </a:cubicBezTo>
                  <a:cubicBezTo>
                    <a:pt x="4324" y="9"/>
                    <a:pt x="4242" y="1"/>
                    <a:pt x="4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1"/>
            <p:cNvSpPr/>
            <p:nvPr/>
          </p:nvSpPr>
          <p:spPr>
            <a:xfrm>
              <a:off x="2226922" y="2758108"/>
              <a:ext cx="653984" cy="561179"/>
            </a:xfrm>
            <a:custGeom>
              <a:avLst/>
              <a:gdLst/>
              <a:ahLst/>
              <a:cxnLst/>
              <a:rect l="l" t="t" r="r" b="b"/>
              <a:pathLst>
                <a:path w="2255" h="1935" extrusionOk="0">
                  <a:moveTo>
                    <a:pt x="2254" y="1"/>
                  </a:moveTo>
                  <a:cubicBezTo>
                    <a:pt x="2007" y="59"/>
                    <a:pt x="1775" y="161"/>
                    <a:pt x="1542" y="277"/>
                  </a:cubicBezTo>
                  <a:cubicBezTo>
                    <a:pt x="1324" y="393"/>
                    <a:pt x="1106" y="553"/>
                    <a:pt x="917" y="713"/>
                  </a:cubicBezTo>
                  <a:cubicBezTo>
                    <a:pt x="713" y="873"/>
                    <a:pt x="539" y="1062"/>
                    <a:pt x="379" y="1266"/>
                  </a:cubicBezTo>
                  <a:lnTo>
                    <a:pt x="277" y="1425"/>
                  </a:lnTo>
                  <a:lnTo>
                    <a:pt x="175" y="1585"/>
                  </a:lnTo>
                  <a:lnTo>
                    <a:pt x="73" y="1760"/>
                  </a:lnTo>
                  <a:cubicBezTo>
                    <a:pt x="44" y="1818"/>
                    <a:pt x="30" y="1876"/>
                    <a:pt x="1" y="1934"/>
                  </a:cubicBezTo>
                  <a:cubicBezTo>
                    <a:pt x="30" y="1876"/>
                    <a:pt x="73" y="1818"/>
                    <a:pt x="102" y="1774"/>
                  </a:cubicBezTo>
                  <a:lnTo>
                    <a:pt x="219" y="1615"/>
                  </a:lnTo>
                  <a:lnTo>
                    <a:pt x="335" y="1469"/>
                  </a:lnTo>
                  <a:lnTo>
                    <a:pt x="451" y="1324"/>
                  </a:lnTo>
                  <a:cubicBezTo>
                    <a:pt x="611" y="1135"/>
                    <a:pt x="800" y="960"/>
                    <a:pt x="989" y="800"/>
                  </a:cubicBezTo>
                  <a:cubicBezTo>
                    <a:pt x="1178" y="640"/>
                    <a:pt x="1382" y="495"/>
                    <a:pt x="1585" y="364"/>
                  </a:cubicBezTo>
                  <a:cubicBezTo>
                    <a:pt x="1804" y="233"/>
                    <a:pt x="2022" y="117"/>
                    <a:pt x="2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1"/>
            <p:cNvSpPr/>
            <p:nvPr/>
          </p:nvSpPr>
          <p:spPr>
            <a:xfrm>
              <a:off x="1813652" y="2711706"/>
              <a:ext cx="902817" cy="759259"/>
            </a:xfrm>
            <a:custGeom>
              <a:avLst/>
              <a:gdLst/>
              <a:ahLst/>
              <a:cxnLst/>
              <a:rect l="l" t="t" r="r" b="b"/>
              <a:pathLst>
                <a:path w="3113" h="2618" extrusionOk="0">
                  <a:moveTo>
                    <a:pt x="3112" y="1"/>
                  </a:moveTo>
                  <a:lnTo>
                    <a:pt x="3112" y="1"/>
                  </a:lnTo>
                  <a:cubicBezTo>
                    <a:pt x="2778" y="59"/>
                    <a:pt x="2429" y="190"/>
                    <a:pt x="2109" y="335"/>
                  </a:cubicBezTo>
                  <a:cubicBezTo>
                    <a:pt x="1789" y="495"/>
                    <a:pt x="1498" y="684"/>
                    <a:pt x="1222" y="917"/>
                  </a:cubicBezTo>
                  <a:cubicBezTo>
                    <a:pt x="960" y="1149"/>
                    <a:pt x="713" y="1411"/>
                    <a:pt x="510" y="1687"/>
                  </a:cubicBezTo>
                  <a:lnTo>
                    <a:pt x="350" y="1920"/>
                  </a:lnTo>
                  <a:lnTo>
                    <a:pt x="219" y="2138"/>
                  </a:lnTo>
                  <a:lnTo>
                    <a:pt x="103" y="2385"/>
                  </a:lnTo>
                  <a:cubicBezTo>
                    <a:pt x="73" y="2458"/>
                    <a:pt x="44" y="2545"/>
                    <a:pt x="1" y="2618"/>
                  </a:cubicBezTo>
                  <a:cubicBezTo>
                    <a:pt x="44" y="2545"/>
                    <a:pt x="88" y="2472"/>
                    <a:pt x="132" y="2400"/>
                  </a:cubicBezTo>
                  <a:lnTo>
                    <a:pt x="277" y="2167"/>
                  </a:lnTo>
                  <a:lnTo>
                    <a:pt x="422" y="1949"/>
                  </a:lnTo>
                  <a:lnTo>
                    <a:pt x="568" y="1745"/>
                  </a:lnTo>
                  <a:cubicBezTo>
                    <a:pt x="800" y="1469"/>
                    <a:pt x="1033" y="1222"/>
                    <a:pt x="1295" y="1004"/>
                  </a:cubicBezTo>
                  <a:cubicBezTo>
                    <a:pt x="1557" y="771"/>
                    <a:pt x="1847" y="582"/>
                    <a:pt x="2153" y="408"/>
                  </a:cubicBezTo>
                  <a:cubicBezTo>
                    <a:pt x="2458" y="248"/>
                    <a:pt x="2778" y="102"/>
                    <a:pt x="31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1"/>
            <p:cNvSpPr/>
            <p:nvPr/>
          </p:nvSpPr>
          <p:spPr>
            <a:xfrm>
              <a:off x="3007060" y="1636621"/>
              <a:ext cx="788841" cy="995331"/>
            </a:xfrm>
            <a:custGeom>
              <a:avLst/>
              <a:gdLst/>
              <a:ahLst/>
              <a:cxnLst/>
              <a:rect l="l" t="t" r="r" b="b"/>
              <a:pathLst>
                <a:path w="2720" h="3432" extrusionOk="0">
                  <a:moveTo>
                    <a:pt x="2719" y="0"/>
                  </a:moveTo>
                  <a:lnTo>
                    <a:pt x="2719" y="0"/>
                  </a:lnTo>
                  <a:cubicBezTo>
                    <a:pt x="2560" y="102"/>
                    <a:pt x="2414" y="218"/>
                    <a:pt x="2269" y="334"/>
                  </a:cubicBezTo>
                  <a:lnTo>
                    <a:pt x="2065" y="509"/>
                  </a:lnTo>
                  <a:lnTo>
                    <a:pt x="1862" y="698"/>
                  </a:lnTo>
                  <a:cubicBezTo>
                    <a:pt x="1585" y="945"/>
                    <a:pt x="1338" y="1221"/>
                    <a:pt x="1106" y="1512"/>
                  </a:cubicBezTo>
                  <a:cubicBezTo>
                    <a:pt x="873" y="1803"/>
                    <a:pt x="669" y="2108"/>
                    <a:pt x="480" y="2428"/>
                  </a:cubicBezTo>
                  <a:cubicBezTo>
                    <a:pt x="291" y="2748"/>
                    <a:pt x="131" y="3082"/>
                    <a:pt x="1" y="3431"/>
                  </a:cubicBezTo>
                  <a:cubicBezTo>
                    <a:pt x="175" y="3097"/>
                    <a:pt x="364" y="2777"/>
                    <a:pt x="553" y="2472"/>
                  </a:cubicBezTo>
                  <a:cubicBezTo>
                    <a:pt x="757" y="2166"/>
                    <a:pt x="975" y="1876"/>
                    <a:pt x="1193" y="1585"/>
                  </a:cubicBezTo>
                  <a:cubicBezTo>
                    <a:pt x="1411" y="1294"/>
                    <a:pt x="1658" y="1018"/>
                    <a:pt x="1920" y="756"/>
                  </a:cubicBezTo>
                  <a:lnTo>
                    <a:pt x="2109" y="567"/>
                  </a:lnTo>
                  <a:lnTo>
                    <a:pt x="2312" y="378"/>
                  </a:lnTo>
                  <a:lnTo>
                    <a:pt x="2516" y="189"/>
                  </a:lnTo>
                  <a:cubicBezTo>
                    <a:pt x="2574" y="131"/>
                    <a:pt x="2647" y="58"/>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1"/>
            <p:cNvSpPr/>
            <p:nvPr/>
          </p:nvSpPr>
          <p:spPr>
            <a:xfrm>
              <a:off x="3066222" y="2020310"/>
              <a:ext cx="590471" cy="624402"/>
            </a:xfrm>
            <a:custGeom>
              <a:avLst/>
              <a:gdLst/>
              <a:ahLst/>
              <a:cxnLst/>
              <a:rect l="l" t="t" r="r" b="b"/>
              <a:pathLst>
                <a:path w="2036" h="2153" extrusionOk="0">
                  <a:moveTo>
                    <a:pt x="2036" y="0"/>
                  </a:moveTo>
                  <a:cubicBezTo>
                    <a:pt x="1919" y="58"/>
                    <a:pt x="1832" y="131"/>
                    <a:pt x="1730" y="204"/>
                  </a:cubicBezTo>
                  <a:cubicBezTo>
                    <a:pt x="1629" y="276"/>
                    <a:pt x="1527" y="364"/>
                    <a:pt x="1425" y="436"/>
                  </a:cubicBezTo>
                  <a:cubicBezTo>
                    <a:pt x="1236" y="596"/>
                    <a:pt x="1061" y="771"/>
                    <a:pt x="887" y="945"/>
                  </a:cubicBezTo>
                  <a:cubicBezTo>
                    <a:pt x="713" y="1134"/>
                    <a:pt x="553" y="1323"/>
                    <a:pt x="407" y="1527"/>
                  </a:cubicBezTo>
                  <a:cubicBezTo>
                    <a:pt x="247" y="1730"/>
                    <a:pt x="116" y="1934"/>
                    <a:pt x="0" y="2152"/>
                  </a:cubicBezTo>
                  <a:cubicBezTo>
                    <a:pt x="160" y="1963"/>
                    <a:pt x="305" y="1759"/>
                    <a:pt x="480" y="1585"/>
                  </a:cubicBezTo>
                  <a:cubicBezTo>
                    <a:pt x="640" y="1396"/>
                    <a:pt x="800" y="1207"/>
                    <a:pt x="974" y="1032"/>
                  </a:cubicBezTo>
                  <a:cubicBezTo>
                    <a:pt x="1134" y="843"/>
                    <a:pt x="1309" y="669"/>
                    <a:pt x="1498" y="509"/>
                  </a:cubicBezTo>
                  <a:cubicBezTo>
                    <a:pt x="1585" y="422"/>
                    <a:pt x="1672" y="335"/>
                    <a:pt x="1759" y="247"/>
                  </a:cubicBezTo>
                  <a:lnTo>
                    <a:pt x="20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1"/>
            <p:cNvSpPr/>
            <p:nvPr/>
          </p:nvSpPr>
          <p:spPr>
            <a:xfrm>
              <a:off x="3146266" y="2096004"/>
              <a:ext cx="797251" cy="561179"/>
            </a:xfrm>
            <a:custGeom>
              <a:avLst/>
              <a:gdLst/>
              <a:ahLst/>
              <a:cxnLst/>
              <a:rect l="l" t="t" r="r" b="b"/>
              <a:pathLst>
                <a:path w="2749" h="1935" extrusionOk="0">
                  <a:moveTo>
                    <a:pt x="2748" y="1"/>
                  </a:moveTo>
                  <a:cubicBezTo>
                    <a:pt x="2617" y="44"/>
                    <a:pt x="2487" y="88"/>
                    <a:pt x="2356" y="146"/>
                  </a:cubicBezTo>
                  <a:cubicBezTo>
                    <a:pt x="2225" y="204"/>
                    <a:pt x="2094" y="263"/>
                    <a:pt x="1963" y="321"/>
                  </a:cubicBezTo>
                  <a:cubicBezTo>
                    <a:pt x="1716" y="452"/>
                    <a:pt x="1469" y="612"/>
                    <a:pt x="1236" y="771"/>
                  </a:cubicBezTo>
                  <a:cubicBezTo>
                    <a:pt x="1004" y="931"/>
                    <a:pt x="785" y="1106"/>
                    <a:pt x="582" y="1309"/>
                  </a:cubicBezTo>
                  <a:cubicBezTo>
                    <a:pt x="364" y="1498"/>
                    <a:pt x="175" y="1717"/>
                    <a:pt x="0" y="1935"/>
                  </a:cubicBezTo>
                  <a:cubicBezTo>
                    <a:pt x="204" y="1746"/>
                    <a:pt x="422" y="1557"/>
                    <a:pt x="640" y="1368"/>
                  </a:cubicBezTo>
                  <a:cubicBezTo>
                    <a:pt x="858" y="1193"/>
                    <a:pt x="1076" y="1019"/>
                    <a:pt x="1309" y="859"/>
                  </a:cubicBezTo>
                  <a:cubicBezTo>
                    <a:pt x="1527" y="699"/>
                    <a:pt x="1774" y="553"/>
                    <a:pt x="2007" y="408"/>
                  </a:cubicBezTo>
                  <a:cubicBezTo>
                    <a:pt x="2138" y="335"/>
                    <a:pt x="2254" y="263"/>
                    <a:pt x="2385" y="190"/>
                  </a:cubicBezTo>
                  <a:lnTo>
                    <a:pt x="2559" y="88"/>
                  </a:lnTo>
                  <a:cubicBezTo>
                    <a:pt x="2632" y="59"/>
                    <a:pt x="2690" y="30"/>
                    <a:pt x="2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1"/>
            <p:cNvSpPr/>
            <p:nvPr/>
          </p:nvSpPr>
          <p:spPr>
            <a:xfrm>
              <a:off x="2627431" y="2678064"/>
              <a:ext cx="662394" cy="582060"/>
            </a:xfrm>
            <a:custGeom>
              <a:avLst/>
              <a:gdLst/>
              <a:ahLst/>
              <a:cxnLst/>
              <a:rect l="l" t="t" r="r" b="b"/>
              <a:pathLst>
                <a:path w="2284" h="2007" extrusionOk="0">
                  <a:moveTo>
                    <a:pt x="1542" y="175"/>
                  </a:moveTo>
                  <a:cubicBezTo>
                    <a:pt x="1542" y="175"/>
                    <a:pt x="1541" y="175"/>
                    <a:pt x="1541" y="175"/>
                  </a:cubicBezTo>
                  <a:lnTo>
                    <a:pt x="1541" y="175"/>
                  </a:lnTo>
                  <a:cubicBezTo>
                    <a:pt x="1540" y="176"/>
                    <a:pt x="1539" y="176"/>
                    <a:pt x="1538" y="177"/>
                  </a:cubicBezTo>
                  <a:lnTo>
                    <a:pt x="1538" y="177"/>
                  </a:lnTo>
                  <a:cubicBezTo>
                    <a:pt x="1540" y="176"/>
                    <a:pt x="1541" y="176"/>
                    <a:pt x="1542" y="175"/>
                  </a:cubicBezTo>
                  <a:close/>
                  <a:moveTo>
                    <a:pt x="931" y="0"/>
                  </a:moveTo>
                  <a:lnTo>
                    <a:pt x="931" y="0"/>
                  </a:lnTo>
                  <a:cubicBezTo>
                    <a:pt x="1004" y="117"/>
                    <a:pt x="1150" y="175"/>
                    <a:pt x="1280" y="175"/>
                  </a:cubicBezTo>
                  <a:cubicBezTo>
                    <a:pt x="1310" y="180"/>
                    <a:pt x="1339" y="181"/>
                    <a:pt x="1368" y="181"/>
                  </a:cubicBezTo>
                  <a:cubicBezTo>
                    <a:pt x="1425" y="181"/>
                    <a:pt x="1483" y="175"/>
                    <a:pt x="1541" y="175"/>
                  </a:cubicBezTo>
                  <a:lnTo>
                    <a:pt x="1541" y="175"/>
                  </a:lnTo>
                  <a:cubicBezTo>
                    <a:pt x="1546" y="170"/>
                    <a:pt x="1551" y="165"/>
                    <a:pt x="1557" y="160"/>
                  </a:cubicBezTo>
                  <a:cubicBezTo>
                    <a:pt x="1586" y="160"/>
                    <a:pt x="1629" y="160"/>
                    <a:pt x="1673" y="146"/>
                  </a:cubicBezTo>
                  <a:cubicBezTo>
                    <a:pt x="1721" y="140"/>
                    <a:pt x="1769" y="136"/>
                    <a:pt x="1818" y="136"/>
                  </a:cubicBezTo>
                  <a:cubicBezTo>
                    <a:pt x="1886" y="136"/>
                    <a:pt x="1954" y="143"/>
                    <a:pt x="2022" y="160"/>
                  </a:cubicBezTo>
                  <a:cubicBezTo>
                    <a:pt x="2138" y="204"/>
                    <a:pt x="2240" y="277"/>
                    <a:pt x="2269" y="407"/>
                  </a:cubicBezTo>
                  <a:cubicBezTo>
                    <a:pt x="2284" y="335"/>
                    <a:pt x="2255" y="262"/>
                    <a:pt x="2226" y="204"/>
                  </a:cubicBezTo>
                  <a:cubicBezTo>
                    <a:pt x="2182" y="160"/>
                    <a:pt x="2124" y="117"/>
                    <a:pt x="2066" y="73"/>
                  </a:cubicBezTo>
                  <a:cubicBezTo>
                    <a:pt x="1978" y="34"/>
                    <a:pt x="1885" y="21"/>
                    <a:pt x="1793" y="21"/>
                  </a:cubicBezTo>
                  <a:cubicBezTo>
                    <a:pt x="1747" y="21"/>
                    <a:pt x="1702" y="25"/>
                    <a:pt x="1658" y="29"/>
                  </a:cubicBezTo>
                  <a:cubicBezTo>
                    <a:pt x="1528" y="59"/>
                    <a:pt x="1397" y="88"/>
                    <a:pt x="1280" y="88"/>
                  </a:cubicBezTo>
                  <a:cubicBezTo>
                    <a:pt x="1164" y="88"/>
                    <a:pt x="1033" y="73"/>
                    <a:pt x="931" y="0"/>
                  </a:cubicBezTo>
                  <a:close/>
                  <a:moveTo>
                    <a:pt x="1538" y="177"/>
                  </a:moveTo>
                  <a:cubicBezTo>
                    <a:pt x="1191" y="366"/>
                    <a:pt x="887" y="627"/>
                    <a:pt x="626" y="931"/>
                  </a:cubicBezTo>
                  <a:cubicBezTo>
                    <a:pt x="364" y="1251"/>
                    <a:pt x="146" y="1614"/>
                    <a:pt x="1" y="2007"/>
                  </a:cubicBezTo>
                  <a:cubicBezTo>
                    <a:pt x="219" y="1658"/>
                    <a:pt x="452" y="1323"/>
                    <a:pt x="713" y="1004"/>
                  </a:cubicBezTo>
                  <a:cubicBezTo>
                    <a:pt x="956" y="704"/>
                    <a:pt x="1240" y="447"/>
                    <a:pt x="1538" y="1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1"/>
            <p:cNvSpPr/>
            <p:nvPr/>
          </p:nvSpPr>
          <p:spPr>
            <a:xfrm>
              <a:off x="2222862" y="1838761"/>
              <a:ext cx="261594" cy="510716"/>
            </a:xfrm>
            <a:custGeom>
              <a:avLst/>
              <a:gdLst/>
              <a:ahLst/>
              <a:cxnLst/>
              <a:rect l="l" t="t" r="r" b="b"/>
              <a:pathLst>
                <a:path w="902" h="1761" extrusionOk="0">
                  <a:moveTo>
                    <a:pt x="0" y="1"/>
                  </a:moveTo>
                  <a:cubicBezTo>
                    <a:pt x="116" y="321"/>
                    <a:pt x="247" y="612"/>
                    <a:pt x="407" y="902"/>
                  </a:cubicBezTo>
                  <a:cubicBezTo>
                    <a:pt x="553" y="1193"/>
                    <a:pt x="713" y="1484"/>
                    <a:pt x="902" y="1760"/>
                  </a:cubicBezTo>
                  <a:cubicBezTo>
                    <a:pt x="800" y="1440"/>
                    <a:pt x="654" y="1150"/>
                    <a:pt x="509" y="859"/>
                  </a:cubicBezTo>
                  <a:cubicBezTo>
                    <a:pt x="349" y="568"/>
                    <a:pt x="189" y="27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1"/>
            <p:cNvSpPr/>
            <p:nvPr/>
          </p:nvSpPr>
          <p:spPr>
            <a:xfrm>
              <a:off x="1860055" y="1320795"/>
              <a:ext cx="1590152" cy="1479657"/>
            </a:xfrm>
            <a:custGeom>
              <a:avLst/>
              <a:gdLst/>
              <a:ahLst/>
              <a:cxnLst/>
              <a:rect l="l" t="t" r="r" b="b"/>
              <a:pathLst>
                <a:path w="5483" h="5102" extrusionOk="0">
                  <a:moveTo>
                    <a:pt x="1615" y="3619"/>
                  </a:moveTo>
                  <a:cubicBezTo>
                    <a:pt x="1876" y="3750"/>
                    <a:pt x="2167" y="3823"/>
                    <a:pt x="2429" y="3953"/>
                  </a:cubicBezTo>
                  <a:cubicBezTo>
                    <a:pt x="2618" y="4041"/>
                    <a:pt x="2807" y="4142"/>
                    <a:pt x="2952" y="4302"/>
                  </a:cubicBezTo>
                  <a:cubicBezTo>
                    <a:pt x="2894" y="4273"/>
                    <a:pt x="2836" y="4259"/>
                    <a:pt x="2778" y="4244"/>
                  </a:cubicBezTo>
                  <a:cubicBezTo>
                    <a:pt x="2516" y="4171"/>
                    <a:pt x="2240" y="4171"/>
                    <a:pt x="1978" y="4099"/>
                  </a:cubicBezTo>
                  <a:cubicBezTo>
                    <a:pt x="1760" y="4041"/>
                    <a:pt x="1542" y="3895"/>
                    <a:pt x="1455" y="3692"/>
                  </a:cubicBezTo>
                  <a:cubicBezTo>
                    <a:pt x="1513" y="3677"/>
                    <a:pt x="1571" y="3648"/>
                    <a:pt x="1615" y="3619"/>
                  </a:cubicBezTo>
                  <a:close/>
                  <a:moveTo>
                    <a:pt x="3339" y="1"/>
                  </a:moveTo>
                  <a:cubicBezTo>
                    <a:pt x="3215" y="1"/>
                    <a:pt x="3090" y="28"/>
                    <a:pt x="2981" y="100"/>
                  </a:cubicBezTo>
                  <a:cubicBezTo>
                    <a:pt x="2865" y="188"/>
                    <a:pt x="2705" y="406"/>
                    <a:pt x="2792" y="566"/>
                  </a:cubicBezTo>
                  <a:cubicBezTo>
                    <a:pt x="2822" y="618"/>
                    <a:pt x="2863" y="638"/>
                    <a:pt x="2909" y="638"/>
                  </a:cubicBezTo>
                  <a:cubicBezTo>
                    <a:pt x="2977" y="638"/>
                    <a:pt x="3057" y="595"/>
                    <a:pt x="3127" y="551"/>
                  </a:cubicBezTo>
                  <a:cubicBezTo>
                    <a:pt x="3229" y="784"/>
                    <a:pt x="3316" y="1002"/>
                    <a:pt x="3359" y="1249"/>
                  </a:cubicBezTo>
                  <a:cubicBezTo>
                    <a:pt x="3418" y="1511"/>
                    <a:pt x="3403" y="1801"/>
                    <a:pt x="3287" y="2063"/>
                  </a:cubicBezTo>
                  <a:cubicBezTo>
                    <a:pt x="3170" y="2281"/>
                    <a:pt x="2981" y="2470"/>
                    <a:pt x="2909" y="2703"/>
                  </a:cubicBezTo>
                  <a:cubicBezTo>
                    <a:pt x="2894" y="2776"/>
                    <a:pt x="2880" y="2834"/>
                    <a:pt x="2880" y="2892"/>
                  </a:cubicBezTo>
                  <a:cubicBezTo>
                    <a:pt x="2734" y="2703"/>
                    <a:pt x="2560" y="2528"/>
                    <a:pt x="2443" y="2325"/>
                  </a:cubicBezTo>
                  <a:cubicBezTo>
                    <a:pt x="2313" y="2063"/>
                    <a:pt x="2269" y="1758"/>
                    <a:pt x="2138" y="1482"/>
                  </a:cubicBezTo>
                  <a:cubicBezTo>
                    <a:pt x="2022" y="1205"/>
                    <a:pt x="1818" y="987"/>
                    <a:pt x="1571" y="827"/>
                  </a:cubicBezTo>
                  <a:cubicBezTo>
                    <a:pt x="1556" y="769"/>
                    <a:pt x="1542" y="711"/>
                    <a:pt x="1513" y="653"/>
                  </a:cubicBezTo>
                  <a:cubicBezTo>
                    <a:pt x="1477" y="581"/>
                    <a:pt x="1372" y="391"/>
                    <a:pt x="1279" y="391"/>
                  </a:cubicBezTo>
                  <a:cubicBezTo>
                    <a:pt x="1259" y="391"/>
                    <a:pt x="1240" y="400"/>
                    <a:pt x="1222" y="420"/>
                  </a:cubicBezTo>
                  <a:cubicBezTo>
                    <a:pt x="1120" y="537"/>
                    <a:pt x="1164" y="798"/>
                    <a:pt x="1178" y="929"/>
                  </a:cubicBezTo>
                  <a:cubicBezTo>
                    <a:pt x="1193" y="1002"/>
                    <a:pt x="1193" y="1075"/>
                    <a:pt x="1237" y="1133"/>
                  </a:cubicBezTo>
                  <a:cubicBezTo>
                    <a:pt x="1266" y="1205"/>
                    <a:pt x="1309" y="1264"/>
                    <a:pt x="1382" y="1278"/>
                  </a:cubicBezTo>
                  <a:cubicBezTo>
                    <a:pt x="1401" y="1288"/>
                    <a:pt x="1424" y="1293"/>
                    <a:pt x="1447" y="1293"/>
                  </a:cubicBezTo>
                  <a:cubicBezTo>
                    <a:pt x="1493" y="1293"/>
                    <a:pt x="1542" y="1273"/>
                    <a:pt x="1571" y="1234"/>
                  </a:cubicBezTo>
                  <a:cubicBezTo>
                    <a:pt x="1600" y="1220"/>
                    <a:pt x="1600" y="1176"/>
                    <a:pt x="1615" y="1147"/>
                  </a:cubicBezTo>
                  <a:cubicBezTo>
                    <a:pt x="1891" y="1322"/>
                    <a:pt x="2094" y="1612"/>
                    <a:pt x="2182" y="1918"/>
                  </a:cubicBezTo>
                  <a:cubicBezTo>
                    <a:pt x="2283" y="2252"/>
                    <a:pt x="2254" y="2630"/>
                    <a:pt x="2385" y="2936"/>
                  </a:cubicBezTo>
                  <a:cubicBezTo>
                    <a:pt x="2356" y="2950"/>
                    <a:pt x="2327" y="2950"/>
                    <a:pt x="2298" y="2979"/>
                  </a:cubicBezTo>
                  <a:cubicBezTo>
                    <a:pt x="2269" y="3023"/>
                    <a:pt x="2269" y="3096"/>
                    <a:pt x="2298" y="3139"/>
                  </a:cubicBezTo>
                  <a:cubicBezTo>
                    <a:pt x="2313" y="3197"/>
                    <a:pt x="2371" y="3226"/>
                    <a:pt x="2414" y="3255"/>
                  </a:cubicBezTo>
                  <a:cubicBezTo>
                    <a:pt x="2502" y="3314"/>
                    <a:pt x="2603" y="3343"/>
                    <a:pt x="2705" y="3357"/>
                  </a:cubicBezTo>
                  <a:cubicBezTo>
                    <a:pt x="2763" y="3430"/>
                    <a:pt x="2821" y="3488"/>
                    <a:pt x="2880" y="3546"/>
                  </a:cubicBezTo>
                  <a:cubicBezTo>
                    <a:pt x="2967" y="3633"/>
                    <a:pt x="3040" y="3735"/>
                    <a:pt x="3098" y="3837"/>
                  </a:cubicBezTo>
                  <a:cubicBezTo>
                    <a:pt x="3054" y="3793"/>
                    <a:pt x="2996" y="3764"/>
                    <a:pt x="2923" y="3735"/>
                  </a:cubicBezTo>
                  <a:cubicBezTo>
                    <a:pt x="2749" y="3663"/>
                    <a:pt x="2545" y="3648"/>
                    <a:pt x="2342" y="3604"/>
                  </a:cubicBezTo>
                  <a:cubicBezTo>
                    <a:pt x="1702" y="3474"/>
                    <a:pt x="1120" y="3066"/>
                    <a:pt x="771" y="2514"/>
                  </a:cubicBezTo>
                  <a:cubicBezTo>
                    <a:pt x="800" y="2514"/>
                    <a:pt x="815" y="2499"/>
                    <a:pt x="844" y="2485"/>
                  </a:cubicBezTo>
                  <a:cubicBezTo>
                    <a:pt x="873" y="2470"/>
                    <a:pt x="902" y="2441"/>
                    <a:pt x="902" y="2412"/>
                  </a:cubicBezTo>
                  <a:cubicBezTo>
                    <a:pt x="902" y="2339"/>
                    <a:pt x="844" y="2296"/>
                    <a:pt x="786" y="2267"/>
                  </a:cubicBezTo>
                  <a:lnTo>
                    <a:pt x="510" y="2121"/>
                  </a:lnTo>
                  <a:cubicBezTo>
                    <a:pt x="436" y="2072"/>
                    <a:pt x="289" y="1981"/>
                    <a:pt x="175" y="1981"/>
                  </a:cubicBezTo>
                  <a:cubicBezTo>
                    <a:pt x="154" y="1981"/>
                    <a:pt x="135" y="1984"/>
                    <a:pt x="117" y="1991"/>
                  </a:cubicBezTo>
                  <a:cubicBezTo>
                    <a:pt x="1" y="2034"/>
                    <a:pt x="1" y="2223"/>
                    <a:pt x="44" y="2325"/>
                  </a:cubicBezTo>
                  <a:cubicBezTo>
                    <a:pt x="102" y="2441"/>
                    <a:pt x="233" y="2514"/>
                    <a:pt x="350" y="2528"/>
                  </a:cubicBezTo>
                  <a:cubicBezTo>
                    <a:pt x="422" y="2543"/>
                    <a:pt x="510" y="2543"/>
                    <a:pt x="582" y="2543"/>
                  </a:cubicBezTo>
                  <a:cubicBezTo>
                    <a:pt x="699" y="2819"/>
                    <a:pt x="873" y="3081"/>
                    <a:pt x="1091" y="3285"/>
                  </a:cubicBezTo>
                  <a:lnTo>
                    <a:pt x="989" y="3285"/>
                  </a:lnTo>
                  <a:cubicBezTo>
                    <a:pt x="917" y="3299"/>
                    <a:pt x="844" y="3314"/>
                    <a:pt x="800" y="3372"/>
                  </a:cubicBezTo>
                  <a:cubicBezTo>
                    <a:pt x="684" y="3517"/>
                    <a:pt x="844" y="3735"/>
                    <a:pt x="1004" y="3764"/>
                  </a:cubicBezTo>
                  <a:cubicBezTo>
                    <a:pt x="1027" y="3768"/>
                    <a:pt x="1051" y="3770"/>
                    <a:pt x="1074" y="3770"/>
                  </a:cubicBezTo>
                  <a:cubicBezTo>
                    <a:pt x="1139" y="3770"/>
                    <a:pt x="1206" y="3757"/>
                    <a:pt x="1280" y="3735"/>
                  </a:cubicBezTo>
                  <a:cubicBezTo>
                    <a:pt x="1324" y="3939"/>
                    <a:pt x="1513" y="4099"/>
                    <a:pt x="1716" y="4171"/>
                  </a:cubicBezTo>
                  <a:cubicBezTo>
                    <a:pt x="1934" y="4259"/>
                    <a:pt x="2182" y="4288"/>
                    <a:pt x="2400" y="4375"/>
                  </a:cubicBezTo>
                  <a:cubicBezTo>
                    <a:pt x="2763" y="4520"/>
                    <a:pt x="3025" y="4797"/>
                    <a:pt x="3258" y="5102"/>
                  </a:cubicBezTo>
                  <a:cubicBezTo>
                    <a:pt x="3403" y="5058"/>
                    <a:pt x="3476" y="4942"/>
                    <a:pt x="3577" y="4826"/>
                  </a:cubicBezTo>
                  <a:cubicBezTo>
                    <a:pt x="3592" y="4826"/>
                    <a:pt x="3607" y="4840"/>
                    <a:pt x="3621" y="4840"/>
                  </a:cubicBezTo>
                  <a:cubicBezTo>
                    <a:pt x="3607" y="4826"/>
                    <a:pt x="3607" y="4811"/>
                    <a:pt x="3592" y="4797"/>
                  </a:cubicBezTo>
                  <a:cubicBezTo>
                    <a:pt x="3665" y="4680"/>
                    <a:pt x="3694" y="4549"/>
                    <a:pt x="3694" y="4404"/>
                  </a:cubicBezTo>
                  <a:cubicBezTo>
                    <a:pt x="3781" y="4215"/>
                    <a:pt x="3839" y="4012"/>
                    <a:pt x="3883" y="3808"/>
                  </a:cubicBezTo>
                  <a:cubicBezTo>
                    <a:pt x="3970" y="3444"/>
                    <a:pt x="4028" y="3066"/>
                    <a:pt x="4203" y="2732"/>
                  </a:cubicBezTo>
                  <a:cubicBezTo>
                    <a:pt x="4392" y="2383"/>
                    <a:pt x="4712" y="2092"/>
                    <a:pt x="5075" y="1932"/>
                  </a:cubicBezTo>
                  <a:cubicBezTo>
                    <a:pt x="5090" y="1947"/>
                    <a:pt x="5119" y="1961"/>
                    <a:pt x="5133" y="1961"/>
                  </a:cubicBezTo>
                  <a:cubicBezTo>
                    <a:pt x="5196" y="2012"/>
                    <a:pt x="5270" y="2084"/>
                    <a:pt x="5345" y="2084"/>
                  </a:cubicBezTo>
                  <a:cubicBezTo>
                    <a:pt x="5357" y="2084"/>
                    <a:pt x="5368" y="2082"/>
                    <a:pt x="5380" y="2078"/>
                  </a:cubicBezTo>
                  <a:cubicBezTo>
                    <a:pt x="5424" y="2063"/>
                    <a:pt x="5453" y="2020"/>
                    <a:pt x="5468" y="1961"/>
                  </a:cubicBezTo>
                  <a:cubicBezTo>
                    <a:pt x="5482" y="1918"/>
                    <a:pt x="5482" y="1860"/>
                    <a:pt x="5468" y="1816"/>
                  </a:cubicBezTo>
                  <a:cubicBezTo>
                    <a:pt x="5409" y="1612"/>
                    <a:pt x="5250" y="1438"/>
                    <a:pt x="5061" y="1365"/>
                  </a:cubicBezTo>
                  <a:cubicBezTo>
                    <a:pt x="4987" y="1340"/>
                    <a:pt x="4904" y="1326"/>
                    <a:pt x="4819" y="1326"/>
                  </a:cubicBezTo>
                  <a:cubicBezTo>
                    <a:pt x="4615" y="1326"/>
                    <a:pt x="4398" y="1401"/>
                    <a:pt x="4275" y="1554"/>
                  </a:cubicBezTo>
                  <a:cubicBezTo>
                    <a:pt x="4246" y="1612"/>
                    <a:pt x="4217" y="1685"/>
                    <a:pt x="4232" y="1743"/>
                  </a:cubicBezTo>
                  <a:cubicBezTo>
                    <a:pt x="4261" y="1831"/>
                    <a:pt x="4348" y="1874"/>
                    <a:pt x="4435" y="1889"/>
                  </a:cubicBezTo>
                  <a:cubicBezTo>
                    <a:pt x="4392" y="1932"/>
                    <a:pt x="4348" y="1976"/>
                    <a:pt x="4304" y="2034"/>
                  </a:cubicBezTo>
                  <a:cubicBezTo>
                    <a:pt x="4159" y="2252"/>
                    <a:pt x="4014" y="2456"/>
                    <a:pt x="3854" y="2659"/>
                  </a:cubicBezTo>
                  <a:cubicBezTo>
                    <a:pt x="3752" y="2805"/>
                    <a:pt x="3650" y="2950"/>
                    <a:pt x="3577" y="3096"/>
                  </a:cubicBezTo>
                  <a:cubicBezTo>
                    <a:pt x="3534" y="2979"/>
                    <a:pt x="3490" y="2877"/>
                    <a:pt x="3476" y="2761"/>
                  </a:cubicBezTo>
                  <a:cubicBezTo>
                    <a:pt x="3447" y="2398"/>
                    <a:pt x="3679" y="2063"/>
                    <a:pt x="3694" y="1685"/>
                  </a:cubicBezTo>
                  <a:cubicBezTo>
                    <a:pt x="3708" y="1278"/>
                    <a:pt x="3432" y="900"/>
                    <a:pt x="3432" y="493"/>
                  </a:cubicBezTo>
                  <a:cubicBezTo>
                    <a:pt x="3461" y="493"/>
                    <a:pt x="3490" y="499"/>
                    <a:pt x="3519" y="499"/>
                  </a:cubicBezTo>
                  <a:cubicBezTo>
                    <a:pt x="3534" y="499"/>
                    <a:pt x="3548" y="498"/>
                    <a:pt x="3563" y="493"/>
                  </a:cubicBezTo>
                  <a:cubicBezTo>
                    <a:pt x="3679" y="493"/>
                    <a:pt x="3810" y="435"/>
                    <a:pt x="3839" y="333"/>
                  </a:cubicBezTo>
                  <a:cubicBezTo>
                    <a:pt x="3854" y="260"/>
                    <a:pt x="3810" y="188"/>
                    <a:pt x="3767" y="129"/>
                  </a:cubicBezTo>
                  <a:cubicBezTo>
                    <a:pt x="3708" y="86"/>
                    <a:pt x="3636" y="57"/>
                    <a:pt x="3563" y="28"/>
                  </a:cubicBezTo>
                  <a:cubicBezTo>
                    <a:pt x="3491" y="11"/>
                    <a:pt x="3415" y="1"/>
                    <a:pt x="3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1"/>
        <p:cNvGrpSpPr/>
        <p:nvPr/>
      </p:nvGrpSpPr>
      <p:grpSpPr>
        <a:xfrm>
          <a:off x="0" y="0"/>
          <a:ext cx="0" cy="0"/>
          <a:chOff x="0" y="0"/>
          <a:chExt cx="0" cy="0"/>
        </a:xfrm>
      </p:grpSpPr>
      <p:sp>
        <p:nvSpPr>
          <p:cNvPr id="172" name="Google Shape;172;p3"/>
          <p:cNvSpPr/>
          <p:nvPr/>
        </p:nvSpPr>
        <p:spPr>
          <a:xfrm rot="981186">
            <a:off x="-863043" y="3576446"/>
            <a:ext cx="9210256" cy="2779424"/>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rot="-10487959">
            <a:off x="-167561" y="-449733"/>
            <a:ext cx="9789411" cy="2932753"/>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3"/>
          <p:cNvGrpSpPr/>
          <p:nvPr/>
        </p:nvGrpSpPr>
        <p:grpSpPr>
          <a:xfrm rot="-10129987">
            <a:off x="8396445" y="3332729"/>
            <a:ext cx="1421108" cy="928644"/>
            <a:chOff x="449626" y="329950"/>
            <a:chExt cx="2741255" cy="1791314"/>
          </a:xfrm>
        </p:grpSpPr>
        <p:sp>
          <p:nvSpPr>
            <p:cNvPr id="175" name="Google Shape;175;p3"/>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3"/>
          <p:cNvGrpSpPr/>
          <p:nvPr/>
        </p:nvGrpSpPr>
        <p:grpSpPr>
          <a:xfrm>
            <a:off x="7520661" y="4161268"/>
            <a:ext cx="1406713" cy="1675208"/>
            <a:chOff x="471199" y="334355"/>
            <a:chExt cx="1927533" cy="2295434"/>
          </a:xfrm>
        </p:grpSpPr>
        <p:sp>
          <p:nvSpPr>
            <p:cNvPr id="183" name="Google Shape;183;p3"/>
            <p:cNvSpPr/>
            <p:nvPr/>
          </p:nvSpPr>
          <p:spPr>
            <a:xfrm>
              <a:off x="471199" y="334355"/>
              <a:ext cx="1927533" cy="2277935"/>
            </a:xfrm>
            <a:custGeom>
              <a:avLst/>
              <a:gdLst/>
              <a:ahLst/>
              <a:cxnLst/>
              <a:rect l="l" t="t" r="r" b="b"/>
              <a:pathLst>
                <a:path w="22470" h="26554" extrusionOk="0">
                  <a:moveTo>
                    <a:pt x="8682" y="1"/>
                  </a:moveTo>
                  <a:cubicBezTo>
                    <a:pt x="6421" y="1"/>
                    <a:pt x="6958" y="3679"/>
                    <a:pt x="7973" y="5180"/>
                  </a:cubicBezTo>
                  <a:cubicBezTo>
                    <a:pt x="8951" y="6627"/>
                    <a:pt x="9172" y="8674"/>
                    <a:pt x="8339" y="8674"/>
                  </a:cubicBezTo>
                  <a:cubicBezTo>
                    <a:pt x="8293" y="8674"/>
                    <a:pt x="8244" y="8668"/>
                    <a:pt x="8191" y="8655"/>
                  </a:cubicBezTo>
                  <a:cubicBezTo>
                    <a:pt x="7188" y="8408"/>
                    <a:pt x="7072" y="4599"/>
                    <a:pt x="5298" y="2985"/>
                  </a:cubicBezTo>
                  <a:cubicBezTo>
                    <a:pt x="4783" y="2520"/>
                    <a:pt x="4136" y="2300"/>
                    <a:pt x="3509" y="2300"/>
                  </a:cubicBezTo>
                  <a:cubicBezTo>
                    <a:pt x="1958" y="2300"/>
                    <a:pt x="532" y="3646"/>
                    <a:pt x="1547" y="5965"/>
                  </a:cubicBezTo>
                  <a:cubicBezTo>
                    <a:pt x="2971" y="9237"/>
                    <a:pt x="6345" y="11374"/>
                    <a:pt x="7464" y="12086"/>
                  </a:cubicBezTo>
                  <a:cubicBezTo>
                    <a:pt x="8389" y="12675"/>
                    <a:pt x="8302" y="13312"/>
                    <a:pt x="7630" y="13312"/>
                  </a:cubicBezTo>
                  <a:cubicBezTo>
                    <a:pt x="7488" y="13312"/>
                    <a:pt x="7320" y="13284"/>
                    <a:pt x="7130" y="13221"/>
                  </a:cubicBezTo>
                  <a:cubicBezTo>
                    <a:pt x="6274" y="12924"/>
                    <a:pt x="4263" y="11195"/>
                    <a:pt x="2671" y="11195"/>
                  </a:cubicBezTo>
                  <a:cubicBezTo>
                    <a:pt x="2235" y="11195"/>
                    <a:pt x="1830" y="11325"/>
                    <a:pt x="1488" y="11650"/>
                  </a:cubicBezTo>
                  <a:cubicBezTo>
                    <a:pt x="1" y="13056"/>
                    <a:pt x="1831" y="16524"/>
                    <a:pt x="5163" y="16524"/>
                  </a:cubicBezTo>
                  <a:cubicBezTo>
                    <a:pt x="5381" y="16524"/>
                    <a:pt x="5605" y="16509"/>
                    <a:pt x="5836" y="16477"/>
                  </a:cubicBezTo>
                  <a:cubicBezTo>
                    <a:pt x="6302" y="16414"/>
                    <a:pt x="6699" y="16386"/>
                    <a:pt x="7036" y="16386"/>
                  </a:cubicBezTo>
                  <a:cubicBezTo>
                    <a:pt x="9382" y="16386"/>
                    <a:pt x="8827" y="17728"/>
                    <a:pt x="8322" y="17728"/>
                  </a:cubicBezTo>
                  <a:cubicBezTo>
                    <a:pt x="8317" y="17728"/>
                    <a:pt x="8312" y="17728"/>
                    <a:pt x="8308" y="17728"/>
                  </a:cubicBezTo>
                  <a:cubicBezTo>
                    <a:pt x="7992" y="17704"/>
                    <a:pt x="6455" y="17223"/>
                    <a:pt x="5086" y="17223"/>
                  </a:cubicBezTo>
                  <a:cubicBezTo>
                    <a:pt x="3929" y="17223"/>
                    <a:pt x="2891" y="17567"/>
                    <a:pt x="2812" y="18818"/>
                  </a:cubicBezTo>
                  <a:cubicBezTo>
                    <a:pt x="2708" y="20436"/>
                    <a:pt x="4113" y="20985"/>
                    <a:pt x="5726" y="20985"/>
                  </a:cubicBezTo>
                  <a:cubicBezTo>
                    <a:pt x="6838" y="20985"/>
                    <a:pt x="8049" y="20724"/>
                    <a:pt x="8933" y="20374"/>
                  </a:cubicBezTo>
                  <a:cubicBezTo>
                    <a:pt x="9446" y="20171"/>
                    <a:pt x="9867" y="20091"/>
                    <a:pt x="10201" y="20091"/>
                  </a:cubicBezTo>
                  <a:cubicBezTo>
                    <a:pt x="11278" y="20091"/>
                    <a:pt x="11467" y="20919"/>
                    <a:pt x="11012" y="21130"/>
                  </a:cubicBezTo>
                  <a:cubicBezTo>
                    <a:pt x="10952" y="21159"/>
                    <a:pt x="10849" y="21170"/>
                    <a:pt x="10711" y="21170"/>
                  </a:cubicBezTo>
                  <a:cubicBezTo>
                    <a:pt x="10228" y="21170"/>
                    <a:pt x="9323" y="21033"/>
                    <a:pt x="8413" y="21033"/>
                  </a:cubicBezTo>
                  <a:cubicBezTo>
                    <a:pt x="7061" y="21033"/>
                    <a:pt x="5698" y="21334"/>
                    <a:pt x="5690" y="22831"/>
                  </a:cubicBezTo>
                  <a:cubicBezTo>
                    <a:pt x="5690" y="25623"/>
                    <a:pt x="16712" y="26553"/>
                    <a:pt x="16712" y="26553"/>
                  </a:cubicBezTo>
                  <a:cubicBezTo>
                    <a:pt x="16712" y="26553"/>
                    <a:pt x="22469" y="19124"/>
                    <a:pt x="20550" y="13351"/>
                  </a:cubicBezTo>
                  <a:lnTo>
                    <a:pt x="20536" y="13351"/>
                  </a:lnTo>
                  <a:cubicBezTo>
                    <a:pt x="19734" y="10946"/>
                    <a:pt x="18871" y="10119"/>
                    <a:pt x="18196" y="10119"/>
                  </a:cubicBezTo>
                  <a:cubicBezTo>
                    <a:pt x="17256" y="10119"/>
                    <a:pt x="16682" y="11724"/>
                    <a:pt x="17148" y="12901"/>
                  </a:cubicBezTo>
                  <a:cubicBezTo>
                    <a:pt x="17785" y="14512"/>
                    <a:pt x="17222" y="16381"/>
                    <a:pt x="16414" y="16381"/>
                  </a:cubicBezTo>
                  <a:cubicBezTo>
                    <a:pt x="16209" y="16381"/>
                    <a:pt x="15988" y="16260"/>
                    <a:pt x="15766" y="15983"/>
                  </a:cubicBezTo>
                  <a:cubicBezTo>
                    <a:pt x="14691" y="14616"/>
                    <a:pt x="17613" y="9687"/>
                    <a:pt x="16421" y="7172"/>
                  </a:cubicBezTo>
                  <a:cubicBezTo>
                    <a:pt x="15760" y="5786"/>
                    <a:pt x="14826" y="5029"/>
                    <a:pt x="14061" y="5029"/>
                  </a:cubicBezTo>
                  <a:cubicBezTo>
                    <a:pt x="13446" y="5029"/>
                    <a:pt x="12940" y="5518"/>
                    <a:pt x="12771" y="6561"/>
                  </a:cubicBezTo>
                  <a:cubicBezTo>
                    <a:pt x="12408" y="8888"/>
                    <a:pt x="13556" y="11127"/>
                    <a:pt x="12480" y="12174"/>
                  </a:cubicBezTo>
                  <a:cubicBezTo>
                    <a:pt x="12383" y="12269"/>
                    <a:pt x="12296" y="12313"/>
                    <a:pt x="12219" y="12313"/>
                  </a:cubicBezTo>
                  <a:cubicBezTo>
                    <a:pt x="11448" y="12313"/>
                    <a:pt x="11668" y="7878"/>
                    <a:pt x="11972" y="5776"/>
                  </a:cubicBezTo>
                  <a:cubicBezTo>
                    <a:pt x="12291" y="3464"/>
                    <a:pt x="11186" y="135"/>
                    <a:pt x="8802" y="4"/>
                  </a:cubicBezTo>
                  <a:cubicBezTo>
                    <a:pt x="8761" y="2"/>
                    <a:pt x="8721" y="1"/>
                    <a:pt x="8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908178" y="1031872"/>
              <a:ext cx="1121349" cy="1597917"/>
            </a:xfrm>
            <a:custGeom>
              <a:avLst/>
              <a:gdLst/>
              <a:ahLst/>
              <a:cxnLst/>
              <a:rect l="l" t="t" r="r" b="b"/>
              <a:pathLst>
                <a:path w="13072" h="18627" extrusionOk="0">
                  <a:moveTo>
                    <a:pt x="178" y="0"/>
                  </a:moveTo>
                  <a:cubicBezTo>
                    <a:pt x="142" y="0"/>
                    <a:pt x="105" y="11"/>
                    <a:pt x="73" y="30"/>
                  </a:cubicBezTo>
                  <a:cubicBezTo>
                    <a:pt x="0" y="88"/>
                    <a:pt x="0" y="190"/>
                    <a:pt x="44" y="248"/>
                  </a:cubicBezTo>
                  <a:cubicBezTo>
                    <a:pt x="88" y="306"/>
                    <a:pt x="3810" y="5075"/>
                    <a:pt x="5991" y="6863"/>
                  </a:cubicBezTo>
                  <a:cubicBezTo>
                    <a:pt x="6703" y="7460"/>
                    <a:pt x="7517" y="8652"/>
                    <a:pt x="8288" y="10062"/>
                  </a:cubicBezTo>
                  <a:cubicBezTo>
                    <a:pt x="6020" y="7823"/>
                    <a:pt x="4275" y="7561"/>
                    <a:pt x="4202" y="7561"/>
                  </a:cubicBezTo>
                  <a:cubicBezTo>
                    <a:pt x="4193" y="7560"/>
                    <a:pt x="4184" y="7559"/>
                    <a:pt x="4175" y="7559"/>
                  </a:cubicBezTo>
                  <a:cubicBezTo>
                    <a:pt x="4098" y="7559"/>
                    <a:pt x="4028" y="7614"/>
                    <a:pt x="4028" y="7692"/>
                  </a:cubicBezTo>
                  <a:cubicBezTo>
                    <a:pt x="4013" y="7779"/>
                    <a:pt x="4071" y="7852"/>
                    <a:pt x="4159" y="7867"/>
                  </a:cubicBezTo>
                  <a:cubicBezTo>
                    <a:pt x="4173" y="7867"/>
                    <a:pt x="6267" y="8172"/>
                    <a:pt x="8797" y="11065"/>
                  </a:cubicBezTo>
                  <a:lnTo>
                    <a:pt x="8811" y="11065"/>
                  </a:lnTo>
                  <a:cubicBezTo>
                    <a:pt x="9364" y="12185"/>
                    <a:pt x="9887" y="13377"/>
                    <a:pt x="10309" y="14497"/>
                  </a:cubicBezTo>
                  <a:cubicBezTo>
                    <a:pt x="9131" y="13086"/>
                    <a:pt x="6921" y="11414"/>
                    <a:pt x="6805" y="11327"/>
                  </a:cubicBezTo>
                  <a:cubicBezTo>
                    <a:pt x="6781" y="11303"/>
                    <a:pt x="6749" y="11291"/>
                    <a:pt x="6716" y="11291"/>
                  </a:cubicBezTo>
                  <a:cubicBezTo>
                    <a:pt x="6669" y="11291"/>
                    <a:pt x="6621" y="11314"/>
                    <a:pt x="6587" y="11356"/>
                  </a:cubicBezTo>
                  <a:cubicBezTo>
                    <a:pt x="6543" y="11429"/>
                    <a:pt x="6558" y="11516"/>
                    <a:pt x="6616" y="11574"/>
                  </a:cubicBezTo>
                  <a:cubicBezTo>
                    <a:pt x="6660" y="11603"/>
                    <a:pt x="10091" y="14206"/>
                    <a:pt x="10643" y="15602"/>
                  </a:cubicBezTo>
                  <a:cubicBezTo>
                    <a:pt x="10658" y="15631"/>
                    <a:pt x="10687" y="15660"/>
                    <a:pt x="10716" y="15674"/>
                  </a:cubicBezTo>
                  <a:cubicBezTo>
                    <a:pt x="11094" y="16823"/>
                    <a:pt x="11341" y="17826"/>
                    <a:pt x="11399" y="18481"/>
                  </a:cubicBezTo>
                  <a:cubicBezTo>
                    <a:pt x="11399" y="18568"/>
                    <a:pt x="11472" y="18626"/>
                    <a:pt x="11559" y="18626"/>
                  </a:cubicBezTo>
                  <a:cubicBezTo>
                    <a:pt x="11647" y="18626"/>
                    <a:pt x="11719" y="18553"/>
                    <a:pt x="11705" y="18466"/>
                  </a:cubicBezTo>
                  <a:cubicBezTo>
                    <a:pt x="11661" y="17870"/>
                    <a:pt x="11472" y="17027"/>
                    <a:pt x="11167" y="16053"/>
                  </a:cubicBezTo>
                  <a:cubicBezTo>
                    <a:pt x="11181" y="16023"/>
                    <a:pt x="11181" y="15994"/>
                    <a:pt x="11181" y="15965"/>
                  </a:cubicBezTo>
                  <a:cubicBezTo>
                    <a:pt x="10818" y="13770"/>
                    <a:pt x="12984" y="11502"/>
                    <a:pt x="13013" y="11487"/>
                  </a:cubicBezTo>
                  <a:cubicBezTo>
                    <a:pt x="13072" y="11414"/>
                    <a:pt x="13072" y="11313"/>
                    <a:pt x="13013" y="11254"/>
                  </a:cubicBezTo>
                  <a:cubicBezTo>
                    <a:pt x="12984" y="11225"/>
                    <a:pt x="12944" y="11211"/>
                    <a:pt x="12904" y="11211"/>
                  </a:cubicBezTo>
                  <a:cubicBezTo>
                    <a:pt x="12864" y="11211"/>
                    <a:pt x="12824" y="11225"/>
                    <a:pt x="12795" y="11254"/>
                  </a:cubicBezTo>
                  <a:cubicBezTo>
                    <a:pt x="12708" y="11342"/>
                    <a:pt x="11036" y="13101"/>
                    <a:pt x="10847" y="15093"/>
                  </a:cubicBezTo>
                  <a:cubicBezTo>
                    <a:pt x="10309" y="13566"/>
                    <a:pt x="9582" y="11865"/>
                    <a:pt x="8797" y="10353"/>
                  </a:cubicBezTo>
                  <a:cubicBezTo>
                    <a:pt x="8797" y="10324"/>
                    <a:pt x="8811" y="10295"/>
                    <a:pt x="8797" y="10266"/>
                  </a:cubicBezTo>
                  <a:cubicBezTo>
                    <a:pt x="8419" y="8245"/>
                    <a:pt x="9364" y="6107"/>
                    <a:pt x="9364" y="6078"/>
                  </a:cubicBezTo>
                  <a:cubicBezTo>
                    <a:pt x="9408" y="6006"/>
                    <a:pt x="9364" y="5918"/>
                    <a:pt x="9291" y="5875"/>
                  </a:cubicBezTo>
                  <a:cubicBezTo>
                    <a:pt x="9269" y="5867"/>
                    <a:pt x="9248" y="5864"/>
                    <a:pt x="9226" y="5864"/>
                  </a:cubicBezTo>
                  <a:cubicBezTo>
                    <a:pt x="9163" y="5864"/>
                    <a:pt x="9106" y="5897"/>
                    <a:pt x="9073" y="5962"/>
                  </a:cubicBezTo>
                  <a:cubicBezTo>
                    <a:pt x="9044" y="6035"/>
                    <a:pt x="8288" y="7765"/>
                    <a:pt x="8404" y="9641"/>
                  </a:cubicBezTo>
                  <a:cubicBezTo>
                    <a:pt x="7924" y="8783"/>
                    <a:pt x="7430" y="8012"/>
                    <a:pt x="6965" y="7430"/>
                  </a:cubicBezTo>
                  <a:cubicBezTo>
                    <a:pt x="6965" y="7401"/>
                    <a:pt x="6965" y="7372"/>
                    <a:pt x="6950" y="7358"/>
                  </a:cubicBezTo>
                  <a:lnTo>
                    <a:pt x="4595" y="3243"/>
                  </a:lnTo>
                  <a:cubicBezTo>
                    <a:pt x="4565" y="3194"/>
                    <a:pt x="4515" y="3164"/>
                    <a:pt x="4459" y="3164"/>
                  </a:cubicBezTo>
                  <a:cubicBezTo>
                    <a:pt x="4433" y="3164"/>
                    <a:pt x="4405" y="3171"/>
                    <a:pt x="4377" y="3185"/>
                  </a:cubicBezTo>
                  <a:cubicBezTo>
                    <a:pt x="4304" y="3229"/>
                    <a:pt x="4275" y="3330"/>
                    <a:pt x="4319" y="3403"/>
                  </a:cubicBezTo>
                  <a:lnTo>
                    <a:pt x="6136" y="6573"/>
                  </a:lnTo>
                  <a:cubicBezTo>
                    <a:pt x="3984" y="4784"/>
                    <a:pt x="335" y="102"/>
                    <a:pt x="291" y="59"/>
                  </a:cubicBezTo>
                  <a:cubicBezTo>
                    <a:pt x="267" y="18"/>
                    <a:pt x="223"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3"/>
          <p:cNvGrpSpPr/>
          <p:nvPr/>
        </p:nvGrpSpPr>
        <p:grpSpPr>
          <a:xfrm rot="-7833620">
            <a:off x="8611809" y="2425401"/>
            <a:ext cx="1164378" cy="760880"/>
            <a:chOff x="446126" y="2035575"/>
            <a:chExt cx="2741255" cy="1791314"/>
          </a:xfrm>
        </p:grpSpPr>
        <p:sp>
          <p:nvSpPr>
            <p:cNvPr id="186" name="Google Shape;186;p3"/>
            <p:cNvSpPr/>
            <p:nvPr/>
          </p:nvSpPr>
          <p:spPr>
            <a:xfrm>
              <a:off x="446126" y="2044135"/>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939822" y="2035575"/>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832328" y="2930949"/>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1822347" y="3022880"/>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2075568" y="2839019"/>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1344313" y="2521202"/>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2480058" y="3287387"/>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3"/>
          <p:cNvGrpSpPr/>
          <p:nvPr/>
        </p:nvGrpSpPr>
        <p:grpSpPr>
          <a:xfrm>
            <a:off x="7165973" y="4756129"/>
            <a:ext cx="266161" cy="316193"/>
            <a:chOff x="6138148" y="674910"/>
            <a:chExt cx="413743" cy="491441"/>
          </a:xfrm>
        </p:grpSpPr>
        <p:sp>
          <p:nvSpPr>
            <p:cNvPr id="194" name="Google Shape;194;p3"/>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3"/>
          <p:cNvGrpSpPr/>
          <p:nvPr/>
        </p:nvGrpSpPr>
        <p:grpSpPr>
          <a:xfrm rot="3155754">
            <a:off x="-206533" y="-254822"/>
            <a:ext cx="1164317" cy="760840"/>
            <a:chOff x="449626" y="329950"/>
            <a:chExt cx="2741255" cy="1791314"/>
          </a:xfrm>
        </p:grpSpPr>
        <p:sp>
          <p:nvSpPr>
            <p:cNvPr id="203" name="Google Shape;203;p3"/>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3"/>
          <p:cNvGrpSpPr/>
          <p:nvPr/>
        </p:nvGrpSpPr>
        <p:grpSpPr>
          <a:xfrm>
            <a:off x="1204587" y="337837"/>
            <a:ext cx="422202" cy="403335"/>
            <a:chOff x="769733" y="679996"/>
            <a:chExt cx="2363953" cy="2258315"/>
          </a:xfrm>
        </p:grpSpPr>
        <p:sp>
          <p:nvSpPr>
            <p:cNvPr id="211" name="Google Shape;211;p3"/>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3"/>
          <p:cNvGrpSpPr/>
          <p:nvPr/>
        </p:nvGrpSpPr>
        <p:grpSpPr>
          <a:xfrm>
            <a:off x="580148" y="1103279"/>
            <a:ext cx="266161" cy="316193"/>
            <a:chOff x="6138148" y="674910"/>
            <a:chExt cx="413743" cy="491441"/>
          </a:xfrm>
        </p:grpSpPr>
        <p:sp>
          <p:nvSpPr>
            <p:cNvPr id="214" name="Google Shape;214;p3"/>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3"/>
          <p:cNvSpPr txBox="1">
            <a:spLocks noGrp="1"/>
          </p:cNvSpPr>
          <p:nvPr>
            <p:ph type="title"/>
          </p:nvPr>
        </p:nvSpPr>
        <p:spPr>
          <a:xfrm>
            <a:off x="713225" y="2456400"/>
            <a:ext cx="4328400" cy="1143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3" name="Google Shape;223;p3"/>
          <p:cNvSpPr txBox="1">
            <a:spLocks noGrp="1"/>
          </p:cNvSpPr>
          <p:nvPr>
            <p:ph type="title" idx="2" hasCustomPrompt="1"/>
          </p:nvPr>
        </p:nvSpPr>
        <p:spPr>
          <a:xfrm>
            <a:off x="1789475" y="1030950"/>
            <a:ext cx="2175900" cy="1378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12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4" name="Google Shape;224;p3"/>
          <p:cNvSpPr txBox="1">
            <a:spLocks noGrp="1"/>
          </p:cNvSpPr>
          <p:nvPr>
            <p:ph type="subTitle" idx="1"/>
          </p:nvPr>
        </p:nvSpPr>
        <p:spPr>
          <a:xfrm>
            <a:off x="713225" y="3394650"/>
            <a:ext cx="4328400" cy="3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1"/>
        <p:cNvGrpSpPr/>
        <p:nvPr/>
      </p:nvGrpSpPr>
      <p:grpSpPr>
        <a:xfrm>
          <a:off x="0" y="0"/>
          <a:ext cx="0" cy="0"/>
          <a:chOff x="0" y="0"/>
          <a:chExt cx="0" cy="0"/>
        </a:xfrm>
      </p:grpSpPr>
      <p:grpSp>
        <p:nvGrpSpPr>
          <p:cNvPr id="382" name="Google Shape;382;p6"/>
          <p:cNvGrpSpPr/>
          <p:nvPr/>
        </p:nvGrpSpPr>
        <p:grpSpPr>
          <a:xfrm>
            <a:off x="8509837" y="1557462"/>
            <a:ext cx="422202" cy="403335"/>
            <a:chOff x="769733" y="679996"/>
            <a:chExt cx="2363953" cy="2258315"/>
          </a:xfrm>
        </p:grpSpPr>
        <p:sp>
          <p:nvSpPr>
            <p:cNvPr id="383" name="Google Shape;383;p6"/>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6"/>
          <p:cNvSpPr/>
          <p:nvPr/>
        </p:nvSpPr>
        <p:spPr>
          <a:xfrm>
            <a:off x="0" y="-381000"/>
            <a:ext cx="9144049" cy="1784315"/>
          </a:xfrm>
          <a:custGeom>
            <a:avLst/>
            <a:gdLst/>
            <a:ahLst/>
            <a:cxnLst/>
            <a:rect l="l" t="t" r="r" b="b"/>
            <a:pathLst>
              <a:path w="196752" h="38393" extrusionOk="0">
                <a:moveTo>
                  <a:pt x="0" y="0"/>
                </a:moveTo>
                <a:lnTo>
                  <a:pt x="0" y="14662"/>
                </a:lnTo>
                <a:cubicBezTo>
                  <a:pt x="608" y="15114"/>
                  <a:pt x="1217" y="15526"/>
                  <a:pt x="1865" y="15899"/>
                </a:cubicBezTo>
                <a:cubicBezTo>
                  <a:pt x="1806" y="16252"/>
                  <a:pt x="1767" y="16625"/>
                  <a:pt x="1767" y="16998"/>
                </a:cubicBezTo>
                <a:cubicBezTo>
                  <a:pt x="1767" y="20610"/>
                  <a:pt x="4691" y="23534"/>
                  <a:pt x="8303" y="23534"/>
                </a:cubicBezTo>
                <a:cubicBezTo>
                  <a:pt x="11227" y="23534"/>
                  <a:pt x="13700" y="21630"/>
                  <a:pt x="14544" y="18980"/>
                </a:cubicBezTo>
                <a:cubicBezTo>
                  <a:pt x="17351" y="18863"/>
                  <a:pt x="20138" y="18254"/>
                  <a:pt x="22729" y="17155"/>
                </a:cubicBezTo>
                <a:lnTo>
                  <a:pt x="22729" y="17155"/>
                </a:lnTo>
                <a:cubicBezTo>
                  <a:pt x="22062" y="17999"/>
                  <a:pt x="21650" y="19098"/>
                  <a:pt x="21650" y="20276"/>
                </a:cubicBezTo>
                <a:cubicBezTo>
                  <a:pt x="21650" y="23043"/>
                  <a:pt x="23887" y="25301"/>
                  <a:pt x="26675" y="25301"/>
                </a:cubicBezTo>
                <a:cubicBezTo>
                  <a:pt x="28264" y="25301"/>
                  <a:pt x="29678" y="24574"/>
                  <a:pt x="30600" y="23416"/>
                </a:cubicBezTo>
                <a:cubicBezTo>
                  <a:pt x="31680" y="23986"/>
                  <a:pt x="32818" y="24417"/>
                  <a:pt x="33996" y="24712"/>
                </a:cubicBezTo>
                <a:cubicBezTo>
                  <a:pt x="34801" y="26262"/>
                  <a:pt x="36390" y="27322"/>
                  <a:pt x="38255" y="27322"/>
                </a:cubicBezTo>
                <a:cubicBezTo>
                  <a:pt x="39472" y="27322"/>
                  <a:pt x="40591" y="26851"/>
                  <a:pt x="41435" y="26086"/>
                </a:cubicBezTo>
                <a:cubicBezTo>
                  <a:pt x="42456" y="27008"/>
                  <a:pt x="43810" y="27558"/>
                  <a:pt x="45302" y="27558"/>
                </a:cubicBezTo>
                <a:cubicBezTo>
                  <a:pt x="48481" y="27558"/>
                  <a:pt x="51072" y="24987"/>
                  <a:pt x="51072" y="21787"/>
                </a:cubicBezTo>
                <a:cubicBezTo>
                  <a:pt x="51072" y="21375"/>
                  <a:pt x="51033" y="21002"/>
                  <a:pt x="50955" y="20629"/>
                </a:cubicBezTo>
                <a:cubicBezTo>
                  <a:pt x="51759" y="20040"/>
                  <a:pt x="52544" y="19412"/>
                  <a:pt x="53290" y="18765"/>
                </a:cubicBezTo>
                <a:cubicBezTo>
                  <a:pt x="54017" y="18156"/>
                  <a:pt x="54703" y="17489"/>
                  <a:pt x="55371" y="16821"/>
                </a:cubicBezTo>
                <a:cubicBezTo>
                  <a:pt x="55548" y="19451"/>
                  <a:pt x="57726" y="21532"/>
                  <a:pt x="60396" y="21532"/>
                </a:cubicBezTo>
                <a:cubicBezTo>
                  <a:pt x="61475" y="21532"/>
                  <a:pt x="62496" y="21179"/>
                  <a:pt x="63320" y="20590"/>
                </a:cubicBezTo>
                <a:cubicBezTo>
                  <a:pt x="63909" y="23004"/>
                  <a:pt x="66088" y="24810"/>
                  <a:pt x="68698" y="24810"/>
                </a:cubicBezTo>
                <a:cubicBezTo>
                  <a:pt x="71643" y="24810"/>
                  <a:pt x="74057" y="22494"/>
                  <a:pt x="74214" y="19569"/>
                </a:cubicBezTo>
                <a:cubicBezTo>
                  <a:pt x="74920" y="19393"/>
                  <a:pt x="75607" y="19177"/>
                  <a:pt x="76275" y="18902"/>
                </a:cubicBezTo>
                <a:cubicBezTo>
                  <a:pt x="76471" y="18843"/>
                  <a:pt x="76667" y="18765"/>
                  <a:pt x="76844" y="18686"/>
                </a:cubicBezTo>
                <a:cubicBezTo>
                  <a:pt x="77747" y="19510"/>
                  <a:pt x="78944" y="20021"/>
                  <a:pt x="80259" y="20021"/>
                </a:cubicBezTo>
                <a:cubicBezTo>
                  <a:pt x="83046" y="20021"/>
                  <a:pt x="85304" y="17763"/>
                  <a:pt x="85304" y="14996"/>
                </a:cubicBezTo>
                <a:cubicBezTo>
                  <a:pt x="85304" y="14270"/>
                  <a:pt x="85147" y="13602"/>
                  <a:pt x="84872" y="12974"/>
                </a:cubicBezTo>
                <a:lnTo>
                  <a:pt x="84911" y="12974"/>
                </a:lnTo>
                <a:cubicBezTo>
                  <a:pt x="88052" y="12974"/>
                  <a:pt x="90584" y="10442"/>
                  <a:pt x="90584" y="7321"/>
                </a:cubicBezTo>
                <a:cubicBezTo>
                  <a:pt x="90584" y="5888"/>
                  <a:pt x="90054" y="4593"/>
                  <a:pt x="89170" y="3592"/>
                </a:cubicBezTo>
                <a:cubicBezTo>
                  <a:pt x="89190" y="3494"/>
                  <a:pt x="89229" y="3396"/>
                  <a:pt x="89249" y="3298"/>
                </a:cubicBezTo>
                <a:cubicBezTo>
                  <a:pt x="93586" y="7103"/>
                  <a:pt x="99347" y="9011"/>
                  <a:pt x="105106" y="9011"/>
                </a:cubicBezTo>
                <a:cubicBezTo>
                  <a:pt x="108495" y="9011"/>
                  <a:pt x="111884" y="8350"/>
                  <a:pt x="114981" y="7027"/>
                </a:cubicBezTo>
                <a:cubicBezTo>
                  <a:pt x="115099" y="10050"/>
                  <a:pt x="117572" y="12483"/>
                  <a:pt x="120634" y="12483"/>
                </a:cubicBezTo>
                <a:cubicBezTo>
                  <a:pt x="122067" y="12483"/>
                  <a:pt x="123382" y="11954"/>
                  <a:pt x="124383" y="11070"/>
                </a:cubicBezTo>
                <a:cubicBezTo>
                  <a:pt x="124462" y="11208"/>
                  <a:pt x="124560" y="11345"/>
                  <a:pt x="124658" y="11482"/>
                </a:cubicBezTo>
                <a:cubicBezTo>
                  <a:pt x="123500" y="12699"/>
                  <a:pt x="122774" y="14329"/>
                  <a:pt x="122774" y="16134"/>
                </a:cubicBezTo>
                <a:cubicBezTo>
                  <a:pt x="122774" y="19805"/>
                  <a:pt x="125757" y="22788"/>
                  <a:pt x="129447" y="22788"/>
                </a:cubicBezTo>
                <a:cubicBezTo>
                  <a:pt x="130409" y="22788"/>
                  <a:pt x="131312" y="22592"/>
                  <a:pt x="132136" y="22219"/>
                </a:cubicBezTo>
                <a:cubicBezTo>
                  <a:pt x="132902" y="24457"/>
                  <a:pt x="135002" y="26066"/>
                  <a:pt x="137495" y="26066"/>
                </a:cubicBezTo>
                <a:cubicBezTo>
                  <a:pt x="140125" y="26066"/>
                  <a:pt x="142343" y="24260"/>
                  <a:pt x="142971" y="21826"/>
                </a:cubicBezTo>
                <a:cubicBezTo>
                  <a:pt x="144424" y="21650"/>
                  <a:pt x="145837" y="21238"/>
                  <a:pt x="147152" y="20531"/>
                </a:cubicBezTo>
                <a:cubicBezTo>
                  <a:pt x="148702" y="23043"/>
                  <a:pt x="150704" y="25281"/>
                  <a:pt x="153021" y="27126"/>
                </a:cubicBezTo>
                <a:cubicBezTo>
                  <a:pt x="152824" y="27538"/>
                  <a:pt x="152726" y="27990"/>
                  <a:pt x="152726" y="28461"/>
                </a:cubicBezTo>
                <a:cubicBezTo>
                  <a:pt x="152726" y="30188"/>
                  <a:pt x="154120" y="31601"/>
                  <a:pt x="155867" y="31601"/>
                </a:cubicBezTo>
                <a:cubicBezTo>
                  <a:pt x="156357" y="31601"/>
                  <a:pt x="156848" y="31484"/>
                  <a:pt x="157260" y="31268"/>
                </a:cubicBezTo>
                <a:lnTo>
                  <a:pt x="157260" y="31268"/>
                </a:lnTo>
                <a:cubicBezTo>
                  <a:pt x="157260" y="31425"/>
                  <a:pt x="157241" y="31582"/>
                  <a:pt x="157241" y="31739"/>
                </a:cubicBezTo>
                <a:cubicBezTo>
                  <a:pt x="157241" y="35409"/>
                  <a:pt x="160224" y="38393"/>
                  <a:pt x="163914" y="38393"/>
                </a:cubicBezTo>
                <a:cubicBezTo>
                  <a:pt x="166760" y="38393"/>
                  <a:pt x="169194" y="36606"/>
                  <a:pt x="170156" y="34094"/>
                </a:cubicBezTo>
                <a:cubicBezTo>
                  <a:pt x="170882" y="35311"/>
                  <a:pt x="172197" y="36135"/>
                  <a:pt x="173728" y="36135"/>
                </a:cubicBezTo>
                <a:cubicBezTo>
                  <a:pt x="176025" y="36135"/>
                  <a:pt x="177870" y="34271"/>
                  <a:pt x="177870" y="31974"/>
                </a:cubicBezTo>
                <a:cubicBezTo>
                  <a:pt x="177870" y="31837"/>
                  <a:pt x="177870" y="31680"/>
                  <a:pt x="177850" y="31523"/>
                </a:cubicBezTo>
                <a:cubicBezTo>
                  <a:pt x="183326" y="29619"/>
                  <a:pt x="188194" y="25909"/>
                  <a:pt x="191335" y="21041"/>
                </a:cubicBezTo>
                <a:cubicBezTo>
                  <a:pt x="193003" y="21984"/>
                  <a:pt x="194848" y="22533"/>
                  <a:pt x="196752" y="22710"/>
                </a:cubicBezTo>
                <a:lnTo>
                  <a:pt x="196752" y="0"/>
                </a:ln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6"/>
          <p:cNvGrpSpPr/>
          <p:nvPr/>
        </p:nvGrpSpPr>
        <p:grpSpPr>
          <a:xfrm rot="9561883">
            <a:off x="-208517" y="-75028"/>
            <a:ext cx="1016429" cy="1059642"/>
            <a:chOff x="4834944" y="712889"/>
            <a:chExt cx="1937307" cy="2019671"/>
          </a:xfrm>
        </p:grpSpPr>
        <p:sp>
          <p:nvSpPr>
            <p:cNvPr id="387" name="Google Shape;387;p6"/>
            <p:cNvSpPr/>
            <p:nvPr/>
          </p:nvSpPr>
          <p:spPr>
            <a:xfrm>
              <a:off x="4834944" y="712889"/>
              <a:ext cx="1937307" cy="2002172"/>
            </a:xfrm>
            <a:custGeom>
              <a:avLst/>
              <a:gdLst/>
              <a:ahLst/>
              <a:cxnLst/>
              <a:rect l="l" t="t" r="r" b="b"/>
              <a:pathLst>
                <a:path w="22470" h="26554" extrusionOk="0">
                  <a:moveTo>
                    <a:pt x="8682" y="1"/>
                  </a:moveTo>
                  <a:cubicBezTo>
                    <a:pt x="6421" y="1"/>
                    <a:pt x="6958" y="3679"/>
                    <a:pt x="7973" y="5180"/>
                  </a:cubicBezTo>
                  <a:cubicBezTo>
                    <a:pt x="8951" y="6627"/>
                    <a:pt x="9172" y="8674"/>
                    <a:pt x="8339" y="8674"/>
                  </a:cubicBezTo>
                  <a:cubicBezTo>
                    <a:pt x="8293" y="8674"/>
                    <a:pt x="8244" y="8668"/>
                    <a:pt x="8191" y="8655"/>
                  </a:cubicBezTo>
                  <a:cubicBezTo>
                    <a:pt x="7188" y="8408"/>
                    <a:pt x="7072" y="4599"/>
                    <a:pt x="5298" y="2985"/>
                  </a:cubicBezTo>
                  <a:cubicBezTo>
                    <a:pt x="4783" y="2520"/>
                    <a:pt x="4136" y="2300"/>
                    <a:pt x="3509" y="2300"/>
                  </a:cubicBezTo>
                  <a:cubicBezTo>
                    <a:pt x="1958" y="2300"/>
                    <a:pt x="532" y="3646"/>
                    <a:pt x="1547" y="5965"/>
                  </a:cubicBezTo>
                  <a:cubicBezTo>
                    <a:pt x="2971" y="9237"/>
                    <a:pt x="6345" y="11374"/>
                    <a:pt x="7464" y="12086"/>
                  </a:cubicBezTo>
                  <a:cubicBezTo>
                    <a:pt x="8389" y="12675"/>
                    <a:pt x="8302" y="13312"/>
                    <a:pt x="7630" y="13312"/>
                  </a:cubicBezTo>
                  <a:cubicBezTo>
                    <a:pt x="7488" y="13312"/>
                    <a:pt x="7320" y="13284"/>
                    <a:pt x="7130" y="13221"/>
                  </a:cubicBezTo>
                  <a:cubicBezTo>
                    <a:pt x="6274" y="12924"/>
                    <a:pt x="4263" y="11195"/>
                    <a:pt x="2671" y="11195"/>
                  </a:cubicBezTo>
                  <a:cubicBezTo>
                    <a:pt x="2235" y="11195"/>
                    <a:pt x="1830" y="11325"/>
                    <a:pt x="1488" y="11650"/>
                  </a:cubicBezTo>
                  <a:cubicBezTo>
                    <a:pt x="1" y="13056"/>
                    <a:pt x="1831" y="16524"/>
                    <a:pt x="5163" y="16524"/>
                  </a:cubicBezTo>
                  <a:cubicBezTo>
                    <a:pt x="5381" y="16524"/>
                    <a:pt x="5605" y="16509"/>
                    <a:pt x="5836" y="16477"/>
                  </a:cubicBezTo>
                  <a:cubicBezTo>
                    <a:pt x="6302" y="16414"/>
                    <a:pt x="6699" y="16386"/>
                    <a:pt x="7036" y="16386"/>
                  </a:cubicBezTo>
                  <a:cubicBezTo>
                    <a:pt x="9382" y="16386"/>
                    <a:pt x="8827" y="17728"/>
                    <a:pt x="8322" y="17728"/>
                  </a:cubicBezTo>
                  <a:cubicBezTo>
                    <a:pt x="8317" y="17728"/>
                    <a:pt x="8312" y="17728"/>
                    <a:pt x="8308" y="17728"/>
                  </a:cubicBezTo>
                  <a:cubicBezTo>
                    <a:pt x="7992" y="17704"/>
                    <a:pt x="6455" y="17223"/>
                    <a:pt x="5086" y="17223"/>
                  </a:cubicBezTo>
                  <a:cubicBezTo>
                    <a:pt x="3929" y="17223"/>
                    <a:pt x="2891" y="17567"/>
                    <a:pt x="2812" y="18818"/>
                  </a:cubicBezTo>
                  <a:cubicBezTo>
                    <a:pt x="2708" y="20436"/>
                    <a:pt x="4113" y="20985"/>
                    <a:pt x="5726" y="20985"/>
                  </a:cubicBezTo>
                  <a:cubicBezTo>
                    <a:pt x="6838" y="20985"/>
                    <a:pt x="8049" y="20724"/>
                    <a:pt x="8933" y="20374"/>
                  </a:cubicBezTo>
                  <a:cubicBezTo>
                    <a:pt x="9446" y="20171"/>
                    <a:pt x="9867" y="20091"/>
                    <a:pt x="10201" y="20091"/>
                  </a:cubicBezTo>
                  <a:cubicBezTo>
                    <a:pt x="11278" y="20091"/>
                    <a:pt x="11467" y="20919"/>
                    <a:pt x="11012" y="21130"/>
                  </a:cubicBezTo>
                  <a:cubicBezTo>
                    <a:pt x="10952" y="21159"/>
                    <a:pt x="10849" y="21170"/>
                    <a:pt x="10711" y="21170"/>
                  </a:cubicBezTo>
                  <a:cubicBezTo>
                    <a:pt x="10228" y="21170"/>
                    <a:pt x="9323" y="21033"/>
                    <a:pt x="8413" y="21033"/>
                  </a:cubicBezTo>
                  <a:cubicBezTo>
                    <a:pt x="7061" y="21033"/>
                    <a:pt x="5698" y="21334"/>
                    <a:pt x="5690" y="22831"/>
                  </a:cubicBezTo>
                  <a:cubicBezTo>
                    <a:pt x="5690" y="25623"/>
                    <a:pt x="16712" y="26553"/>
                    <a:pt x="16712" y="26553"/>
                  </a:cubicBezTo>
                  <a:cubicBezTo>
                    <a:pt x="16712" y="26553"/>
                    <a:pt x="22469" y="19124"/>
                    <a:pt x="20550" y="13351"/>
                  </a:cubicBezTo>
                  <a:lnTo>
                    <a:pt x="20536" y="13351"/>
                  </a:lnTo>
                  <a:cubicBezTo>
                    <a:pt x="19734" y="10946"/>
                    <a:pt x="18871" y="10119"/>
                    <a:pt x="18196" y="10119"/>
                  </a:cubicBezTo>
                  <a:cubicBezTo>
                    <a:pt x="17256" y="10119"/>
                    <a:pt x="16682" y="11724"/>
                    <a:pt x="17148" y="12901"/>
                  </a:cubicBezTo>
                  <a:cubicBezTo>
                    <a:pt x="17785" y="14512"/>
                    <a:pt x="17222" y="16381"/>
                    <a:pt x="16414" y="16381"/>
                  </a:cubicBezTo>
                  <a:cubicBezTo>
                    <a:pt x="16209" y="16381"/>
                    <a:pt x="15988" y="16260"/>
                    <a:pt x="15766" y="15983"/>
                  </a:cubicBezTo>
                  <a:cubicBezTo>
                    <a:pt x="14691" y="14616"/>
                    <a:pt x="17613" y="9687"/>
                    <a:pt x="16421" y="7172"/>
                  </a:cubicBezTo>
                  <a:cubicBezTo>
                    <a:pt x="15760" y="5786"/>
                    <a:pt x="14826" y="5029"/>
                    <a:pt x="14061" y="5029"/>
                  </a:cubicBezTo>
                  <a:cubicBezTo>
                    <a:pt x="13446" y="5029"/>
                    <a:pt x="12940" y="5518"/>
                    <a:pt x="12771" y="6561"/>
                  </a:cubicBezTo>
                  <a:cubicBezTo>
                    <a:pt x="12408" y="8888"/>
                    <a:pt x="13556" y="11127"/>
                    <a:pt x="12480" y="12174"/>
                  </a:cubicBezTo>
                  <a:cubicBezTo>
                    <a:pt x="12383" y="12269"/>
                    <a:pt x="12296" y="12313"/>
                    <a:pt x="12219" y="12313"/>
                  </a:cubicBezTo>
                  <a:cubicBezTo>
                    <a:pt x="11448" y="12313"/>
                    <a:pt x="11668" y="7878"/>
                    <a:pt x="11972" y="5776"/>
                  </a:cubicBezTo>
                  <a:cubicBezTo>
                    <a:pt x="12291" y="3464"/>
                    <a:pt x="11186" y="135"/>
                    <a:pt x="8802" y="4"/>
                  </a:cubicBezTo>
                  <a:cubicBezTo>
                    <a:pt x="8761" y="2"/>
                    <a:pt x="8721" y="1"/>
                    <a:pt x="8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5281707" y="1134643"/>
              <a:ext cx="1121349" cy="1597917"/>
            </a:xfrm>
            <a:custGeom>
              <a:avLst/>
              <a:gdLst/>
              <a:ahLst/>
              <a:cxnLst/>
              <a:rect l="l" t="t" r="r" b="b"/>
              <a:pathLst>
                <a:path w="13072" h="18627" extrusionOk="0">
                  <a:moveTo>
                    <a:pt x="178" y="0"/>
                  </a:moveTo>
                  <a:cubicBezTo>
                    <a:pt x="142" y="0"/>
                    <a:pt x="105" y="11"/>
                    <a:pt x="73" y="30"/>
                  </a:cubicBezTo>
                  <a:cubicBezTo>
                    <a:pt x="0" y="88"/>
                    <a:pt x="0" y="190"/>
                    <a:pt x="44" y="248"/>
                  </a:cubicBezTo>
                  <a:cubicBezTo>
                    <a:pt x="88" y="306"/>
                    <a:pt x="3810" y="5075"/>
                    <a:pt x="5991" y="6863"/>
                  </a:cubicBezTo>
                  <a:cubicBezTo>
                    <a:pt x="6703" y="7460"/>
                    <a:pt x="7517" y="8652"/>
                    <a:pt x="8288" y="10062"/>
                  </a:cubicBezTo>
                  <a:cubicBezTo>
                    <a:pt x="6020" y="7823"/>
                    <a:pt x="4275" y="7561"/>
                    <a:pt x="4202" y="7561"/>
                  </a:cubicBezTo>
                  <a:cubicBezTo>
                    <a:pt x="4193" y="7560"/>
                    <a:pt x="4184" y="7559"/>
                    <a:pt x="4175" y="7559"/>
                  </a:cubicBezTo>
                  <a:cubicBezTo>
                    <a:pt x="4098" y="7559"/>
                    <a:pt x="4028" y="7614"/>
                    <a:pt x="4028" y="7692"/>
                  </a:cubicBezTo>
                  <a:cubicBezTo>
                    <a:pt x="4013" y="7779"/>
                    <a:pt x="4071" y="7852"/>
                    <a:pt x="4159" y="7867"/>
                  </a:cubicBezTo>
                  <a:cubicBezTo>
                    <a:pt x="4173" y="7867"/>
                    <a:pt x="6267" y="8172"/>
                    <a:pt x="8797" y="11065"/>
                  </a:cubicBezTo>
                  <a:lnTo>
                    <a:pt x="8811" y="11065"/>
                  </a:lnTo>
                  <a:cubicBezTo>
                    <a:pt x="9364" y="12185"/>
                    <a:pt x="9887" y="13377"/>
                    <a:pt x="10309" y="14497"/>
                  </a:cubicBezTo>
                  <a:cubicBezTo>
                    <a:pt x="9131" y="13086"/>
                    <a:pt x="6921" y="11414"/>
                    <a:pt x="6805" y="11327"/>
                  </a:cubicBezTo>
                  <a:cubicBezTo>
                    <a:pt x="6781" y="11303"/>
                    <a:pt x="6749" y="11291"/>
                    <a:pt x="6716" y="11291"/>
                  </a:cubicBezTo>
                  <a:cubicBezTo>
                    <a:pt x="6669" y="11291"/>
                    <a:pt x="6621" y="11314"/>
                    <a:pt x="6587" y="11356"/>
                  </a:cubicBezTo>
                  <a:cubicBezTo>
                    <a:pt x="6543" y="11429"/>
                    <a:pt x="6558" y="11516"/>
                    <a:pt x="6616" y="11574"/>
                  </a:cubicBezTo>
                  <a:cubicBezTo>
                    <a:pt x="6660" y="11603"/>
                    <a:pt x="10091" y="14206"/>
                    <a:pt x="10643" y="15602"/>
                  </a:cubicBezTo>
                  <a:cubicBezTo>
                    <a:pt x="10658" y="15631"/>
                    <a:pt x="10687" y="15660"/>
                    <a:pt x="10716" y="15674"/>
                  </a:cubicBezTo>
                  <a:cubicBezTo>
                    <a:pt x="11094" y="16823"/>
                    <a:pt x="11341" y="17826"/>
                    <a:pt x="11399" y="18481"/>
                  </a:cubicBezTo>
                  <a:cubicBezTo>
                    <a:pt x="11399" y="18568"/>
                    <a:pt x="11472" y="18626"/>
                    <a:pt x="11559" y="18626"/>
                  </a:cubicBezTo>
                  <a:cubicBezTo>
                    <a:pt x="11647" y="18626"/>
                    <a:pt x="11719" y="18553"/>
                    <a:pt x="11705" y="18466"/>
                  </a:cubicBezTo>
                  <a:cubicBezTo>
                    <a:pt x="11661" y="17870"/>
                    <a:pt x="11472" y="17027"/>
                    <a:pt x="11167" y="16053"/>
                  </a:cubicBezTo>
                  <a:cubicBezTo>
                    <a:pt x="11181" y="16023"/>
                    <a:pt x="11181" y="15994"/>
                    <a:pt x="11181" y="15965"/>
                  </a:cubicBezTo>
                  <a:cubicBezTo>
                    <a:pt x="10818" y="13770"/>
                    <a:pt x="12984" y="11502"/>
                    <a:pt x="13013" y="11487"/>
                  </a:cubicBezTo>
                  <a:cubicBezTo>
                    <a:pt x="13072" y="11414"/>
                    <a:pt x="13072" y="11313"/>
                    <a:pt x="13013" y="11254"/>
                  </a:cubicBezTo>
                  <a:cubicBezTo>
                    <a:pt x="12984" y="11225"/>
                    <a:pt x="12944" y="11211"/>
                    <a:pt x="12904" y="11211"/>
                  </a:cubicBezTo>
                  <a:cubicBezTo>
                    <a:pt x="12864" y="11211"/>
                    <a:pt x="12824" y="11225"/>
                    <a:pt x="12795" y="11254"/>
                  </a:cubicBezTo>
                  <a:cubicBezTo>
                    <a:pt x="12708" y="11342"/>
                    <a:pt x="11036" y="13101"/>
                    <a:pt x="10847" y="15093"/>
                  </a:cubicBezTo>
                  <a:cubicBezTo>
                    <a:pt x="10309" y="13566"/>
                    <a:pt x="9582" y="11865"/>
                    <a:pt x="8797" y="10353"/>
                  </a:cubicBezTo>
                  <a:cubicBezTo>
                    <a:pt x="8797" y="10324"/>
                    <a:pt x="8811" y="10295"/>
                    <a:pt x="8797" y="10266"/>
                  </a:cubicBezTo>
                  <a:cubicBezTo>
                    <a:pt x="8419" y="8245"/>
                    <a:pt x="9364" y="6107"/>
                    <a:pt x="9364" y="6078"/>
                  </a:cubicBezTo>
                  <a:cubicBezTo>
                    <a:pt x="9408" y="6006"/>
                    <a:pt x="9364" y="5918"/>
                    <a:pt x="9291" y="5875"/>
                  </a:cubicBezTo>
                  <a:cubicBezTo>
                    <a:pt x="9269" y="5867"/>
                    <a:pt x="9248" y="5864"/>
                    <a:pt x="9226" y="5864"/>
                  </a:cubicBezTo>
                  <a:cubicBezTo>
                    <a:pt x="9163" y="5864"/>
                    <a:pt x="9106" y="5897"/>
                    <a:pt x="9073" y="5962"/>
                  </a:cubicBezTo>
                  <a:cubicBezTo>
                    <a:pt x="9044" y="6035"/>
                    <a:pt x="8288" y="7765"/>
                    <a:pt x="8404" y="9641"/>
                  </a:cubicBezTo>
                  <a:cubicBezTo>
                    <a:pt x="7924" y="8783"/>
                    <a:pt x="7430" y="8012"/>
                    <a:pt x="6965" y="7430"/>
                  </a:cubicBezTo>
                  <a:cubicBezTo>
                    <a:pt x="6965" y="7401"/>
                    <a:pt x="6965" y="7372"/>
                    <a:pt x="6950" y="7358"/>
                  </a:cubicBezTo>
                  <a:lnTo>
                    <a:pt x="4595" y="3243"/>
                  </a:lnTo>
                  <a:cubicBezTo>
                    <a:pt x="4565" y="3194"/>
                    <a:pt x="4515" y="3164"/>
                    <a:pt x="4459" y="3164"/>
                  </a:cubicBezTo>
                  <a:cubicBezTo>
                    <a:pt x="4433" y="3164"/>
                    <a:pt x="4405" y="3171"/>
                    <a:pt x="4377" y="3185"/>
                  </a:cubicBezTo>
                  <a:cubicBezTo>
                    <a:pt x="4304" y="3229"/>
                    <a:pt x="4275" y="3330"/>
                    <a:pt x="4319" y="3403"/>
                  </a:cubicBezTo>
                  <a:lnTo>
                    <a:pt x="6136" y="6573"/>
                  </a:lnTo>
                  <a:cubicBezTo>
                    <a:pt x="3984" y="4784"/>
                    <a:pt x="335" y="102"/>
                    <a:pt x="291" y="59"/>
                  </a:cubicBezTo>
                  <a:cubicBezTo>
                    <a:pt x="267" y="18"/>
                    <a:pt x="223"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 name="Google Shape;389;p6"/>
          <p:cNvSpPr/>
          <p:nvPr/>
        </p:nvSpPr>
        <p:spPr>
          <a:xfrm rot="-5400000">
            <a:off x="7498712" y="-570565"/>
            <a:ext cx="1083287" cy="1136840"/>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6"/>
          <p:cNvGrpSpPr/>
          <p:nvPr/>
        </p:nvGrpSpPr>
        <p:grpSpPr>
          <a:xfrm rot="10073297">
            <a:off x="8780409" y="1378774"/>
            <a:ext cx="1164081" cy="760686"/>
            <a:chOff x="449626" y="329950"/>
            <a:chExt cx="2741255" cy="1791314"/>
          </a:xfrm>
        </p:grpSpPr>
        <p:sp>
          <p:nvSpPr>
            <p:cNvPr id="391" name="Google Shape;391;p6"/>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6"/>
          <p:cNvGrpSpPr/>
          <p:nvPr/>
        </p:nvGrpSpPr>
        <p:grpSpPr>
          <a:xfrm rot="939158">
            <a:off x="-525414" y="880951"/>
            <a:ext cx="1164353" cy="760864"/>
            <a:chOff x="446126" y="2035575"/>
            <a:chExt cx="2741255" cy="1791314"/>
          </a:xfrm>
        </p:grpSpPr>
        <p:sp>
          <p:nvSpPr>
            <p:cNvPr id="399" name="Google Shape;399;p6"/>
            <p:cNvSpPr/>
            <p:nvPr/>
          </p:nvSpPr>
          <p:spPr>
            <a:xfrm>
              <a:off x="446126" y="2044135"/>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939822" y="2035575"/>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832328" y="2930949"/>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1822347" y="3022880"/>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2075568" y="2839019"/>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1344313" y="2521202"/>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2480058" y="3287387"/>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6"/>
          <p:cNvGrpSpPr/>
          <p:nvPr/>
        </p:nvGrpSpPr>
        <p:grpSpPr>
          <a:xfrm rot="3155754">
            <a:off x="1179317" y="-461647"/>
            <a:ext cx="1164317" cy="760840"/>
            <a:chOff x="449626" y="329950"/>
            <a:chExt cx="2741255" cy="1791314"/>
          </a:xfrm>
        </p:grpSpPr>
        <p:sp>
          <p:nvSpPr>
            <p:cNvPr id="407" name="Google Shape;407;p6"/>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6"/>
          <p:cNvGrpSpPr/>
          <p:nvPr/>
        </p:nvGrpSpPr>
        <p:grpSpPr>
          <a:xfrm rot="8100000">
            <a:off x="604881" y="-209232"/>
            <a:ext cx="850690" cy="757346"/>
            <a:chOff x="525853" y="736520"/>
            <a:chExt cx="4284390" cy="3814277"/>
          </a:xfrm>
        </p:grpSpPr>
        <p:sp>
          <p:nvSpPr>
            <p:cNvPr id="415" name="Google Shape;415;p6"/>
            <p:cNvSpPr/>
            <p:nvPr/>
          </p:nvSpPr>
          <p:spPr>
            <a:xfrm>
              <a:off x="2486636" y="2508801"/>
              <a:ext cx="1944261" cy="1774022"/>
            </a:xfrm>
            <a:custGeom>
              <a:avLst/>
              <a:gdLst/>
              <a:ahLst/>
              <a:cxnLst/>
              <a:rect l="l" t="t" r="r" b="b"/>
              <a:pathLst>
                <a:path w="6704" h="6117" extrusionOk="0">
                  <a:moveTo>
                    <a:pt x="2877" y="1"/>
                  </a:moveTo>
                  <a:cubicBezTo>
                    <a:pt x="2472" y="1"/>
                    <a:pt x="2068" y="64"/>
                    <a:pt x="1672" y="155"/>
                  </a:cubicBezTo>
                  <a:cubicBezTo>
                    <a:pt x="1411" y="213"/>
                    <a:pt x="1120" y="301"/>
                    <a:pt x="946" y="519"/>
                  </a:cubicBezTo>
                  <a:cubicBezTo>
                    <a:pt x="800" y="708"/>
                    <a:pt x="771" y="969"/>
                    <a:pt x="742" y="1202"/>
                  </a:cubicBezTo>
                  <a:cubicBezTo>
                    <a:pt x="698" y="1667"/>
                    <a:pt x="611" y="2118"/>
                    <a:pt x="495" y="2554"/>
                  </a:cubicBezTo>
                  <a:cubicBezTo>
                    <a:pt x="437" y="2787"/>
                    <a:pt x="364" y="3005"/>
                    <a:pt x="291" y="3238"/>
                  </a:cubicBezTo>
                  <a:cubicBezTo>
                    <a:pt x="233" y="3441"/>
                    <a:pt x="73" y="3688"/>
                    <a:pt x="44" y="3921"/>
                  </a:cubicBezTo>
                  <a:cubicBezTo>
                    <a:pt x="0" y="4241"/>
                    <a:pt x="393" y="4604"/>
                    <a:pt x="611" y="4822"/>
                  </a:cubicBezTo>
                  <a:cubicBezTo>
                    <a:pt x="887" y="5099"/>
                    <a:pt x="1222" y="5331"/>
                    <a:pt x="1571" y="5520"/>
                  </a:cubicBezTo>
                  <a:cubicBezTo>
                    <a:pt x="1963" y="5738"/>
                    <a:pt x="2399" y="5898"/>
                    <a:pt x="2836" y="6000"/>
                  </a:cubicBezTo>
                  <a:lnTo>
                    <a:pt x="2850" y="6000"/>
                  </a:lnTo>
                  <a:cubicBezTo>
                    <a:pt x="3106" y="6067"/>
                    <a:pt x="3380" y="6117"/>
                    <a:pt x="3650" y="6117"/>
                  </a:cubicBezTo>
                  <a:cubicBezTo>
                    <a:pt x="3733" y="6117"/>
                    <a:pt x="3815" y="6112"/>
                    <a:pt x="3897" y="6102"/>
                  </a:cubicBezTo>
                  <a:cubicBezTo>
                    <a:pt x="4246" y="6073"/>
                    <a:pt x="4595" y="5942"/>
                    <a:pt x="4842" y="5680"/>
                  </a:cubicBezTo>
                  <a:cubicBezTo>
                    <a:pt x="5089" y="5433"/>
                    <a:pt x="5220" y="5099"/>
                    <a:pt x="5409" y="4822"/>
                  </a:cubicBezTo>
                  <a:cubicBezTo>
                    <a:pt x="5642" y="4488"/>
                    <a:pt x="5962" y="4226"/>
                    <a:pt x="6223" y="3936"/>
                  </a:cubicBezTo>
                  <a:cubicBezTo>
                    <a:pt x="6485" y="3630"/>
                    <a:pt x="6703" y="3252"/>
                    <a:pt x="6660" y="2845"/>
                  </a:cubicBezTo>
                  <a:cubicBezTo>
                    <a:pt x="6647" y="2668"/>
                    <a:pt x="6524" y="2468"/>
                    <a:pt x="6357" y="2468"/>
                  </a:cubicBezTo>
                  <a:cubicBezTo>
                    <a:pt x="6333" y="2468"/>
                    <a:pt x="6308" y="2472"/>
                    <a:pt x="6282" y="2482"/>
                  </a:cubicBezTo>
                  <a:cubicBezTo>
                    <a:pt x="6105" y="2536"/>
                    <a:pt x="6017" y="2820"/>
                    <a:pt x="5839" y="2820"/>
                  </a:cubicBezTo>
                  <a:cubicBezTo>
                    <a:pt x="5827" y="2820"/>
                    <a:pt x="5815" y="2819"/>
                    <a:pt x="5802" y="2816"/>
                  </a:cubicBezTo>
                  <a:cubicBezTo>
                    <a:pt x="5685" y="2801"/>
                    <a:pt x="5627" y="2656"/>
                    <a:pt x="5613" y="2525"/>
                  </a:cubicBezTo>
                  <a:cubicBezTo>
                    <a:pt x="5467" y="1915"/>
                    <a:pt x="5307" y="1289"/>
                    <a:pt x="4900" y="810"/>
                  </a:cubicBezTo>
                  <a:cubicBezTo>
                    <a:pt x="4522" y="373"/>
                    <a:pt x="3970" y="126"/>
                    <a:pt x="3403" y="39"/>
                  </a:cubicBezTo>
                  <a:cubicBezTo>
                    <a:pt x="3227" y="13"/>
                    <a:pt x="3052" y="1"/>
                    <a:pt x="2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2971540" y="2692960"/>
              <a:ext cx="679215" cy="759259"/>
            </a:xfrm>
            <a:custGeom>
              <a:avLst/>
              <a:gdLst/>
              <a:ahLst/>
              <a:cxnLst/>
              <a:rect l="l" t="t" r="r" b="b"/>
              <a:pathLst>
                <a:path w="2342" h="2618" extrusionOk="0">
                  <a:moveTo>
                    <a:pt x="0" y="0"/>
                  </a:moveTo>
                  <a:lnTo>
                    <a:pt x="0" y="0"/>
                  </a:lnTo>
                  <a:cubicBezTo>
                    <a:pt x="15" y="73"/>
                    <a:pt x="30" y="145"/>
                    <a:pt x="44" y="218"/>
                  </a:cubicBezTo>
                  <a:lnTo>
                    <a:pt x="102" y="451"/>
                  </a:lnTo>
                  <a:lnTo>
                    <a:pt x="175" y="669"/>
                  </a:lnTo>
                  <a:lnTo>
                    <a:pt x="277" y="872"/>
                  </a:lnTo>
                  <a:cubicBezTo>
                    <a:pt x="408" y="1163"/>
                    <a:pt x="582" y="1425"/>
                    <a:pt x="786" y="1643"/>
                  </a:cubicBezTo>
                  <a:cubicBezTo>
                    <a:pt x="989" y="1890"/>
                    <a:pt x="1236" y="2094"/>
                    <a:pt x="1498" y="2254"/>
                  </a:cubicBezTo>
                  <a:lnTo>
                    <a:pt x="1702" y="2370"/>
                  </a:lnTo>
                  <a:lnTo>
                    <a:pt x="1905" y="2472"/>
                  </a:lnTo>
                  <a:lnTo>
                    <a:pt x="2123" y="2559"/>
                  </a:lnTo>
                  <a:cubicBezTo>
                    <a:pt x="2196" y="2574"/>
                    <a:pt x="2269" y="2603"/>
                    <a:pt x="2341" y="2617"/>
                  </a:cubicBezTo>
                  <a:cubicBezTo>
                    <a:pt x="2283" y="2588"/>
                    <a:pt x="2211" y="2559"/>
                    <a:pt x="2138" y="2530"/>
                  </a:cubicBezTo>
                  <a:lnTo>
                    <a:pt x="1934" y="2414"/>
                  </a:lnTo>
                  <a:lnTo>
                    <a:pt x="1731" y="2312"/>
                  </a:lnTo>
                  <a:lnTo>
                    <a:pt x="1542" y="2181"/>
                  </a:lnTo>
                  <a:cubicBezTo>
                    <a:pt x="1295" y="2007"/>
                    <a:pt x="1076" y="1803"/>
                    <a:pt x="873" y="1570"/>
                  </a:cubicBezTo>
                  <a:cubicBezTo>
                    <a:pt x="669" y="1352"/>
                    <a:pt x="495" y="1105"/>
                    <a:pt x="349" y="843"/>
                  </a:cubicBezTo>
                  <a:cubicBezTo>
                    <a:pt x="204" y="567"/>
                    <a:pt x="88" y="29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3022002" y="2675849"/>
              <a:ext cx="502306" cy="278704"/>
            </a:xfrm>
            <a:custGeom>
              <a:avLst/>
              <a:gdLst/>
              <a:ahLst/>
              <a:cxnLst/>
              <a:rect l="l" t="t" r="r" b="b"/>
              <a:pathLst>
                <a:path w="1732" h="961" extrusionOk="0">
                  <a:moveTo>
                    <a:pt x="1" y="1"/>
                  </a:moveTo>
                  <a:lnTo>
                    <a:pt x="1" y="1"/>
                  </a:lnTo>
                  <a:cubicBezTo>
                    <a:pt x="219" y="248"/>
                    <a:pt x="481" y="466"/>
                    <a:pt x="786" y="626"/>
                  </a:cubicBezTo>
                  <a:cubicBezTo>
                    <a:pt x="1077" y="786"/>
                    <a:pt x="1397" y="917"/>
                    <a:pt x="1731" y="961"/>
                  </a:cubicBezTo>
                  <a:cubicBezTo>
                    <a:pt x="1426" y="830"/>
                    <a:pt x="1121" y="684"/>
                    <a:pt x="830" y="524"/>
                  </a:cubicBezTo>
                  <a:cubicBezTo>
                    <a:pt x="553" y="364"/>
                    <a:pt x="277" y="19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2870325" y="2751833"/>
              <a:ext cx="194310" cy="590761"/>
            </a:xfrm>
            <a:custGeom>
              <a:avLst/>
              <a:gdLst/>
              <a:ahLst/>
              <a:cxnLst/>
              <a:rect l="l" t="t" r="r" b="b"/>
              <a:pathLst>
                <a:path w="670" h="2037" extrusionOk="0">
                  <a:moveTo>
                    <a:pt x="15" y="1"/>
                  </a:moveTo>
                  <a:lnTo>
                    <a:pt x="15" y="15"/>
                  </a:lnTo>
                  <a:cubicBezTo>
                    <a:pt x="1" y="364"/>
                    <a:pt x="73" y="728"/>
                    <a:pt x="175" y="1077"/>
                  </a:cubicBezTo>
                  <a:cubicBezTo>
                    <a:pt x="291" y="1411"/>
                    <a:pt x="451" y="1745"/>
                    <a:pt x="669" y="2036"/>
                  </a:cubicBezTo>
                  <a:cubicBezTo>
                    <a:pt x="524" y="1702"/>
                    <a:pt x="393" y="1367"/>
                    <a:pt x="291" y="1033"/>
                  </a:cubicBezTo>
                  <a:cubicBezTo>
                    <a:pt x="175" y="699"/>
                    <a:pt x="88" y="350"/>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525853" y="2067688"/>
              <a:ext cx="1632204" cy="1135989"/>
            </a:xfrm>
            <a:custGeom>
              <a:avLst/>
              <a:gdLst/>
              <a:ahLst/>
              <a:cxnLst/>
              <a:rect l="l" t="t" r="r" b="b"/>
              <a:pathLst>
                <a:path w="5628" h="3917" extrusionOk="0">
                  <a:moveTo>
                    <a:pt x="2145" y="0"/>
                  </a:moveTo>
                  <a:cubicBezTo>
                    <a:pt x="2104" y="0"/>
                    <a:pt x="2063" y="1"/>
                    <a:pt x="2021" y="4"/>
                  </a:cubicBezTo>
                  <a:cubicBezTo>
                    <a:pt x="1396" y="48"/>
                    <a:pt x="858" y="397"/>
                    <a:pt x="335" y="731"/>
                  </a:cubicBezTo>
                  <a:cubicBezTo>
                    <a:pt x="204" y="818"/>
                    <a:pt x="73" y="920"/>
                    <a:pt x="44" y="1066"/>
                  </a:cubicBezTo>
                  <a:cubicBezTo>
                    <a:pt x="0" y="1269"/>
                    <a:pt x="204" y="1458"/>
                    <a:pt x="306" y="1647"/>
                  </a:cubicBezTo>
                  <a:cubicBezTo>
                    <a:pt x="451" y="1938"/>
                    <a:pt x="393" y="2287"/>
                    <a:pt x="335" y="2621"/>
                  </a:cubicBezTo>
                  <a:cubicBezTo>
                    <a:pt x="277" y="2941"/>
                    <a:pt x="233" y="3305"/>
                    <a:pt x="422" y="3581"/>
                  </a:cubicBezTo>
                  <a:cubicBezTo>
                    <a:pt x="584" y="3824"/>
                    <a:pt x="910" y="3917"/>
                    <a:pt x="1212" y="3917"/>
                  </a:cubicBezTo>
                  <a:cubicBezTo>
                    <a:pt x="1235" y="3917"/>
                    <a:pt x="1258" y="3916"/>
                    <a:pt x="1280" y="3915"/>
                  </a:cubicBezTo>
                  <a:cubicBezTo>
                    <a:pt x="1469" y="3901"/>
                    <a:pt x="1687" y="3843"/>
                    <a:pt x="1774" y="3683"/>
                  </a:cubicBezTo>
                  <a:cubicBezTo>
                    <a:pt x="1832" y="3552"/>
                    <a:pt x="1803" y="3406"/>
                    <a:pt x="1847" y="3261"/>
                  </a:cubicBezTo>
                  <a:cubicBezTo>
                    <a:pt x="1920" y="3043"/>
                    <a:pt x="2167" y="2912"/>
                    <a:pt x="2385" y="2839"/>
                  </a:cubicBezTo>
                  <a:cubicBezTo>
                    <a:pt x="2865" y="2709"/>
                    <a:pt x="3374" y="2752"/>
                    <a:pt x="3868" y="2665"/>
                  </a:cubicBezTo>
                  <a:cubicBezTo>
                    <a:pt x="4246" y="2607"/>
                    <a:pt x="4610" y="2476"/>
                    <a:pt x="4929" y="2272"/>
                  </a:cubicBezTo>
                  <a:cubicBezTo>
                    <a:pt x="5104" y="2171"/>
                    <a:pt x="5264" y="2054"/>
                    <a:pt x="5409" y="1909"/>
                  </a:cubicBezTo>
                  <a:cubicBezTo>
                    <a:pt x="5598" y="1734"/>
                    <a:pt x="5627" y="1691"/>
                    <a:pt x="5424" y="1516"/>
                  </a:cubicBezTo>
                  <a:cubicBezTo>
                    <a:pt x="4813" y="978"/>
                    <a:pt x="4057" y="571"/>
                    <a:pt x="3301" y="266"/>
                  </a:cubicBezTo>
                  <a:cubicBezTo>
                    <a:pt x="2932" y="121"/>
                    <a:pt x="2540" y="0"/>
                    <a:pt x="2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901131" y="2508221"/>
              <a:ext cx="970100" cy="260723"/>
            </a:xfrm>
            <a:custGeom>
              <a:avLst/>
              <a:gdLst/>
              <a:ahLst/>
              <a:cxnLst/>
              <a:rect l="l" t="t" r="r" b="b"/>
              <a:pathLst>
                <a:path w="3345" h="899" extrusionOk="0">
                  <a:moveTo>
                    <a:pt x="723" y="0"/>
                  </a:moveTo>
                  <a:cubicBezTo>
                    <a:pt x="583" y="0"/>
                    <a:pt x="444" y="4"/>
                    <a:pt x="306" y="12"/>
                  </a:cubicBezTo>
                  <a:cubicBezTo>
                    <a:pt x="800" y="26"/>
                    <a:pt x="1295" y="70"/>
                    <a:pt x="1789" y="143"/>
                  </a:cubicBezTo>
                  <a:cubicBezTo>
                    <a:pt x="2109" y="172"/>
                    <a:pt x="2414" y="215"/>
                    <a:pt x="2719" y="274"/>
                  </a:cubicBezTo>
                  <a:cubicBezTo>
                    <a:pt x="2618" y="274"/>
                    <a:pt x="2530" y="288"/>
                    <a:pt x="2443" y="288"/>
                  </a:cubicBezTo>
                  <a:cubicBezTo>
                    <a:pt x="2152" y="317"/>
                    <a:pt x="1876" y="361"/>
                    <a:pt x="1600" y="419"/>
                  </a:cubicBezTo>
                  <a:cubicBezTo>
                    <a:pt x="1324" y="463"/>
                    <a:pt x="1062" y="535"/>
                    <a:pt x="786" y="608"/>
                  </a:cubicBezTo>
                  <a:cubicBezTo>
                    <a:pt x="524" y="695"/>
                    <a:pt x="262" y="782"/>
                    <a:pt x="0" y="899"/>
                  </a:cubicBezTo>
                  <a:cubicBezTo>
                    <a:pt x="262" y="812"/>
                    <a:pt x="538" y="739"/>
                    <a:pt x="800" y="666"/>
                  </a:cubicBezTo>
                  <a:cubicBezTo>
                    <a:pt x="1076" y="608"/>
                    <a:pt x="1353" y="550"/>
                    <a:pt x="1614" y="506"/>
                  </a:cubicBezTo>
                  <a:cubicBezTo>
                    <a:pt x="1891" y="463"/>
                    <a:pt x="2167" y="419"/>
                    <a:pt x="2443" y="404"/>
                  </a:cubicBezTo>
                  <a:cubicBezTo>
                    <a:pt x="2719" y="375"/>
                    <a:pt x="2996" y="361"/>
                    <a:pt x="3286" y="361"/>
                  </a:cubicBezTo>
                  <a:cubicBezTo>
                    <a:pt x="3301" y="361"/>
                    <a:pt x="3330" y="346"/>
                    <a:pt x="3330" y="317"/>
                  </a:cubicBezTo>
                  <a:cubicBezTo>
                    <a:pt x="3345" y="288"/>
                    <a:pt x="3316" y="259"/>
                    <a:pt x="3286" y="244"/>
                  </a:cubicBezTo>
                  <a:cubicBezTo>
                    <a:pt x="2792" y="172"/>
                    <a:pt x="2298" y="99"/>
                    <a:pt x="1803" y="55"/>
                  </a:cubicBezTo>
                  <a:cubicBezTo>
                    <a:pt x="1447" y="24"/>
                    <a:pt x="1083" y="0"/>
                    <a:pt x="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2549860" y="780892"/>
              <a:ext cx="1024913" cy="1272586"/>
            </a:xfrm>
            <a:custGeom>
              <a:avLst/>
              <a:gdLst/>
              <a:ahLst/>
              <a:cxnLst/>
              <a:rect l="l" t="t" r="r" b="b"/>
              <a:pathLst>
                <a:path w="3534" h="4388" extrusionOk="0">
                  <a:moveTo>
                    <a:pt x="1281" y="1"/>
                  </a:moveTo>
                  <a:cubicBezTo>
                    <a:pt x="1066" y="1"/>
                    <a:pt x="847" y="91"/>
                    <a:pt x="684" y="225"/>
                  </a:cubicBezTo>
                  <a:cubicBezTo>
                    <a:pt x="306" y="515"/>
                    <a:pt x="102" y="995"/>
                    <a:pt x="59" y="1461"/>
                  </a:cubicBezTo>
                  <a:cubicBezTo>
                    <a:pt x="1" y="1926"/>
                    <a:pt x="59" y="2406"/>
                    <a:pt x="131" y="2871"/>
                  </a:cubicBezTo>
                  <a:lnTo>
                    <a:pt x="291" y="3918"/>
                  </a:lnTo>
                  <a:cubicBezTo>
                    <a:pt x="306" y="4020"/>
                    <a:pt x="291" y="4339"/>
                    <a:pt x="393" y="4383"/>
                  </a:cubicBezTo>
                  <a:cubicBezTo>
                    <a:pt x="400" y="4386"/>
                    <a:pt x="407" y="4388"/>
                    <a:pt x="414" y="4388"/>
                  </a:cubicBezTo>
                  <a:cubicBezTo>
                    <a:pt x="504" y="4388"/>
                    <a:pt x="646" y="4160"/>
                    <a:pt x="713" y="4107"/>
                  </a:cubicBezTo>
                  <a:cubicBezTo>
                    <a:pt x="1440" y="3365"/>
                    <a:pt x="2225" y="2682"/>
                    <a:pt x="3054" y="2042"/>
                  </a:cubicBezTo>
                  <a:cubicBezTo>
                    <a:pt x="3287" y="1868"/>
                    <a:pt x="3534" y="1650"/>
                    <a:pt x="3534" y="1359"/>
                  </a:cubicBezTo>
                  <a:cubicBezTo>
                    <a:pt x="3534" y="1039"/>
                    <a:pt x="3214" y="821"/>
                    <a:pt x="2908" y="734"/>
                  </a:cubicBezTo>
                  <a:cubicBezTo>
                    <a:pt x="2603" y="646"/>
                    <a:pt x="2269" y="617"/>
                    <a:pt x="2022" y="428"/>
                  </a:cubicBezTo>
                  <a:cubicBezTo>
                    <a:pt x="1876" y="326"/>
                    <a:pt x="1760" y="167"/>
                    <a:pt x="1600" y="79"/>
                  </a:cubicBezTo>
                  <a:cubicBezTo>
                    <a:pt x="1501" y="25"/>
                    <a:pt x="1391"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2785931" y="1065107"/>
              <a:ext cx="409501" cy="618892"/>
            </a:xfrm>
            <a:custGeom>
              <a:avLst/>
              <a:gdLst/>
              <a:ahLst/>
              <a:cxnLst/>
              <a:rect l="l" t="t" r="r" b="b"/>
              <a:pathLst>
                <a:path w="1412" h="2134" extrusionOk="0">
                  <a:moveTo>
                    <a:pt x="902" y="1"/>
                  </a:moveTo>
                  <a:cubicBezTo>
                    <a:pt x="800" y="146"/>
                    <a:pt x="699" y="306"/>
                    <a:pt x="611" y="481"/>
                  </a:cubicBezTo>
                  <a:cubicBezTo>
                    <a:pt x="524" y="640"/>
                    <a:pt x="437" y="815"/>
                    <a:pt x="364" y="989"/>
                  </a:cubicBezTo>
                  <a:cubicBezTo>
                    <a:pt x="204" y="1338"/>
                    <a:pt x="88" y="1702"/>
                    <a:pt x="15" y="2065"/>
                  </a:cubicBezTo>
                  <a:cubicBezTo>
                    <a:pt x="1" y="2094"/>
                    <a:pt x="15" y="2109"/>
                    <a:pt x="44" y="2124"/>
                  </a:cubicBezTo>
                  <a:cubicBezTo>
                    <a:pt x="56" y="2130"/>
                    <a:pt x="68" y="2133"/>
                    <a:pt x="79" y="2133"/>
                  </a:cubicBezTo>
                  <a:cubicBezTo>
                    <a:pt x="95" y="2133"/>
                    <a:pt x="109" y="2126"/>
                    <a:pt x="117" y="2109"/>
                  </a:cubicBezTo>
                  <a:cubicBezTo>
                    <a:pt x="277" y="1789"/>
                    <a:pt x="481" y="1513"/>
                    <a:pt x="699" y="1237"/>
                  </a:cubicBezTo>
                  <a:cubicBezTo>
                    <a:pt x="917" y="960"/>
                    <a:pt x="1164" y="713"/>
                    <a:pt x="1411" y="451"/>
                  </a:cubicBezTo>
                  <a:lnTo>
                    <a:pt x="1411" y="451"/>
                  </a:lnTo>
                  <a:cubicBezTo>
                    <a:pt x="1135" y="670"/>
                    <a:pt x="873" y="917"/>
                    <a:pt x="626" y="1178"/>
                  </a:cubicBezTo>
                  <a:cubicBezTo>
                    <a:pt x="481" y="1353"/>
                    <a:pt x="335" y="1527"/>
                    <a:pt x="219" y="1716"/>
                  </a:cubicBezTo>
                  <a:cubicBezTo>
                    <a:pt x="277" y="1484"/>
                    <a:pt x="364" y="1251"/>
                    <a:pt x="437" y="1019"/>
                  </a:cubicBezTo>
                  <a:cubicBezTo>
                    <a:pt x="510" y="844"/>
                    <a:pt x="582" y="670"/>
                    <a:pt x="655" y="495"/>
                  </a:cubicBezTo>
                  <a:cubicBezTo>
                    <a:pt x="728" y="335"/>
                    <a:pt x="815" y="161"/>
                    <a:pt x="9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837908" y="736520"/>
              <a:ext cx="3972335" cy="3814277"/>
            </a:xfrm>
            <a:custGeom>
              <a:avLst/>
              <a:gdLst/>
              <a:ahLst/>
              <a:cxnLst/>
              <a:rect l="l" t="t" r="r" b="b"/>
              <a:pathLst>
                <a:path w="13697" h="13152" extrusionOk="0">
                  <a:moveTo>
                    <a:pt x="4160" y="1"/>
                  </a:moveTo>
                  <a:cubicBezTo>
                    <a:pt x="3746" y="1"/>
                    <a:pt x="3335" y="227"/>
                    <a:pt x="2996" y="494"/>
                  </a:cubicBezTo>
                  <a:cubicBezTo>
                    <a:pt x="2603" y="814"/>
                    <a:pt x="2254" y="1206"/>
                    <a:pt x="1789" y="1439"/>
                  </a:cubicBezTo>
                  <a:cubicBezTo>
                    <a:pt x="1498" y="1584"/>
                    <a:pt x="1120" y="1701"/>
                    <a:pt x="1018" y="2021"/>
                  </a:cubicBezTo>
                  <a:cubicBezTo>
                    <a:pt x="945" y="2210"/>
                    <a:pt x="1004" y="2428"/>
                    <a:pt x="931" y="2602"/>
                  </a:cubicBezTo>
                  <a:cubicBezTo>
                    <a:pt x="873" y="2733"/>
                    <a:pt x="756" y="2820"/>
                    <a:pt x="713" y="2951"/>
                  </a:cubicBezTo>
                  <a:cubicBezTo>
                    <a:pt x="640" y="3169"/>
                    <a:pt x="786" y="3402"/>
                    <a:pt x="844" y="3620"/>
                  </a:cubicBezTo>
                  <a:cubicBezTo>
                    <a:pt x="1004" y="4158"/>
                    <a:pt x="698" y="4798"/>
                    <a:pt x="1004" y="5278"/>
                  </a:cubicBezTo>
                  <a:cubicBezTo>
                    <a:pt x="1164" y="5554"/>
                    <a:pt x="1483" y="5699"/>
                    <a:pt x="1803" y="5801"/>
                  </a:cubicBezTo>
                  <a:cubicBezTo>
                    <a:pt x="2530" y="6063"/>
                    <a:pt x="3359" y="6252"/>
                    <a:pt x="4130" y="6324"/>
                  </a:cubicBezTo>
                  <a:cubicBezTo>
                    <a:pt x="2748" y="6630"/>
                    <a:pt x="1643" y="7618"/>
                    <a:pt x="756" y="8709"/>
                  </a:cubicBezTo>
                  <a:cubicBezTo>
                    <a:pt x="218" y="9363"/>
                    <a:pt x="0" y="10279"/>
                    <a:pt x="204" y="11108"/>
                  </a:cubicBezTo>
                  <a:cubicBezTo>
                    <a:pt x="393" y="11922"/>
                    <a:pt x="1004" y="12649"/>
                    <a:pt x="1774" y="12984"/>
                  </a:cubicBezTo>
                  <a:cubicBezTo>
                    <a:pt x="2006" y="13084"/>
                    <a:pt x="2266" y="13151"/>
                    <a:pt x="2520" y="13151"/>
                  </a:cubicBezTo>
                  <a:cubicBezTo>
                    <a:pt x="2745" y="13151"/>
                    <a:pt x="2964" y="13099"/>
                    <a:pt x="3156" y="12969"/>
                  </a:cubicBezTo>
                  <a:cubicBezTo>
                    <a:pt x="3345" y="12853"/>
                    <a:pt x="3475" y="12664"/>
                    <a:pt x="3650" y="12518"/>
                  </a:cubicBezTo>
                  <a:cubicBezTo>
                    <a:pt x="3785" y="12417"/>
                    <a:pt x="3981" y="12316"/>
                    <a:pt x="4157" y="12316"/>
                  </a:cubicBezTo>
                  <a:cubicBezTo>
                    <a:pt x="4209" y="12316"/>
                    <a:pt x="4258" y="12324"/>
                    <a:pt x="4304" y="12344"/>
                  </a:cubicBezTo>
                  <a:cubicBezTo>
                    <a:pt x="4217" y="12155"/>
                    <a:pt x="4057" y="11995"/>
                    <a:pt x="3853" y="11908"/>
                  </a:cubicBezTo>
                  <a:cubicBezTo>
                    <a:pt x="3736" y="11853"/>
                    <a:pt x="3635" y="11838"/>
                    <a:pt x="3523" y="11838"/>
                  </a:cubicBezTo>
                  <a:cubicBezTo>
                    <a:pt x="3455" y="11838"/>
                    <a:pt x="3383" y="11844"/>
                    <a:pt x="3301" y="11849"/>
                  </a:cubicBezTo>
                  <a:cubicBezTo>
                    <a:pt x="3301" y="11849"/>
                    <a:pt x="5555" y="10599"/>
                    <a:pt x="6471" y="10017"/>
                  </a:cubicBezTo>
                  <a:cubicBezTo>
                    <a:pt x="7401" y="9436"/>
                    <a:pt x="6863" y="7051"/>
                    <a:pt x="6863" y="7051"/>
                  </a:cubicBezTo>
                  <a:cubicBezTo>
                    <a:pt x="7227" y="6572"/>
                    <a:pt x="7808" y="6441"/>
                    <a:pt x="8404" y="6426"/>
                  </a:cubicBezTo>
                  <a:cubicBezTo>
                    <a:pt x="8453" y="6425"/>
                    <a:pt x="8501" y="6424"/>
                    <a:pt x="8550" y="6424"/>
                  </a:cubicBezTo>
                  <a:cubicBezTo>
                    <a:pt x="8852" y="6424"/>
                    <a:pt x="9156" y="6444"/>
                    <a:pt x="9460" y="6444"/>
                  </a:cubicBezTo>
                  <a:cubicBezTo>
                    <a:pt x="9710" y="6444"/>
                    <a:pt x="9960" y="6431"/>
                    <a:pt x="10207" y="6383"/>
                  </a:cubicBezTo>
                  <a:cubicBezTo>
                    <a:pt x="10571" y="6324"/>
                    <a:pt x="10934" y="6164"/>
                    <a:pt x="11240" y="5961"/>
                  </a:cubicBezTo>
                  <a:cubicBezTo>
                    <a:pt x="11385" y="5859"/>
                    <a:pt x="11530" y="5743"/>
                    <a:pt x="11690" y="5670"/>
                  </a:cubicBezTo>
                  <a:cubicBezTo>
                    <a:pt x="11767" y="5638"/>
                    <a:pt x="11850" y="5620"/>
                    <a:pt x="11931" y="5620"/>
                  </a:cubicBezTo>
                  <a:cubicBezTo>
                    <a:pt x="12033" y="5620"/>
                    <a:pt x="12133" y="5649"/>
                    <a:pt x="12214" y="5714"/>
                  </a:cubicBezTo>
                  <a:cubicBezTo>
                    <a:pt x="12359" y="5816"/>
                    <a:pt x="12446" y="6135"/>
                    <a:pt x="12286" y="6237"/>
                  </a:cubicBezTo>
                  <a:cubicBezTo>
                    <a:pt x="12854" y="6121"/>
                    <a:pt x="13333" y="5685"/>
                    <a:pt x="13522" y="5147"/>
                  </a:cubicBezTo>
                  <a:cubicBezTo>
                    <a:pt x="13697" y="4609"/>
                    <a:pt x="13581" y="3984"/>
                    <a:pt x="13202" y="3547"/>
                  </a:cubicBezTo>
                  <a:cubicBezTo>
                    <a:pt x="12984" y="3271"/>
                    <a:pt x="12665" y="3082"/>
                    <a:pt x="12534" y="2748"/>
                  </a:cubicBezTo>
                  <a:cubicBezTo>
                    <a:pt x="12403" y="2428"/>
                    <a:pt x="12490" y="2064"/>
                    <a:pt x="12345" y="1744"/>
                  </a:cubicBezTo>
                  <a:cubicBezTo>
                    <a:pt x="12228" y="1497"/>
                    <a:pt x="11967" y="1323"/>
                    <a:pt x="11705" y="1250"/>
                  </a:cubicBezTo>
                  <a:cubicBezTo>
                    <a:pt x="11557" y="1211"/>
                    <a:pt x="11408" y="1197"/>
                    <a:pt x="11260" y="1197"/>
                  </a:cubicBezTo>
                  <a:cubicBezTo>
                    <a:pt x="11132" y="1197"/>
                    <a:pt x="11004" y="1207"/>
                    <a:pt x="10876" y="1221"/>
                  </a:cubicBezTo>
                  <a:cubicBezTo>
                    <a:pt x="9204" y="1410"/>
                    <a:pt x="7648" y="2297"/>
                    <a:pt x="6645" y="3649"/>
                  </a:cubicBezTo>
                  <a:cubicBezTo>
                    <a:pt x="6471" y="2588"/>
                    <a:pt x="6005" y="1570"/>
                    <a:pt x="5336" y="727"/>
                  </a:cubicBezTo>
                  <a:cubicBezTo>
                    <a:pt x="5089" y="421"/>
                    <a:pt x="4784" y="130"/>
                    <a:pt x="4406" y="29"/>
                  </a:cubicBezTo>
                  <a:cubicBezTo>
                    <a:pt x="4324" y="9"/>
                    <a:pt x="4242" y="1"/>
                    <a:pt x="4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1769722" y="2751833"/>
              <a:ext cx="653984" cy="561179"/>
            </a:xfrm>
            <a:custGeom>
              <a:avLst/>
              <a:gdLst/>
              <a:ahLst/>
              <a:cxnLst/>
              <a:rect l="l" t="t" r="r" b="b"/>
              <a:pathLst>
                <a:path w="2255" h="1935" extrusionOk="0">
                  <a:moveTo>
                    <a:pt x="2254" y="1"/>
                  </a:moveTo>
                  <a:cubicBezTo>
                    <a:pt x="2007" y="59"/>
                    <a:pt x="1775" y="161"/>
                    <a:pt x="1542" y="277"/>
                  </a:cubicBezTo>
                  <a:cubicBezTo>
                    <a:pt x="1324" y="393"/>
                    <a:pt x="1106" y="553"/>
                    <a:pt x="917" y="713"/>
                  </a:cubicBezTo>
                  <a:cubicBezTo>
                    <a:pt x="713" y="873"/>
                    <a:pt x="539" y="1062"/>
                    <a:pt x="379" y="1266"/>
                  </a:cubicBezTo>
                  <a:lnTo>
                    <a:pt x="277" y="1425"/>
                  </a:lnTo>
                  <a:lnTo>
                    <a:pt x="175" y="1585"/>
                  </a:lnTo>
                  <a:lnTo>
                    <a:pt x="73" y="1760"/>
                  </a:lnTo>
                  <a:cubicBezTo>
                    <a:pt x="44" y="1818"/>
                    <a:pt x="30" y="1876"/>
                    <a:pt x="1" y="1934"/>
                  </a:cubicBezTo>
                  <a:cubicBezTo>
                    <a:pt x="30" y="1876"/>
                    <a:pt x="73" y="1818"/>
                    <a:pt x="102" y="1774"/>
                  </a:cubicBezTo>
                  <a:lnTo>
                    <a:pt x="219" y="1615"/>
                  </a:lnTo>
                  <a:lnTo>
                    <a:pt x="335" y="1469"/>
                  </a:lnTo>
                  <a:lnTo>
                    <a:pt x="451" y="1324"/>
                  </a:lnTo>
                  <a:cubicBezTo>
                    <a:pt x="611" y="1135"/>
                    <a:pt x="800" y="960"/>
                    <a:pt x="989" y="800"/>
                  </a:cubicBezTo>
                  <a:cubicBezTo>
                    <a:pt x="1178" y="640"/>
                    <a:pt x="1382" y="495"/>
                    <a:pt x="1585" y="364"/>
                  </a:cubicBezTo>
                  <a:cubicBezTo>
                    <a:pt x="1804" y="233"/>
                    <a:pt x="2022" y="117"/>
                    <a:pt x="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1356452" y="2705431"/>
              <a:ext cx="902817" cy="759259"/>
            </a:xfrm>
            <a:custGeom>
              <a:avLst/>
              <a:gdLst/>
              <a:ahLst/>
              <a:cxnLst/>
              <a:rect l="l" t="t" r="r" b="b"/>
              <a:pathLst>
                <a:path w="3113" h="2618" extrusionOk="0">
                  <a:moveTo>
                    <a:pt x="3112" y="1"/>
                  </a:moveTo>
                  <a:lnTo>
                    <a:pt x="3112" y="1"/>
                  </a:lnTo>
                  <a:cubicBezTo>
                    <a:pt x="2778" y="59"/>
                    <a:pt x="2429" y="190"/>
                    <a:pt x="2109" y="335"/>
                  </a:cubicBezTo>
                  <a:cubicBezTo>
                    <a:pt x="1789" y="495"/>
                    <a:pt x="1498" y="684"/>
                    <a:pt x="1222" y="917"/>
                  </a:cubicBezTo>
                  <a:cubicBezTo>
                    <a:pt x="960" y="1149"/>
                    <a:pt x="713" y="1411"/>
                    <a:pt x="510" y="1687"/>
                  </a:cubicBezTo>
                  <a:lnTo>
                    <a:pt x="350" y="1920"/>
                  </a:lnTo>
                  <a:lnTo>
                    <a:pt x="219" y="2138"/>
                  </a:lnTo>
                  <a:lnTo>
                    <a:pt x="103" y="2385"/>
                  </a:lnTo>
                  <a:cubicBezTo>
                    <a:pt x="73" y="2458"/>
                    <a:pt x="44" y="2545"/>
                    <a:pt x="1" y="2618"/>
                  </a:cubicBezTo>
                  <a:cubicBezTo>
                    <a:pt x="44" y="2545"/>
                    <a:pt x="88" y="2472"/>
                    <a:pt x="132" y="2400"/>
                  </a:cubicBezTo>
                  <a:lnTo>
                    <a:pt x="277" y="2167"/>
                  </a:lnTo>
                  <a:lnTo>
                    <a:pt x="422" y="1949"/>
                  </a:lnTo>
                  <a:lnTo>
                    <a:pt x="568" y="1745"/>
                  </a:lnTo>
                  <a:cubicBezTo>
                    <a:pt x="800" y="1469"/>
                    <a:pt x="1033" y="1222"/>
                    <a:pt x="1295" y="1004"/>
                  </a:cubicBezTo>
                  <a:cubicBezTo>
                    <a:pt x="1557" y="771"/>
                    <a:pt x="1847" y="582"/>
                    <a:pt x="2153" y="408"/>
                  </a:cubicBezTo>
                  <a:cubicBezTo>
                    <a:pt x="2458" y="248"/>
                    <a:pt x="2778" y="102"/>
                    <a:pt x="3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2549860" y="1630346"/>
              <a:ext cx="788841" cy="995331"/>
            </a:xfrm>
            <a:custGeom>
              <a:avLst/>
              <a:gdLst/>
              <a:ahLst/>
              <a:cxnLst/>
              <a:rect l="l" t="t" r="r" b="b"/>
              <a:pathLst>
                <a:path w="2720" h="3432" extrusionOk="0">
                  <a:moveTo>
                    <a:pt x="2719" y="0"/>
                  </a:moveTo>
                  <a:lnTo>
                    <a:pt x="2719" y="0"/>
                  </a:lnTo>
                  <a:cubicBezTo>
                    <a:pt x="2560" y="102"/>
                    <a:pt x="2414" y="218"/>
                    <a:pt x="2269" y="334"/>
                  </a:cubicBezTo>
                  <a:lnTo>
                    <a:pt x="2065" y="509"/>
                  </a:lnTo>
                  <a:lnTo>
                    <a:pt x="1862" y="698"/>
                  </a:lnTo>
                  <a:cubicBezTo>
                    <a:pt x="1585" y="945"/>
                    <a:pt x="1338" y="1221"/>
                    <a:pt x="1106" y="1512"/>
                  </a:cubicBezTo>
                  <a:cubicBezTo>
                    <a:pt x="873" y="1803"/>
                    <a:pt x="669" y="2108"/>
                    <a:pt x="480" y="2428"/>
                  </a:cubicBezTo>
                  <a:cubicBezTo>
                    <a:pt x="291" y="2748"/>
                    <a:pt x="131" y="3082"/>
                    <a:pt x="1" y="3431"/>
                  </a:cubicBezTo>
                  <a:cubicBezTo>
                    <a:pt x="175" y="3097"/>
                    <a:pt x="364" y="2777"/>
                    <a:pt x="553" y="2472"/>
                  </a:cubicBezTo>
                  <a:cubicBezTo>
                    <a:pt x="757" y="2166"/>
                    <a:pt x="975" y="1876"/>
                    <a:pt x="1193" y="1585"/>
                  </a:cubicBezTo>
                  <a:cubicBezTo>
                    <a:pt x="1411" y="1294"/>
                    <a:pt x="1658" y="1018"/>
                    <a:pt x="1920" y="756"/>
                  </a:cubicBezTo>
                  <a:lnTo>
                    <a:pt x="2109" y="567"/>
                  </a:lnTo>
                  <a:lnTo>
                    <a:pt x="2312" y="378"/>
                  </a:lnTo>
                  <a:lnTo>
                    <a:pt x="2516" y="189"/>
                  </a:lnTo>
                  <a:cubicBezTo>
                    <a:pt x="2574" y="131"/>
                    <a:pt x="2647" y="58"/>
                    <a:pt x="27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2609022" y="2014035"/>
              <a:ext cx="590471" cy="624402"/>
            </a:xfrm>
            <a:custGeom>
              <a:avLst/>
              <a:gdLst/>
              <a:ahLst/>
              <a:cxnLst/>
              <a:rect l="l" t="t" r="r" b="b"/>
              <a:pathLst>
                <a:path w="2036" h="2153" extrusionOk="0">
                  <a:moveTo>
                    <a:pt x="2036" y="0"/>
                  </a:moveTo>
                  <a:cubicBezTo>
                    <a:pt x="1919" y="58"/>
                    <a:pt x="1832" y="131"/>
                    <a:pt x="1730" y="204"/>
                  </a:cubicBezTo>
                  <a:cubicBezTo>
                    <a:pt x="1629" y="276"/>
                    <a:pt x="1527" y="364"/>
                    <a:pt x="1425" y="436"/>
                  </a:cubicBezTo>
                  <a:cubicBezTo>
                    <a:pt x="1236" y="596"/>
                    <a:pt x="1061" y="771"/>
                    <a:pt x="887" y="945"/>
                  </a:cubicBezTo>
                  <a:cubicBezTo>
                    <a:pt x="713" y="1134"/>
                    <a:pt x="553" y="1323"/>
                    <a:pt x="407" y="1527"/>
                  </a:cubicBezTo>
                  <a:cubicBezTo>
                    <a:pt x="247" y="1730"/>
                    <a:pt x="116" y="1934"/>
                    <a:pt x="0" y="2152"/>
                  </a:cubicBezTo>
                  <a:cubicBezTo>
                    <a:pt x="160" y="1963"/>
                    <a:pt x="305" y="1759"/>
                    <a:pt x="480" y="1585"/>
                  </a:cubicBezTo>
                  <a:cubicBezTo>
                    <a:pt x="640" y="1396"/>
                    <a:pt x="800" y="1207"/>
                    <a:pt x="974" y="1032"/>
                  </a:cubicBezTo>
                  <a:cubicBezTo>
                    <a:pt x="1134" y="843"/>
                    <a:pt x="1309" y="669"/>
                    <a:pt x="1498" y="509"/>
                  </a:cubicBezTo>
                  <a:cubicBezTo>
                    <a:pt x="1585" y="422"/>
                    <a:pt x="1672" y="335"/>
                    <a:pt x="1759" y="247"/>
                  </a:cubicBezTo>
                  <a:lnTo>
                    <a:pt x="20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2689066" y="2089729"/>
              <a:ext cx="797251" cy="561179"/>
            </a:xfrm>
            <a:custGeom>
              <a:avLst/>
              <a:gdLst/>
              <a:ahLst/>
              <a:cxnLst/>
              <a:rect l="l" t="t" r="r" b="b"/>
              <a:pathLst>
                <a:path w="2749" h="1935" extrusionOk="0">
                  <a:moveTo>
                    <a:pt x="2748" y="1"/>
                  </a:moveTo>
                  <a:cubicBezTo>
                    <a:pt x="2617" y="44"/>
                    <a:pt x="2487" y="88"/>
                    <a:pt x="2356" y="146"/>
                  </a:cubicBezTo>
                  <a:cubicBezTo>
                    <a:pt x="2225" y="204"/>
                    <a:pt x="2094" y="263"/>
                    <a:pt x="1963" y="321"/>
                  </a:cubicBezTo>
                  <a:cubicBezTo>
                    <a:pt x="1716" y="452"/>
                    <a:pt x="1469" y="612"/>
                    <a:pt x="1236" y="771"/>
                  </a:cubicBezTo>
                  <a:cubicBezTo>
                    <a:pt x="1004" y="931"/>
                    <a:pt x="785" y="1106"/>
                    <a:pt x="582" y="1309"/>
                  </a:cubicBezTo>
                  <a:cubicBezTo>
                    <a:pt x="364" y="1498"/>
                    <a:pt x="175" y="1717"/>
                    <a:pt x="0" y="1935"/>
                  </a:cubicBezTo>
                  <a:cubicBezTo>
                    <a:pt x="204" y="1746"/>
                    <a:pt x="422" y="1557"/>
                    <a:pt x="640" y="1368"/>
                  </a:cubicBezTo>
                  <a:cubicBezTo>
                    <a:pt x="858" y="1193"/>
                    <a:pt x="1076" y="1019"/>
                    <a:pt x="1309" y="859"/>
                  </a:cubicBezTo>
                  <a:cubicBezTo>
                    <a:pt x="1527" y="699"/>
                    <a:pt x="1774" y="553"/>
                    <a:pt x="2007" y="408"/>
                  </a:cubicBezTo>
                  <a:cubicBezTo>
                    <a:pt x="2138" y="335"/>
                    <a:pt x="2254" y="263"/>
                    <a:pt x="2385" y="190"/>
                  </a:cubicBezTo>
                  <a:lnTo>
                    <a:pt x="2559" y="88"/>
                  </a:lnTo>
                  <a:cubicBezTo>
                    <a:pt x="2632" y="59"/>
                    <a:pt x="2690" y="30"/>
                    <a:pt x="2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2170231" y="2671789"/>
              <a:ext cx="662394" cy="582060"/>
            </a:xfrm>
            <a:custGeom>
              <a:avLst/>
              <a:gdLst/>
              <a:ahLst/>
              <a:cxnLst/>
              <a:rect l="l" t="t" r="r" b="b"/>
              <a:pathLst>
                <a:path w="2284" h="2007" extrusionOk="0">
                  <a:moveTo>
                    <a:pt x="1542" y="175"/>
                  </a:moveTo>
                  <a:cubicBezTo>
                    <a:pt x="1542" y="175"/>
                    <a:pt x="1541" y="175"/>
                    <a:pt x="1541" y="175"/>
                  </a:cubicBezTo>
                  <a:lnTo>
                    <a:pt x="1541" y="175"/>
                  </a:lnTo>
                  <a:cubicBezTo>
                    <a:pt x="1540" y="176"/>
                    <a:pt x="1539" y="176"/>
                    <a:pt x="1538" y="177"/>
                  </a:cubicBezTo>
                  <a:lnTo>
                    <a:pt x="1538" y="177"/>
                  </a:lnTo>
                  <a:cubicBezTo>
                    <a:pt x="1540" y="176"/>
                    <a:pt x="1541" y="176"/>
                    <a:pt x="1542" y="175"/>
                  </a:cubicBezTo>
                  <a:close/>
                  <a:moveTo>
                    <a:pt x="931" y="0"/>
                  </a:moveTo>
                  <a:lnTo>
                    <a:pt x="931" y="0"/>
                  </a:lnTo>
                  <a:cubicBezTo>
                    <a:pt x="1004" y="117"/>
                    <a:pt x="1150" y="175"/>
                    <a:pt x="1280" y="175"/>
                  </a:cubicBezTo>
                  <a:cubicBezTo>
                    <a:pt x="1310" y="180"/>
                    <a:pt x="1339" y="181"/>
                    <a:pt x="1368" y="181"/>
                  </a:cubicBezTo>
                  <a:cubicBezTo>
                    <a:pt x="1425" y="181"/>
                    <a:pt x="1483" y="175"/>
                    <a:pt x="1541" y="175"/>
                  </a:cubicBezTo>
                  <a:lnTo>
                    <a:pt x="1541" y="175"/>
                  </a:lnTo>
                  <a:cubicBezTo>
                    <a:pt x="1546" y="170"/>
                    <a:pt x="1551" y="165"/>
                    <a:pt x="1557" y="160"/>
                  </a:cubicBezTo>
                  <a:cubicBezTo>
                    <a:pt x="1586" y="160"/>
                    <a:pt x="1629" y="160"/>
                    <a:pt x="1673" y="146"/>
                  </a:cubicBezTo>
                  <a:cubicBezTo>
                    <a:pt x="1721" y="140"/>
                    <a:pt x="1769" y="136"/>
                    <a:pt x="1818" y="136"/>
                  </a:cubicBezTo>
                  <a:cubicBezTo>
                    <a:pt x="1886" y="136"/>
                    <a:pt x="1954" y="143"/>
                    <a:pt x="2022" y="160"/>
                  </a:cubicBezTo>
                  <a:cubicBezTo>
                    <a:pt x="2138" y="204"/>
                    <a:pt x="2240" y="277"/>
                    <a:pt x="2269" y="407"/>
                  </a:cubicBezTo>
                  <a:cubicBezTo>
                    <a:pt x="2284" y="335"/>
                    <a:pt x="2255" y="262"/>
                    <a:pt x="2226" y="204"/>
                  </a:cubicBezTo>
                  <a:cubicBezTo>
                    <a:pt x="2182" y="160"/>
                    <a:pt x="2124" y="117"/>
                    <a:pt x="2066" y="73"/>
                  </a:cubicBezTo>
                  <a:cubicBezTo>
                    <a:pt x="1978" y="34"/>
                    <a:pt x="1885" y="21"/>
                    <a:pt x="1793" y="21"/>
                  </a:cubicBezTo>
                  <a:cubicBezTo>
                    <a:pt x="1747" y="21"/>
                    <a:pt x="1702" y="25"/>
                    <a:pt x="1658" y="29"/>
                  </a:cubicBezTo>
                  <a:cubicBezTo>
                    <a:pt x="1528" y="59"/>
                    <a:pt x="1397" y="88"/>
                    <a:pt x="1280" y="88"/>
                  </a:cubicBezTo>
                  <a:cubicBezTo>
                    <a:pt x="1164" y="88"/>
                    <a:pt x="1033" y="73"/>
                    <a:pt x="931" y="0"/>
                  </a:cubicBezTo>
                  <a:close/>
                  <a:moveTo>
                    <a:pt x="1538" y="177"/>
                  </a:moveTo>
                  <a:cubicBezTo>
                    <a:pt x="1191" y="366"/>
                    <a:pt x="887" y="627"/>
                    <a:pt x="626" y="931"/>
                  </a:cubicBezTo>
                  <a:cubicBezTo>
                    <a:pt x="364" y="1251"/>
                    <a:pt x="146" y="1614"/>
                    <a:pt x="1" y="2007"/>
                  </a:cubicBezTo>
                  <a:cubicBezTo>
                    <a:pt x="219" y="1658"/>
                    <a:pt x="452" y="1323"/>
                    <a:pt x="713" y="1004"/>
                  </a:cubicBezTo>
                  <a:cubicBezTo>
                    <a:pt x="956" y="704"/>
                    <a:pt x="1240" y="447"/>
                    <a:pt x="1538" y="1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1765662" y="1832486"/>
              <a:ext cx="261594" cy="510716"/>
            </a:xfrm>
            <a:custGeom>
              <a:avLst/>
              <a:gdLst/>
              <a:ahLst/>
              <a:cxnLst/>
              <a:rect l="l" t="t" r="r" b="b"/>
              <a:pathLst>
                <a:path w="902" h="1761" extrusionOk="0">
                  <a:moveTo>
                    <a:pt x="0" y="1"/>
                  </a:moveTo>
                  <a:cubicBezTo>
                    <a:pt x="116" y="321"/>
                    <a:pt x="247" y="612"/>
                    <a:pt x="407" y="902"/>
                  </a:cubicBezTo>
                  <a:cubicBezTo>
                    <a:pt x="553" y="1193"/>
                    <a:pt x="713" y="1484"/>
                    <a:pt x="902" y="1760"/>
                  </a:cubicBezTo>
                  <a:cubicBezTo>
                    <a:pt x="800" y="1440"/>
                    <a:pt x="654" y="1150"/>
                    <a:pt x="509" y="859"/>
                  </a:cubicBezTo>
                  <a:cubicBezTo>
                    <a:pt x="349" y="568"/>
                    <a:pt x="189" y="27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1402855" y="1314520"/>
              <a:ext cx="1590152" cy="1479657"/>
            </a:xfrm>
            <a:custGeom>
              <a:avLst/>
              <a:gdLst/>
              <a:ahLst/>
              <a:cxnLst/>
              <a:rect l="l" t="t" r="r" b="b"/>
              <a:pathLst>
                <a:path w="5483" h="5102" extrusionOk="0">
                  <a:moveTo>
                    <a:pt x="1615" y="3619"/>
                  </a:moveTo>
                  <a:cubicBezTo>
                    <a:pt x="1876" y="3750"/>
                    <a:pt x="2167" y="3823"/>
                    <a:pt x="2429" y="3953"/>
                  </a:cubicBezTo>
                  <a:cubicBezTo>
                    <a:pt x="2618" y="4041"/>
                    <a:pt x="2807" y="4142"/>
                    <a:pt x="2952" y="4302"/>
                  </a:cubicBezTo>
                  <a:cubicBezTo>
                    <a:pt x="2894" y="4273"/>
                    <a:pt x="2836" y="4259"/>
                    <a:pt x="2778" y="4244"/>
                  </a:cubicBezTo>
                  <a:cubicBezTo>
                    <a:pt x="2516" y="4171"/>
                    <a:pt x="2240" y="4171"/>
                    <a:pt x="1978" y="4099"/>
                  </a:cubicBezTo>
                  <a:cubicBezTo>
                    <a:pt x="1760" y="4041"/>
                    <a:pt x="1542" y="3895"/>
                    <a:pt x="1455" y="3692"/>
                  </a:cubicBezTo>
                  <a:cubicBezTo>
                    <a:pt x="1513" y="3677"/>
                    <a:pt x="1571" y="3648"/>
                    <a:pt x="1615" y="3619"/>
                  </a:cubicBezTo>
                  <a:close/>
                  <a:moveTo>
                    <a:pt x="3339" y="1"/>
                  </a:moveTo>
                  <a:cubicBezTo>
                    <a:pt x="3215" y="1"/>
                    <a:pt x="3090" y="28"/>
                    <a:pt x="2981" y="100"/>
                  </a:cubicBezTo>
                  <a:cubicBezTo>
                    <a:pt x="2865" y="188"/>
                    <a:pt x="2705" y="406"/>
                    <a:pt x="2792" y="566"/>
                  </a:cubicBezTo>
                  <a:cubicBezTo>
                    <a:pt x="2822" y="618"/>
                    <a:pt x="2863" y="638"/>
                    <a:pt x="2909" y="638"/>
                  </a:cubicBezTo>
                  <a:cubicBezTo>
                    <a:pt x="2977" y="638"/>
                    <a:pt x="3057" y="595"/>
                    <a:pt x="3127" y="551"/>
                  </a:cubicBezTo>
                  <a:cubicBezTo>
                    <a:pt x="3229" y="784"/>
                    <a:pt x="3316" y="1002"/>
                    <a:pt x="3359" y="1249"/>
                  </a:cubicBezTo>
                  <a:cubicBezTo>
                    <a:pt x="3418" y="1511"/>
                    <a:pt x="3403" y="1801"/>
                    <a:pt x="3287" y="2063"/>
                  </a:cubicBezTo>
                  <a:cubicBezTo>
                    <a:pt x="3170" y="2281"/>
                    <a:pt x="2981" y="2470"/>
                    <a:pt x="2909" y="2703"/>
                  </a:cubicBezTo>
                  <a:cubicBezTo>
                    <a:pt x="2894" y="2776"/>
                    <a:pt x="2880" y="2834"/>
                    <a:pt x="2880" y="2892"/>
                  </a:cubicBezTo>
                  <a:cubicBezTo>
                    <a:pt x="2734" y="2703"/>
                    <a:pt x="2560" y="2528"/>
                    <a:pt x="2443" y="2325"/>
                  </a:cubicBezTo>
                  <a:cubicBezTo>
                    <a:pt x="2313" y="2063"/>
                    <a:pt x="2269" y="1758"/>
                    <a:pt x="2138" y="1482"/>
                  </a:cubicBezTo>
                  <a:cubicBezTo>
                    <a:pt x="2022" y="1205"/>
                    <a:pt x="1818" y="987"/>
                    <a:pt x="1571" y="827"/>
                  </a:cubicBezTo>
                  <a:cubicBezTo>
                    <a:pt x="1556" y="769"/>
                    <a:pt x="1542" y="711"/>
                    <a:pt x="1513" y="653"/>
                  </a:cubicBezTo>
                  <a:cubicBezTo>
                    <a:pt x="1477" y="581"/>
                    <a:pt x="1372" y="391"/>
                    <a:pt x="1279" y="391"/>
                  </a:cubicBezTo>
                  <a:cubicBezTo>
                    <a:pt x="1259" y="391"/>
                    <a:pt x="1240" y="400"/>
                    <a:pt x="1222" y="420"/>
                  </a:cubicBezTo>
                  <a:cubicBezTo>
                    <a:pt x="1120" y="537"/>
                    <a:pt x="1164" y="798"/>
                    <a:pt x="1178" y="929"/>
                  </a:cubicBezTo>
                  <a:cubicBezTo>
                    <a:pt x="1193" y="1002"/>
                    <a:pt x="1193" y="1075"/>
                    <a:pt x="1237" y="1133"/>
                  </a:cubicBezTo>
                  <a:cubicBezTo>
                    <a:pt x="1266" y="1205"/>
                    <a:pt x="1309" y="1264"/>
                    <a:pt x="1382" y="1278"/>
                  </a:cubicBezTo>
                  <a:cubicBezTo>
                    <a:pt x="1401" y="1288"/>
                    <a:pt x="1424" y="1293"/>
                    <a:pt x="1447" y="1293"/>
                  </a:cubicBezTo>
                  <a:cubicBezTo>
                    <a:pt x="1493" y="1293"/>
                    <a:pt x="1542" y="1273"/>
                    <a:pt x="1571" y="1234"/>
                  </a:cubicBezTo>
                  <a:cubicBezTo>
                    <a:pt x="1600" y="1220"/>
                    <a:pt x="1600" y="1176"/>
                    <a:pt x="1615" y="1147"/>
                  </a:cubicBezTo>
                  <a:cubicBezTo>
                    <a:pt x="1891" y="1322"/>
                    <a:pt x="2094" y="1612"/>
                    <a:pt x="2182" y="1918"/>
                  </a:cubicBezTo>
                  <a:cubicBezTo>
                    <a:pt x="2283" y="2252"/>
                    <a:pt x="2254" y="2630"/>
                    <a:pt x="2385" y="2936"/>
                  </a:cubicBezTo>
                  <a:cubicBezTo>
                    <a:pt x="2356" y="2950"/>
                    <a:pt x="2327" y="2950"/>
                    <a:pt x="2298" y="2979"/>
                  </a:cubicBezTo>
                  <a:cubicBezTo>
                    <a:pt x="2269" y="3023"/>
                    <a:pt x="2269" y="3096"/>
                    <a:pt x="2298" y="3139"/>
                  </a:cubicBezTo>
                  <a:cubicBezTo>
                    <a:pt x="2313" y="3197"/>
                    <a:pt x="2371" y="3226"/>
                    <a:pt x="2414" y="3255"/>
                  </a:cubicBezTo>
                  <a:cubicBezTo>
                    <a:pt x="2502" y="3314"/>
                    <a:pt x="2603" y="3343"/>
                    <a:pt x="2705" y="3357"/>
                  </a:cubicBezTo>
                  <a:cubicBezTo>
                    <a:pt x="2763" y="3430"/>
                    <a:pt x="2821" y="3488"/>
                    <a:pt x="2880" y="3546"/>
                  </a:cubicBezTo>
                  <a:cubicBezTo>
                    <a:pt x="2967" y="3633"/>
                    <a:pt x="3040" y="3735"/>
                    <a:pt x="3098" y="3837"/>
                  </a:cubicBezTo>
                  <a:cubicBezTo>
                    <a:pt x="3054" y="3793"/>
                    <a:pt x="2996" y="3764"/>
                    <a:pt x="2923" y="3735"/>
                  </a:cubicBezTo>
                  <a:cubicBezTo>
                    <a:pt x="2749" y="3663"/>
                    <a:pt x="2545" y="3648"/>
                    <a:pt x="2342" y="3604"/>
                  </a:cubicBezTo>
                  <a:cubicBezTo>
                    <a:pt x="1702" y="3474"/>
                    <a:pt x="1120" y="3066"/>
                    <a:pt x="771" y="2514"/>
                  </a:cubicBezTo>
                  <a:cubicBezTo>
                    <a:pt x="800" y="2514"/>
                    <a:pt x="815" y="2499"/>
                    <a:pt x="844" y="2485"/>
                  </a:cubicBezTo>
                  <a:cubicBezTo>
                    <a:pt x="873" y="2470"/>
                    <a:pt x="902" y="2441"/>
                    <a:pt x="902" y="2412"/>
                  </a:cubicBezTo>
                  <a:cubicBezTo>
                    <a:pt x="902" y="2339"/>
                    <a:pt x="844" y="2296"/>
                    <a:pt x="786" y="2267"/>
                  </a:cubicBezTo>
                  <a:lnTo>
                    <a:pt x="510" y="2121"/>
                  </a:lnTo>
                  <a:cubicBezTo>
                    <a:pt x="436" y="2072"/>
                    <a:pt x="289" y="1981"/>
                    <a:pt x="175" y="1981"/>
                  </a:cubicBezTo>
                  <a:cubicBezTo>
                    <a:pt x="154" y="1981"/>
                    <a:pt x="135" y="1984"/>
                    <a:pt x="117" y="1991"/>
                  </a:cubicBezTo>
                  <a:cubicBezTo>
                    <a:pt x="1" y="2034"/>
                    <a:pt x="1" y="2223"/>
                    <a:pt x="44" y="2325"/>
                  </a:cubicBezTo>
                  <a:cubicBezTo>
                    <a:pt x="102" y="2441"/>
                    <a:pt x="233" y="2514"/>
                    <a:pt x="350" y="2528"/>
                  </a:cubicBezTo>
                  <a:cubicBezTo>
                    <a:pt x="422" y="2543"/>
                    <a:pt x="510" y="2543"/>
                    <a:pt x="582" y="2543"/>
                  </a:cubicBezTo>
                  <a:cubicBezTo>
                    <a:pt x="699" y="2819"/>
                    <a:pt x="873" y="3081"/>
                    <a:pt x="1091" y="3285"/>
                  </a:cubicBezTo>
                  <a:lnTo>
                    <a:pt x="989" y="3285"/>
                  </a:lnTo>
                  <a:cubicBezTo>
                    <a:pt x="917" y="3299"/>
                    <a:pt x="844" y="3314"/>
                    <a:pt x="800" y="3372"/>
                  </a:cubicBezTo>
                  <a:cubicBezTo>
                    <a:pt x="684" y="3517"/>
                    <a:pt x="844" y="3735"/>
                    <a:pt x="1004" y="3764"/>
                  </a:cubicBezTo>
                  <a:cubicBezTo>
                    <a:pt x="1027" y="3768"/>
                    <a:pt x="1051" y="3770"/>
                    <a:pt x="1074" y="3770"/>
                  </a:cubicBezTo>
                  <a:cubicBezTo>
                    <a:pt x="1139" y="3770"/>
                    <a:pt x="1206" y="3757"/>
                    <a:pt x="1280" y="3735"/>
                  </a:cubicBezTo>
                  <a:cubicBezTo>
                    <a:pt x="1324" y="3939"/>
                    <a:pt x="1513" y="4099"/>
                    <a:pt x="1716" y="4171"/>
                  </a:cubicBezTo>
                  <a:cubicBezTo>
                    <a:pt x="1934" y="4259"/>
                    <a:pt x="2182" y="4288"/>
                    <a:pt x="2400" y="4375"/>
                  </a:cubicBezTo>
                  <a:cubicBezTo>
                    <a:pt x="2763" y="4520"/>
                    <a:pt x="3025" y="4797"/>
                    <a:pt x="3258" y="5102"/>
                  </a:cubicBezTo>
                  <a:cubicBezTo>
                    <a:pt x="3403" y="5058"/>
                    <a:pt x="3476" y="4942"/>
                    <a:pt x="3577" y="4826"/>
                  </a:cubicBezTo>
                  <a:cubicBezTo>
                    <a:pt x="3592" y="4826"/>
                    <a:pt x="3607" y="4840"/>
                    <a:pt x="3621" y="4840"/>
                  </a:cubicBezTo>
                  <a:cubicBezTo>
                    <a:pt x="3607" y="4826"/>
                    <a:pt x="3607" y="4811"/>
                    <a:pt x="3592" y="4797"/>
                  </a:cubicBezTo>
                  <a:cubicBezTo>
                    <a:pt x="3665" y="4680"/>
                    <a:pt x="3694" y="4549"/>
                    <a:pt x="3694" y="4404"/>
                  </a:cubicBezTo>
                  <a:cubicBezTo>
                    <a:pt x="3781" y="4215"/>
                    <a:pt x="3839" y="4012"/>
                    <a:pt x="3883" y="3808"/>
                  </a:cubicBezTo>
                  <a:cubicBezTo>
                    <a:pt x="3970" y="3444"/>
                    <a:pt x="4028" y="3066"/>
                    <a:pt x="4203" y="2732"/>
                  </a:cubicBezTo>
                  <a:cubicBezTo>
                    <a:pt x="4392" y="2383"/>
                    <a:pt x="4712" y="2092"/>
                    <a:pt x="5075" y="1932"/>
                  </a:cubicBezTo>
                  <a:cubicBezTo>
                    <a:pt x="5090" y="1947"/>
                    <a:pt x="5119" y="1961"/>
                    <a:pt x="5133" y="1961"/>
                  </a:cubicBezTo>
                  <a:cubicBezTo>
                    <a:pt x="5196" y="2012"/>
                    <a:pt x="5270" y="2084"/>
                    <a:pt x="5345" y="2084"/>
                  </a:cubicBezTo>
                  <a:cubicBezTo>
                    <a:pt x="5357" y="2084"/>
                    <a:pt x="5368" y="2082"/>
                    <a:pt x="5380" y="2078"/>
                  </a:cubicBezTo>
                  <a:cubicBezTo>
                    <a:pt x="5424" y="2063"/>
                    <a:pt x="5453" y="2020"/>
                    <a:pt x="5468" y="1961"/>
                  </a:cubicBezTo>
                  <a:cubicBezTo>
                    <a:pt x="5482" y="1918"/>
                    <a:pt x="5482" y="1860"/>
                    <a:pt x="5468" y="1816"/>
                  </a:cubicBezTo>
                  <a:cubicBezTo>
                    <a:pt x="5409" y="1612"/>
                    <a:pt x="5250" y="1438"/>
                    <a:pt x="5061" y="1365"/>
                  </a:cubicBezTo>
                  <a:cubicBezTo>
                    <a:pt x="4987" y="1340"/>
                    <a:pt x="4904" y="1326"/>
                    <a:pt x="4819" y="1326"/>
                  </a:cubicBezTo>
                  <a:cubicBezTo>
                    <a:pt x="4615" y="1326"/>
                    <a:pt x="4398" y="1401"/>
                    <a:pt x="4275" y="1554"/>
                  </a:cubicBezTo>
                  <a:cubicBezTo>
                    <a:pt x="4246" y="1612"/>
                    <a:pt x="4217" y="1685"/>
                    <a:pt x="4232" y="1743"/>
                  </a:cubicBezTo>
                  <a:cubicBezTo>
                    <a:pt x="4261" y="1831"/>
                    <a:pt x="4348" y="1874"/>
                    <a:pt x="4435" y="1889"/>
                  </a:cubicBezTo>
                  <a:cubicBezTo>
                    <a:pt x="4392" y="1932"/>
                    <a:pt x="4348" y="1976"/>
                    <a:pt x="4304" y="2034"/>
                  </a:cubicBezTo>
                  <a:cubicBezTo>
                    <a:pt x="4159" y="2252"/>
                    <a:pt x="4014" y="2456"/>
                    <a:pt x="3854" y="2659"/>
                  </a:cubicBezTo>
                  <a:cubicBezTo>
                    <a:pt x="3752" y="2805"/>
                    <a:pt x="3650" y="2950"/>
                    <a:pt x="3577" y="3096"/>
                  </a:cubicBezTo>
                  <a:cubicBezTo>
                    <a:pt x="3534" y="2979"/>
                    <a:pt x="3490" y="2877"/>
                    <a:pt x="3476" y="2761"/>
                  </a:cubicBezTo>
                  <a:cubicBezTo>
                    <a:pt x="3447" y="2398"/>
                    <a:pt x="3679" y="2063"/>
                    <a:pt x="3694" y="1685"/>
                  </a:cubicBezTo>
                  <a:cubicBezTo>
                    <a:pt x="3708" y="1278"/>
                    <a:pt x="3432" y="900"/>
                    <a:pt x="3432" y="493"/>
                  </a:cubicBezTo>
                  <a:cubicBezTo>
                    <a:pt x="3461" y="493"/>
                    <a:pt x="3490" y="499"/>
                    <a:pt x="3519" y="499"/>
                  </a:cubicBezTo>
                  <a:cubicBezTo>
                    <a:pt x="3534" y="499"/>
                    <a:pt x="3548" y="498"/>
                    <a:pt x="3563" y="493"/>
                  </a:cubicBezTo>
                  <a:cubicBezTo>
                    <a:pt x="3679" y="493"/>
                    <a:pt x="3810" y="435"/>
                    <a:pt x="3839" y="333"/>
                  </a:cubicBezTo>
                  <a:cubicBezTo>
                    <a:pt x="3854" y="260"/>
                    <a:pt x="3810" y="188"/>
                    <a:pt x="3767" y="129"/>
                  </a:cubicBezTo>
                  <a:cubicBezTo>
                    <a:pt x="3708" y="86"/>
                    <a:pt x="3636" y="57"/>
                    <a:pt x="3563" y="28"/>
                  </a:cubicBezTo>
                  <a:cubicBezTo>
                    <a:pt x="3491" y="11"/>
                    <a:pt x="3415" y="1"/>
                    <a:pt x="3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6"/>
          <p:cNvGrpSpPr/>
          <p:nvPr/>
        </p:nvGrpSpPr>
        <p:grpSpPr>
          <a:xfrm>
            <a:off x="-209454" y="371548"/>
            <a:ext cx="629270" cy="605475"/>
            <a:chOff x="276234" y="423441"/>
            <a:chExt cx="1507594" cy="1450586"/>
          </a:xfrm>
        </p:grpSpPr>
        <p:sp>
          <p:nvSpPr>
            <p:cNvPr id="433" name="Google Shape;433;p6"/>
            <p:cNvSpPr/>
            <p:nvPr/>
          </p:nvSpPr>
          <p:spPr>
            <a:xfrm>
              <a:off x="276234" y="423441"/>
              <a:ext cx="1507594" cy="1450586"/>
            </a:xfrm>
            <a:custGeom>
              <a:avLst/>
              <a:gdLst/>
              <a:ahLst/>
              <a:cxnLst/>
              <a:rect l="l" t="t" r="r" b="b"/>
              <a:pathLst>
                <a:path w="16925" h="16285" extrusionOk="0">
                  <a:moveTo>
                    <a:pt x="7125" y="1"/>
                  </a:moveTo>
                  <a:cubicBezTo>
                    <a:pt x="6965" y="1"/>
                    <a:pt x="6805" y="1"/>
                    <a:pt x="6674" y="15"/>
                  </a:cubicBezTo>
                  <a:cubicBezTo>
                    <a:pt x="6529" y="30"/>
                    <a:pt x="6398" y="59"/>
                    <a:pt x="6267" y="88"/>
                  </a:cubicBezTo>
                  <a:cubicBezTo>
                    <a:pt x="6035" y="146"/>
                    <a:pt x="5817" y="233"/>
                    <a:pt x="5628" y="350"/>
                  </a:cubicBezTo>
                  <a:cubicBezTo>
                    <a:pt x="5540" y="393"/>
                    <a:pt x="5453" y="466"/>
                    <a:pt x="5380" y="524"/>
                  </a:cubicBezTo>
                  <a:lnTo>
                    <a:pt x="5351" y="553"/>
                  </a:lnTo>
                  <a:cubicBezTo>
                    <a:pt x="5279" y="626"/>
                    <a:pt x="5220" y="699"/>
                    <a:pt x="5162" y="771"/>
                  </a:cubicBezTo>
                  <a:cubicBezTo>
                    <a:pt x="5046" y="902"/>
                    <a:pt x="4959" y="1077"/>
                    <a:pt x="4872" y="1295"/>
                  </a:cubicBezTo>
                  <a:cubicBezTo>
                    <a:pt x="4813" y="1455"/>
                    <a:pt x="4770" y="1658"/>
                    <a:pt x="4741" y="1905"/>
                  </a:cubicBezTo>
                  <a:cubicBezTo>
                    <a:pt x="4712" y="2109"/>
                    <a:pt x="4712" y="2327"/>
                    <a:pt x="4726" y="2574"/>
                  </a:cubicBezTo>
                  <a:cubicBezTo>
                    <a:pt x="4755" y="3010"/>
                    <a:pt x="4842" y="3490"/>
                    <a:pt x="5017" y="4043"/>
                  </a:cubicBezTo>
                  <a:cubicBezTo>
                    <a:pt x="5206" y="4668"/>
                    <a:pt x="5468" y="5308"/>
                    <a:pt x="5802" y="5918"/>
                  </a:cubicBezTo>
                  <a:cubicBezTo>
                    <a:pt x="5875" y="6049"/>
                    <a:pt x="5947" y="6166"/>
                    <a:pt x="6020" y="6296"/>
                  </a:cubicBezTo>
                  <a:cubicBezTo>
                    <a:pt x="6006" y="6282"/>
                    <a:pt x="5991" y="6267"/>
                    <a:pt x="5977" y="6267"/>
                  </a:cubicBezTo>
                  <a:cubicBezTo>
                    <a:pt x="5802" y="6137"/>
                    <a:pt x="5613" y="6020"/>
                    <a:pt x="5366" y="5875"/>
                  </a:cubicBezTo>
                  <a:cubicBezTo>
                    <a:pt x="4872" y="5613"/>
                    <a:pt x="4334" y="5410"/>
                    <a:pt x="3767" y="5250"/>
                  </a:cubicBezTo>
                  <a:cubicBezTo>
                    <a:pt x="3490" y="5177"/>
                    <a:pt x="3199" y="5119"/>
                    <a:pt x="2909" y="5090"/>
                  </a:cubicBezTo>
                  <a:cubicBezTo>
                    <a:pt x="2738" y="5072"/>
                    <a:pt x="2567" y="5059"/>
                    <a:pt x="2400" y="5059"/>
                  </a:cubicBezTo>
                  <a:cubicBezTo>
                    <a:pt x="2297" y="5059"/>
                    <a:pt x="2194" y="5064"/>
                    <a:pt x="2094" y="5075"/>
                  </a:cubicBezTo>
                  <a:cubicBezTo>
                    <a:pt x="1949" y="5090"/>
                    <a:pt x="1818" y="5104"/>
                    <a:pt x="1716" y="5119"/>
                  </a:cubicBezTo>
                  <a:cubicBezTo>
                    <a:pt x="1586" y="5148"/>
                    <a:pt x="1469" y="5191"/>
                    <a:pt x="1324" y="5235"/>
                  </a:cubicBezTo>
                  <a:cubicBezTo>
                    <a:pt x="1106" y="5322"/>
                    <a:pt x="888" y="5453"/>
                    <a:pt x="699" y="5628"/>
                  </a:cubicBezTo>
                  <a:cubicBezTo>
                    <a:pt x="510" y="5802"/>
                    <a:pt x="350" y="6020"/>
                    <a:pt x="248" y="6267"/>
                  </a:cubicBezTo>
                  <a:cubicBezTo>
                    <a:pt x="132" y="6529"/>
                    <a:pt x="59" y="6820"/>
                    <a:pt x="30" y="7154"/>
                  </a:cubicBezTo>
                  <a:cubicBezTo>
                    <a:pt x="1" y="7445"/>
                    <a:pt x="30" y="7750"/>
                    <a:pt x="103" y="8027"/>
                  </a:cubicBezTo>
                  <a:cubicBezTo>
                    <a:pt x="161" y="8288"/>
                    <a:pt x="277" y="8536"/>
                    <a:pt x="437" y="8783"/>
                  </a:cubicBezTo>
                  <a:cubicBezTo>
                    <a:pt x="728" y="9204"/>
                    <a:pt x="1149" y="9568"/>
                    <a:pt x="1716" y="9873"/>
                  </a:cubicBezTo>
                  <a:cubicBezTo>
                    <a:pt x="2211" y="10135"/>
                    <a:pt x="2778" y="10324"/>
                    <a:pt x="3432" y="10440"/>
                  </a:cubicBezTo>
                  <a:cubicBezTo>
                    <a:pt x="3839" y="10513"/>
                    <a:pt x="4261" y="10557"/>
                    <a:pt x="4668" y="10557"/>
                  </a:cubicBezTo>
                  <a:cubicBezTo>
                    <a:pt x="4944" y="10557"/>
                    <a:pt x="5206" y="10542"/>
                    <a:pt x="5453" y="10498"/>
                  </a:cubicBezTo>
                  <a:lnTo>
                    <a:pt x="5453" y="10498"/>
                  </a:lnTo>
                  <a:cubicBezTo>
                    <a:pt x="5410" y="10527"/>
                    <a:pt x="5366" y="10571"/>
                    <a:pt x="5322" y="10615"/>
                  </a:cubicBezTo>
                  <a:cubicBezTo>
                    <a:pt x="5133" y="10789"/>
                    <a:pt x="4944" y="10978"/>
                    <a:pt x="4755" y="11211"/>
                  </a:cubicBezTo>
                  <a:cubicBezTo>
                    <a:pt x="4421" y="11603"/>
                    <a:pt x="4130" y="12025"/>
                    <a:pt x="3897" y="12461"/>
                  </a:cubicBezTo>
                  <a:cubicBezTo>
                    <a:pt x="3650" y="12927"/>
                    <a:pt x="3490" y="13377"/>
                    <a:pt x="3418" y="13813"/>
                  </a:cubicBezTo>
                  <a:cubicBezTo>
                    <a:pt x="3330" y="14279"/>
                    <a:pt x="3374" y="14715"/>
                    <a:pt x="3548" y="15078"/>
                  </a:cubicBezTo>
                  <a:cubicBezTo>
                    <a:pt x="3767" y="15587"/>
                    <a:pt x="4217" y="15878"/>
                    <a:pt x="4552" y="16038"/>
                  </a:cubicBezTo>
                  <a:cubicBezTo>
                    <a:pt x="4828" y="16169"/>
                    <a:pt x="5104" y="16242"/>
                    <a:pt x="5380" y="16271"/>
                  </a:cubicBezTo>
                  <a:cubicBezTo>
                    <a:pt x="5459" y="16280"/>
                    <a:pt x="5538" y="16285"/>
                    <a:pt x="5619" y="16285"/>
                  </a:cubicBezTo>
                  <a:cubicBezTo>
                    <a:pt x="5793" y="16285"/>
                    <a:pt x="5972" y="16262"/>
                    <a:pt x="6151" y="16213"/>
                  </a:cubicBezTo>
                  <a:cubicBezTo>
                    <a:pt x="6485" y="16111"/>
                    <a:pt x="6805" y="15922"/>
                    <a:pt x="7125" y="15631"/>
                  </a:cubicBezTo>
                  <a:cubicBezTo>
                    <a:pt x="7227" y="15544"/>
                    <a:pt x="7314" y="15427"/>
                    <a:pt x="7416" y="15326"/>
                  </a:cubicBezTo>
                  <a:cubicBezTo>
                    <a:pt x="7765" y="14933"/>
                    <a:pt x="8056" y="14453"/>
                    <a:pt x="8317" y="13857"/>
                  </a:cubicBezTo>
                  <a:cubicBezTo>
                    <a:pt x="8419" y="13610"/>
                    <a:pt x="8521" y="13334"/>
                    <a:pt x="8608" y="13057"/>
                  </a:cubicBezTo>
                  <a:cubicBezTo>
                    <a:pt x="8652" y="12927"/>
                    <a:pt x="8681" y="12796"/>
                    <a:pt x="8710" y="12665"/>
                  </a:cubicBezTo>
                  <a:lnTo>
                    <a:pt x="8725" y="12621"/>
                  </a:lnTo>
                  <a:cubicBezTo>
                    <a:pt x="8957" y="13188"/>
                    <a:pt x="9263" y="13857"/>
                    <a:pt x="9699" y="14439"/>
                  </a:cubicBezTo>
                  <a:cubicBezTo>
                    <a:pt x="9830" y="14613"/>
                    <a:pt x="9960" y="14759"/>
                    <a:pt x="10106" y="14904"/>
                  </a:cubicBezTo>
                  <a:cubicBezTo>
                    <a:pt x="10251" y="15049"/>
                    <a:pt x="10411" y="15180"/>
                    <a:pt x="10600" y="15326"/>
                  </a:cubicBezTo>
                  <a:cubicBezTo>
                    <a:pt x="10920" y="15544"/>
                    <a:pt x="11284" y="15718"/>
                    <a:pt x="11662" y="15820"/>
                  </a:cubicBezTo>
                  <a:cubicBezTo>
                    <a:pt x="11879" y="15869"/>
                    <a:pt x="12096" y="15899"/>
                    <a:pt x="12318" y="15899"/>
                  </a:cubicBezTo>
                  <a:cubicBezTo>
                    <a:pt x="12423" y="15899"/>
                    <a:pt x="12529" y="15892"/>
                    <a:pt x="12636" y="15878"/>
                  </a:cubicBezTo>
                  <a:cubicBezTo>
                    <a:pt x="12941" y="15849"/>
                    <a:pt x="13246" y="15762"/>
                    <a:pt x="13537" y="15616"/>
                  </a:cubicBezTo>
                  <a:cubicBezTo>
                    <a:pt x="13712" y="15529"/>
                    <a:pt x="13886" y="15413"/>
                    <a:pt x="14032" y="15267"/>
                  </a:cubicBezTo>
                  <a:cubicBezTo>
                    <a:pt x="14119" y="15195"/>
                    <a:pt x="14192" y="15107"/>
                    <a:pt x="14264" y="15020"/>
                  </a:cubicBezTo>
                  <a:cubicBezTo>
                    <a:pt x="14468" y="14773"/>
                    <a:pt x="14628" y="14482"/>
                    <a:pt x="14730" y="14133"/>
                  </a:cubicBezTo>
                  <a:cubicBezTo>
                    <a:pt x="14875" y="13668"/>
                    <a:pt x="14875" y="13130"/>
                    <a:pt x="14730" y="12607"/>
                  </a:cubicBezTo>
                  <a:cubicBezTo>
                    <a:pt x="14671" y="12374"/>
                    <a:pt x="14570" y="12127"/>
                    <a:pt x="14453" y="11865"/>
                  </a:cubicBezTo>
                  <a:cubicBezTo>
                    <a:pt x="14322" y="11633"/>
                    <a:pt x="14177" y="11385"/>
                    <a:pt x="14003" y="11138"/>
                  </a:cubicBezTo>
                  <a:cubicBezTo>
                    <a:pt x="13683" y="10687"/>
                    <a:pt x="13290" y="10251"/>
                    <a:pt x="12839" y="9844"/>
                  </a:cubicBezTo>
                  <a:cubicBezTo>
                    <a:pt x="12607" y="9611"/>
                    <a:pt x="12330" y="9393"/>
                    <a:pt x="12025" y="9146"/>
                  </a:cubicBezTo>
                  <a:cubicBezTo>
                    <a:pt x="12083" y="9146"/>
                    <a:pt x="12141" y="9146"/>
                    <a:pt x="12214" y="9132"/>
                  </a:cubicBezTo>
                  <a:cubicBezTo>
                    <a:pt x="12447" y="9117"/>
                    <a:pt x="12708" y="9074"/>
                    <a:pt x="12999" y="9015"/>
                  </a:cubicBezTo>
                  <a:cubicBezTo>
                    <a:pt x="13566" y="8914"/>
                    <a:pt x="14148" y="8739"/>
                    <a:pt x="14700" y="8521"/>
                  </a:cubicBezTo>
                  <a:cubicBezTo>
                    <a:pt x="15267" y="8274"/>
                    <a:pt x="15747" y="7983"/>
                    <a:pt x="16125" y="7634"/>
                  </a:cubicBezTo>
                  <a:cubicBezTo>
                    <a:pt x="16343" y="7431"/>
                    <a:pt x="16518" y="7227"/>
                    <a:pt x="16634" y="7009"/>
                  </a:cubicBezTo>
                  <a:cubicBezTo>
                    <a:pt x="16692" y="6907"/>
                    <a:pt x="16751" y="6805"/>
                    <a:pt x="16794" y="6660"/>
                  </a:cubicBezTo>
                  <a:cubicBezTo>
                    <a:pt x="16852" y="6529"/>
                    <a:pt x="16867" y="6398"/>
                    <a:pt x="16896" y="6267"/>
                  </a:cubicBezTo>
                  <a:cubicBezTo>
                    <a:pt x="16925" y="6035"/>
                    <a:pt x="16925" y="5758"/>
                    <a:pt x="16852" y="5468"/>
                  </a:cubicBezTo>
                  <a:cubicBezTo>
                    <a:pt x="16794" y="5206"/>
                    <a:pt x="16692" y="4944"/>
                    <a:pt x="16547" y="4697"/>
                  </a:cubicBezTo>
                  <a:cubicBezTo>
                    <a:pt x="16431" y="4479"/>
                    <a:pt x="16271" y="4290"/>
                    <a:pt x="16096" y="4130"/>
                  </a:cubicBezTo>
                  <a:cubicBezTo>
                    <a:pt x="15936" y="3970"/>
                    <a:pt x="15747" y="3854"/>
                    <a:pt x="15529" y="3752"/>
                  </a:cubicBezTo>
                  <a:cubicBezTo>
                    <a:pt x="15165" y="3590"/>
                    <a:pt x="14750" y="3503"/>
                    <a:pt x="14274" y="3503"/>
                  </a:cubicBezTo>
                  <a:cubicBezTo>
                    <a:pt x="14237" y="3503"/>
                    <a:pt x="14200" y="3504"/>
                    <a:pt x="14162" y="3505"/>
                  </a:cubicBezTo>
                  <a:cubicBezTo>
                    <a:pt x="13683" y="3519"/>
                    <a:pt x="13203" y="3621"/>
                    <a:pt x="12650" y="3796"/>
                  </a:cubicBezTo>
                  <a:cubicBezTo>
                    <a:pt x="12069" y="3999"/>
                    <a:pt x="11502" y="4275"/>
                    <a:pt x="10978" y="4610"/>
                  </a:cubicBezTo>
                  <a:cubicBezTo>
                    <a:pt x="10687" y="4813"/>
                    <a:pt x="10440" y="5002"/>
                    <a:pt x="10222" y="5191"/>
                  </a:cubicBezTo>
                  <a:cubicBezTo>
                    <a:pt x="10179" y="5235"/>
                    <a:pt x="10135" y="5279"/>
                    <a:pt x="10091" y="5322"/>
                  </a:cubicBezTo>
                  <a:cubicBezTo>
                    <a:pt x="10106" y="5221"/>
                    <a:pt x="10120" y="5104"/>
                    <a:pt x="10120" y="4988"/>
                  </a:cubicBezTo>
                  <a:cubicBezTo>
                    <a:pt x="10135" y="4726"/>
                    <a:pt x="10135" y="4450"/>
                    <a:pt x="10091" y="4101"/>
                  </a:cubicBezTo>
                  <a:cubicBezTo>
                    <a:pt x="10048" y="3476"/>
                    <a:pt x="9902" y="2851"/>
                    <a:pt x="9670" y="2254"/>
                  </a:cubicBezTo>
                  <a:cubicBezTo>
                    <a:pt x="9553" y="1964"/>
                    <a:pt x="9422" y="1687"/>
                    <a:pt x="9248" y="1426"/>
                  </a:cubicBezTo>
                  <a:cubicBezTo>
                    <a:pt x="9088" y="1164"/>
                    <a:pt x="8899" y="931"/>
                    <a:pt x="8696" y="728"/>
                  </a:cubicBezTo>
                  <a:cubicBezTo>
                    <a:pt x="8477" y="524"/>
                    <a:pt x="8230" y="350"/>
                    <a:pt x="7983" y="233"/>
                  </a:cubicBezTo>
                  <a:cubicBezTo>
                    <a:pt x="7852" y="175"/>
                    <a:pt x="7721" y="117"/>
                    <a:pt x="7590" y="88"/>
                  </a:cubicBezTo>
                  <a:cubicBezTo>
                    <a:pt x="7445" y="44"/>
                    <a:pt x="7300" y="15"/>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536601" y="719529"/>
              <a:ext cx="940365" cy="895560"/>
            </a:xfrm>
            <a:custGeom>
              <a:avLst/>
              <a:gdLst/>
              <a:ahLst/>
              <a:cxnLst/>
              <a:rect l="l" t="t" r="r" b="b"/>
              <a:pathLst>
                <a:path w="10557" h="10054" extrusionOk="0">
                  <a:moveTo>
                    <a:pt x="6987" y="3631"/>
                  </a:moveTo>
                  <a:cubicBezTo>
                    <a:pt x="7019" y="3658"/>
                    <a:pt x="7051" y="3686"/>
                    <a:pt x="7081" y="3715"/>
                  </a:cubicBezTo>
                  <a:lnTo>
                    <a:pt x="7081" y="3715"/>
                  </a:lnTo>
                  <a:cubicBezTo>
                    <a:pt x="7081" y="3714"/>
                    <a:pt x="7081" y="3714"/>
                    <a:pt x="7081" y="3714"/>
                  </a:cubicBezTo>
                  <a:cubicBezTo>
                    <a:pt x="7054" y="3682"/>
                    <a:pt x="7022" y="3654"/>
                    <a:pt x="6987" y="3631"/>
                  </a:cubicBezTo>
                  <a:close/>
                  <a:moveTo>
                    <a:pt x="4958" y="3292"/>
                  </a:moveTo>
                  <a:lnTo>
                    <a:pt x="4958" y="3307"/>
                  </a:lnTo>
                  <a:cubicBezTo>
                    <a:pt x="4973" y="3307"/>
                    <a:pt x="4987" y="3307"/>
                    <a:pt x="5002" y="3321"/>
                  </a:cubicBezTo>
                  <a:cubicBezTo>
                    <a:pt x="5031" y="3336"/>
                    <a:pt x="5060" y="3350"/>
                    <a:pt x="5089" y="3380"/>
                  </a:cubicBezTo>
                  <a:cubicBezTo>
                    <a:pt x="5162" y="3481"/>
                    <a:pt x="5147" y="3612"/>
                    <a:pt x="5046" y="3685"/>
                  </a:cubicBezTo>
                  <a:cubicBezTo>
                    <a:pt x="5016" y="3714"/>
                    <a:pt x="4973" y="3729"/>
                    <a:pt x="4929" y="3743"/>
                  </a:cubicBezTo>
                  <a:cubicBezTo>
                    <a:pt x="4856" y="3743"/>
                    <a:pt x="4784" y="3714"/>
                    <a:pt x="4740" y="3656"/>
                  </a:cubicBezTo>
                  <a:cubicBezTo>
                    <a:pt x="4682" y="3583"/>
                    <a:pt x="4682" y="3496"/>
                    <a:pt x="4711" y="3423"/>
                  </a:cubicBezTo>
                  <a:cubicBezTo>
                    <a:pt x="4726" y="3394"/>
                    <a:pt x="4755" y="3365"/>
                    <a:pt x="4769" y="3350"/>
                  </a:cubicBezTo>
                  <a:cubicBezTo>
                    <a:pt x="4827" y="3292"/>
                    <a:pt x="4886" y="3292"/>
                    <a:pt x="4958" y="3292"/>
                  </a:cubicBezTo>
                  <a:close/>
                  <a:moveTo>
                    <a:pt x="5761" y="3832"/>
                  </a:moveTo>
                  <a:cubicBezTo>
                    <a:pt x="5823" y="3832"/>
                    <a:pt x="5883" y="3860"/>
                    <a:pt x="5918" y="3903"/>
                  </a:cubicBezTo>
                  <a:cubicBezTo>
                    <a:pt x="5991" y="3990"/>
                    <a:pt x="5976" y="4107"/>
                    <a:pt x="5889" y="4179"/>
                  </a:cubicBezTo>
                  <a:cubicBezTo>
                    <a:pt x="5857" y="4211"/>
                    <a:pt x="5815" y="4226"/>
                    <a:pt x="5771" y="4226"/>
                  </a:cubicBezTo>
                  <a:cubicBezTo>
                    <a:pt x="5714" y="4226"/>
                    <a:pt x="5654" y="4200"/>
                    <a:pt x="5613" y="4150"/>
                  </a:cubicBezTo>
                  <a:cubicBezTo>
                    <a:pt x="5540" y="4063"/>
                    <a:pt x="5569" y="3947"/>
                    <a:pt x="5642" y="3874"/>
                  </a:cubicBezTo>
                  <a:cubicBezTo>
                    <a:pt x="5677" y="3845"/>
                    <a:pt x="5719" y="3832"/>
                    <a:pt x="5761" y="3832"/>
                  </a:cubicBezTo>
                  <a:close/>
                  <a:moveTo>
                    <a:pt x="5023" y="4159"/>
                  </a:moveTo>
                  <a:cubicBezTo>
                    <a:pt x="5045" y="4159"/>
                    <a:pt x="5067" y="4170"/>
                    <a:pt x="5075" y="4194"/>
                  </a:cubicBezTo>
                  <a:cubicBezTo>
                    <a:pt x="5104" y="4223"/>
                    <a:pt x="5104" y="4266"/>
                    <a:pt x="5075" y="4296"/>
                  </a:cubicBezTo>
                  <a:cubicBezTo>
                    <a:pt x="5055" y="4315"/>
                    <a:pt x="5035" y="4323"/>
                    <a:pt x="5017" y="4323"/>
                  </a:cubicBezTo>
                  <a:cubicBezTo>
                    <a:pt x="4995" y="4323"/>
                    <a:pt x="4974" y="4312"/>
                    <a:pt x="4958" y="4296"/>
                  </a:cubicBezTo>
                  <a:cubicBezTo>
                    <a:pt x="4929" y="4252"/>
                    <a:pt x="4944" y="4208"/>
                    <a:pt x="4973" y="4179"/>
                  </a:cubicBezTo>
                  <a:cubicBezTo>
                    <a:pt x="4986" y="4166"/>
                    <a:pt x="5005" y="4159"/>
                    <a:pt x="5023" y="4159"/>
                  </a:cubicBezTo>
                  <a:close/>
                  <a:moveTo>
                    <a:pt x="5618" y="4854"/>
                  </a:moveTo>
                  <a:cubicBezTo>
                    <a:pt x="5688" y="4854"/>
                    <a:pt x="5759" y="4885"/>
                    <a:pt x="5802" y="4935"/>
                  </a:cubicBezTo>
                  <a:cubicBezTo>
                    <a:pt x="5889" y="5037"/>
                    <a:pt x="5860" y="5182"/>
                    <a:pt x="5773" y="5270"/>
                  </a:cubicBezTo>
                  <a:cubicBezTo>
                    <a:pt x="5737" y="5305"/>
                    <a:pt x="5690" y="5321"/>
                    <a:pt x="5641" y="5321"/>
                  </a:cubicBezTo>
                  <a:cubicBezTo>
                    <a:pt x="5570" y="5321"/>
                    <a:pt x="5496" y="5287"/>
                    <a:pt x="5453" y="5226"/>
                  </a:cubicBezTo>
                  <a:cubicBezTo>
                    <a:pt x="5365" y="5124"/>
                    <a:pt x="5394" y="4993"/>
                    <a:pt x="5482" y="4906"/>
                  </a:cubicBezTo>
                  <a:cubicBezTo>
                    <a:pt x="5518" y="4870"/>
                    <a:pt x="5568" y="4854"/>
                    <a:pt x="5618" y="4854"/>
                  </a:cubicBezTo>
                  <a:close/>
                  <a:moveTo>
                    <a:pt x="4686" y="4822"/>
                  </a:moveTo>
                  <a:cubicBezTo>
                    <a:pt x="4816" y="4822"/>
                    <a:pt x="4947" y="4879"/>
                    <a:pt x="5031" y="4979"/>
                  </a:cubicBezTo>
                  <a:cubicBezTo>
                    <a:pt x="5191" y="5168"/>
                    <a:pt x="5147" y="5430"/>
                    <a:pt x="4973" y="5575"/>
                  </a:cubicBezTo>
                  <a:cubicBezTo>
                    <a:pt x="4899" y="5643"/>
                    <a:pt x="4803" y="5674"/>
                    <a:pt x="4707" y="5674"/>
                  </a:cubicBezTo>
                  <a:cubicBezTo>
                    <a:pt x="4577" y="5674"/>
                    <a:pt x="4446" y="5617"/>
                    <a:pt x="4362" y="5517"/>
                  </a:cubicBezTo>
                  <a:cubicBezTo>
                    <a:pt x="4217" y="5328"/>
                    <a:pt x="4260" y="5081"/>
                    <a:pt x="4420" y="4921"/>
                  </a:cubicBezTo>
                  <a:cubicBezTo>
                    <a:pt x="4494" y="4853"/>
                    <a:pt x="4590" y="4822"/>
                    <a:pt x="4686" y="4822"/>
                  </a:cubicBezTo>
                  <a:close/>
                  <a:moveTo>
                    <a:pt x="6527" y="5357"/>
                  </a:moveTo>
                  <a:cubicBezTo>
                    <a:pt x="6621" y="5357"/>
                    <a:pt x="6717" y="5398"/>
                    <a:pt x="6776" y="5473"/>
                  </a:cubicBezTo>
                  <a:cubicBezTo>
                    <a:pt x="6892" y="5619"/>
                    <a:pt x="6863" y="5808"/>
                    <a:pt x="6732" y="5924"/>
                  </a:cubicBezTo>
                  <a:cubicBezTo>
                    <a:pt x="6682" y="5974"/>
                    <a:pt x="6614" y="5997"/>
                    <a:pt x="6544" y="5997"/>
                  </a:cubicBezTo>
                  <a:cubicBezTo>
                    <a:pt x="6451" y="5997"/>
                    <a:pt x="6354" y="5955"/>
                    <a:pt x="6296" y="5880"/>
                  </a:cubicBezTo>
                  <a:cubicBezTo>
                    <a:pt x="6180" y="5735"/>
                    <a:pt x="6209" y="5546"/>
                    <a:pt x="6340" y="5430"/>
                  </a:cubicBezTo>
                  <a:cubicBezTo>
                    <a:pt x="6389" y="5380"/>
                    <a:pt x="6458" y="5357"/>
                    <a:pt x="6527" y="5357"/>
                  </a:cubicBezTo>
                  <a:close/>
                  <a:moveTo>
                    <a:pt x="4384" y="5960"/>
                  </a:moveTo>
                  <a:cubicBezTo>
                    <a:pt x="4428" y="5960"/>
                    <a:pt x="4475" y="5979"/>
                    <a:pt x="4508" y="6011"/>
                  </a:cubicBezTo>
                  <a:cubicBezTo>
                    <a:pt x="4566" y="6084"/>
                    <a:pt x="4551" y="6186"/>
                    <a:pt x="4493" y="6244"/>
                  </a:cubicBezTo>
                  <a:cubicBezTo>
                    <a:pt x="4463" y="6268"/>
                    <a:pt x="4427" y="6280"/>
                    <a:pt x="4392" y="6280"/>
                  </a:cubicBezTo>
                  <a:cubicBezTo>
                    <a:pt x="4343" y="6280"/>
                    <a:pt x="4294" y="6257"/>
                    <a:pt x="4260" y="6215"/>
                  </a:cubicBezTo>
                  <a:cubicBezTo>
                    <a:pt x="4202" y="6142"/>
                    <a:pt x="4217" y="6055"/>
                    <a:pt x="4289" y="5997"/>
                  </a:cubicBezTo>
                  <a:cubicBezTo>
                    <a:pt x="4315" y="5971"/>
                    <a:pt x="4349" y="5960"/>
                    <a:pt x="4384" y="5960"/>
                  </a:cubicBezTo>
                  <a:close/>
                  <a:moveTo>
                    <a:pt x="5093" y="6028"/>
                  </a:moveTo>
                  <a:cubicBezTo>
                    <a:pt x="5223" y="6028"/>
                    <a:pt x="5355" y="6085"/>
                    <a:pt x="5438" y="6186"/>
                  </a:cubicBezTo>
                  <a:cubicBezTo>
                    <a:pt x="5598" y="6375"/>
                    <a:pt x="5554" y="6636"/>
                    <a:pt x="5380" y="6796"/>
                  </a:cubicBezTo>
                  <a:cubicBezTo>
                    <a:pt x="5311" y="6866"/>
                    <a:pt x="5217" y="6897"/>
                    <a:pt x="5121" y="6897"/>
                  </a:cubicBezTo>
                  <a:cubicBezTo>
                    <a:pt x="4995" y="6897"/>
                    <a:pt x="4866" y="6843"/>
                    <a:pt x="4784" y="6753"/>
                  </a:cubicBezTo>
                  <a:cubicBezTo>
                    <a:pt x="4784" y="6753"/>
                    <a:pt x="4769" y="6738"/>
                    <a:pt x="4769" y="6738"/>
                  </a:cubicBezTo>
                  <a:cubicBezTo>
                    <a:pt x="4711" y="6651"/>
                    <a:pt x="4667" y="6564"/>
                    <a:pt x="4667" y="6477"/>
                  </a:cubicBezTo>
                  <a:cubicBezTo>
                    <a:pt x="4667" y="6346"/>
                    <a:pt x="4726" y="6215"/>
                    <a:pt x="4827" y="6128"/>
                  </a:cubicBezTo>
                  <a:cubicBezTo>
                    <a:pt x="4902" y="6060"/>
                    <a:pt x="4997" y="6028"/>
                    <a:pt x="5093" y="6028"/>
                  </a:cubicBezTo>
                  <a:close/>
                  <a:moveTo>
                    <a:pt x="4533" y="1"/>
                  </a:moveTo>
                  <a:cubicBezTo>
                    <a:pt x="4524" y="1"/>
                    <a:pt x="4515" y="3"/>
                    <a:pt x="4508" y="6"/>
                  </a:cubicBezTo>
                  <a:cubicBezTo>
                    <a:pt x="4493" y="21"/>
                    <a:pt x="4493" y="21"/>
                    <a:pt x="4478" y="21"/>
                  </a:cubicBezTo>
                  <a:cubicBezTo>
                    <a:pt x="4478" y="35"/>
                    <a:pt x="4464" y="35"/>
                    <a:pt x="4464" y="50"/>
                  </a:cubicBezTo>
                  <a:cubicBezTo>
                    <a:pt x="4464" y="65"/>
                    <a:pt x="4464" y="94"/>
                    <a:pt x="4464" y="108"/>
                  </a:cubicBezTo>
                  <a:cubicBezTo>
                    <a:pt x="4478" y="152"/>
                    <a:pt x="4493" y="195"/>
                    <a:pt x="4508" y="239"/>
                  </a:cubicBezTo>
                  <a:cubicBezTo>
                    <a:pt x="4667" y="821"/>
                    <a:pt x="4798" y="1402"/>
                    <a:pt x="4886" y="1998"/>
                  </a:cubicBezTo>
                  <a:cubicBezTo>
                    <a:pt x="4929" y="2289"/>
                    <a:pt x="4958" y="2580"/>
                    <a:pt x="4987" y="2871"/>
                  </a:cubicBezTo>
                  <a:cubicBezTo>
                    <a:pt x="4987" y="2972"/>
                    <a:pt x="5002" y="3089"/>
                    <a:pt x="5002" y="3205"/>
                  </a:cubicBezTo>
                  <a:cubicBezTo>
                    <a:pt x="4973" y="3205"/>
                    <a:pt x="4958" y="3220"/>
                    <a:pt x="4929" y="3220"/>
                  </a:cubicBezTo>
                  <a:cubicBezTo>
                    <a:pt x="4915" y="3147"/>
                    <a:pt x="4900" y="3060"/>
                    <a:pt x="4871" y="2987"/>
                  </a:cubicBezTo>
                  <a:cubicBezTo>
                    <a:pt x="4827" y="2783"/>
                    <a:pt x="4769" y="2594"/>
                    <a:pt x="4726" y="2391"/>
                  </a:cubicBezTo>
                  <a:cubicBezTo>
                    <a:pt x="4624" y="2013"/>
                    <a:pt x="4522" y="1649"/>
                    <a:pt x="4449" y="1271"/>
                  </a:cubicBezTo>
                  <a:cubicBezTo>
                    <a:pt x="4437" y="1234"/>
                    <a:pt x="4413" y="1196"/>
                    <a:pt x="4369" y="1196"/>
                  </a:cubicBezTo>
                  <a:cubicBezTo>
                    <a:pt x="4363" y="1196"/>
                    <a:pt x="4355" y="1197"/>
                    <a:pt x="4348" y="1199"/>
                  </a:cubicBezTo>
                  <a:cubicBezTo>
                    <a:pt x="4333" y="1199"/>
                    <a:pt x="4319" y="1213"/>
                    <a:pt x="4304" y="1213"/>
                  </a:cubicBezTo>
                  <a:cubicBezTo>
                    <a:pt x="4289" y="1242"/>
                    <a:pt x="4275" y="1257"/>
                    <a:pt x="4289" y="1286"/>
                  </a:cubicBezTo>
                  <a:cubicBezTo>
                    <a:pt x="4362" y="1664"/>
                    <a:pt x="4449" y="2042"/>
                    <a:pt x="4551" y="2420"/>
                  </a:cubicBezTo>
                  <a:cubicBezTo>
                    <a:pt x="4595" y="2594"/>
                    <a:pt x="4638" y="2783"/>
                    <a:pt x="4682" y="2958"/>
                  </a:cubicBezTo>
                  <a:cubicBezTo>
                    <a:pt x="4697" y="2972"/>
                    <a:pt x="4697" y="2987"/>
                    <a:pt x="4697" y="2987"/>
                  </a:cubicBezTo>
                  <a:cubicBezTo>
                    <a:pt x="4697" y="2987"/>
                    <a:pt x="4697" y="2987"/>
                    <a:pt x="4682" y="2972"/>
                  </a:cubicBezTo>
                  <a:cubicBezTo>
                    <a:pt x="4478" y="2623"/>
                    <a:pt x="4304" y="2245"/>
                    <a:pt x="4144" y="1853"/>
                  </a:cubicBezTo>
                  <a:cubicBezTo>
                    <a:pt x="3970" y="1460"/>
                    <a:pt x="3839" y="1053"/>
                    <a:pt x="3722" y="646"/>
                  </a:cubicBezTo>
                  <a:cubicBezTo>
                    <a:pt x="3679" y="472"/>
                    <a:pt x="3635" y="283"/>
                    <a:pt x="3592" y="108"/>
                  </a:cubicBezTo>
                  <a:cubicBezTo>
                    <a:pt x="3580" y="72"/>
                    <a:pt x="3558" y="46"/>
                    <a:pt x="3526" y="46"/>
                  </a:cubicBezTo>
                  <a:cubicBezTo>
                    <a:pt x="3519" y="46"/>
                    <a:pt x="3512" y="47"/>
                    <a:pt x="3504" y="50"/>
                  </a:cubicBezTo>
                  <a:cubicBezTo>
                    <a:pt x="3490" y="50"/>
                    <a:pt x="3475" y="50"/>
                    <a:pt x="3461" y="65"/>
                  </a:cubicBezTo>
                  <a:cubicBezTo>
                    <a:pt x="3446" y="79"/>
                    <a:pt x="3432" y="108"/>
                    <a:pt x="3446" y="123"/>
                  </a:cubicBezTo>
                  <a:cubicBezTo>
                    <a:pt x="3592" y="777"/>
                    <a:pt x="3766" y="1402"/>
                    <a:pt x="4013" y="2013"/>
                  </a:cubicBezTo>
                  <a:cubicBezTo>
                    <a:pt x="4130" y="2333"/>
                    <a:pt x="4275" y="2623"/>
                    <a:pt x="4435" y="2929"/>
                  </a:cubicBezTo>
                  <a:cubicBezTo>
                    <a:pt x="4508" y="3060"/>
                    <a:pt x="4580" y="3191"/>
                    <a:pt x="4667" y="3336"/>
                  </a:cubicBezTo>
                  <a:cubicBezTo>
                    <a:pt x="4551" y="3380"/>
                    <a:pt x="4449" y="3452"/>
                    <a:pt x="4348" y="3525"/>
                  </a:cubicBezTo>
                  <a:cubicBezTo>
                    <a:pt x="4304" y="3554"/>
                    <a:pt x="4260" y="3583"/>
                    <a:pt x="4231" y="3627"/>
                  </a:cubicBezTo>
                  <a:cubicBezTo>
                    <a:pt x="4173" y="3685"/>
                    <a:pt x="4115" y="3743"/>
                    <a:pt x="4057" y="3801"/>
                  </a:cubicBezTo>
                  <a:cubicBezTo>
                    <a:pt x="4013" y="3845"/>
                    <a:pt x="3970" y="3888"/>
                    <a:pt x="3940" y="3947"/>
                  </a:cubicBezTo>
                  <a:cubicBezTo>
                    <a:pt x="4013" y="3976"/>
                    <a:pt x="4071" y="4019"/>
                    <a:pt x="4130" y="4077"/>
                  </a:cubicBezTo>
                  <a:cubicBezTo>
                    <a:pt x="4289" y="4266"/>
                    <a:pt x="4246" y="4528"/>
                    <a:pt x="4071" y="4688"/>
                  </a:cubicBezTo>
                  <a:cubicBezTo>
                    <a:pt x="3998" y="4753"/>
                    <a:pt x="3903" y="4782"/>
                    <a:pt x="3804" y="4782"/>
                  </a:cubicBezTo>
                  <a:cubicBezTo>
                    <a:pt x="3727" y="4782"/>
                    <a:pt x="3648" y="4764"/>
                    <a:pt x="3577" y="4732"/>
                  </a:cubicBezTo>
                  <a:cubicBezTo>
                    <a:pt x="3562" y="4804"/>
                    <a:pt x="3548" y="4892"/>
                    <a:pt x="3533" y="4979"/>
                  </a:cubicBezTo>
                  <a:cubicBezTo>
                    <a:pt x="3446" y="4935"/>
                    <a:pt x="3373" y="4892"/>
                    <a:pt x="3286" y="4863"/>
                  </a:cubicBezTo>
                  <a:cubicBezTo>
                    <a:pt x="2966" y="4703"/>
                    <a:pt x="2632" y="4572"/>
                    <a:pt x="2297" y="4441"/>
                  </a:cubicBezTo>
                  <a:cubicBezTo>
                    <a:pt x="1643" y="4208"/>
                    <a:pt x="960" y="4034"/>
                    <a:pt x="262" y="3918"/>
                  </a:cubicBezTo>
                  <a:cubicBezTo>
                    <a:pt x="247" y="3918"/>
                    <a:pt x="218" y="3932"/>
                    <a:pt x="204" y="3947"/>
                  </a:cubicBezTo>
                  <a:cubicBezTo>
                    <a:pt x="189" y="3961"/>
                    <a:pt x="175" y="3976"/>
                    <a:pt x="175" y="4005"/>
                  </a:cubicBezTo>
                  <a:cubicBezTo>
                    <a:pt x="175" y="4019"/>
                    <a:pt x="189" y="4048"/>
                    <a:pt x="204" y="4063"/>
                  </a:cubicBezTo>
                  <a:cubicBezTo>
                    <a:pt x="218" y="4077"/>
                    <a:pt x="233" y="4077"/>
                    <a:pt x="247" y="4092"/>
                  </a:cubicBezTo>
                  <a:cubicBezTo>
                    <a:pt x="306" y="4092"/>
                    <a:pt x="364" y="4107"/>
                    <a:pt x="422" y="4121"/>
                  </a:cubicBezTo>
                  <a:cubicBezTo>
                    <a:pt x="1381" y="4296"/>
                    <a:pt x="2312" y="4615"/>
                    <a:pt x="3199" y="5037"/>
                  </a:cubicBezTo>
                  <a:lnTo>
                    <a:pt x="3199" y="5052"/>
                  </a:lnTo>
                  <a:lnTo>
                    <a:pt x="3214" y="5052"/>
                  </a:lnTo>
                  <a:cubicBezTo>
                    <a:pt x="3315" y="5095"/>
                    <a:pt x="3403" y="5153"/>
                    <a:pt x="3504" y="5197"/>
                  </a:cubicBezTo>
                  <a:cubicBezTo>
                    <a:pt x="3504" y="5255"/>
                    <a:pt x="3490" y="5313"/>
                    <a:pt x="3490" y="5371"/>
                  </a:cubicBezTo>
                  <a:cubicBezTo>
                    <a:pt x="2661" y="5182"/>
                    <a:pt x="1861" y="4906"/>
                    <a:pt x="1062" y="4630"/>
                  </a:cubicBezTo>
                  <a:cubicBezTo>
                    <a:pt x="1053" y="4626"/>
                    <a:pt x="1045" y="4624"/>
                    <a:pt x="1036" y="4624"/>
                  </a:cubicBezTo>
                  <a:cubicBezTo>
                    <a:pt x="1017" y="4624"/>
                    <a:pt x="999" y="4634"/>
                    <a:pt x="989" y="4645"/>
                  </a:cubicBezTo>
                  <a:cubicBezTo>
                    <a:pt x="974" y="4645"/>
                    <a:pt x="974" y="4659"/>
                    <a:pt x="960" y="4674"/>
                  </a:cubicBezTo>
                  <a:cubicBezTo>
                    <a:pt x="945" y="4717"/>
                    <a:pt x="974" y="4746"/>
                    <a:pt x="1003" y="4761"/>
                  </a:cubicBezTo>
                  <a:cubicBezTo>
                    <a:pt x="1483" y="4935"/>
                    <a:pt x="1963" y="5095"/>
                    <a:pt x="2457" y="5255"/>
                  </a:cubicBezTo>
                  <a:cubicBezTo>
                    <a:pt x="2705" y="5328"/>
                    <a:pt x="2952" y="5401"/>
                    <a:pt x="3214" y="5459"/>
                  </a:cubicBezTo>
                  <a:cubicBezTo>
                    <a:pt x="3257" y="5473"/>
                    <a:pt x="3315" y="5488"/>
                    <a:pt x="3359" y="5502"/>
                  </a:cubicBezTo>
                  <a:cubicBezTo>
                    <a:pt x="3228" y="5510"/>
                    <a:pt x="3097" y="5513"/>
                    <a:pt x="2965" y="5513"/>
                  </a:cubicBezTo>
                  <a:cubicBezTo>
                    <a:pt x="2832" y="5513"/>
                    <a:pt x="2697" y="5510"/>
                    <a:pt x="2559" y="5502"/>
                  </a:cubicBezTo>
                  <a:cubicBezTo>
                    <a:pt x="2268" y="5488"/>
                    <a:pt x="1978" y="5459"/>
                    <a:pt x="1672" y="5415"/>
                  </a:cubicBezTo>
                  <a:cubicBezTo>
                    <a:pt x="1585" y="5401"/>
                    <a:pt x="1483" y="5386"/>
                    <a:pt x="1381" y="5371"/>
                  </a:cubicBezTo>
                  <a:lnTo>
                    <a:pt x="1367" y="5371"/>
                  </a:lnTo>
                  <a:cubicBezTo>
                    <a:pt x="1163" y="5328"/>
                    <a:pt x="945" y="5270"/>
                    <a:pt x="742" y="5212"/>
                  </a:cubicBezTo>
                  <a:cubicBezTo>
                    <a:pt x="524" y="5153"/>
                    <a:pt x="320" y="5081"/>
                    <a:pt x="117" y="4993"/>
                  </a:cubicBezTo>
                  <a:cubicBezTo>
                    <a:pt x="108" y="4989"/>
                    <a:pt x="100" y="4987"/>
                    <a:pt x="91" y="4987"/>
                  </a:cubicBezTo>
                  <a:cubicBezTo>
                    <a:pt x="72" y="4987"/>
                    <a:pt x="54" y="4998"/>
                    <a:pt x="44" y="5008"/>
                  </a:cubicBezTo>
                  <a:cubicBezTo>
                    <a:pt x="29" y="5023"/>
                    <a:pt x="29" y="5023"/>
                    <a:pt x="15" y="5037"/>
                  </a:cubicBezTo>
                  <a:cubicBezTo>
                    <a:pt x="0" y="5081"/>
                    <a:pt x="29" y="5110"/>
                    <a:pt x="58" y="5124"/>
                  </a:cubicBezTo>
                  <a:cubicBezTo>
                    <a:pt x="378" y="5255"/>
                    <a:pt x="698" y="5357"/>
                    <a:pt x="1018" y="5444"/>
                  </a:cubicBezTo>
                  <a:cubicBezTo>
                    <a:pt x="1280" y="5502"/>
                    <a:pt x="1541" y="5561"/>
                    <a:pt x="1803" y="5590"/>
                  </a:cubicBezTo>
                  <a:cubicBezTo>
                    <a:pt x="1876" y="5604"/>
                    <a:pt x="1949" y="5604"/>
                    <a:pt x="2021" y="5619"/>
                  </a:cubicBezTo>
                  <a:cubicBezTo>
                    <a:pt x="2356" y="5662"/>
                    <a:pt x="2705" y="5677"/>
                    <a:pt x="3039" y="5677"/>
                  </a:cubicBezTo>
                  <a:cubicBezTo>
                    <a:pt x="3243" y="5677"/>
                    <a:pt x="3446" y="5662"/>
                    <a:pt x="3664" y="5648"/>
                  </a:cubicBezTo>
                  <a:cubicBezTo>
                    <a:pt x="3737" y="5677"/>
                    <a:pt x="3810" y="5720"/>
                    <a:pt x="3868" y="5779"/>
                  </a:cubicBezTo>
                  <a:cubicBezTo>
                    <a:pt x="4013" y="5953"/>
                    <a:pt x="3970" y="6186"/>
                    <a:pt x="3810" y="6331"/>
                  </a:cubicBezTo>
                  <a:cubicBezTo>
                    <a:pt x="3781" y="6360"/>
                    <a:pt x="3737" y="6389"/>
                    <a:pt x="3693" y="6404"/>
                  </a:cubicBezTo>
                  <a:cubicBezTo>
                    <a:pt x="3751" y="6535"/>
                    <a:pt x="3824" y="6651"/>
                    <a:pt x="3897" y="6767"/>
                  </a:cubicBezTo>
                  <a:cubicBezTo>
                    <a:pt x="3940" y="6840"/>
                    <a:pt x="4013" y="6913"/>
                    <a:pt x="4071" y="6985"/>
                  </a:cubicBezTo>
                  <a:cubicBezTo>
                    <a:pt x="4028" y="7044"/>
                    <a:pt x="3999" y="7087"/>
                    <a:pt x="3955" y="7131"/>
                  </a:cubicBezTo>
                  <a:cubicBezTo>
                    <a:pt x="3766" y="7334"/>
                    <a:pt x="3592" y="7552"/>
                    <a:pt x="3432" y="7771"/>
                  </a:cubicBezTo>
                  <a:cubicBezTo>
                    <a:pt x="3272" y="8003"/>
                    <a:pt x="3112" y="8236"/>
                    <a:pt x="2966" y="8468"/>
                  </a:cubicBezTo>
                  <a:cubicBezTo>
                    <a:pt x="2908" y="8556"/>
                    <a:pt x="2850" y="8643"/>
                    <a:pt x="2792" y="8730"/>
                  </a:cubicBezTo>
                  <a:cubicBezTo>
                    <a:pt x="2690" y="8905"/>
                    <a:pt x="2603" y="9065"/>
                    <a:pt x="2501" y="9239"/>
                  </a:cubicBezTo>
                  <a:cubicBezTo>
                    <a:pt x="2472" y="9283"/>
                    <a:pt x="2501" y="9341"/>
                    <a:pt x="2545" y="9370"/>
                  </a:cubicBezTo>
                  <a:cubicBezTo>
                    <a:pt x="2564" y="9380"/>
                    <a:pt x="2583" y="9384"/>
                    <a:pt x="2602" y="9384"/>
                  </a:cubicBezTo>
                  <a:cubicBezTo>
                    <a:pt x="2638" y="9384"/>
                    <a:pt x="2671" y="9365"/>
                    <a:pt x="2690" y="9326"/>
                  </a:cubicBezTo>
                  <a:cubicBezTo>
                    <a:pt x="2719" y="9268"/>
                    <a:pt x="2763" y="9195"/>
                    <a:pt x="2806" y="9137"/>
                  </a:cubicBezTo>
                  <a:lnTo>
                    <a:pt x="2806" y="9123"/>
                  </a:lnTo>
                  <a:cubicBezTo>
                    <a:pt x="2966" y="8861"/>
                    <a:pt x="3141" y="8614"/>
                    <a:pt x="3330" y="8352"/>
                  </a:cubicBezTo>
                  <a:cubicBezTo>
                    <a:pt x="3533" y="8090"/>
                    <a:pt x="3751" y="7814"/>
                    <a:pt x="3970" y="7567"/>
                  </a:cubicBezTo>
                  <a:cubicBezTo>
                    <a:pt x="4086" y="7436"/>
                    <a:pt x="4188" y="7320"/>
                    <a:pt x="4304" y="7203"/>
                  </a:cubicBezTo>
                  <a:cubicBezTo>
                    <a:pt x="4319" y="7218"/>
                    <a:pt x="4333" y="7218"/>
                    <a:pt x="4348" y="7233"/>
                  </a:cubicBezTo>
                  <a:cubicBezTo>
                    <a:pt x="4130" y="7582"/>
                    <a:pt x="3911" y="7945"/>
                    <a:pt x="3722" y="8309"/>
                  </a:cubicBezTo>
                  <a:cubicBezTo>
                    <a:pt x="3693" y="8352"/>
                    <a:pt x="3708" y="8396"/>
                    <a:pt x="3751" y="8410"/>
                  </a:cubicBezTo>
                  <a:cubicBezTo>
                    <a:pt x="3759" y="8414"/>
                    <a:pt x="3768" y="8416"/>
                    <a:pt x="3777" y="8416"/>
                  </a:cubicBezTo>
                  <a:cubicBezTo>
                    <a:pt x="3802" y="8416"/>
                    <a:pt x="3828" y="8402"/>
                    <a:pt x="3839" y="8381"/>
                  </a:cubicBezTo>
                  <a:cubicBezTo>
                    <a:pt x="3970" y="8149"/>
                    <a:pt x="4100" y="7930"/>
                    <a:pt x="4246" y="7698"/>
                  </a:cubicBezTo>
                  <a:cubicBezTo>
                    <a:pt x="4319" y="7582"/>
                    <a:pt x="4391" y="7451"/>
                    <a:pt x="4478" y="7334"/>
                  </a:cubicBezTo>
                  <a:cubicBezTo>
                    <a:pt x="4522" y="7363"/>
                    <a:pt x="4580" y="7393"/>
                    <a:pt x="4624" y="7422"/>
                  </a:cubicBezTo>
                  <a:cubicBezTo>
                    <a:pt x="4609" y="7494"/>
                    <a:pt x="4609" y="7552"/>
                    <a:pt x="4595" y="7611"/>
                  </a:cubicBezTo>
                  <a:cubicBezTo>
                    <a:pt x="4551" y="7756"/>
                    <a:pt x="4508" y="7887"/>
                    <a:pt x="4464" y="8032"/>
                  </a:cubicBezTo>
                  <a:cubicBezTo>
                    <a:pt x="4377" y="8236"/>
                    <a:pt x="4275" y="8454"/>
                    <a:pt x="4173" y="8643"/>
                  </a:cubicBezTo>
                  <a:cubicBezTo>
                    <a:pt x="3970" y="9006"/>
                    <a:pt x="3751" y="9341"/>
                    <a:pt x="3533" y="9675"/>
                  </a:cubicBezTo>
                  <a:cubicBezTo>
                    <a:pt x="3519" y="9719"/>
                    <a:pt x="3533" y="9762"/>
                    <a:pt x="3562" y="9777"/>
                  </a:cubicBezTo>
                  <a:cubicBezTo>
                    <a:pt x="3570" y="9784"/>
                    <a:pt x="3577" y="9788"/>
                    <a:pt x="3586" y="9788"/>
                  </a:cubicBezTo>
                  <a:cubicBezTo>
                    <a:pt x="3595" y="9788"/>
                    <a:pt x="3606" y="9784"/>
                    <a:pt x="3621" y="9777"/>
                  </a:cubicBezTo>
                  <a:cubicBezTo>
                    <a:pt x="3635" y="9777"/>
                    <a:pt x="3650" y="9762"/>
                    <a:pt x="3664" y="9748"/>
                  </a:cubicBezTo>
                  <a:cubicBezTo>
                    <a:pt x="3940" y="9355"/>
                    <a:pt x="4217" y="8934"/>
                    <a:pt x="4449" y="8498"/>
                  </a:cubicBezTo>
                  <a:cubicBezTo>
                    <a:pt x="4609" y="8192"/>
                    <a:pt x="4740" y="7872"/>
                    <a:pt x="4813" y="7523"/>
                  </a:cubicBezTo>
                  <a:cubicBezTo>
                    <a:pt x="4915" y="7582"/>
                    <a:pt x="5031" y="7625"/>
                    <a:pt x="5147" y="7654"/>
                  </a:cubicBezTo>
                  <a:cubicBezTo>
                    <a:pt x="5264" y="7683"/>
                    <a:pt x="5394" y="7712"/>
                    <a:pt x="5540" y="7741"/>
                  </a:cubicBezTo>
                  <a:cubicBezTo>
                    <a:pt x="5685" y="7756"/>
                    <a:pt x="5831" y="7756"/>
                    <a:pt x="5962" y="7756"/>
                  </a:cubicBezTo>
                  <a:cubicBezTo>
                    <a:pt x="5991" y="7756"/>
                    <a:pt x="6034" y="7741"/>
                    <a:pt x="6063" y="7741"/>
                  </a:cubicBezTo>
                  <a:cubicBezTo>
                    <a:pt x="5918" y="7552"/>
                    <a:pt x="5976" y="7305"/>
                    <a:pt x="6136" y="7160"/>
                  </a:cubicBezTo>
                  <a:cubicBezTo>
                    <a:pt x="6214" y="7089"/>
                    <a:pt x="6309" y="7056"/>
                    <a:pt x="6405" y="7056"/>
                  </a:cubicBezTo>
                  <a:cubicBezTo>
                    <a:pt x="6505" y="7056"/>
                    <a:pt x="6606" y="7093"/>
                    <a:pt x="6689" y="7160"/>
                  </a:cubicBezTo>
                  <a:cubicBezTo>
                    <a:pt x="6703" y="7174"/>
                    <a:pt x="6732" y="7189"/>
                    <a:pt x="6747" y="7218"/>
                  </a:cubicBezTo>
                  <a:cubicBezTo>
                    <a:pt x="6805" y="7276"/>
                    <a:pt x="6834" y="7363"/>
                    <a:pt x="6848" y="7436"/>
                  </a:cubicBezTo>
                  <a:cubicBezTo>
                    <a:pt x="6848" y="7451"/>
                    <a:pt x="6848" y="7480"/>
                    <a:pt x="6848" y="7494"/>
                  </a:cubicBezTo>
                  <a:cubicBezTo>
                    <a:pt x="6863" y="7494"/>
                    <a:pt x="6863" y="7480"/>
                    <a:pt x="6878" y="7480"/>
                  </a:cubicBezTo>
                  <a:cubicBezTo>
                    <a:pt x="6892" y="7523"/>
                    <a:pt x="6921" y="7567"/>
                    <a:pt x="6950" y="7611"/>
                  </a:cubicBezTo>
                  <a:cubicBezTo>
                    <a:pt x="6994" y="7698"/>
                    <a:pt x="7052" y="7771"/>
                    <a:pt x="7110" y="7858"/>
                  </a:cubicBezTo>
                  <a:cubicBezTo>
                    <a:pt x="7226" y="8047"/>
                    <a:pt x="7357" y="8236"/>
                    <a:pt x="7488" y="8410"/>
                  </a:cubicBezTo>
                  <a:cubicBezTo>
                    <a:pt x="7881" y="8948"/>
                    <a:pt x="8302" y="9472"/>
                    <a:pt x="8695" y="10010"/>
                  </a:cubicBezTo>
                  <a:cubicBezTo>
                    <a:pt x="8714" y="10038"/>
                    <a:pt x="8739" y="10054"/>
                    <a:pt x="8766" y="10054"/>
                  </a:cubicBezTo>
                  <a:cubicBezTo>
                    <a:pt x="8780" y="10054"/>
                    <a:pt x="8796" y="10049"/>
                    <a:pt x="8811" y="10039"/>
                  </a:cubicBezTo>
                  <a:cubicBezTo>
                    <a:pt x="8855" y="10010"/>
                    <a:pt x="8869" y="9966"/>
                    <a:pt x="8840" y="9922"/>
                  </a:cubicBezTo>
                  <a:cubicBezTo>
                    <a:pt x="8506" y="9443"/>
                    <a:pt x="8157" y="8992"/>
                    <a:pt x="7837" y="8512"/>
                  </a:cubicBezTo>
                  <a:cubicBezTo>
                    <a:pt x="7692" y="8309"/>
                    <a:pt x="7561" y="8090"/>
                    <a:pt x="7415" y="7887"/>
                  </a:cubicBezTo>
                  <a:cubicBezTo>
                    <a:pt x="7314" y="7698"/>
                    <a:pt x="7197" y="7509"/>
                    <a:pt x="7096" y="7320"/>
                  </a:cubicBezTo>
                  <a:cubicBezTo>
                    <a:pt x="7125" y="7305"/>
                    <a:pt x="7139" y="7291"/>
                    <a:pt x="7154" y="7276"/>
                  </a:cubicBezTo>
                  <a:cubicBezTo>
                    <a:pt x="7270" y="7393"/>
                    <a:pt x="7372" y="7523"/>
                    <a:pt x="7488" y="7640"/>
                  </a:cubicBezTo>
                  <a:lnTo>
                    <a:pt x="7474" y="7625"/>
                  </a:lnTo>
                  <a:lnTo>
                    <a:pt x="7474" y="7625"/>
                  </a:lnTo>
                  <a:cubicBezTo>
                    <a:pt x="7561" y="7727"/>
                    <a:pt x="7648" y="7829"/>
                    <a:pt x="7721" y="7930"/>
                  </a:cubicBezTo>
                  <a:cubicBezTo>
                    <a:pt x="7881" y="8119"/>
                    <a:pt x="8026" y="8309"/>
                    <a:pt x="8157" y="8512"/>
                  </a:cubicBezTo>
                  <a:cubicBezTo>
                    <a:pt x="8178" y="8533"/>
                    <a:pt x="8207" y="8547"/>
                    <a:pt x="8233" y="8547"/>
                  </a:cubicBezTo>
                  <a:cubicBezTo>
                    <a:pt x="8242" y="8547"/>
                    <a:pt x="8251" y="8545"/>
                    <a:pt x="8259" y="8541"/>
                  </a:cubicBezTo>
                  <a:cubicBezTo>
                    <a:pt x="8302" y="8512"/>
                    <a:pt x="8302" y="8468"/>
                    <a:pt x="8288" y="8439"/>
                  </a:cubicBezTo>
                  <a:cubicBezTo>
                    <a:pt x="8186" y="8294"/>
                    <a:pt x="8084" y="8149"/>
                    <a:pt x="7968" y="8003"/>
                  </a:cubicBezTo>
                  <a:cubicBezTo>
                    <a:pt x="7866" y="7858"/>
                    <a:pt x="7750" y="7727"/>
                    <a:pt x="7634" y="7582"/>
                  </a:cubicBezTo>
                  <a:cubicBezTo>
                    <a:pt x="7532" y="7451"/>
                    <a:pt x="7415" y="7320"/>
                    <a:pt x="7299" y="7203"/>
                  </a:cubicBezTo>
                  <a:cubicBezTo>
                    <a:pt x="7299" y="7189"/>
                    <a:pt x="7285" y="7174"/>
                    <a:pt x="7270" y="7160"/>
                  </a:cubicBezTo>
                  <a:cubicBezTo>
                    <a:pt x="7299" y="7131"/>
                    <a:pt x="7314" y="7116"/>
                    <a:pt x="7343" y="7087"/>
                  </a:cubicBezTo>
                  <a:cubicBezTo>
                    <a:pt x="7343" y="7073"/>
                    <a:pt x="7357" y="7058"/>
                    <a:pt x="7372" y="7044"/>
                  </a:cubicBezTo>
                  <a:cubicBezTo>
                    <a:pt x="7415" y="7073"/>
                    <a:pt x="7474" y="7102"/>
                    <a:pt x="7517" y="7131"/>
                  </a:cubicBezTo>
                  <a:cubicBezTo>
                    <a:pt x="7953" y="7436"/>
                    <a:pt x="8346" y="7814"/>
                    <a:pt x="8695" y="8207"/>
                  </a:cubicBezTo>
                  <a:lnTo>
                    <a:pt x="8680" y="8192"/>
                  </a:lnTo>
                  <a:lnTo>
                    <a:pt x="8680" y="8192"/>
                  </a:lnTo>
                  <a:cubicBezTo>
                    <a:pt x="8971" y="8527"/>
                    <a:pt x="9218" y="8876"/>
                    <a:pt x="9451" y="9239"/>
                  </a:cubicBezTo>
                  <a:cubicBezTo>
                    <a:pt x="9469" y="9257"/>
                    <a:pt x="9493" y="9269"/>
                    <a:pt x="9515" y="9269"/>
                  </a:cubicBezTo>
                  <a:cubicBezTo>
                    <a:pt x="9529" y="9269"/>
                    <a:pt x="9542" y="9265"/>
                    <a:pt x="9553" y="9254"/>
                  </a:cubicBezTo>
                  <a:cubicBezTo>
                    <a:pt x="9596" y="9239"/>
                    <a:pt x="9596" y="9195"/>
                    <a:pt x="9582" y="9166"/>
                  </a:cubicBezTo>
                  <a:cubicBezTo>
                    <a:pt x="9422" y="8905"/>
                    <a:pt x="9248" y="8643"/>
                    <a:pt x="9058" y="8396"/>
                  </a:cubicBezTo>
                  <a:cubicBezTo>
                    <a:pt x="8884" y="8149"/>
                    <a:pt x="8680" y="7916"/>
                    <a:pt x="8462" y="7683"/>
                  </a:cubicBezTo>
                  <a:cubicBezTo>
                    <a:pt x="8244" y="7451"/>
                    <a:pt x="8012" y="7233"/>
                    <a:pt x="7764" y="7044"/>
                  </a:cubicBezTo>
                  <a:cubicBezTo>
                    <a:pt x="7677" y="6971"/>
                    <a:pt x="7590" y="6913"/>
                    <a:pt x="7503" y="6855"/>
                  </a:cubicBezTo>
                  <a:cubicBezTo>
                    <a:pt x="7517" y="6825"/>
                    <a:pt x="7532" y="6782"/>
                    <a:pt x="7561" y="6753"/>
                  </a:cubicBezTo>
                  <a:cubicBezTo>
                    <a:pt x="7619" y="6636"/>
                    <a:pt x="7663" y="6520"/>
                    <a:pt x="7692" y="6389"/>
                  </a:cubicBezTo>
                  <a:lnTo>
                    <a:pt x="7692" y="6389"/>
                  </a:lnTo>
                  <a:cubicBezTo>
                    <a:pt x="7680" y="6391"/>
                    <a:pt x="7668" y="6391"/>
                    <a:pt x="7656" y="6391"/>
                  </a:cubicBezTo>
                  <a:cubicBezTo>
                    <a:pt x="7552" y="6391"/>
                    <a:pt x="7450" y="6337"/>
                    <a:pt x="7372" y="6258"/>
                  </a:cubicBezTo>
                  <a:cubicBezTo>
                    <a:pt x="7241" y="6098"/>
                    <a:pt x="7285" y="5866"/>
                    <a:pt x="7430" y="5735"/>
                  </a:cubicBezTo>
                  <a:cubicBezTo>
                    <a:pt x="7495" y="5679"/>
                    <a:pt x="7572" y="5653"/>
                    <a:pt x="7654" y="5653"/>
                  </a:cubicBezTo>
                  <a:cubicBezTo>
                    <a:pt x="7700" y="5653"/>
                    <a:pt x="7747" y="5661"/>
                    <a:pt x="7794" y="5677"/>
                  </a:cubicBezTo>
                  <a:cubicBezTo>
                    <a:pt x="7794" y="5575"/>
                    <a:pt x="7779" y="5473"/>
                    <a:pt x="7779" y="5357"/>
                  </a:cubicBezTo>
                  <a:lnTo>
                    <a:pt x="7764" y="5313"/>
                  </a:lnTo>
                  <a:cubicBezTo>
                    <a:pt x="7779" y="5110"/>
                    <a:pt x="7750" y="4921"/>
                    <a:pt x="7706" y="4732"/>
                  </a:cubicBezTo>
                  <a:cubicBezTo>
                    <a:pt x="7692" y="4761"/>
                    <a:pt x="7677" y="4775"/>
                    <a:pt x="7648" y="4804"/>
                  </a:cubicBezTo>
                  <a:cubicBezTo>
                    <a:pt x="7618" y="4829"/>
                    <a:pt x="7577" y="4840"/>
                    <a:pt x="7536" y="4840"/>
                  </a:cubicBezTo>
                  <a:cubicBezTo>
                    <a:pt x="7479" y="4840"/>
                    <a:pt x="7420" y="4818"/>
                    <a:pt x="7386" y="4775"/>
                  </a:cubicBezTo>
                  <a:cubicBezTo>
                    <a:pt x="7372" y="4746"/>
                    <a:pt x="7357" y="4732"/>
                    <a:pt x="7343" y="4703"/>
                  </a:cubicBezTo>
                  <a:cubicBezTo>
                    <a:pt x="7881" y="4514"/>
                    <a:pt x="8404" y="4252"/>
                    <a:pt x="8884" y="3961"/>
                  </a:cubicBezTo>
                  <a:cubicBezTo>
                    <a:pt x="9451" y="3627"/>
                    <a:pt x="9974" y="3234"/>
                    <a:pt x="10498" y="2842"/>
                  </a:cubicBezTo>
                  <a:cubicBezTo>
                    <a:pt x="10542" y="2813"/>
                    <a:pt x="10556" y="2769"/>
                    <a:pt x="10527" y="2725"/>
                  </a:cubicBezTo>
                  <a:cubicBezTo>
                    <a:pt x="10508" y="2697"/>
                    <a:pt x="10477" y="2681"/>
                    <a:pt x="10446" y="2681"/>
                  </a:cubicBezTo>
                  <a:cubicBezTo>
                    <a:pt x="10429" y="2681"/>
                    <a:pt x="10412" y="2686"/>
                    <a:pt x="10396" y="2696"/>
                  </a:cubicBezTo>
                  <a:cubicBezTo>
                    <a:pt x="9756" y="3161"/>
                    <a:pt x="9102" y="3612"/>
                    <a:pt x="8390" y="3961"/>
                  </a:cubicBezTo>
                  <a:cubicBezTo>
                    <a:pt x="8186" y="4063"/>
                    <a:pt x="7968" y="4150"/>
                    <a:pt x="7764" y="4237"/>
                  </a:cubicBezTo>
                  <a:cubicBezTo>
                    <a:pt x="7692" y="4266"/>
                    <a:pt x="7619" y="4296"/>
                    <a:pt x="7546" y="4310"/>
                  </a:cubicBezTo>
                  <a:cubicBezTo>
                    <a:pt x="7532" y="4266"/>
                    <a:pt x="7503" y="4223"/>
                    <a:pt x="7474" y="4179"/>
                  </a:cubicBezTo>
                  <a:cubicBezTo>
                    <a:pt x="7605" y="4077"/>
                    <a:pt x="7750" y="3976"/>
                    <a:pt x="7881" y="3874"/>
                  </a:cubicBezTo>
                  <a:cubicBezTo>
                    <a:pt x="8186" y="3641"/>
                    <a:pt x="8521" y="3438"/>
                    <a:pt x="8855" y="3278"/>
                  </a:cubicBezTo>
                  <a:cubicBezTo>
                    <a:pt x="8899" y="3249"/>
                    <a:pt x="8899" y="3191"/>
                    <a:pt x="8869" y="3161"/>
                  </a:cubicBezTo>
                  <a:cubicBezTo>
                    <a:pt x="8869" y="3147"/>
                    <a:pt x="8840" y="3132"/>
                    <a:pt x="8826" y="3132"/>
                  </a:cubicBezTo>
                  <a:cubicBezTo>
                    <a:pt x="8817" y="3128"/>
                    <a:pt x="8810" y="3126"/>
                    <a:pt x="8804" y="3126"/>
                  </a:cubicBezTo>
                  <a:cubicBezTo>
                    <a:pt x="8788" y="3126"/>
                    <a:pt x="8778" y="3137"/>
                    <a:pt x="8768" y="3147"/>
                  </a:cubicBezTo>
                  <a:cubicBezTo>
                    <a:pt x="8448" y="3307"/>
                    <a:pt x="8128" y="3496"/>
                    <a:pt x="7823" y="3699"/>
                  </a:cubicBezTo>
                  <a:cubicBezTo>
                    <a:pt x="7677" y="3801"/>
                    <a:pt x="7532" y="3903"/>
                    <a:pt x="7372" y="4005"/>
                  </a:cubicBezTo>
                  <a:cubicBezTo>
                    <a:pt x="7372" y="4005"/>
                    <a:pt x="7372" y="4005"/>
                    <a:pt x="7357" y="4019"/>
                  </a:cubicBezTo>
                  <a:cubicBezTo>
                    <a:pt x="7328" y="3976"/>
                    <a:pt x="7299" y="3932"/>
                    <a:pt x="7256" y="3888"/>
                  </a:cubicBezTo>
                  <a:cubicBezTo>
                    <a:pt x="7328" y="3801"/>
                    <a:pt x="7401" y="3714"/>
                    <a:pt x="7474" y="3641"/>
                  </a:cubicBezTo>
                  <a:cubicBezTo>
                    <a:pt x="7692" y="3380"/>
                    <a:pt x="7924" y="3132"/>
                    <a:pt x="8172" y="2914"/>
                  </a:cubicBezTo>
                  <a:lnTo>
                    <a:pt x="8172" y="2914"/>
                  </a:lnTo>
                  <a:lnTo>
                    <a:pt x="8157" y="2929"/>
                  </a:lnTo>
                  <a:cubicBezTo>
                    <a:pt x="8332" y="2783"/>
                    <a:pt x="8521" y="2638"/>
                    <a:pt x="8710" y="2493"/>
                  </a:cubicBezTo>
                  <a:cubicBezTo>
                    <a:pt x="8913" y="2362"/>
                    <a:pt x="9131" y="2245"/>
                    <a:pt x="9349" y="2129"/>
                  </a:cubicBezTo>
                  <a:cubicBezTo>
                    <a:pt x="9422" y="2086"/>
                    <a:pt x="9509" y="2056"/>
                    <a:pt x="9596" y="2013"/>
                  </a:cubicBezTo>
                  <a:cubicBezTo>
                    <a:pt x="9640" y="1998"/>
                    <a:pt x="9655" y="1969"/>
                    <a:pt x="9655" y="1926"/>
                  </a:cubicBezTo>
                  <a:cubicBezTo>
                    <a:pt x="9643" y="1902"/>
                    <a:pt x="9611" y="1878"/>
                    <a:pt x="9577" y="1878"/>
                  </a:cubicBezTo>
                  <a:cubicBezTo>
                    <a:pt x="9569" y="1878"/>
                    <a:pt x="9561" y="1879"/>
                    <a:pt x="9553" y="1882"/>
                  </a:cubicBezTo>
                  <a:cubicBezTo>
                    <a:pt x="9422" y="1926"/>
                    <a:pt x="9306" y="1984"/>
                    <a:pt x="9175" y="2042"/>
                  </a:cubicBezTo>
                  <a:cubicBezTo>
                    <a:pt x="9029" y="2115"/>
                    <a:pt x="8884" y="2187"/>
                    <a:pt x="8753" y="2275"/>
                  </a:cubicBezTo>
                  <a:cubicBezTo>
                    <a:pt x="8462" y="2449"/>
                    <a:pt x="8201" y="2653"/>
                    <a:pt x="7939" y="2885"/>
                  </a:cubicBezTo>
                  <a:cubicBezTo>
                    <a:pt x="7895" y="2914"/>
                    <a:pt x="7852" y="2958"/>
                    <a:pt x="7808" y="3002"/>
                  </a:cubicBezTo>
                  <a:cubicBezTo>
                    <a:pt x="7619" y="3176"/>
                    <a:pt x="7445" y="3350"/>
                    <a:pt x="7285" y="3539"/>
                  </a:cubicBezTo>
                  <a:cubicBezTo>
                    <a:pt x="7226" y="3598"/>
                    <a:pt x="7168" y="3670"/>
                    <a:pt x="7110" y="3743"/>
                  </a:cubicBezTo>
                  <a:cubicBezTo>
                    <a:pt x="7101" y="3733"/>
                    <a:pt x="7091" y="3724"/>
                    <a:pt x="7081" y="3715"/>
                  </a:cubicBezTo>
                  <a:lnTo>
                    <a:pt x="7081" y="3715"/>
                  </a:lnTo>
                  <a:cubicBezTo>
                    <a:pt x="7082" y="3729"/>
                    <a:pt x="7096" y="3743"/>
                    <a:pt x="7096" y="3743"/>
                  </a:cubicBezTo>
                  <a:cubicBezTo>
                    <a:pt x="7154" y="3830"/>
                    <a:pt x="7183" y="3918"/>
                    <a:pt x="7168" y="4005"/>
                  </a:cubicBezTo>
                  <a:cubicBezTo>
                    <a:pt x="7168" y="4063"/>
                    <a:pt x="7154" y="4136"/>
                    <a:pt x="7125" y="4194"/>
                  </a:cubicBezTo>
                  <a:lnTo>
                    <a:pt x="7125" y="4179"/>
                  </a:lnTo>
                  <a:cubicBezTo>
                    <a:pt x="7096" y="4237"/>
                    <a:pt x="7067" y="4281"/>
                    <a:pt x="7023" y="4325"/>
                  </a:cubicBezTo>
                  <a:cubicBezTo>
                    <a:pt x="6947" y="4388"/>
                    <a:pt x="6860" y="4429"/>
                    <a:pt x="6762" y="4429"/>
                  </a:cubicBezTo>
                  <a:cubicBezTo>
                    <a:pt x="6747" y="4429"/>
                    <a:pt x="6733" y="4428"/>
                    <a:pt x="6718" y="4426"/>
                  </a:cubicBezTo>
                  <a:cubicBezTo>
                    <a:pt x="6601" y="4426"/>
                    <a:pt x="6485" y="4368"/>
                    <a:pt x="6412" y="4266"/>
                  </a:cubicBezTo>
                  <a:cubicBezTo>
                    <a:pt x="6252" y="4077"/>
                    <a:pt x="6296" y="3816"/>
                    <a:pt x="6470" y="3656"/>
                  </a:cubicBezTo>
                  <a:cubicBezTo>
                    <a:pt x="6545" y="3588"/>
                    <a:pt x="6640" y="3557"/>
                    <a:pt x="6736" y="3557"/>
                  </a:cubicBezTo>
                  <a:cubicBezTo>
                    <a:pt x="6824" y="3557"/>
                    <a:pt x="6913" y="3583"/>
                    <a:pt x="6987" y="3631"/>
                  </a:cubicBezTo>
                  <a:lnTo>
                    <a:pt x="6987" y="3631"/>
                  </a:lnTo>
                  <a:cubicBezTo>
                    <a:pt x="6779" y="3458"/>
                    <a:pt x="6535" y="3333"/>
                    <a:pt x="6281" y="3249"/>
                  </a:cubicBezTo>
                  <a:cubicBezTo>
                    <a:pt x="6267" y="3321"/>
                    <a:pt x="6223" y="3394"/>
                    <a:pt x="6165" y="3467"/>
                  </a:cubicBezTo>
                  <a:cubicBezTo>
                    <a:pt x="6104" y="3515"/>
                    <a:pt x="6028" y="3539"/>
                    <a:pt x="5953" y="3539"/>
                  </a:cubicBezTo>
                  <a:cubicBezTo>
                    <a:pt x="5848" y="3539"/>
                    <a:pt x="5745" y="3493"/>
                    <a:pt x="5685" y="3409"/>
                  </a:cubicBezTo>
                  <a:cubicBezTo>
                    <a:pt x="5613" y="3321"/>
                    <a:pt x="5598" y="3220"/>
                    <a:pt x="5613" y="3132"/>
                  </a:cubicBezTo>
                  <a:cubicBezTo>
                    <a:pt x="5578" y="3128"/>
                    <a:pt x="5542" y="3127"/>
                    <a:pt x="5507" y="3127"/>
                  </a:cubicBezTo>
                  <a:cubicBezTo>
                    <a:pt x="5412" y="3127"/>
                    <a:pt x="5316" y="3140"/>
                    <a:pt x="5220" y="3161"/>
                  </a:cubicBezTo>
                  <a:cubicBezTo>
                    <a:pt x="5191" y="2740"/>
                    <a:pt x="5133" y="2333"/>
                    <a:pt x="5060" y="1926"/>
                  </a:cubicBezTo>
                  <a:cubicBezTo>
                    <a:pt x="4944" y="1300"/>
                    <a:pt x="4784" y="675"/>
                    <a:pt x="4595" y="50"/>
                  </a:cubicBezTo>
                  <a:cubicBezTo>
                    <a:pt x="4595" y="17"/>
                    <a:pt x="4562" y="1"/>
                    <a:pt x="4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6"/>
          <p:cNvGrpSpPr/>
          <p:nvPr/>
        </p:nvGrpSpPr>
        <p:grpSpPr>
          <a:xfrm>
            <a:off x="8548151" y="-160784"/>
            <a:ext cx="712269" cy="660471"/>
            <a:chOff x="3074200" y="249725"/>
            <a:chExt cx="2729001" cy="2530539"/>
          </a:xfrm>
        </p:grpSpPr>
        <p:sp>
          <p:nvSpPr>
            <p:cNvPr id="436" name="Google Shape;436;p6"/>
            <p:cNvSpPr/>
            <p:nvPr/>
          </p:nvSpPr>
          <p:spPr>
            <a:xfrm>
              <a:off x="3074200" y="249725"/>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3462203" y="614299"/>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4115961" y="1101514"/>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4568139" y="1349156"/>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4359275" y="1545223"/>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4519516" y="1654477"/>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4448057" y="1436560"/>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4622668" y="1492073"/>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4413607" y="1356834"/>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4513807" y="1548176"/>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4656921" y="1621800"/>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4342148" y="1445418"/>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4505342" y="1298368"/>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6"/>
          <p:cNvGrpSpPr/>
          <p:nvPr/>
        </p:nvGrpSpPr>
        <p:grpSpPr>
          <a:xfrm>
            <a:off x="8240991" y="371554"/>
            <a:ext cx="1326583" cy="1074780"/>
            <a:chOff x="353964" y="539504"/>
            <a:chExt cx="3100942" cy="2512343"/>
          </a:xfrm>
        </p:grpSpPr>
        <p:sp>
          <p:nvSpPr>
            <p:cNvPr id="450" name="Google Shape;450;p6"/>
            <p:cNvSpPr/>
            <p:nvPr/>
          </p:nvSpPr>
          <p:spPr>
            <a:xfrm>
              <a:off x="353964" y="699453"/>
              <a:ext cx="1224215" cy="1204603"/>
            </a:xfrm>
            <a:custGeom>
              <a:avLst/>
              <a:gdLst/>
              <a:ahLst/>
              <a:cxnLst/>
              <a:rect l="l" t="t" r="r" b="b"/>
              <a:pathLst>
                <a:path w="9437" h="9286" extrusionOk="0">
                  <a:moveTo>
                    <a:pt x="6398" y="4045"/>
                  </a:moveTo>
                  <a:lnTo>
                    <a:pt x="6398" y="4045"/>
                  </a:lnTo>
                  <a:cubicBezTo>
                    <a:pt x="6078" y="4205"/>
                    <a:pt x="5787" y="4423"/>
                    <a:pt x="5423" y="4423"/>
                  </a:cubicBezTo>
                  <a:cubicBezTo>
                    <a:pt x="5525" y="4307"/>
                    <a:pt x="5671" y="4219"/>
                    <a:pt x="5816" y="4176"/>
                  </a:cubicBezTo>
                  <a:cubicBezTo>
                    <a:pt x="6005" y="4103"/>
                    <a:pt x="6194" y="4074"/>
                    <a:pt x="6398" y="4045"/>
                  </a:cubicBezTo>
                  <a:close/>
                  <a:moveTo>
                    <a:pt x="6097" y="0"/>
                  </a:moveTo>
                  <a:cubicBezTo>
                    <a:pt x="6081" y="0"/>
                    <a:pt x="6065" y="1"/>
                    <a:pt x="6049" y="3"/>
                  </a:cubicBezTo>
                  <a:cubicBezTo>
                    <a:pt x="5772" y="32"/>
                    <a:pt x="5612" y="395"/>
                    <a:pt x="5336" y="468"/>
                  </a:cubicBezTo>
                  <a:cubicBezTo>
                    <a:pt x="5297" y="477"/>
                    <a:pt x="5257" y="479"/>
                    <a:pt x="5216" y="479"/>
                  </a:cubicBezTo>
                  <a:cubicBezTo>
                    <a:pt x="5173" y="479"/>
                    <a:pt x="5130" y="477"/>
                    <a:pt x="5086" y="477"/>
                  </a:cubicBezTo>
                  <a:cubicBezTo>
                    <a:pt x="5033" y="477"/>
                    <a:pt x="4980" y="480"/>
                    <a:pt x="4929" y="497"/>
                  </a:cubicBezTo>
                  <a:cubicBezTo>
                    <a:pt x="4769" y="526"/>
                    <a:pt x="4653" y="672"/>
                    <a:pt x="4565" y="832"/>
                  </a:cubicBezTo>
                  <a:cubicBezTo>
                    <a:pt x="4406" y="1108"/>
                    <a:pt x="4318" y="1428"/>
                    <a:pt x="4246" y="1748"/>
                  </a:cubicBezTo>
                  <a:cubicBezTo>
                    <a:pt x="4173" y="1980"/>
                    <a:pt x="4115" y="2227"/>
                    <a:pt x="4144" y="2489"/>
                  </a:cubicBezTo>
                  <a:cubicBezTo>
                    <a:pt x="4217" y="2984"/>
                    <a:pt x="4653" y="3391"/>
                    <a:pt x="4551" y="3943"/>
                  </a:cubicBezTo>
                  <a:cubicBezTo>
                    <a:pt x="4551" y="3943"/>
                    <a:pt x="4551" y="3958"/>
                    <a:pt x="4551" y="3958"/>
                  </a:cubicBezTo>
                  <a:cubicBezTo>
                    <a:pt x="4522" y="3929"/>
                    <a:pt x="4493" y="3900"/>
                    <a:pt x="4464" y="3870"/>
                  </a:cubicBezTo>
                  <a:cubicBezTo>
                    <a:pt x="4347" y="3769"/>
                    <a:pt x="4260" y="3623"/>
                    <a:pt x="4217" y="3478"/>
                  </a:cubicBezTo>
                  <a:cubicBezTo>
                    <a:pt x="4115" y="3245"/>
                    <a:pt x="4086" y="2984"/>
                    <a:pt x="4057" y="2722"/>
                  </a:cubicBezTo>
                  <a:cubicBezTo>
                    <a:pt x="4028" y="2460"/>
                    <a:pt x="3984" y="2198"/>
                    <a:pt x="3868" y="1966"/>
                  </a:cubicBezTo>
                  <a:cubicBezTo>
                    <a:pt x="3708" y="1675"/>
                    <a:pt x="3431" y="1442"/>
                    <a:pt x="3126" y="1311"/>
                  </a:cubicBezTo>
                  <a:cubicBezTo>
                    <a:pt x="2821" y="1181"/>
                    <a:pt x="2486" y="1122"/>
                    <a:pt x="2152" y="1093"/>
                  </a:cubicBezTo>
                  <a:cubicBezTo>
                    <a:pt x="2103" y="1089"/>
                    <a:pt x="2053" y="1085"/>
                    <a:pt x="2003" y="1085"/>
                  </a:cubicBezTo>
                  <a:cubicBezTo>
                    <a:pt x="1901" y="1085"/>
                    <a:pt x="1798" y="1098"/>
                    <a:pt x="1701" y="1137"/>
                  </a:cubicBezTo>
                  <a:cubicBezTo>
                    <a:pt x="1527" y="1195"/>
                    <a:pt x="1396" y="1311"/>
                    <a:pt x="1236" y="1399"/>
                  </a:cubicBezTo>
                  <a:cubicBezTo>
                    <a:pt x="960" y="1544"/>
                    <a:pt x="582" y="1544"/>
                    <a:pt x="407" y="1806"/>
                  </a:cubicBezTo>
                  <a:cubicBezTo>
                    <a:pt x="247" y="2053"/>
                    <a:pt x="363" y="2387"/>
                    <a:pt x="276" y="2678"/>
                  </a:cubicBezTo>
                  <a:cubicBezTo>
                    <a:pt x="204" y="2896"/>
                    <a:pt x="0" y="3100"/>
                    <a:pt x="29" y="3332"/>
                  </a:cubicBezTo>
                  <a:cubicBezTo>
                    <a:pt x="73" y="3623"/>
                    <a:pt x="436" y="3769"/>
                    <a:pt x="509" y="4045"/>
                  </a:cubicBezTo>
                  <a:cubicBezTo>
                    <a:pt x="553" y="4176"/>
                    <a:pt x="509" y="4321"/>
                    <a:pt x="553" y="4452"/>
                  </a:cubicBezTo>
                  <a:cubicBezTo>
                    <a:pt x="596" y="4612"/>
                    <a:pt x="742" y="4728"/>
                    <a:pt x="887" y="4816"/>
                  </a:cubicBezTo>
                  <a:cubicBezTo>
                    <a:pt x="1178" y="4975"/>
                    <a:pt x="1498" y="5048"/>
                    <a:pt x="1817" y="5121"/>
                  </a:cubicBezTo>
                  <a:cubicBezTo>
                    <a:pt x="2010" y="5166"/>
                    <a:pt x="2203" y="5203"/>
                    <a:pt x="2396" y="5203"/>
                  </a:cubicBezTo>
                  <a:cubicBezTo>
                    <a:pt x="2451" y="5203"/>
                    <a:pt x="2505" y="5200"/>
                    <a:pt x="2559" y="5194"/>
                  </a:cubicBezTo>
                  <a:cubicBezTo>
                    <a:pt x="3023" y="5127"/>
                    <a:pt x="3391" y="4746"/>
                    <a:pt x="3871" y="4746"/>
                  </a:cubicBezTo>
                  <a:cubicBezTo>
                    <a:pt x="3917" y="4746"/>
                    <a:pt x="3965" y="4750"/>
                    <a:pt x="4013" y="4757"/>
                  </a:cubicBezTo>
                  <a:cubicBezTo>
                    <a:pt x="4013" y="4757"/>
                    <a:pt x="4028" y="4772"/>
                    <a:pt x="4028" y="4772"/>
                  </a:cubicBezTo>
                  <a:cubicBezTo>
                    <a:pt x="3998" y="4786"/>
                    <a:pt x="3984" y="4816"/>
                    <a:pt x="3955" y="4845"/>
                  </a:cubicBezTo>
                  <a:cubicBezTo>
                    <a:pt x="3853" y="4961"/>
                    <a:pt x="3722" y="5048"/>
                    <a:pt x="3577" y="5106"/>
                  </a:cubicBezTo>
                  <a:cubicBezTo>
                    <a:pt x="3330" y="5208"/>
                    <a:pt x="3068" y="5252"/>
                    <a:pt x="2806" y="5281"/>
                  </a:cubicBezTo>
                  <a:cubicBezTo>
                    <a:pt x="2559" y="5324"/>
                    <a:pt x="2297" y="5368"/>
                    <a:pt x="2065" y="5499"/>
                  </a:cubicBezTo>
                  <a:cubicBezTo>
                    <a:pt x="1774" y="5659"/>
                    <a:pt x="1556" y="5935"/>
                    <a:pt x="1425" y="6240"/>
                  </a:cubicBezTo>
                  <a:cubicBezTo>
                    <a:pt x="1294" y="6560"/>
                    <a:pt x="1250" y="6895"/>
                    <a:pt x="1236" y="7229"/>
                  </a:cubicBezTo>
                  <a:cubicBezTo>
                    <a:pt x="1236" y="7375"/>
                    <a:pt x="1236" y="7534"/>
                    <a:pt x="1280" y="7680"/>
                  </a:cubicBezTo>
                  <a:cubicBezTo>
                    <a:pt x="1352" y="7840"/>
                    <a:pt x="1483" y="7971"/>
                    <a:pt x="1570" y="8131"/>
                  </a:cubicBezTo>
                  <a:cubicBezTo>
                    <a:pt x="1716" y="8407"/>
                    <a:pt x="1730" y="8785"/>
                    <a:pt x="1992" y="8959"/>
                  </a:cubicBezTo>
                  <a:cubicBezTo>
                    <a:pt x="2107" y="9029"/>
                    <a:pt x="2235" y="9044"/>
                    <a:pt x="2367" y="9044"/>
                  </a:cubicBezTo>
                  <a:cubicBezTo>
                    <a:pt x="2457" y="9044"/>
                    <a:pt x="2548" y="9037"/>
                    <a:pt x="2638" y="9037"/>
                  </a:cubicBezTo>
                  <a:cubicBezTo>
                    <a:pt x="2716" y="9037"/>
                    <a:pt x="2792" y="9042"/>
                    <a:pt x="2864" y="9061"/>
                  </a:cubicBezTo>
                  <a:cubicBezTo>
                    <a:pt x="3073" y="9126"/>
                    <a:pt x="3259" y="9286"/>
                    <a:pt x="3463" y="9286"/>
                  </a:cubicBezTo>
                  <a:cubicBezTo>
                    <a:pt x="3486" y="9286"/>
                    <a:pt x="3510" y="9284"/>
                    <a:pt x="3533" y="9279"/>
                  </a:cubicBezTo>
                  <a:cubicBezTo>
                    <a:pt x="3824" y="9236"/>
                    <a:pt x="3955" y="8872"/>
                    <a:pt x="4231" y="8785"/>
                  </a:cubicBezTo>
                  <a:cubicBezTo>
                    <a:pt x="4362" y="8756"/>
                    <a:pt x="4507" y="8785"/>
                    <a:pt x="4638" y="8741"/>
                  </a:cubicBezTo>
                  <a:cubicBezTo>
                    <a:pt x="4798" y="8698"/>
                    <a:pt x="4914" y="8538"/>
                    <a:pt x="4987" y="8392"/>
                  </a:cubicBezTo>
                  <a:cubicBezTo>
                    <a:pt x="5147" y="8102"/>
                    <a:pt x="5205" y="7782"/>
                    <a:pt x="5278" y="7462"/>
                  </a:cubicBezTo>
                  <a:cubicBezTo>
                    <a:pt x="5322" y="7215"/>
                    <a:pt x="5365" y="6967"/>
                    <a:pt x="5322" y="6720"/>
                  </a:cubicBezTo>
                  <a:cubicBezTo>
                    <a:pt x="5234" y="6211"/>
                    <a:pt x="4784" y="5833"/>
                    <a:pt x="4856" y="5281"/>
                  </a:cubicBezTo>
                  <a:cubicBezTo>
                    <a:pt x="4856" y="5266"/>
                    <a:pt x="4856" y="5266"/>
                    <a:pt x="4871" y="5252"/>
                  </a:cubicBezTo>
                  <a:cubicBezTo>
                    <a:pt x="4885" y="5281"/>
                    <a:pt x="4914" y="5310"/>
                    <a:pt x="4944" y="5324"/>
                  </a:cubicBezTo>
                  <a:cubicBezTo>
                    <a:pt x="5060" y="5426"/>
                    <a:pt x="5162" y="5557"/>
                    <a:pt x="5220" y="5702"/>
                  </a:cubicBezTo>
                  <a:cubicBezTo>
                    <a:pt x="5336" y="5935"/>
                    <a:pt x="5365" y="6197"/>
                    <a:pt x="5409" y="6459"/>
                  </a:cubicBezTo>
                  <a:cubicBezTo>
                    <a:pt x="5467" y="6720"/>
                    <a:pt x="5511" y="6982"/>
                    <a:pt x="5641" y="7200"/>
                  </a:cubicBezTo>
                  <a:cubicBezTo>
                    <a:pt x="5816" y="7491"/>
                    <a:pt x="6107" y="7694"/>
                    <a:pt x="6412" y="7825"/>
                  </a:cubicBezTo>
                  <a:cubicBezTo>
                    <a:pt x="6717" y="7942"/>
                    <a:pt x="7066" y="7971"/>
                    <a:pt x="7401" y="7985"/>
                  </a:cubicBezTo>
                  <a:cubicBezTo>
                    <a:pt x="7546" y="7985"/>
                    <a:pt x="7706" y="7985"/>
                    <a:pt x="7851" y="7927"/>
                  </a:cubicBezTo>
                  <a:cubicBezTo>
                    <a:pt x="8011" y="7854"/>
                    <a:pt x="8142" y="7723"/>
                    <a:pt x="8302" y="7636"/>
                  </a:cubicBezTo>
                  <a:cubicBezTo>
                    <a:pt x="8564" y="7476"/>
                    <a:pt x="8942" y="7447"/>
                    <a:pt x="9102" y="7171"/>
                  </a:cubicBezTo>
                  <a:cubicBezTo>
                    <a:pt x="9262" y="6924"/>
                    <a:pt x="9131" y="6589"/>
                    <a:pt x="9189" y="6299"/>
                  </a:cubicBezTo>
                  <a:cubicBezTo>
                    <a:pt x="9247" y="6066"/>
                    <a:pt x="9436" y="5862"/>
                    <a:pt x="9393" y="5630"/>
                  </a:cubicBezTo>
                  <a:cubicBezTo>
                    <a:pt x="9335" y="5339"/>
                    <a:pt x="8957" y="5223"/>
                    <a:pt x="8869" y="4946"/>
                  </a:cubicBezTo>
                  <a:cubicBezTo>
                    <a:pt x="8826" y="4816"/>
                    <a:pt x="8855" y="4670"/>
                    <a:pt x="8811" y="4554"/>
                  </a:cubicBezTo>
                  <a:cubicBezTo>
                    <a:pt x="8767" y="4379"/>
                    <a:pt x="8608" y="4278"/>
                    <a:pt x="8448" y="4205"/>
                  </a:cubicBezTo>
                  <a:cubicBezTo>
                    <a:pt x="8157" y="4059"/>
                    <a:pt x="7837" y="4001"/>
                    <a:pt x="7517" y="3943"/>
                  </a:cubicBezTo>
                  <a:cubicBezTo>
                    <a:pt x="7415" y="3929"/>
                    <a:pt x="7328" y="3914"/>
                    <a:pt x="7226" y="3900"/>
                  </a:cubicBezTo>
                  <a:cubicBezTo>
                    <a:pt x="7270" y="3885"/>
                    <a:pt x="7314" y="3870"/>
                    <a:pt x="7343" y="3856"/>
                  </a:cubicBezTo>
                  <a:cubicBezTo>
                    <a:pt x="7648" y="3711"/>
                    <a:pt x="7881" y="3434"/>
                    <a:pt x="8011" y="3143"/>
                  </a:cubicBezTo>
                  <a:cubicBezTo>
                    <a:pt x="8157" y="2838"/>
                    <a:pt x="8230" y="2504"/>
                    <a:pt x="8259" y="2169"/>
                  </a:cubicBezTo>
                  <a:cubicBezTo>
                    <a:pt x="8273" y="2009"/>
                    <a:pt x="8273" y="1864"/>
                    <a:pt x="8230" y="1719"/>
                  </a:cubicBezTo>
                  <a:cubicBezTo>
                    <a:pt x="8171" y="1544"/>
                    <a:pt x="8040" y="1413"/>
                    <a:pt x="7968" y="1253"/>
                  </a:cubicBezTo>
                  <a:cubicBezTo>
                    <a:pt x="7837" y="963"/>
                    <a:pt x="7837" y="584"/>
                    <a:pt x="7575" y="410"/>
                  </a:cubicBezTo>
                  <a:cubicBezTo>
                    <a:pt x="7328" y="236"/>
                    <a:pt x="6994" y="337"/>
                    <a:pt x="6717" y="250"/>
                  </a:cubicBezTo>
                  <a:cubicBezTo>
                    <a:pt x="6500" y="182"/>
                    <a:pt x="6321" y="0"/>
                    <a:pt x="60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651940" y="1852173"/>
              <a:ext cx="1210983" cy="1199674"/>
            </a:xfrm>
            <a:custGeom>
              <a:avLst/>
              <a:gdLst/>
              <a:ahLst/>
              <a:cxnLst/>
              <a:rect l="l" t="t" r="r" b="b"/>
              <a:pathLst>
                <a:path w="9335" h="9248" extrusionOk="0">
                  <a:moveTo>
                    <a:pt x="5118" y="2909"/>
                  </a:moveTo>
                  <a:cubicBezTo>
                    <a:pt x="5089" y="3258"/>
                    <a:pt x="5133" y="3621"/>
                    <a:pt x="4944" y="3941"/>
                  </a:cubicBezTo>
                  <a:cubicBezTo>
                    <a:pt x="4900" y="3781"/>
                    <a:pt x="4900" y="3621"/>
                    <a:pt x="4929" y="3476"/>
                  </a:cubicBezTo>
                  <a:cubicBezTo>
                    <a:pt x="4958" y="3272"/>
                    <a:pt x="5031" y="3098"/>
                    <a:pt x="5118" y="2909"/>
                  </a:cubicBezTo>
                  <a:close/>
                  <a:moveTo>
                    <a:pt x="2774" y="1"/>
                  </a:moveTo>
                  <a:cubicBezTo>
                    <a:pt x="2701" y="1"/>
                    <a:pt x="2629" y="13"/>
                    <a:pt x="2559" y="44"/>
                  </a:cubicBezTo>
                  <a:cubicBezTo>
                    <a:pt x="2298" y="175"/>
                    <a:pt x="2210" y="524"/>
                    <a:pt x="1992" y="713"/>
                  </a:cubicBezTo>
                  <a:cubicBezTo>
                    <a:pt x="1818" y="873"/>
                    <a:pt x="1542" y="946"/>
                    <a:pt x="1440" y="1164"/>
                  </a:cubicBezTo>
                  <a:cubicBezTo>
                    <a:pt x="1323" y="1426"/>
                    <a:pt x="1571" y="1731"/>
                    <a:pt x="1483" y="2007"/>
                  </a:cubicBezTo>
                  <a:cubicBezTo>
                    <a:pt x="1440" y="2138"/>
                    <a:pt x="1338" y="2240"/>
                    <a:pt x="1294" y="2371"/>
                  </a:cubicBezTo>
                  <a:cubicBezTo>
                    <a:pt x="1251" y="2545"/>
                    <a:pt x="1309" y="2720"/>
                    <a:pt x="1396" y="2865"/>
                  </a:cubicBezTo>
                  <a:cubicBezTo>
                    <a:pt x="1556" y="3156"/>
                    <a:pt x="1789" y="3374"/>
                    <a:pt x="2021" y="3606"/>
                  </a:cubicBezTo>
                  <a:cubicBezTo>
                    <a:pt x="2210" y="3781"/>
                    <a:pt x="2385" y="3955"/>
                    <a:pt x="2617" y="4057"/>
                  </a:cubicBezTo>
                  <a:cubicBezTo>
                    <a:pt x="3083" y="4261"/>
                    <a:pt x="3664" y="4086"/>
                    <a:pt x="4086" y="4450"/>
                  </a:cubicBezTo>
                  <a:cubicBezTo>
                    <a:pt x="4086" y="4464"/>
                    <a:pt x="4086" y="4464"/>
                    <a:pt x="4086" y="4464"/>
                  </a:cubicBezTo>
                  <a:cubicBezTo>
                    <a:pt x="4057" y="4464"/>
                    <a:pt x="4013" y="4479"/>
                    <a:pt x="3984" y="4493"/>
                  </a:cubicBezTo>
                  <a:cubicBezTo>
                    <a:pt x="3904" y="4517"/>
                    <a:pt x="3815" y="4528"/>
                    <a:pt x="3727" y="4528"/>
                  </a:cubicBezTo>
                  <a:cubicBezTo>
                    <a:pt x="3655" y="4528"/>
                    <a:pt x="3584" y="4521"/>
                    <a:pt x="3519" y="4508"/>
                  </a:cubicBezTo>
                  <a:cubicBezTo>
                    <a:pt x="3257" y="4479"/>
                    <a:pt x="3010" y="4363"/>
                    <a:pt x="2777" y="4261"/>
                  </a:cubicBezTo>
                  <a:cubicBezTo>
                    <a:pt x="2545" y="4159"/>
                    <a:pt x="2298" y="4057"/>
                    <a:pt x="2036" y="4043"/>
                  </a:cubicBezTo>
                  <a:cubicBezTo>
                    <a:pt x="2017" y="4042"/>
                    <a:pt x="1998" y="4041"/>
                    <a:pt x="1980" y="4041"/>
                  </a:cubicBezTo>
                  <a:cubicBezTo>
                    <a:pt x="1664" y="4041"/>
                    <a:pt x="1352" y="4156"/>
                    <a:pt x="1091" y="4348"/>
                  </a:cubicBezTo>
                  <a:cubicBezTo>
                    <a:pt x="815" y="4537"/>
                    <a:pt x="596" y="4799"/>
                    <a:pt x="407" y="5075"/>
                  </a:cubicBezTo>
                  <a:cubicBezTo>
                    <a:pt x="320" y="5206"/>
                    <a:pt x="247" y="5337"/>
                    <a:pt x="218" y="5482"/>
                  </a:cubicBezTo>
                  <a:cubicBezTo>
                    <a:pt x="175" y="5657"/>
                    <a:pt x="218" y="5846"/>
                    <a:pt x="218" y="6020"/>
                  </a:cubicBezTo>
                  <a:cubicBezTo>
                    <a:pt x="189" y="6340"/>
                    <a:pt x="0" y="6660"/>
                    <a:pt x="146" y="6951"/>
                  </a:cubicBezTo>
                  <a:cubicBezTo>
                    <a:pt x="277" y="7212"/>
                    <a:pt x="625" y="7285"/>
                    <a:pt x="829" y="7503"/>
                  </a:cubicBezTo>
                  <a:cubicBezTo>
                    <a:pt x="989" y="7678"/>
                    <a:pt x="1062" y="7954"/>
                    <a:pt x="1280" y="8041"/>
                  </a:cubicBezTo>
                  <a:cubicBezTo>
                    <a:pt x="1328" y="8060"/>
                    <a:pt x="1378" y="8067"/>
                    <a:pt x="1429" y="8067"/>
                  </a:cubicBezTo>
                  <a:cubicBezTo>
                    <a:pt x="1615" y="8067"/>
                    <a:pt x="1815" y="7969"/>
                    <a:pt x="2006" y="7969"/>
                  </a:cubicBezTo>
                  <a:cubicBezTo>
                    <a:pt x="2046" y="7969"/>
                    <a:pt x="2085" y="7973"/>
                    <a:pt x="2123" y="7983"/>
                  </a:cubicBezTo>
                  <a:cubicBezTo>
                    <a:pt x="2254" y="8027"/>
                    <a:pt x="2370" y="8128"/>
                    <a:pt x="2501" y="8157"/>
                  </a:cubicBezTo>
                  <a:cubicBezTo>
                    <a:pt x="2534" y="8166"/>
                    <a:pt x="2568" y="8170"/>
                    <a:pt x="2601" y="8170"/>
                  </a:cubicBezTo>
                  <a:cubicBezTo>
                    <a:pt x="2732" y="8170"/>
                    <a:pt x="2866" y="8110"/>
                    <a:pt x="2981" y="8041"/>
                  </a:cubicBezTo>
                  <a:cubicBezTo>
                    <a:pt x="3257" y="7881"/>
                    <a:pt x="3490" y="7634"/>
                    <a:pt x="3708" y="7401"/>
                  </a:cubicBezTo>
                  <a:cubicBezTo>
                    <a:pt x="3882" y="7227"/>
                    <a:pt x="4057" y="7038"/>
                    <a:pt x="4144" y="6805"/>
                  </a:cubicBezTo>
                  <a:cubicBezTo>
                    <a:pt x="4348" y="6325"/>
                    <a:pt x="4159" y="5758"/>
                    <a:pt x="4522" y="5322"/>
                  </a:cubicBezTo>
                  <a:cubicBezTo>
                    <a:pt x="4522" y="5322"/>
                    <a:pt x="4522" y="5322"/>
                    <a:pt x="4537" y="5308"/>
                  </a:cubicBezTo>
                  <a:cubicBezTo>
                    <a:pt x="4537" y="5351"/>
                    <a:pt x="4537" y="5380"/>
                    <a:pt x="4551" y="5424"/>
                  </a:cubicBezTo>
                  <a:cubicBezTo>
                    <a:pt x="4609" y="5569"/>
                    <a:pt x="4609" y="5729"/>
                    <a:pt x="4595" y="5889"/>
                  </a:cubicBezTo>
                  <a:cubicBezTo>
                    <a:pt x="4566" y="6136"/>
                    <a:pt x="4464" y="6384"/>
                    <a:pt x="4362" y="6631"/>
                  </a:cubicBezTo>
                  <a:cubicBezTo>
                    <a:pt x="4260" y="6863"/>
                    <a:pt x="4173" y="7125"/>
                    <a:pt x="4173" y="7372"/>
                  </a:cubicBezTo>
                  <a:cubicBezTo>
                    <a:pt x="4159" y="7707"/>
                    <a:pt x="4290" y="8041"/>
                    <a:pt x="4493" y="8303"/>
                  </a:cubicBezTo>
                  <a:cubicBezTo>
                    <a:pt x="4697" y="8579"/>
                    <a:pt x="4958" y="8783"/>
                    <a:pt x="5235" y="8972"/>
                  </a:cubicBezTo>
                  <a:cubicBezTo>
                    <a:pt x="5365" y="9044"/>
                    <a:pt x="5511" y="9132"/>
                    <a:pt x="5656" y="9161"/>
                  </a:cubicBezTo>
                  <a:cubicBezTo>
                    <a:pt x="5682" y="9163"/>
                    <a:pt x="5708" y="9164"/>
                    <a:pt x="5734" y="9164"/>
                  </a:cubicBezTo>
                  <a:cubicBezTo>
                    <a:pt x="5860" y="9164"/>
                    <a:pt x="5991" y="9143"/>
                    <a:pt x="6117" y="9143"/>
                  </a:cubicBezTo>
                  <a:cubicBezTo>
                    <a:pt x="6143" y="9143"/>
                    <a:pt x="6169" y="9144"/>
                    <a:pt x="6194" y="9146"/>
                  </a:cubicBezTo>
                  <a:cubicBezTo>
                    <a:pt x="6411" y="9156"/>
                    <a:pt x="6642" y="9247"/>
                    <a:pt x="6857" y="9247"/>
                  </a:cubicBezTo>
                  <a:cubicBezTo>
                    <a:pt x="6945" y="9247"/>
                    <a:pt x="7030" y="9232"/>
                    <a:pt x="7110" y="9190"/>
                  </a:cubicBezTo>
                  <a:cubicBezTo>
                    <a:pt x="7372" y="9044"/>
                    <a:pt x="7445" y="8695"/>
                    <a:pt x="7648" y="8492"/>
                  </a:cubicBezTo>
                  <a:cubicBezTo>
                    <a:pt x="7823" y="8332"/>
                    <a:pt x="8099" y="8245"/>
                    <a:pt x="8186" y="8027"/>
                  </a:cubicBezTo>
                  <a:cubicBezTo>
                    <a:pt x="8288" y="7750"/>
                    <a:pt x="8041" y="7460"/>
                    <a:pt x="8099" y="7169"/>
                  </a:cubicBezTo>
                  <a:cubicBezTo>
                    <a:pt x="8143" y="7038"/>
                    <a:pt x="8230" y="6936"/>
                    <a:pt x="8273" y="6805"/>
                  </a:cubicBezTo>
                  <a:cubicBezTo>
                    <a:pt x="8302" y="6631"/>
                    <a:pt x="8230" y="6456"/>
                    <a:pt x="8143" y="6311"/>
                  </a:cubicBezTo>
                  <a:cubicBezTo>
                    <a:pt x="7968" y="6049"/>
                    <a:pt x="7721" y="5817"/>
                    <a:pt x="7474" y="5598"/>
                  </a:cubicBezTo>
                  <a:cubicBezTo>
                    <a:pt x="7299" y="5438"/>
                    <a:pt x="7096" y="5264"/>
                    <a:pt x="6863" y="5177"/>
                  </a:cubicBezTo>
                  <a:cubicBezTo>
                    <a:pt x="6383" y="5002"/>
                    <a:pt x="5831" y="5206"/>
                    <a:pt x="5380" y="4857"/>
                  </a:cubicBezTo>
                  <a:cubicBezTo>
                    <a:pt x="5380" y="4857"/>
                    <a:pt x="5380" y="4842"/>
                    <a:pt x="5380" y="4842"/>
                  </a:cubicBezTo>
                  <a:cubicBezTo>
                    <a:pt x="5409" y="4842"/>
                    <a:pt x="5438" y="4828"/>
                    <a:pt x="5482" y="4813"/>
                  </a:cubicBezTo>
                  <a:cubicBezTo>
                    <a:pt x="5591" y="4781"/>
                    <a:pt x="5708" y="4764"/>
                    <a:pt x="5827" y="4764"/>
                  </a:cubicBezTo>
                  <a:cubicBezTo>
                    <a:pt x="5867" y="4764"/>
                    <a:pt x="5907" y="4766"/>
                    <a:pt x="5947" y="4770"/>
                  </a:cubicBezTo>
                  <a:cubicBezTo>
                    <a:pt x="6194" y="4784"/>
                    <a:pt x="6441" y="4886"/>
                    <a:pt x="6689" y="4973"/>
                  </a:cubicBezTo>
                  <a:cubicBezTo>
                    <a:pt x="6936" y="5075"/>
                    <a:pt x="7183" y="5148"/>
                    <a:pt x="7445" y="5148"/>
                  </a:cubicBezTo>
                  <a:cubicBezTo>
                    <a:pt x="7779" y="5148"/>
                    <a:pt x="8099" y="5017"/>
                    <a:pt x="8361" y="4799"/>
                  </a:cubicBezTo>
                  <a:cubicBezTo>
                    <a:pt x="8622" y="4595"/>
                    <a:pt x="8826" y="4319"/>
                    <a:pt x="9000" y="4043"/>
                  </a:cubicBezTo>
                  <a:cubicBezTo>
                    <a:pt x="9088" y="3912"/>
                    <a:pt x="9160" y="3766"/>
                    <a:pt x="9175" y="3621"/>
                  </a:cubicBezTo>
                  <a:cubicBezTo>
                    <a:pt x="9204" y="3447"/>
                    <a:pt x="9146" y="3272"/>
                    <a:pt x="9160" y="3083"/>
                  </a:cubicBezTo>
                  <a:cubicBezTo>
                    <a:pt x="9160" y="2763"/>
                    <a:pt x="9335" y="2429"/>
                    <a:pt x="9175" y="2153"/>
                  </a:cubicBezTo>
                  <a:lnTo>
                    <a:pt x="9175" y="2153"/>
                  </a:lnTo>
                  <a:lnTo>
                    <a:pt x="9175" y="2167"/>
                  </a:lnTo>
                  <a:cubicBezTo>
                    <a:pt x="9029" y="1905"/>
                    <a:pt x="8681" y="1847"/>
                    <a:pt x="8462" y="1644"/>
                  </a:cubicBezTo>
                  <a:cubicBezTo>
                    <a:pt x="8302" y="1469"/>
                    <a:pt x="8215" y="1207"/>
                    <a:pt x="7983" y="1135"/>
                  </a:cubicBezTo>
                  <a:cubicBezTo>
                    <a:pt x="7937" y="1118"/>
                    <a:pt x="7891" y="1111"/>
                    <a:pt x="7844" y="1111"/>
                  </a:cubicBezTo>
                  <a:cubicBezTo>
                    <a:pt x="7639" y="1111"/>
                    <a:pt x="7428" y="1245"/>
                    <a:pt x="7224" y="1245"/>
                  </a:cubicBezTo>
                  <a:cubicBezTo>
                    <a:pt x="7196" y="1245"/>
                    <a:pt x="7167" y="1242"/>
                    <a:pt x="7139" y="1237"/>
                  </a:cubicBezTo>
                  <a:cubicBezTo>
                    <a:pt x="7008" y="1207"/>
                    <a:pt x="6892" y="1106"/>
                    <a:pt x="6761" y="1077"/>
                  </a:cubicBezTo>
                  <a:cubicBezTo>
                    <a:pt x="6732" y="1069"/>
                    <a:pt x="6702" y="1065"/>
                    <a:pt x="6672" y="1065"/>
                  </a:cubicBezTo>
                  <a:cubicBezTo>
                    <a:pt x="6538" y="1065"/>
                    <a:pt x="6400" y="1136"/>
                    <a:pt x="6281" y="1207"/>
                  </a:cubicBezTo>
                  <a:cubicBezTo>
                    <a:pt x="6005" y="1396"/>
                    <a:pt x="5802" y="1644"/>
                    <a:pt x="5584" y="1891"/>
                  </a:cubicBezTo>
                  <a:cubicBezTo>
                    <a:pt x="5525" y="1964"/>
                    <a:pt x="5467" y="2036"/>
                    <a:pt x="5409" y="2123"/>
                  </a:cubicBezTo>
                  <a:cubicBezTo>
                    <a:pt x="5409" y="2080"/>
                    <a:pt x="5424" y="2036"/>
                    <a:pt x="5424" y="1993"/>
                  </a:cubicBezTo>
                  <a:cubicBezTo>
                    <a:pt x="5453" y="1658"/>
                    <a:pt x="5336" y="1324"/>
                    <a:pt x="5147" y="1048"/>
                  </a:cubicBezTo>
                  <a:cubicBezTo>
                    <a:pt x="4958" y="771"/>
                    <a:pt x="4697" y="553"/>
                    <a:pt x="4435" y="364"/>
                  </a:cubicBezTo>
                  <a:cubicBezTo>
                    <a:pt x="4304" y="262"/>
                    <a:pt x="4173" y="175"/>
                    <a:pt x="4013" y="146"/>
                  </a:cubicBezTo>
                  <a:cubicBezTo>
                    <a:pt x="3965" y="138"/>
                    <a:pt x="3917" y="136"/>
                    <a:pt x="3869" y="136"/>
                  </a:cubicBezTo>
                  <a:cubicBezTo>
                    <a:pt x="3791" y="136"/>
                    <a:pt x="3713" y="142"/>
                    <a:pt x="3635" y="142"/>
                  </a:cubicBezTo>
                  <a:cubicBezTo>
                    <a:pt x="3586" y="142"/>
                    <a:pt x="3538" y="140"/>
                    <a:pt x="3490" y="132"/>
                  </a:cubicBezTo>
                  <a:cubicBezTo>
                    <a:pt x="3247" y="120"/>
                    <a:pt x="3004" y="1"/>
                    <a:pt x="27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931106" y="539504"/>
              <a:ext cx="2523800" cy="1958031"/>
            </a:xfrm>
            <a:custGeom>
              <a:avLst/>
              <a:gdLst/>
              <a:ahLst/>
              <a:cxnLst/>
              <a:rect l="l" t="t" r="r" b="b"/>
              <a:pathLst>
                <a:path w="19455" h="15094" extrusionOk="0">
                  <a:moveTo>
                    <a:pt x="4682" y="0"/>
                  </a:moveTo>
                  <a:cubicBezTo>
                    <a:pt x="5060" y="1701"/>
                    <a:pt x="6325" y="3097"/>
                    <a:pt x="7910" y="3795"/>
                  </a:cubicBezTo>
                  <a:cubicBezTo>
                    <a:pt x="7282" y="3708"/>
                    <a:pt x="6646" y="3662"/>
                    <a:pt x="6002" y="3662"/>
                  </a:cubicBezTo>
                  <a:cubicBezTo>
                    <a:pt x="5781" y="3662"/>
                    <a:pt x="5559" y="3667"/>
                    <a:pt x="5336" y="3679"/>
                  </a:cubicBezTo>
                  <a:cubicBezTo>
                    <a:pt x="3926" y="3751"/>
                    <a:pt x="1963" y="4115"/>
                    <a:pt x="524" y="5409"/>
                  </a:cubicBezTo>
                  <a:cubicBezTo>
                    <a:pt x="509" y="5394"/>
                    <a:pt x="509" y="5394"/>
                    <a:pt x="509" y="5394"/>
                  </a:cubicBezTo>
                  <a:cubicBezTo>
                    <a:pt x="459" y="5367"/>
                    <a:pt x="405" y="5354"/>
                    <a:pt x="353" y="5354"/>
                  </a:cubicBezTo>
                  <a:cubicBezTo>
                    <a:pt x="240" y="5354"/>
                    <a:pt x="133" y="5416"/>
                    <a:pt x="73" y="5525"/>
                  </a:cubicBezTo>
                  <a:cubicBezTo>
                    <a:pt x="0" y="5671"/>
                    <a:pt x="58" y="5874"/>
                    <a:pt x="218" y="5947"/>
                  </a:cubicBezTo>
                  <a:cubicBezTo>
                    <a:pt x="264" y="5974"/>
                    <a:pt x="314" y="5987"/>
                    <a:pt x="364" y="5987"/>
                  </a:cubicBezTo>
                  <a:cubicBezTo>
                    <a:pt x="473" y="5987"/>
                    <a:pt x="580" y="5925"/>
                    <a:pt x="640" y="5816"/>
                  </a:cubicBezTo>
                  <a:cubicBezTo>
                    <a:pt x="684" y="5729"/>
                    <a:pt x="684" y="5627"/>
                    <a:pt x="640" y="5540"/>
                  </a:cubicBezTo>
                  <a:cubicBezTo>
                    <a:pt x="2036" y="4289"/>
                    <a:pt x="3970" y="3940"/>
                    <a:pt x="5351" y="3853"/>
                  </a:cubicBezTo>
                  <a:cubicBezTo>
                    <a:pt x="5568" y="3842"/>
                    <a:pt x="5785" y="3836"/>
                    <a:pt x="6001" y="3836"/>
                  </a:cubicBezTo>
                  <a:cubicBezTo>
                    <a:pt x="7746" y="3836"/>
                    <a:pt x="9476" y="4197"/>
                    <a:pt x="11079" y="4856"/>
                  </a:cubicBezTo>
                  <a:cubicBezTo>
                    <a:pt x="10854" y="4822"/>
                    <a:pt x="10625" y="4805"/>
                    <a:pt x="10396" y="4805"/>
                  </a:cubicBezTo>
                  <a:cubicBezTo>
                    <a:pt x="9668" y="4805"/>
                    <a:pt x="8934" y="4972"/>
                    <a:pt x="8259" y="5249"/>
                  </a:cubicBezTo>
                  <a:cubicBezTo>
                    <a:pt x="7256" y="5671"/>
                    <a:pt x="6369" y="6354"/>
                    <a:pt x="5613" y="7124"/>
                  </a:cubicBezTo>
                  <a:cubicBezTo>
                    <a:pt x="6032" y="7233"/>
                    <a:pt x="6458" y="7285"/>
                    <a:pt x="6883" y="7285"/>
                  </a:cubicBezTo>
                  <a:cubicBezTo>
                    <a:pt x="8624" y="7285"/>
                    <a:pt x="10336" y="6413"/>
                    <a:pt x="11399" y="4987"/>
                  </a:cubicBezTo>
                  <a:cubicBezTo>
                    <a:pt x="12911" y="5656"/>
                    <a:pt x="14293" y="6587"/>
                    <a:pt x="15470" y="7750"/>
                  </a:cubicBezTo>
                  <a:cubicBezTo>
                    <a:pt x="15235" y="7706"/>
                    <a:pt x="14995" y="7689"/>
                    <a:pt x="14755" y="7689"/>
                  </a:cubicBezTo>
                  <a:cubicBezTo>
                    <a:pt x="14109" y="7689"/>
                    <a:pt x="13467" y="7818"/>
                    <a:pt x="12926" y="7924"/>
                  </a:cubicBezTo>
                  <a:cubicBezTo>
                    <a:pt x="11239" y="8259"/>
                    <a:pt x="9611" y="8622"/>
                    <a:pt x="8142" y="9364"/>
                  </a:cubicBezTo>
                  <a:cubicBezTo>
                    <a:pt x="6238" y="10323"/>
                    <a:pt x="4508" y="11952"/>
                    <a:pt x="2719" y="14482"/>
                  </a:cubicBezTo>
                  <a:cubicBezTo>
                    <a:pt x="2693" y="14471"/>
                    <a:pt x="2666" y="14466"/>
                    <a:pt x="2638" y="14466"/>
                  </a:cubicBezTo>
                  <a:cubicBezTo>
                    <a:pt x="2586" y="14466"/>
                    <a:pt x="2533" y="14482"/>
                    <a:pt x="2486" y="14511"/>
                  </a:cubicBezTo>
                  <a:cubicBezTo>
                    <a:pt x="2341" y="14612"/>
                    <a:pt x="2297" y="14801"/>
                    <a:pt x="2385" y="14947"/>
                  </a:cubicBezTo>
                  <a:cubicBezTo>
                    <a:pt x="2451" y="15042"/>
                    <a:pt x="2555" y="15093"/>
                    <a:pt x="2659" y="15093"/>
                  </a:cubicBezTo>
                  <a:cubicBezTo>
                    <a:pt x="2715" y="15093"/>
                    <a:pt x="2770" y="15079"/>
                    <a:pt x="2821" y="15049"/>
                  </a:cubicBezTo>
                  <a:cubicBezTo>
                    <a:pt x="2966" y="14961"/>
                    <a:pt x="3010" y="14758"/>
                    <a:pt x="2923" y="14612"/>
                  </a:cubicBezTo>
                  <a:cubicBezTo>
                    <a:pt x="2908" y="14598"/>
                    <a:pt x="2894" y="14583"/>
                    <a:pt x="2879" y="14569"/>
                  </a:cubicBezTo>
                  <a:cubicBezTo>
                    <a:pt x="4638" y="12083"/>
                    <a:pt x="6340" y="10483"/>
                    <a:pt x="8230" y="9524"/>
                  </a:cubicBezTo>
                  <a:cubicBezTo>
                    <a:pt x="8782" y="9247"/>
                    <a:pt x="9378" y="9015"/>
                    <a:pt x="9989" y="8826"/>
                  </a:cubicBezTo>
                  <a:lnTo>
                    <a:pt x="9989" y="8826"/>
                  </a:lnTo>
                  <a:cubicBezTo>
                    <a:pt x="9262" y="9524"/>
                    <a:pt x="8782" y="10454"/>
                    <a:pt x="8550" y="11428"/>
                  </a:cubicBezTo>
                  <a:cubicBezTo>
                    <a:pt x="8302" y="12475"/>
                    <a:pt x="8331" y="13595"/>
                    <a:pt x="8520" y="14671"/>
                  </a:cubicBezTo>
                  <a:cubicBezTo>
                    <a:pt x="10207" y="13275"/>
                    <a:pt x="10832" y="10861"/>
                    <a:pt x="10207" y="8753"/>
                  </a:cubicBezTo>
                  <a:cubicBezTo>
                    <a:pt x="11094" y="8491"/>
                    <a:pt x="12010" y="8288"/>
                    <a:pt x="12955" y="8099"/>
                  </a:cubicBezTo>
                  <a:cubicBezTo>
                    <a:pt x="13496" y="7988"/>
                    <a:pt x="14133" y="7865"/>
                    <a:pt x="14777" y="7865"/>
                  </a:cubicBezTo>
                  <a:cubicBezTo>
                    <a:pt x="15068" y="7865"/>
                    <a:pt x="15360" y="7890"/>
                    <a:pt x="15645" y="7953"/>
                  </a:cubicBezTo>
                  <a:lnTo>
                    <a:pt x="15645" y="7910"/>
                  </a:lnTo>
                  <a:cubicBezTo>
                    <a:pt x="16241" y="8520"/>
                    <a:pt x="16779" y="9189"/>
                    <a:pt x="17244" y="9902"/>
                  </a:cubicBezTo>
                  <a:cubicBezTo>
                    <a:pt x="18102" y="11210"/>
                    <a:pt x="18727" y="12679"/>
                    <a:pt x="19294" y="14060"/>
                  </a:cubicBezTo>
                  <a:lnTo>
                    <a:pt x="19454" y="13987"/>
                  </a:lnTo>
                  <a:cubicBezTo>
                    <a:pt x="18887" y="12591"/>
                    <a:pt x="18262" y="11123"/>
                    <a:pt x="17404" y="9800"/>
                  </a:cubicBezTo>
                  <a:lnTo>
                    <a:pt x="17404" y="9814"/>
                  </a:lnTo>
                  <a:cubicBezTo>
                    <a:pt x="15543" y="6935"/>
                    <a:pt x="12548" y="4885"/>
                    <a:pt x="9262" y="4057"/>
                  </a:cubicBezTo>
                  <a:cubicBezTo>
                    <a:pt x="8971" y="3068"/>
                    <a:pt x="8346" y="2181"/>
                    <a:pt x="7561" y="1512"/>
                  </a:cubicBezTo>
                  <a:cubicBezTo>
                    <a:pt x="6732" y="800"/>
                    <a:pt x="5729" y="320"/>
                    <a:pt x="4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6"/>
          <p:cNvGrpSpPr/>
          <p:nvPr/>
        </p:nvGrpSpPr>
        <p:grpSpPr>
          <a:xfrm>
            <a:off x="2109462" y="-76063"/>
            <a:ext cx="422202" cy="403335"/>
            <a:chOff x="769733" y="679996"/>
            <a:chExt cx="2363953" cy="2258315"/>
          </a:xfrm>
        </p:grpSpPr>
        <p:sp>
          <p:nvSpPr>
            <p:cNvPr id="454" name="Google Shape;454;p6"/>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6"/>
          <p:cNvGrpSpPr/>
          <p:nvPr/>
        </p:nvGrpSpPr>
        <p:grpSpPr>
          <a:xfrm>
            <a:off x="580148" y="1103279"/>
            <a:ext cx="266161" cy="316193"/>
            <a:chOff x="6138148" y="674910"/>
            <a:chExt cx="413743" cy="491441"/>
          </a:xfrm>
        </p:grpSpPr>
        <p:sp>
          <p:nvSpPr>
            <p:cNvPr id="457" name="Google Shape;457;p6"/>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6"/>
          <p:cNvGrpSpPr/>
          <p:nvPr/>
        </p:nvGrpSpPr>
        <p:grpSpPr>
          <a:xfrm rot="5555013">
            <a:off x="7892462" y="516180"/>
            <a:ext cx="266183" cy="316220"/>
            <a:chOff x="6138148" y="674910"/>
            <a:chExt cx="413743" cy="491441"/>
          </a:xfrm>
        </p:grpSpPr>
        <p:sp>
          <p:nvSpPr>
            <p:cNvPr id="466" name="Google Shape;466;p6"/>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5"/>
        <p:cNvGrpSpPr/>
        <p:nvPr/>
      </p:nvGrpSpPr>
      <p:grpSpPr>
        <a:xfrm>
          <a:off x="0" y="0"/>
          <a:ext cx="0" cy="0"/>
          <a:chOff x="0" y="0"/>
          <a:chExt cx="0" cy="0"/>
        </a:xfrm>
      </p:grpSpPr>
      <p:sp>
        <p:nvSpPr>
          <p:cNvPr id="526" name="Google Shape;526;p8"/>
          <p:cNvSpPr txBox="1">
            <a:spLocks noGrp="1"/>
          </p:cNvSpPr>
          <p:nvPr>
            <p:ph type="title"/>
          </p:nvPr>
        </p:nvSpPr>
        <p:spPr>
          <a:xfrm rot="-383925">
            <a:off x="566601" y="1110919"/>
            <a:ext cx="5607131" cy="2529137"/>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27" name="Google Shape;527;p8"/>
          <p:cNvSpPr/>
          <p:nvPr/>
        </p:nvSpPr>
        <p:spPr>
          <a:xfrm>
            <a:off x="7810500" y="-60150"/>
            <a:ext cx="1549729" cy="781275"/>
          </a:xfrm>
          <a:custGeom>
            <a:avLst/>
            <a:gdLst/>
            <a:ahLst/>
            <a:cxnLst/>
            <a:rect l="l" t="t" r="r" b="b"/>
            <a:pathLst>
              <a:path w="51218" h="25823" extrusionOk="0">
                <a:moveTo>
                  <a:pt x="26249" y="0"/>
                </a:moveTo>
                <a:cubicBezTo>
                  <a:pt x="23178" y="0"/>
                  <a:pt x="20619" y="2145"/>
                  <a:pt x="19961" y="5021"/>
                </a:cubicBezTo>
                <a:cubicBezTo>
                  <a:pt x="18779" y="4302"/>
                  <a:pt x="17402" y="3876"/>
                  <a:pt x="15915" y="3876"/>
                </a:cubicBezTo>
                <a:cubicBezTo>
                  <a:pt x="11638" y="3876"/>
                  <a:pt x="8177" y="7349"/>
                  <a:pt x="8177" y="11626"/>
                </a:cubicBezTo>
                <a:cubicBezTo>
                  <a:pt x="8177" y="12004"/>
                  <a:pt x="8214" y="12369"/>
                  <a:pt x="8263" y="12735"/>
                </a:cubicBezTo>
                <a:cubicBezTo>
                  <a:pt x="7471" y="12296"/>
                  <a:pt x="6557" y="12052"/>
                  <a:pt x="5594" y="12052"/>
                </a:cubicBezTo>
                <a:cubicBezTo>
                  <a:pt x="2499" y="12052"/>
                  <a:pt x="1" y="14563"/>
                  <a:pt x="1" y="17646"/>
                </a:cubicBezTo>
                <a:cubicBezTo>
                  <a:pt x="1" y="20741"/>
                  <a:pt x="2499" y="23251"/>
                  <a:pt x="5594" y="23251"/>
                </a:cubicBezTo>
                <a:cubicBezTo>
                  <a:pt x="7264" y="23251"/>
                  <a:pt x="8750" y="22508"/>
                  <a:pt x="9774" y="21350"/>
                </a:cubicBezTo>
                <a:cubicBezTo>
                  <a:pt x="10615" y="23946"/>
                  <a:pt x="13052" y="25822"/>
                  <a:pt x="15915" y="25822"/>
                </a:cubicBezTo>
                <a:cubicBezTo>
                  <a:pt x="18328" y="25822"/>
                  <a:pt x="20436" y="24506"/>
                  <a:pt x="21533" y="22544"/>
                </a:cubicBezTo>
                <a:cubicBezTo>
                  <a:pt x="22898" y="24531"/>
                  <a:pt x="25177" y="25822"/>
                  <a:pt x="27760" y="25822"/>
                </a:cubicBezTo>
                <a:cubicBezTo>
                  <a:pt x="31002" y="25822"/>
                  <a:pt x="33756" y="23775"/>
                  <a:pt x="34816" y="20899"/>
                </a:cubicBezTo>
                <a:cubicBezTo>
                  <a:pt x="35973" y="23068"/>
                  <a:pt x="38252" y="24531"/>
                  <a:pt x="40884" y="24531"/>
                </a:cubicBezTo>
                <a:cubicBezTo>
                  <a:pt x="44138" y="24531"/>
                  <a:pt x="46855" y="22276"/>
                  <a:pt x="47574" y="19242"/>
                </a:cubicBezTo>
                <a:cubicBezTo>
                  <a:pt x="49658" y="18742"/>
                  <a:pt x="51206" y="16878"/>
                  <a:pt x="51206" y="14636"/>
                </a:cubicBezTo>
                <a:lnTo>
                  <a:pt x="51218" y="14636"/>
                </a:lnTo>
                <a:cubicBezTo>
                  <a:pt x="51218" y="12028"/>
                  <a:pt x="49098" y="9908"/>
                  <a:pt x="46478" y="9908"/>
                </a:cubicBezTo>
                <a:cubicBezTo>
                  <a:pt x="45259" y="9908"/>
                  <a:pt x="44138" y="10371"/>
                  <a:pt x="43297" y="11138"/>
                </a:cubicBezTo>
                <a:cubicBezTo>
                  <a:pt x="42578" y="7726"/>
                  <a:pt x="39556" y="5167"/>
                  <a:pt x="35937" y="5167"/>
                </a:cubicBezTo>
                <a:cubicBezTo>
                  <a:pt x="34767" y="5167"/>
                  <a:pt x="33670" y="5448"/>
                  <a:pt x="32683" y="5923"/>
                </a:cubicBezTo>
                <a:cubicBezTo>
                  <a:pt x="32403" y="2608"/>
                  <a:pt x="29637" y="0"/>
                  <a:pt x="26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5467350" y="882825"/>
            <a:ext cx="1549729" cy="781275"/>
          </a:xfrm>
          <a:custGeom>
            <a:avLst/>
            <a:gdLst/>
            <a:ahLst/>
            <a:cxnLst/>
            <a:rect l="l" t="t" r="r" b="b"/>
            <a:pathLst>
              <a:path w="51218" h="25823" extrusionOk="0">
                <a:moveTo>
                  <a:pt x="26249" y="0"/>
                </a:moveTo>
                <a:cubicBezTo>
                  <a:pt x="23178" y="0"/>
                  <a:pt x="20619" y="2145"/>
                  <a:pt x="19961" y="5021"/>
                </a:cubicBezTo>
                <a:cubicBezTo>
                  <a:pt x="18779" y="4302"/>
                  <a:pt x="17402" y="3876"/>
                  <a:pt x="15915" y="3876"/>
                </a:cubicBezTo>
                <a:cubicBezTo>
                  <a:pt x="11638" y="3876"/>
                  <a:pt x="8177" y="7349"/>
                  <a:pt x="8177" y="11626"/>
                </a:cubicBezTo>
                <a:cubicBezTo>
                  <a:pt x="8177" y="12004"/>
                  <a:pt x="8214" y="12369"/>
                  <a:pt x="8263" y="12735"/>
                </a:cubicBezTo>
                <a:cubicBezTo>
                  <a:pt x="7471" y="12296"/>
                  <a:pt x="6557" y="12052"/>
                  <a:pt x="5594" y="12052"/>
                </a:cubicBezTo>
                <a:cubicBezTo>
                  <a:pt x="2499" y="12052"/>
                  <a:pt x="1" y="14563"/>
                  <a:pt x="1" y="17646"/>
                </a:cubicBezTo>
                <a:cubicBezTo>
                  <a:pt x="1" y="20741"/>
                  <a:pt x="2499" y="23251"/>
                  <a:pt x="5594" y="23251"/>
                </a:cubicBezTo>
                <a:cubicBezTo>
                  <a:pt x="7264" y="23251"/>
                  <a:pt x="8750" y="22508"/>
                  <a:pt x="9774" y="21350"/>
                </a:cubicBezTo>
                <a:cubicBezTo>
                  <a:pt x="10615" y="23946"/>
                  <a:pt x="13052" y="25822"/>
                  <a:pt x="15915" y="25822"/>
                </a:cubicBezTo>
                <a:cubicBezTo>
                  <a:pt x="18328" y="25822"/>
                  <a:pt x="20436" y="24506"/>
                  <a:pt x="21533" y="22544"/>
                </a:cubicBezTo>
                <a:cubicBezTo>
                  <a:pt x="22898" y="24531"/>
                  <a:pt x="25177" y="25822"/>
                  <a:pt x="27760" y="25822"/>
                </a:cubicBezTo>
                <a:cubicBezTo>
                  <a:pt x="31002" y="25822"/>
                  <a:pt x="33756" y="23775"/>
                  <a:pt x="34816" y="20899"/>
                </a:cubicBezTo>
                <a:cubicBezTo>
                  <a:pt x="35973" y="23068"/>
                  <a:pt x="38252" y="24531"/>
                  <a:pt x="40884" y="24531"/>
                </a:cubicBezTo>
                <a:cubicBezTo>
                  <a:pt x="44138" y="24531"/>
                  <a:pt x="46855" y="22276"/>
                  <a:pt x="47574" y="19242"/>
                </a:cubicBezTo>
                <a:cubicBezTo>
                  <a:pt x="49658" y="18742"/>
                  <a:pt x="51206" y="16878"/>
                  <a:pt x="51206" y="14636"/>
                </a:cubicBezTo>
                <a:lnTo>
                  <a:pt x="51218" y="14636"/>
                </a:lnTo>
                <a:cubicBezTo>
                  <a:pt x="51218" y="12028"/>
                  <a:pt x="49098" y="9908"/>
                  <a:pt x="46478" y="9908"/>
                </a:cubicBezTo>
                <a:cubicBezTo>
                  <a:pt x="45259" y="9908"/>
                  <a:pt x="44138" y="10371"/>
                  <a:pt x="43297" y="11138"/>
                </a:cubicBezTo>
                <a:cubicBezTo>
                  <a:pt x="42578" y="7726"/>
                  <a:pt x="39556" y="5167"/>
                  <a:pt x="35937" y="5167"/>
                </a:cubicBezTo>
                <a:cubicBezTo>
                  <a:pt x="34767" y="5167"/>
                  <a:pt x="33670" y="5448"/>
                  <a:pt x="32683" y="5923"/>
                </a:cubicBezTo>
                <a:cubicBezTo>
                  <a:pt x="32403" y="2608"/>
                  <a:pt x="29637" y="0"/>
                  <a:pt x="26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1381125" y="463725"/>
            <a:ext cx="1549729" cy="781275"/>
          </a:xfrm>
          <a:custGeom>
            <a:avLst/>
            <a:gdLst/>
            <a:ahLst/>
            <a:cxnLst/>
            <a:rect l="l" t="t" r="r" b="b"/>
            <a:pathLst>
              <a:path w="51218" h="25823" extrusionOk="0">
                <a:moveTo>
                  <a:pt x="26249" y="0"/>
                </a:moveTo>
                <a:cubicBezTo>
                  <a:pt x="23178" y="0"/>
                  <a:pt x="20619" y="2145"/>
                  <a:pt x="19961" y="5021"/>
                </a:cubicBezTo>
                <a:cubicBezTo>
                  <a:pt x="18779" y="4302"/>
                  <a:pt x="17402" y="3876"/>
                  <a:pt x="15915" y="3876"/>
                </a:cubicBezTo>
                <a:cubicBezTo>
                  <a:pt x="11638" y="3876"/>
                  <a:pt x="8177" y="7349"/>
                  <a:pt x="8177" y="11626"/>
                </a:cubicBezTo>
                <a:cubicBezTo>
                  <a:pt x="8177" y="12004"/>
                  <a:pt x="8214" y="12369"/>
                  <a:pt x="8263" y="12735"/>
                </a:cubicBezTo>
                <a:cubicBezTo>
                  <a:pt x="7471" y="12296"/>
                  <a:pt x="6557" y="12052"/>
                  <a:pt x="5594" y="12052"/>
                </a:cubicBezTo>
                <a:cubicBezTo>
                  <a:pt x="2499" y="12052"/>
                  <a:pt x="1" y="14563"/>
                  <a:pt x="1" y="17646"/>
                </a:cubicBezTo>
                <a:cubicBezTo>
                  <a:pt x="1" y="20741"/>
                  <a:pt x="2499" y="23251"/>
                  <a:pt x="5594" y="23251"/>
                </a:cubicBezTo>
                <a:cubicBezTo>
                  <a:pt x="7264" y="23251"/>
                  <a:pt x="8750" y="22508"/>
                  <a:pt x="9774" y="21350"/>
                </a:cubicBezTo>
                <a:cubicBezTo>
                  <a:pt x="10615" y="23946"/>
                  <a:pt x="13052" y="25822"/>
                  <a:pt x="15915" y="25822"/>
                </a:cubicBezTo>
                <a:cubicBezTo>
                  <a:pt x="18328" y="25822"/>
                  <a:pt x="20436" y="24506"/>
                  <a:pt x="21533" y="22544"/>
                </a:cubicBezTo>
                <a:cubicBezTo>
                  <a:pt x="22898" y="24531"/>
                  <a:pt x="25177" y="25822"/>
                  <a:pt x="27760" y="25822"/>
                </a:cubicBezTo>
                <a:cubicBezTo>
                  <a:pt x="31002" y="25822"/>
                  <a:pt x="33756" y="23775"/>
                  <a:pt x="34816" y="20899"/>
                </a:cubicBezTo>
                <a:cubicBezTo>
                  <a:pt x="35973" y="23068"/>
                  <a:pt x="38252" y="24531"/>
                  <a:pt x="40884" y="24531"/>
                </a:cubicBezTo>
                <a:cubicBezTo>
                  <a:pt x="44138" y="24531"/>
                  <a:pt x="46855" y="22276"/>
                  <a:pt x="47574" y="19242"/>
                </a:cubicBezTo>
                <a:cubicBezTo>
                  <a:pt x="49658" y="18742"/>
                  <a:pt x="51206" y="16878"/>
                  <a:pt x="51206" y="14636"/>
                </a:cubicBezTo>
                <a:lnTo>
                  <a:pt x="51218" y="14636"/>
                </a:lnTo>
                <a:cubicBezTo>
                  <a:pt x="51218" y="12028"/>
                  <a:pt x="49098" y="9908"/>
                  <a:pt x="46478" y="9908"/>
                </a:cubicBezTo>
                <a:cubicBezTo>
                  <a:pt x="45259" y="9908"/>
                  <a:pt x="44138" y="10371"/>
                  <a:pt x="43297" y="11138"/>
                </a:cubicBezTo>
                <a:cubicBezTo>
                  <a:pt x="42578" y="7726"/>
                  <a:pt x="39556" y="5167"/>
                  <a:pt x="35937" y="5167"/>
                </a:cubicBezTo>
                <a:cubicBezTo>
                  <a:pt x="34767" y="5167"/>
                  <a:pt x="33670" y="5448"/>
                  <a:pt x="32683" y="5923"/>
                </a:cubicBezTo>
                <a:cubicBezTo>
                  <a:pt x="32403" y="2608"/>
                  <a:pt x="29637" y="0"/>
                  <a:pt x="26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rot="-1439744" flipH="1">
            <a:off x="1856167" y="3214228"/>
            <a:ext cx="9210658" cy="2779526"/>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rot="-5722357" flipH="1">
            <a:off x="6383220" y="2622050"/>
            <a:ext cx="1528314" cy="5480491"/>
          </a:xfrm>
          <a:prstGeom prst="pie">
            <a:avLst>
              <a:gd name="adj1" fmla="val 5384737"/>
              <a:gd name="adj2" fmla="val 1615102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371475" y="-317550"/>
            <a:ext cx="1549729" cy="781275"/>
          </a:xfrm>
          <a:custGeom>
            <a:avLst/>
            <a:gdLst/>
            <a:ahLst/>
            <a:cxnLst/>
            <a:rect l="l" t="t" r="r" b="b"/>
            <a:pathLst>
              <a:path w="51218" h="25823" extrusionOk="0">
                <a:moveTo>
                  <a:pt x="26249" y="0"/>
                </a:moveTo>
                <a:cubicBezTo>
                  <a:pt x="23178" y="0"/>
                  <a:pt x="20619" y="2145"/>
                  <a:pt x="19961" y="5021"/>
                </a:cubicBezTo>
                <a:cubicBezTo>
                  <a:pt x="18779" y="4302"/>
                  <a:pt x="17402" y="3876"/>
                  <a:pt x="15915" y="3876"/>
                </a:cubicBezTo>
                <a:cubicBezTo>
                  <a:pt x="11638" y="3876"/>
                  <a:pt x="8177" y="7349"/>
                  <a:pt x="8177" y="11626"/>
                </a:cubicBezTo>
                <a:cubicBezTo>
                  <a:pt x="8177" y="12004"/>
                  <a:pt x="8214" y="12369"/>
                  <a:pt x="8263" y="12735"/>
                </a:cubicBezTo>
                <a:cubicBezTo>
                  <a:pt x="7471" y="12296"/>
                  <a:pt x="6557" y="12052"/>
                  <a:pt x="5594" y="12052"/>
                </a:cubicBezTo>
                <a:cubicBezTo>
                  <a:pt x="2499" y="12052"/>
                  <a:pt x="1" y="14563"/>
                  <a:pt x="1" y="17646"/>
                </a:cubicBezTo>
                <a:cubicBezTo>
                  <a:pt x="1" y="20741"/>
                  <a:pt x="2499" y="23251"/>
                  <a:pt x="5594" y="23251"/>
                </a:cubicBezTo>
                <a:cubicBezTo>
                  <a:pt x="7264" y="23251"/>
                  <a:pt x="8750" y="22508"/>
                  <a:pt x="9774" y="21350"/>
                </a:cubicBezTo>
                <a:cubicBezTo>
                  <a:pt x="10615" y="23946"/>
                  <a:pt x="13052" y="25822"/>
                  <a:pt x="15915" y="25822"/>
                </a:cubicBezTo>
                <a:cubicBezTo>
                  <a:pt x="18328" y="25822"/>
                  <a:pt x="20436" y="24506"/>
                  <a:pt x="21533" y="22544"/>
                </a:cubicBezTo>
                <a:cubicBezTo>
                  <a:pt x="22898" y="24531"/>
                  <a:pt x="25177" y="25822"/>
                  <a:pt x="27760" y="25822"/>
                </a:cubicBezTo>
                <a:cubicBezTo>
                  <a:pt x="31002" y="25822"/>
                  <a:pt x="33756" y="23775"/>
                  <a:pt x="34816" y="20899"/>
                </a:cubicBezTo>
                <a:cubicBezTo>
                  <a:pt x="35973" y="23068"/>
                  <a:pt x="38252" y="24531"/>
                  <a:pt x="40884" y="24531"/>
                </a:cubicBezTo>
                <a:cubicBezTo>
                  <a:pt x="44138" y="24531"/>
                  <a:pt x="46855" y="22276"/>
                  <a:pt x="47574" y="19242"/>
                </a:cubicBezTo>
                <a:cubicBezTo>
                  <a:pt x="49658" y="18742"/>
                  <a:pt x="51206" y="16878"/>
                  <a:pt x="51206" y="14636"/>
                </a:cubicBezTo>
                <a:lnTo>
                  <a:pt x="51218" y="14636"/>
                </a:lnTo>
                <a:cubicBezTo>
                  <a:pt x="51218" y="12028"/>
                  <a:pt x="49098" y="9908"/>
                  <a:pt x="46478" y="9908"/>
                </a:cubicBezTo>
                <a:cubicBezTo>
                  <a:pt x="45259" y="9908"/>
                  <a:pt x="44138" y="10371"/>
                  <a:pt x="43297" y="11138"/>
                </a:cubicBezTo>
                <a:cubicBezTo>
                  <a:pt x="42578" y="7726"/>
                  <a:pt x="39556" y="5167"/>
                  <a:pt x="35937" y="5167"/>
                </a:cubicBezTo>
                <a:cubicBezTo>
                  <a:pt x="34767" y="5167"/>
                  <a:pt x="33670" y="5448"/>
                  <a:pt x="32683" y="5923"/>
                </a:cubicBezTo>
                <a:cubicBezTo>
                  <a:pt x="32403" y="2608"/>
                  <a:pt x="29637" y="0"/>
                  <a:pt x="26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oogle Shape;533;p8"/>
          <p:cNvGrpSpPr/>
          <p:nvPr/>
        </p:nvGrpSpPr>
        <p:grpSpPr>
          <a:xfrm rot="132238">
            <a:off x="7630561" y="3067827"/>
            <a:ext cx="598976" cy="721020"/>
            <a:chOff x="1504330" y="335609"/>
            <a:chExt cx="3715291" cy="4472294"/>
          </a:xfrm>
        </p:grpSpPr>
        <p:sp>
          <p:nvSpPr>
            <p:cNvPr id="534" name="Google Shape;534;p8"/>
            <p:cNvSpPr/>
            <p:nvPr/>
          </p:nvSpPr>
          <p:spPr>
            <a:xfrm>
              <a:off x="3091041" y="970042"/>
              <a:ext cx="262138" cy="1688988"/>
            </a:xfrm>
            <a:custGeom>
              <a:avLst/>
              <a:gdLst/>
              <a:ahLst/>
              <a:cxnLst/>
              <a:rect l="l" t="t" r="r" b="b"/>
              <a:pathLst>
                <a:path w="1266" h="8157" extrusionOk="0">
                  <a:moveTo>
                    <a:pt x="44" y="0"/>
                  </a:moveTo>
                  <a:cubicBezTo>
                    <a:pt x="15" y="0"/>
                    <a:pt x="0" y="29"/>
                    <a:pt x="0" y="58"/>
                  </a:cubicBezTo>
                  <a:cubicBezTo>
                    <a:pt x="29" y="2777"/>
                    <a:pt x="422" y="5496"/>
                    <a:pt x="1163" y="8113"/>
                  </a:cubicBezTo>
                  <a:cubicBezTo>
                    <a:pt x="1163" y="8142"/>
                    <a:pt x="1192" y="8157"/>
                    <a:pt x="1221" y="8157"/>
                  </a:cubicBezTo>
                  <a:cubicBezTo>
                    <a:pt x="1236" y="8142"/>
                    <a:pt x="1236" y="8142"/>
                    <a:pt x="1236" y="8142"/>
                  </a:cubicBezTo>
                  <a:cubicBezTo>
                    <a:pt x="1250" y="8142"/>
                    <a:pt x="1265" y="8113"/>
                    <a:pt x="1265" y="8084"/>
                  </a:cubicBezTo>
                  <a:cubicBezTo>
                    <a:pt x="509" y="5482"/>
                    <a:pt x="116" y="2777"/>
                    <a:pt x="87" y="58"/>
                  </a:cubicBezTo>
                  <a:cubicBezTo>
                    <a:pt x="87" y="29"/>
                    <a:pt x="73" y="0"/>
                    <a:pt x="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2284123" y="335609"/>
              <a:ext cx="1508432" cy="1321664"/>
            </a:xfrm>
            <a:custGeom>
              <a:avLst/>
              <a:gdLst/>
              <a:ahLst/>
              <a:cxnLst/>
              <a:rect l="l" t="t" r="r" b="b"/>
              <a:pathLst>
                <a:path w="7285" h="6383" extrusionOk="0">
                  <a:moveTo>
                    <a:pt x="3984" y="3239"/>
                  </a:moveTo>
                  <a:cubicBezTo>
                    <a:pt x="3984" y="3253"/>
                    <a:pt x="3999" y="3253"/>
                    <a:pt x="4013" y="3268"/>
                  </a:cubicBezTo>
                  <a:cubicBezTo>
                    <a:pt x="3999" y="3282"/>
                    <a:pt x="3970" y="3297"/>
                    <a:pt x="3970" y="3326"/>
                  </a:cubicBezTo>
                  <a:cubicBezTo>
                    <a:pt x="3955" y="3340"/>
                    <a:pt x="3955" y="3355"/>
                    <a:pt x="3955" y="3355"/>
                  </a:cubicBezTo>
                  <a:cubicBezTo>
                    <a:pt x="3941" y="3355"/>
                    <a:pt x="3926" y="3340"/>
                    <a:pt x="3912" y="3340"/>
                  </a:cubicBezTo>
                  <a:cubicBezTo>
                    <a:pt x="3941" y="3311"/>
                    <a:pt x="3955" y="3268"/>
                    <a:pt x="3970" y="3239"/>
                  </a:cubicBezTo>
                  <a:close/>
                  <a:moveTo>
                    <a:pt x="5703" y="1"/>
                  </a:moveTo>
                  <a:cubicBezTo>
                    <a:pt x="5478" y="1"/>
                    <a:pt x="5260" y="73"/>
                    <a:pt x="5104" y="229"/>
                  </a:cubicBezTo>
                  <a:cubicBezTo>
                    <a:pt x="4958" y="389"/>
                    <a:pt x="4871" y="592"/>
                    <a:pt x="4799" y="796"/>
                  </a:cubicBezTo>
                  <a:cubicBezTo>
                    <a:pt x="4711" y="1029"/>
                    <a:pt x="4231" y="2003"/>
                    <a:pt x="4028" y="2657"/>
                  </a:cubicBezTo>
                  <a:cubicBezTo>
                    <a:pt x="4042" y="2424"/>
                    <a:pt x="4028" y="2177"/>
                    <a:pt x="4042" y="2075"/>
                  </a:cubicBezTo>
                  <a:cubicBezTo>
                    <a:pt x="4101" y="1697"/>
                    <a:pt x="4173" y="1334"/>
                    <a:pt x="4159" y="927"/>
                  </a:cubicBezTo>
                  <a:cubicBezTo>
                    <a:pt x="4159" y="694"/>
                    <a:pt x="4101" y="418"/>
                    <a:pt x="3912" y="214"/>
                  </a:cubicBezTo>
                  <a:cubicBezTo>
                    <a:pt x="3763" y="75"/>
                    <a:pt x="3580" y="19"/>
                    <a:pt x="3410" y="19"/>
                  </a:cubicBezTo>
                  <a:cubicBezTo>
                    <a:pt x="3313" y="19"/>
                    <a:pt x="3220" y="37"/>
                    <a:pt x="3141" y="69"/>
                  </a:cubicBezTo>
                  <a:cubicBezTo>
                    <a:pt x="2923" y="156"/>
                    <a:pt x="2748" y="316"/>
                    <a:pt x="2487" y="345"/>
                  </a:cubicBezTo>
                  <a:cubicBezTo>
                    <a:pt x="2461" y="347"/>
                    <a:pt x="2435" y="348"/>
                    <a:pt x="2409" y="348"/>
                  </a:cubicBezTo>
                  <a:cubicBezTo>
                    <a:pt x="2283" y="348"/>
                    <a:pt x="2152" y="328"/>
                    <a:pt x="2026" y="328"/>
                  </a:cubicBezTo>
                  <a:cubicBezTo>
                    <a:pt x="2000" y="328"/>
                    <a:pt x="1974" y="329"/>
                    <a:pt x="1949" y="331"/>
                  </a:cubicBezTo>
                  <a:cubicBezTo>
                    <a:pt x="1760" y="331"/>
                    <a:pt x="1585" y="403"/>
                    <a:pt x="1556" y="578"/>
                  </a:cubicBezTo>
                  <a:cubicBezTo>
                    <a:pt x="1513" y="767"/>
                    <a:pt x="1658" y="1014"/>
                    <a:pt x="1818" y="1203"/>
                  </a:cubicBezTo>
                  <a:cubicBezTo>
                    <a:pt x="2094" y="1581"/>
                    <a:pt x="2429" y="1930"/>
                    <a:pt x="2778" y="2250"/>
                  </a:cubicBezTo>
                  <a:cubicBezTo>
                    <a:pt x="2879" y="2337"/>
                    <a:pt x="3141" y="2584"/>
                    <a:pt x="3388" y="2773"/>
                  </a:cubicBezTo>
                  <a:cubicBezTo>
                    <a:pt x="3112" y="2701"/>
                    <a:pt x="2821" y="2642"/>
                    <a:pt x="2690" y="2613"/>
                  </a:cubicBezTo>
                  <a:cubicBezTo>
                    <a:pt x="2278" y="2502"/>
                    <a:pt x="1850" y="2433"/>
                    <a:pt x="1417" y="2433"/>
                  </a:cubicBezTo>
                  <a:cubicBezTo>
                    <a:pt x="1284" y="2433"/>
                    <a:pt x="1151" y="2440"/>
                    <a:pt x="1018" y="2453"/>
                  </a:cubicBezTo>
                  <a:cubicBezTo>
                    <a:pt x="756" y="2483"/>
                    <a:pt x="509" y="2555"/>
                    <a:pt x="306" y="2701"/>
                  </a:cubicBezTo>
                  <a:cubicBezTo>
                    <a:pt x="117" y="2846"/>
                    <a:pt x="0" y="3079"/>
                    <a:pt x="73" y="3297"/>
                  </a:cubicBezTo>
                  <a:cubicBezTo>
                    <a:pt x="117" y="3428"/>
                    <a:pt x="233" y="3529"/>
                    <a:pt x="306" y="3646"/>
                  </a:cubicBezTo>
                  <a:cubicBezTo>
                    <a:pt x="451" y="3864"/>
                    <a:pt x="524" y="4111"/>
                    <a:pt x="640" y="4344"/>
                  </a:cubicBezTo>
                  <a:cubicBezTo>
                    <a:pt x="756" y="4562"/>
                    <a:pt x="945" y="4794"/>
                    <a:pt x="1222" y="4838"/>
                  </a:cubicBezTo>
                  <a:cubicBezTo>
                    <a:pt x="1268" y="4848"/>
                    <a:pt x="1315" y="4852"/>
                    <a:pt x="1361" y="4852"/>
                  </a:cubicBezTo>
                  <a:cubicBezTo>
                    <a:pt x="1590" y="4852"/>
                    <a:pt x="1813" y="4743"/>
                    <a:pt x="2007" y="4634"/>
                  </a:cubicBezTo>
                  <a:cubicBezTo>
                    <a:pt x="2196" y="4547"/>
                    <a:pt x="2792" y="4227"/>
                    <a:pt x="3286" y="3893"/>
                  </a:cubicBezTo>
                  <a:lnTo>
                    <a:pt x="3286" y="3893"/>
                  </a:lnTo>
                  <a:cubicBezTo>
                    <a:pt x="3214" y="4009"/>
                    <a:pt x="3141" y="4096"/>
                    <a:pt x="3097" y="4155"/>
                  </a:cubicBezTo>
                  <a:cubicBezTo>
                    <a:pt x="2807" y="4518"/>
                    <a:pt x="2559" y="4925"/>
                    <a:pt x="2429" y="5390"/>
                  </a:cubicBezTo>
                  <a:cubicBezTo>
                    <a:pt x="2356" y="5594"/>
                    <a:pt x="2327" y="5812"/>
                    <a:pt x="2370" y="6001"/>
                  </a:cubicBezTo>
                  <a:cubicBezTo>
                    <a:pt x="2414" y="6205"/>
                    <a:pt x="2559" y="6365"/>
                    <a:pt x="2748" y="6379"/>
                  </a:cubicBezTo>
                  <a:cubicBezTo>
                    <a:pt x="2764" y="6381"/>
                    <a:pt x="2780" y="6382"/>
                    <a:pt x="2796" y="6382"/>
                  </a:cubicBezTo>
                  <a:cubicBezTo>
                    <a:pt x="2897" y="6382"/>
                    <a:pt x="2997" y="6346"/>
                    <a:pt x="3097" y="6321"/>
                  </a:cubicBezTo>
                  <a:cubicBezTo>
                    <a:pt x="3175" y="6305"/>
                    <a:pt x="3250" y="6301"/>
                    <a:pt x="3325" y="6301"/>
                  </a:cubicBezTo>
                  <a:cubicBezTo>
                    <a:pt x="3429" y="6301"/>
                    <a:pt x="3532" y="6310"/>
                    <a:pt x="3637" y="6310"/>
                  </a:cubicBezTo>
                  <a:cubicBezTo>
                    <a:pt x="3670" y="6310"/>
                    <a:pt x="3703" y="6309"/>
                    <a:pt x="3737" y="6306"/>
                  </a:cubicBezTo>
                  <a:cubicBezTo>
                    <a:pt x="3941" y="6292"/>
                    <a:pt x="4188" y="6219"/>
                    <a:pt x="4319" y="6016"/>
                  </a:cubicBezTo>
                  <a:cubicBezTo>
                    <a:pt x="4450" y="5827"/>
                    <a:pt x="4435" y="5579"/>
                    <a:pt x="4421" y="5347"/>
                  </a:cubicBezTo>
                  <a:cubicBezTo>
                    <a:pt x="4406" y="5187"/>
                    <a:pt x="4377" y="4678"/>
                    <a:pt x="4290" y="4213"/>
                  </a:cubicBezTo>
                  <a:lnTo>
                    <a:pt x="4290" y="4213"/>
                  </a:lnTo>
                  <a:cubicBezTo>
                    <a:pt x="4435" y="4416"/>
                    <a:pt x="4566" y="4591"/>
                    <a:pt x="4639" y="4663"/>
                  </a:cubicBezTo>
                  <a:cubicBezTo>
                    <a:pt x="4944" y="5056"/>
                    <a:pt x="5293" y="5390"/>
                    <a:pt x="5685" y="5667"/>
                  </a:cubicBezTo>
                  <a:cubicBezTo>
                    <a:pt x="5802" y="5739"/>
                    <a:pt x="5904" y="5812"/>
                    <a:pt x="6034" y="5827"/>
                  </a:cubicBezTo>
                  <a:cubicBezTo>
                    <a:pt x="6061" y="5833"/>
                    <a:pt x="6088" y="5835"/>
                    <a:pt x="6116" y="5835"/>
                  </a:cubicBezTo>
                  <a:cubicBezTo>
                    <a:pt x="6223" y="5835"/>
                    <a:pt x="6331" y="5791"/>
                    <a:pt x="6412" y="5710"/>
                  </a:cubicBezTo>
                  <a:cubicBezTo>
                    <a:pt x="6485" y="5609"/>
                    <a:pt x="6514" y="5478"/>
                    <a:pt x="6572" y="5376"/>
                  </a:cubicBezTo>
                  <a:cubicBezTo>
                    <a:pt x="6747" y="5114"/>
                    <a:pt x="7125" y="5041"/>
                    <a:pt x="7212" y="4736"/>
                  </a:cubicBezTo>
                  <a:cubicBezTo>
                    <a:pt x="7285" y="4474"/>
                    <a:pt x="7096" y="4256"/>
                    <a:pt x="6892" y="4111"/>
                  </a:cubicBezTo>
                  <a:cubicBezTo>
                    <a:pt x="6442" y="3777"/>
                    <a:pt x="5947" y="3529"/>
                    <a:pt x="5409" y="3369"/>
                  </a:cubicBezTo>
                  <a:cubicBezTo>
                    <a:pt x="5278" y="3326"/>
                    <a:pt x="4944" y="3224"/>
                    <a:pt x="4624" y="3180"/>
                  </a:cubicBezTo>
                  <a:cubicBezTo>
                    <a:pt x="4871" y="3108"/>
                    <a:pt x="5104" y="3006"/>
                    <a:pt x="5191" y="2977"/>
                  </a:cubicBezTo>
                  <a:cubicBezTo>
                    <a:pt x="5598" y="2831"/>
                    <a:pt x="5976" y="2642"/>
                    <a:pt x="6340" y="2424"/>
                  </a:cubicBezTo>
                  <a:cubicBezTo>
                    <a:pt x="6587" y="2279"/>
                    <a:pt x="6820" y="2104"/>
                    <a:pt x="6936" y="1843"/>
                  </a:cubicBezTo>
                  <a:cubicBezTo>
                    <a:pt x="7023" y="1639"/>
                    <a:pt x="6994" y="1392"/>
                    <a:pt x="6936" y="1159"/>
                  </a:cubicBezTo>
                  <a:cubicBezTo>
                    <a:pt x="6834" y="752"/>
                    <a:pt x="6616" y="360"/>
                    <a:pt x="6267" y="142"/>
                  </a:cubicBezTo>
                  <a:lnTo>
                    <a:pt x="6267" y="156"/>
                  </a:lnTo>
                  <a:cubicBezTo>
                    <a:pt x="6098" y="55"/>
                    <a:pt x="5898" y="1"/>
                    <a:pt x="5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2982540" y="773542"/>
              <a:ext cx="310383" cy="360284"/>
            </a:xfrm>
            <a:custGeom>
              <a:avLst/>
              <a:gdLst/>
              <a:ahLst/>
              <a:cxnLst/>
              <a:rect l="l" t="t" r="r" b="b"/>
              <a:pathLst>
                <a:path w="1499" h="1740" extrusionOk="0">
                  <a:moveTo>
                    <a:pt x="321" y="0"/>
                  </a:moveTo>
                  <a:cubicBezTo>
                    <a:pt x="311" y="0"/>
                    <a:pt x="301" y="2"/>
                    <a:pt x="291" y="4"/>
                  </a:cubicBezTo>
                  <a:cubicBezTo>
                    <a:pt x="219" y="33"/>
                    <a:pt x="175" y="106"/>
                    <a:pt x="204" y="164"/>
                  </a:cubicBezTo>
                  <a:cubicBezTo>
                    <a:pt x="219" y="193"/>
                    <a:pt x="233" y="222"/>
                    <a:pt x="262" y="237"/>
                  </a:cubicBezTo>
                  <a:cubicBezTo>
                    <a:pt x="262" y="426"/>
                    <a:pt x="277" y="615"/>
                    <a:pt x="321" y="789"/>
                  </a:cubicBezTo>
                  <a:cubicBezTo>
                    <a:pt x="204" y="789"/>
                    <a:pt x="88" y="818"/>
                    <a:pt x="44" y="949"/>
                  </a:cubicBezTo>
                  <a:cubicBezTo>
                    <a:pt x="1" y="1022"/>
                    <a:pt x="15" y="1109"/>
                    <a:pt x="44" y="1182"/>
                  </a:cubicBezTo>
                  <a:cubicBezTo>
                    <a:pt x="88" y="1254"/>
                    <a:pt x="131" y="1327"/>
                    <a:pt x="190" y="1385"/>
                  </a:cubicBezTo>
                  <a:cubicBezTo>
                    <a:pt x="248" y="1458"/>
                    <a:pt x="306" y="1516"/>
                    <a:pt x="364" y="1589"/>
                  </a:cubicBezTo>
                  <a:cubicBezTo>
                    <a:pt x="428" y="1653"/>
                    <a:pt x="503" y="1739"/>
                    <a:pt x="590" y="1739"/>
                  </a:cubicBezTo>
                  <a:cubicBezTo>
                    <a:pt x="602" y="1739"/>
                    <a:pt x="614" y="1738"/>
                    <a:pt x="626" y="1734"/>
                  </a:cubicBezTo>
                  <a:cubicBezTo>
                    <a:pt x="669" y="1734"/>
                    <a:pt x="713" y="1705"/>
                    <a:pt x="742" y="1676"/>
                  </a:cubicBezTo>
                  <a:cubicBezTo>
                    <a:pt x="931" y="1531"/>
                    <a:pt x="1048" y="1313"/>
                    <a:pt x="1077" y="1080"/>
                  </a:cubicBezTo>
                  <a:cubicBezTo>
                    <a:pt x="1135" y="1051"/>
                    <a:pt x="1193" y="1036"/>
                    <a:pt x="1251" y="1022"/>
                  </a:cubicBezTo>
                  <a:cubicBezTo>
                    <a:pt x="1275" y="1058"/>
                    <a:pt x="1319" y="1084"/>
                    <a:pt x="1366" y="1084"/>
                  </a:cubicBezTo>
                  <a:cubicBezTo>
                    <a:pt x="1376" y="1084"/>
                    <a:pt x="1386" y="1083"/>
                    <a:pt x="1396" y="1080"/>
                  </a:cubicBezTo>
                  <a:cubicBezTo>
                    <a:pt x="1469" y="1051"/>
                    <a:pt x="1498" y="993"/>
                    <a:pt x="1484" y="920"/>
                  </a:cubicBezTo>
                  <a:cubicBezTo>
                    <a:pt x="1459" y="859"/>
                    <a:pt x="1405" y="829"/>
                    <a:pt x="1354" y="829"/>
                  </a:cubicBezTo>
                  <a:cubicBezTo>
                    <a:pt x="1344" y="829"/>
                    <a:pt x="1333" y="830"/>
                    <a:pt x="1324" y="833"/>
                  </a:cubicBezTo>
                  <a:cubicBezTo>
                    <a:pt x="1266" y="847"/>
                    <a:pt x="1237" y="891"/>
                    <a:pt x="1237" y="949"/>
                  </a:cubicBezTo>
                  <a:cubicBezTo>
                    <a:pt x="1178" y="949"/>
                    <a:pt x="1120" y="964"/>
                    <a:pt x="1077" y="993"/>
                  </a:cubicBezTo>
                  <a:cubicBezTo>
                    <a:pt x="1077" y="818"/>
                    <a:pt x="975" y="789"/>
                    <a:pt x="858" y="789"/>
                  </a:cubicBezTo>
                  <a:cubicBezTo>
                    <a:pt x="975" y="629"/>
                    <a:pt x="1106" y="484"/>
                    <a:pt x="1251" y="368"/>
                  </a:cubicBezTo>
                  <a:cubicBezTo>
                    <a:pt x="1280" y="382"/>
                    <a:pt x="1324" y="382"/>
                    <a:pt x="1353" y="382"/>
                  </a:cubicBezTo>
                  <a:cubicBezTo>
                    <a:pt x="1426" y="353"/>
                    <a:pt x="1455" y="280"/>
                    <a:pt x="1440" y="222"/>
                  </a:cubicBezTo>
                  <a:cubicBezTo>
                    <a:pt x="1417" y="165"/>
                    <a:pt x="1367" y="126"/>
                    <a:pt x="1319" y="126"/>
                  </a:cubicBezTo>
                  <a:cubicBezTo>
                    <a:pt x="1306" y="126"/>
                    <a:pt x="1293" y="129"/>
                    <a:pt x="1280" y="135"/>
                  </a:cubicBezTo>
                  <a:cubicBezTo>
                    <a:pt x="1207" y="149"/>
                    <a:pt x="1164" y="222"/>
                    <a:pt x="1193" y="295"/>
                  </a:cubicBezTo>
                  <a:cubicBezTo>
                    <a:pt x="1193" y="295"/>
                    <a:pt x="1193" y="309"/>
                    <a:pt x="1193" y="309"/>
                  </a:cubicBezTo>
                  <a:cubicBezTo>
                    <a:pt x="1033" y="440"/>
                    <a:pt x="873" y="600"/>
                    <a:pt x="757" y="789"/>
                  </a:cubicBezTo>
                  <a:cubicBezTo>
                    <a:pt x="713" y="789"/>
                    <a:pt x="669" y="804"/>
                    <a:pt x="626" y="804"/>
                  </a:cubicBezTo>
                  <a:cubicBezTo>
                    <a:pt x="568" y="804"/>
                    <a:pt x="480" y="804"/>
                    <a:pt x="408" y="789"/>
                  </a:cubicBezTo>
                  <a:cubicBezTo>
                    <a:pt x="364" y="615"/>
                    <a:pt x="335" y="440"/>
                    <a:pt x="335" y="251"/>
                  </a:cubicBezTo>
                  <a:lnTo>
                    <a:pt x="364" y="251"/>
                  </a:lnTo>
                  <a:cubicBezTo>
                    <a:pt x="437" y="222"/>
                    <a:pt x="466" y="164"/>
                    <a:pt x="451" y="91"/>
                  </a:cubicBezTo>
                  <a:cubicBezTo>
                    <a:pt x="427" y="31"/>
                    <a:pt x="373" y="0"/>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3783453" y="1202778"/>
              <a:ext cx="680606" cy="1570757"/>
            </a:xfrm>
            <a:custGeom>
              <a:avLst/>
              <a:gdLst/>
              <a:ahLst/>
              <a:cxnLst/>
              <a:rect l="l" t="t" r="r" b="b"/>
              <a:pathLst>
                <a:path w="3287" h="7586" extrusionOk="0">
                  <a:moveTo>
                    <a:pt x="3219" y="1"/>
                  </a:moveTo>
                  <a:cubicBezTo>
                    <a:pt x="3206" y="1"/>
                    <a:pt x="3193" y="8"/>
                    <a:pt x="3184" y="25"/>
                  </a:cubicBezTo>
                  <a:cubicBezTo>
                    <a:pt x="1789" y="2380"/>
                    <a:pt x="727" y="4896"/>
                    <a:pt x="15" y="7527"/>
                  </a:cubicBezTo>
                  <a:cubicBezTo>
                    <a:pt x="0" y="7556"/>
                    <a:pt x="15" y="7585"/>
                    <a:pt x="44" y="7585"/>
                  </a:cubicBezTo>
                  <a:lnTo>
                    <a:pt x="58" y="7585"/>
                  </a:lnTo>
                  <a:cubicBezTo>
                    <a:pt x="87" y="7585"/>
                    <a:pt x="102" y="7571"/>
                    <a:pt x="102" y="7556"/>
                  </a:cubicBezTo>
                  <a:cubicBezTo>
                    <a:pt x="829" y="4939"/>
                    <a:pt x="1890" y="2409"/>
                    <a:pt x="3272" y="68"/>
                  </a:cubicBezTo>
                  <a:cubicBezTo>
                    <a:pt x="3286" y="54"/>
                    <a:pt x="3272" y="25"/>
                    <a:pt x="3243" y="10"/>
                  </a:cubicBezTo>
                  <a:cubicBezTo>
                    <a:pt x="3237" y="4"/>
                    <a:pt x="3228" y="1"/>
                    <a:pt x="32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3729203" y="487798"/>
              <a:ext cx="1490418" cy="1451284"/>
            </a:xfrm>
            <a:custGeom>
              <a:avLst/>
              <a:gdLst/>
              <a:ahLst/>
              <a:cxnLst/>
              <a:rect l="l" t="t" r="r" b="b"/>
              <a:pathLst>
                <a:path w="7198" h="7009" extrusionOk="0">
                  <a:moveTo>
                    <a:pt x="3446" y="3623"/>
                  </a:moveTo>
                  <a:cubicBezTo>
                    <a:pt x="3461" y="3638"/>
                    <a:pt x="3461" y="3652"/>
                    <a:pt x="3476" y="3667"/>
                  </a:cubicBezTo>
                  <a:cubicBezTo>
                    <a:pt x="3446" y="3667"/>
                    <a:pt x="3417" y="3681"/>
                    <a:pt x="3388" y="3696"/>
                  </a:cubicBezTo>
                  <a:cubicBezTo>
                    <a:pt x="3388" y="3696"/>
                    <a:pt x="3388" y="3710"/>
                    <a:pt x="3374" y="3710"/>
                  </a:cubicBezTo>
                  <a:cubicBezTo>
                    <a:pt x="3359" y="3696"/>
                    <a:pt x="3359" y="3681"/>
                    <a:pt x="3345" y="3681"/>
                  </a:cubicBezTo>
                  <a:cubicBezTo>
                    <a:pt x="3388" y="3652"/>
                    <a:pt x="3417" y="3638"/>
                    <a:pt x="3446" y="3623"/>
                  </a:cubicBezTo>
                  <a:close/>
                  <a:moveTo>
                    <a:pt x="2962" y="1"/>
                  </a:moveTo>
                  <a:cubicBezTo>
                    <a:pt x="2885" y="1"/>
                    <a:pt x="2812" y="27"/>
                    <a:pt x="2749" y="90"/>
                  </a:cubicBezTo>
                  <a:cubicBezTo>
                    <a:pt x="2618" y="235"/>
                    <a:pt x="2632" y="512"/>
                    <a:pt x="2647" y="759"/>
                  </a:cubicBezTo>
                  <a:cubicBezTo>
                    <a:pt x="2705" y="1239"/>
                    <a:pt x="2792" y="1704"/>
                    <a:pt x="2938" y="2155"/>
                  </a:cubicBezTo>
                  <a:cubicBezTo>
                    <a:pt x="2981" y="2285"/>
                    <a:pt x="3068" y="2620"/>
                    <a:pt x="3185" y="2925"/>
                  </a:cubicBezTo>
                  <a:cubicBezTo>
                    <a:pt x="2996" y="2707"/>
                    <a:pt x="2763" y="2518"/>
                    <a:pt x="2676" y="2416"/>
                  </a:cubicBezTo>
                  <a:cubicBezTo>
                    <a:pt x="2283" y="2024"/>
                    <a:pt x="1833" y="1660"/>
                    <a:pt x="1324" y="1413"/>
                  </a:cubicBezTo>
                  <a:cubicBezTo>
                    <a:pt x="1111" y="1320"/>
                    <a:pt x="886" y="1251"/>
                    <a:pt x="660" y="1251"/>
                  </a:cubicBezTo>
                  <a:cubicBezTo>
                    <a:pt x="639" y="1251"/>
                    <a:pt x="618" y="1252"/>
                    <a:pt x="597" y="1253"/>
                  </a:cubicBezTo>
                  <a:cubicBezTo>
                    <a:pt x="349" y="1282"/>
                    <a:pt x="131" y="1428"/>
                    <a:pt x="88" y="1660"/>
                  </a:cubicBezTo>
                  <a:cubicBezTo>
                    <a:pt x="59" y="1791"/>
                    <a:pt x="88" y="1937"/>
                    <a:pt x="102" y="2067"/>
                  </a:cubicBezTo>
                  <a:cubicBezTo>
                    <a:pt x="117" y="2329"/>
                    <a:pt x="44" y="2576"/>
                    <a:pt x="15" y="2838"/>
                  </a:cubicBezTo>
                  <a:cubicBezTo>
                    <a:pt x="1" y="3085"/>
                    <a:pt x="59" y="3376"/>
                    <a:pt x="262" y="3565"/>
                  </a:cubicBezTo>
                  <a:cubicBezTo>
                    <a:pt x="466" y="3754"/>
                    <a:pt x="771" y="3783"/>
                    <a:pt x="1047" y="3798"/>
                  </a:cubicBezTo>
                  <a:cubicBezTo>
                    <a:pt x="1202" y="3809"/>
                    <a:pt x="1625" y="3836"/>
                    <a:pt x="2081" y="3836"/>
                  </a:cubicBezTo>
                  <a:cubicBezTo>
                    <a:pt x="2225" y="3836"/>
                    <a:pt x="2373" y="3834"/>
                    <a:pt x="2516" y="3827"/>
                  </a:cubicBezTo>
                  <a:lnTo>
                    <a:pt x="2516" y="3827"/>
                  </a:lnTo>
                  <a:cubicBezTo>
                    <a:pt x="2400" y="3885"/>
                    <a:pt x="2283" y="3928"/>
                    <a:pt x="2225" y="3958"/>
                  </a:cubicBezTo>
                  <a:cubicBezTo>
                    <a:pt x="1789" y="4117"/>
                    <a:pt x="1367" y="4336"/>
                    <a:pt x="1018" y="4655"/>
                  </a:cubicBezTo>
                  <a:cubicBezTo>
                    <a:pt x="858" y="4801"/>
                    <a:pt x="713" y="4961"/>
                    <a:pt x="640" y="5150"/>
                  </a:cubicBezTo>
                  <a:cubicBezTo>
                    <a:pt x="582" y="5353"/>
                    <a:pt x="626" y="5571"/>
                    <a:pt x="786" y="5688"/>
                  </a:cubicBezTo>
                  <a:cubicBezTo>
                    <a:pt x="873" y="5746"/>
                    <a:pt x="989" y="5775"/>
                    <a:pt x="1106" y="5804"/>
                  </a:cubicBezTo>
                  <a:cubicBezTo>
                    <a:pt x="1309" y="5877"/>
                    <a:pt x="1469" y="6022"/>
                    <a:pt x="1658" y="6124"/>
                  </a:cubicBezTo>
                  <a:cubicBezTo>
                    <a:pt x="1778" y="6188"/>
                    <a:pt x="1921" y="6235"/>
                    <a:pt x="2061" y="6235"/>
                  </a:cubicBezTo>
                  <a:cubicBezTo>
                    <a:pt x="2142" y="6235"/>
                    <a:pt x="2223" y="6219"/>
                    <a:pt x="2298" y="6182"/>
                  </a:cubicBezTo>
                  <a:cubicBezTo>
                    <a:pt x="2516" y="6080"/>
                    <a:pt x="2632" y="5862"/>
                    <a:pt x="2734" y="5659"/>
                  </a:cubicBezTo>
                  <a:cubicBezTo>
                    <a:pt x="2807" y="5513"/>
                    <a:pt x="3054" y="5063"/>
                    <a:pt x="3228" y="4612"/>
                  </a:cubicBezTo>
                  <a:cubicBezTo>
                    <a:pt x="3228" y="4859"/>
                    <a:pt x="3257" y="5077"/>
                    <a:pt x="3272" y="5179"/>
                  </a:cubicBezTo>
                  <a:cubicBezTo>
                    <a:pt x="3330" y="5673"/>
                    <a:pt x="3476" y="6153"/>
                    <a:pt x="3665" y="6589"/>
                  </a:cubicBezTo>
                  <a:cubicBezTo>
                    <a:pt x="3723" y="6706"/>
                    <a:pt x="3781" y="6822"/>
                    <a:pt x="3883" y="6909"/>
                  </a:cubicBezTo>
                  <a:cubicBezTo>
                    <a:pt x="3942" y="6969"/>
                    <a:pt x="4030" y="7008"/>
                    <a:pt x="4126" y="7008"/>
                  </a:cubicBezTo>
                  <a:cubicBezTo>
                    <a:pt x="4169" y="7008"/>
                    <a:pt x="4215" y="7000"/>
                    <a:pt x="4261" y="6982"/>
                  </a:cubicBezTo>
                  <a:cubicBezTo>
                    <a:pt x="4362" y="6953"/>
                    <a:pt x="4464" y="6851"/>
                    <a:pt x="4566" y="6793"/>
                  </a:cubicBezTo>
                  <a:cubicBezTo>
                    <a:pt x="4857" y="6647"/>
                    <a:pt x="5220" y="6793"/>
                    <a:pt x="5453" y="6575"/>
                  </a:cubicBezTo>
                  <a:cubicBezTo>
                    <a:pt x="5642" y="6400"/>
                    <a:pt x="5584" y="6095"/>
                    <a:pt x="5497" y="5877"/>
                  </a:cubicBezTo>
                  <a:cubicBezTo>
                    <a:pt x="5293" y="5353"/>
                    <a:pt x="4988" y="4874"/>
                    <a:pt x="4610" y="4466"/>
                  </a:cubicBezTo>
                  <a:cubicBezTo>
                    <a:pt x="4522" y="4379"/>
                    <a:pt x="4290" y="4117"/>
                    <a:pt x="4043" y="3914"/>
                  </a:cubicBezTo>
                  <a:lnTo>
                    <a:pt x="4043" y="3914"/>
                  </a:lnTo>
                  <a:cubicBezTo>
                    <a:pt x="4275" y="3972"/>
                    <a:pt x="4522" y="4001"/>
                    <a:pt x="4624" y="4016"/>
                  </a:cubicBezTo>
                  <a:cubicBezTo>
                    <a:pt x="5046" y="4103"/>
                    <a:pt x="5467" y="4147"/>
                    <a:pt x="5889" y="4147"/>
                  </a:cubicBezTo>
                  <a:cubicBezTo>
                    <a:pt x="6165" y="4147"/>
                    <a:pt x="6471" y="4132"/>
                    <a:pt x="6689" y="3958"/>
                  </a:cubicBezTo>
                  <a:cubicBezTo>
                    <a:pt x="6878" y="3812"/>
                    <a:pt x="6994" y="3594"/>
                    <a:pt x="7052" y="3376"/>
                  </a:cubicBezTo>
                  <a:cubicBezTo>
                    <a:pt x="7183" y="2983"/>
                    <a:pt x="7198" y="2533"/>
                    <a:pt x="7009" y="2155"/>
                  </a:cubicBezTo>
                  <a:cubicBezTo>
                    <a:pt x="6848" y="1845"/>
                    <a:pt x="6496" y="1609"/>
                    <a:pt x="6153" y="1609"/>
                  </a:cubicBezTo>
                  <a:cubicBezTo>
                    <a:pt x="6094" y="1609"/>
                    <a:pt x="6034" y="1616"/>
                    <a:pt x="5976" y="1631"/>
                  </a:cubicBezTo>
                  <a:cubicBezTo>
                    <a:pt x="5758" y="1689"/>
                    <a:pt x="5584" y="1820"/>
                    <a:pt x="5424" y="1951"/>
                  </a:cubicBezTo>
                  <a:cubicBezTo>
                    <a:pt x="5220" y="2111"/>
                    <a:pt x="4304" y="2693"/>
                    <a:pt x="3795" y="3143"/>
                  </a:cubicBezTo>
                  <a:cubicBezTo>
                    <a:pt x="3926" y="2954"/>
                    <a:pt x="4057" y="2736"/>
                    <a:pt x="4115" y="2664"/>
                  </a:cubicBezTo>
                  <a:cubicBezTo>
                    <a:pt x="4348" y="2373"/>
                    <a:pt x="4595" y="2082"/>
                    <a:pt x="4799" y="1748"/>
                  </a:cubicBezTo>
                  <a:cubicBezTo>
                    <a:pt x="4915" y="1529"/>
                    <a:pt x="5017" y="1268"/>
                    <a:pt x="4959" y="991"/>
                  </a:cubicBezTo>
                  <a:cubicBezTo>
                    <a:pt x="4871" y="686"/>
                    <a:pt x="4610" y="526"/>
                    <a:pt x="4377" y="483"/>
                  </a:cubicBezTo>
                  <a:cubicBezTo>
                    <a:pt x="4144" y="439"/>
                    <a:pt x="3912" y="483"/>
                    <a:pt x="3679" y="381"/>
                  </a:cubicBezTo>
                  <a:cubicBezTo>
                    <a:pt x="3519" y="308"/>
                    <a:pt x="3374" y="163"/>
                    <a:pt x="3214" y="75"/>
                  </a:cubicBezTo>
                  <a:cubicBezTo>
                    <a:pt x="3131" y="30"/>
                    <a:pt x="3045" y="1"/>
                    <a:pt x="29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4337342" y="1005450"/>
              <a:ext cx="355522" cy="347033"/>
            </a:xfrm>
            <a:custGeom>
              <a:avLst/>
              <a:gdLst/>
              <a:ahLst/>
              <a:cxnLst/>
              <a:rect l="l" t="t" r="r" b="b"/>
              <a:pathLst>
                <a:path w="1717" h="1676" extrusionOk="0">
                  <a:moveTo>
                    <a:pt x="792" y="1"/>
                  </a:moveTo>
                  <a:cubicBezTo>
                    <a:pt x="739" y="1"/>
                    <a:pt x="682" y="42"/>
                    <a:pt x="669" y="105"/>
                  </a:cubicBezTo>
                  <a:cubicBezTo>
                    <a:pt x="655" y="134"/>
                    <a:pt x="669" y="164"/>
                    <a:pt x="669" y="178"/>
                  </a:cubicBezTo>
                  <a:cubicBezTo>
                    <a:pt x="582" y="338"/>
                    <a:pt x="495" y="512"/>
                    <a:pt x="437" y="701"/>
                  </a:cubicBezTo>
                  <a:cubicBezTo>
                    <a:pt x="378" y="668"/>
                    <a:pt x="319" y="644"/>
                    <a:pt x="257" y="644"/>
                  </a:cubicBezTo>
                  <a:cubicBezTo>
                    <a:pt x="212" y="644"/>
                    <a:pt x="166" y="656"/>
                    <a:pt x="117" y="687"/>
                  </a:cubicBezTo>
                  <a:cubicBezTo>
                    <a:pt x="59" y="731"/>
                    <a:pt x="15" y="803"/>
                    <a:pt x="1" y="890"/>
                  </a:cubicBezTo>
                  <a:cubicBezTo>
                    <a:pt x="1" y="978"/>
                    <a:pt x="15" y="1050"/>
                    <a:pt x="30" y="1138"/>
                  </a:cubicBezTo>
                  <a:lnTo>
                    <a:pt x="73" y="1399"/>
                  </a:lnTo>
                  <a:cubicBezTo>
                    <a:pt x="88" y="1501"/>
                    <a:pt x="117" y="1632"/>
                    <a:pt x="219" y="1661"/>
                  </a:cubicBezTo>
                  <a:cubicBezTo>
                    <a:pt x="262" y="1676"/>
                    <a:pt x="306" y="1676"/>
                    <a:pt x="349" y="1676"/>
                  </a:cubicBezTo>
                  <a:cubicBezTo>
                    <a:pt x="582" y="1647"/>
                    <a:pt x="800" y="1516"/>
                    <a:pt x="931" y="1327"/>
                  </a:cubicBezTo>
                  <a:cubicBezTo>
                    <a:pt x="1004" y="1341"/>
                    <a:pt x="1062" y="1356"/>
                    <a:pt x="1120" y="1370"/>
                  </a:cubicBezTo>
                  <a:cubicBezTo>
                    <a:pt x="1120" y="1428"/>
                    <a:pt x="1164" y="1487"/>
                    <a:pt x="1222" y="1501"/>
                  </a:cubicBezTo>
                  <a:cubicBezTo>
                    <a:pt x="1229" y="1503"/>
                    <a:pt x="1237" y="1504"/>
                    <a:pt x="1245" y="1504"/>
                  </a:cubicBezTo>
                  <a:cubicBezTo>
                    <a:pt x="1298" y="1504"/>
                    <a:pt x="1355" y="1463"/>
                    <a:pt x="1367" y="1399"/>
                  </a:cubicBezTo>
                  <a:cubicBezTo>
                    <a:pt x="1382" y="1327"/>
                    <a:pt x="1353" y="1269"/>
                    <a:pt x="1280" y="1254"/>
                  </a:cubicBezTo>
                  <a:cubicBezTo>
                    <a:pt x="1265" y="1250"/>
                    <a:pt x="1252" y="1249"/>
                    <a:pt x="1239" y="1249"/>
                  </a:cubicBezTo>
                  <a:cubicBezTo>
                    <a:pt x="1201" y="1249"/>
                    <a:pt x="1171" y="1265"/>
                    <a:pt x="1149" y="1298"/>
                  </a:cubicBezTo>
                  <a:cubicBezTo>
                    <a:pt x="1091" y="1283"/>
                    <a:pt x="1047" y="1269"/>
                    <a:pt x="989" y="1254"/>
                  </a:cubicBezTo>
                  <a:cubicBezTo>
                    <a:pt x="1076" y="1109"/>
                    <a:pt x="1018" y="1021"/>
                    <a:pt x="917" y="963"/>
                  </a:cubicBezTo>
                  <a:cubicBezTo>
                    <a:pt x="1091" y="890"/>
                    <a:pt x="1280" y="832"/>
                    <a:pt x="1469" y="818"/>
                  </a:cubicBezTo>
                  <a:cubicBezTo>
                    <a:pt x="1484" y="847"/>
                    <a:pt x="1513" y="861"/>
                    <a:pt x="1542" y="876"/>
                  </a:cubicBezTo>
                  <a:cubicBezTo>
                    <a:pt x="1551" y="878"/>
                    <a:pt x="1561" y="879"/>
                    <a:pt x="1570" y="879"/>
                  </a:cubicBezTo>
                  <a:cubicBezTo>
                    <a:pt x="1632" y="879"/>
                    <a:pt x="1689" y="837"/>
                    <a:pt x="1702" y="774"/>
                  </a:cubicBezTo>
                  <a:cubicBezTo>
                    <a:pt x="1716" y="716"/>
                    <a:pt x="1673" y="643"/>
                    <a:pt x="1600" y="629"/>
                  </a:cubicBezTo>
                  <a:lnTo>
                    <a:pt x="1600" y="614"/>
                  </a:lnTo>
                  <a:cubicBezTo>
                    <a:pt x="1591" y="612"/>
                    <a:pt x="1581" y="611"/>
                    <a:pt x="1572" y="611"/>
                  </a:cubicBezTo>
                  <a:cubicBezTo>
                    <a:pt x="1509" y="611"/>
                    <a:pt x="1453" y="653"/>
                    <a:pt x="1440" y="716"/>
                  </a:cubicBezTo>
                  <a:lnTo>
                    <a:pt x="1440" y="731"/>
                  </a:lnTo>
                  <a:cubicBezTo>
                    <a:pt x="1222" y="760"/>
                    <a:pt x="1018" y="818"/>
                    <a:pt x="815" y="920"/>
                  </a:cubicBezTo>
                  <a:cubicBezTo>
                    <a:pt x="771" y="890"/>
                    <a:pt x="742" y="876"/>
                    <a:pt x="698" y="861"/>
                  </a:cubicBezTo>
                  <a:cubicBezTo>
                    <a:pt x="640" y="832"/>
                    <a:pt x="582" y="774"/>
                    <a:pt x="509" y="731"/>
                  </a:cubicBezTo>
                  <a:cubicBezTo>
                    <a:pt x="568" y="571"/>
                    <a:pt x="640" y="396"/>
                    <a:pt x="742" y="236"/>
                  </a:cubicBezTo>
                  <a:cubicBezTo>
                    <a:pt x="742" y="251"/>
                    <a:pt x="757" y="251"/>
                    <a:pt x="757" y="251"/>
                  </a:cubicBezTo>
                  <a:cubicBezTo>
                    <a:pt x="766" y="253"/>
                    <a:pt x="776" y="254"/>
                    <a:pt x="785" y="254"/>
                  </a:cubicBezTo>
                  <a:cubicBezTo>
                    <a:pt x="847" y="254"/>
                    <a:pt x="904" y="214"/>
                    <a:pt x="917" y="164"/>
                  </a:cubicBezTo>
                  <a:cubicBezTo>
                    <a:pt x="931" y="91"/>
                    <a:pt x="887" y="18"/>
                    <a:pt x="815" y="4"/>
                  </a:cubicBezTo>
                  <a:cubicBezTo>
                    <a:pt x="807" y="2"/>
                    <a:pt x="799"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3678059" y="1843009"/>
              <a:ext cx="1282737" cy="788899"/>
            </a:xfrm>
            <a:custGeom>
              <a:avLst/>
              <a:gdLst/>
              <a:ahLst/>
              <a:cxnLst/>
              <a:rect l="l" t="t" r="r" b="b"/>
              <a:pathLst>
                <a:path w="6195" h="3810" extrusionOk="0">
                  <a:moveTo>
                    <a:pt x="6194" y="1"/>
                  </a:moveTo>
                  <a:lnTo>
                    <a:pt x="6194" y="1"/>
                  </a:lnTo>
                  <a:cubicBezTo>
                    <a:pt x="4973" y="233"/>
                    <a:pt x="3766" y="626"/>
                    <a:pt x="2676" y="1236"/>
                  </a:cubicBezTo>
                  <a:cubicBezTo>
                    <a:pt x="1600" y="1862"/>
                    <a:pt x="640" y="2734"/>
                    <a:pt x="0" y="3810"/>
                  </a:cubicBezTo>
                  <a:cubicBezTo>
                    <a:pt x="291" y="3505"/>
                    <a:pt x="451" y="3694"/>
                    <a:pt x="844" y="3563"/>
                  </a:cubicBezTo>
                  <a:cubicBezTo>
                    <a:pt x="1672" y="3287"/>
                    <a:pt x="2545" y="3083"/>
                    <a:pt x="3344" y="2705"/>
                  </a:cubicBezTo>
                  <a:cubicBezTo>
                    <a:pt x="4580" y="2123"/>
                    <a:pt x="5525" y="1193"/>
                    <a:pt x="6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3422132" y="1444418"/>
              <a:ext cx="313282" cy="1874100"/>
            </a:xfrm>
            <a:custGeom>
              <a:avLst/>
              <a:gdLst/>
              <a:ahLst/>
              <a:cxnLst/>
              <a:rect l="l" t="t" r="r" b="b"/>
              <a:pathLst>
                <a:path w="1513" h="9051" extrusionOk="0">
                  <a:moveTo>
                    <a:pt x="1455" y="1"/>
                  </a:moveTo>
                  <a:cubicBezTo>
                    <a:pt x="1440" y="1"/>
                    <a:pt x="1421" y="14"/>
                    <a:pt x="1411" y="35"/>
                  </a:cubicBezTo>
                  <a:cubicBezTo>
                    <a:pt x="291" y="2856"/>
                    <a:pt x="0" y="6040"/>
                    <a:pt x="597" y="9006"/>
                  </a:cubicBezTo>
                  <a:cubicBezTo>
                    <a:pt x="597" y="9036"/>
                    <a:pt x="626" y="9050"/>
                    <a:pt x="640" y="9050"/>
                  </a:cubicBezTo>
                  <a:lnTo>
                    <a:pt x="655" y="9050"/>
                  </a:lnTo>
                  <a:cubicBezTo>
                    <a:pt x="684" y="9050"/>
                    <a:pt x="698" y="9021"/>
                    <a:pt x="698" y="8992"/>
                  </a:cubicBezTo>
                  <a:cubicBezTo>
                    <a:pt x="102" y="6040"/>
                    <a:pt x="393" y="2871"/>
                    <a:pt x="1498" y="65"/>
                  </a:cubicBezTo>
                  <a:cubicBezTo>
                    <a:pt x="1513" y="50"/>
                    <a:pt x="1498" y="21"/>
                    <a:pt x="1469" y="6"/>
                  </a:cubicBezTo>
                  <a:cubicBezTo>
                    <a:pt x="1465" y="2"/>
                    <a:pt x="1460" y="1"/>
                    <a:pt x="1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2922286" y="1180416"/>
              <a:ext cx="1628941" cy="901125"/>
            </a:xfrm>
            <a:custGeom>
              <a:avLst/>
              <a:gdLst/>
              <a:ahLst/>
              <a:cxnLst/>
              <a:rect l="l" t="t" r="r" b="b"/>
              <a:pathLst>
                <a:path w="7867" h="4352" extrusionOk="0">
                  <a:moveTo>
                    <a:pt x="3394" y="1"/>
                  </a:moveTo>
                  <a:cubicBezTo>
                    <a:pt x="2767" y="1"/>
                    <a:pt x="252" y="45"/>
                    <a:pt x="74" y="758"/>
                  </a:cubicBezTo>
                  <a:cubicBezTo>
                    <a:pt x="24" y="964"/>
                    <a:pt x="221" y="1042"/>
                    <a:pt x="545" y="1042"/>
                  </a:cubicBezTo>
                  <a:cubicBezTo>
                    <a:pt x="885" y="1042"/>
                    <a:pt x="1364" y="957"/>
                    <a:pt x="1847" y="845"/>
                  </a:cubicBezTo>
                  <a:lnTo>
                    <a:pt x="1847" y="845"/>
                  </a:lnTo>
                  <a:cubicBezTo>
                    <a:pt x="917" y="1238"/>
                    <a:pt x="1" y="1761"/>
                    <a:pt x="103" y="2168"/>
                  </a:cubicBezTo>
                  <a:cubicBezTo>
                    <a:pt x="192" y="2501"/>
                    <a:pt x="404" y="2620"/>
                    <a:pt x="652" y="2620"/>
                  </a:cubicBezTo>
                  <a:cubicBezTo>
                    <a:pt x="1012" y="2620"/>
                    <a:pt x="1446" y="2369"/>
                    <a:pt x="1687" y="2154"/>
                  </a:cubicBezTo>
                  <a:cubicBezTo>
                    <a:pt x="1935" y="1965"/>
                    <a:pt x="2574" y="1427"/>
                    <a:pt x="3083" y="1005"/>
                  </a:cubicBezTo>
                  <a:lnTo>
                    <a:pt x="3083" y="1005"/>
                  </a:lnTo>
                  <a:cubicBezTo>
                    <a:pt x="2313" y="1936"/>
                    <a:pt x="1208" y="3506"/>
                    <a:pt x="2022" y="3855"/>
                  </a:cubicBezTo>
                  <a:cubicBezTo>
                    <a:pt x="2137" y="3903"/>
                    <a:pt x="2246" y="3925"/>
                    <a:pt x="2349" y="3925"/>
                  </a:cubicBezTo>
                  <a:cubicBezTo>
                    <a:pt x="3028" y="3925"/>
                    <a:pt x="3456" y="2961"/>
                    <a:pt x="3708" y="2052"/>
                  </a:cubicBezTo>
                  <a:lnTo>
                    <a:pt x="3708" y="2052"/>
                  </a:lnTo>
                  <a:cubicBezTo>
                    <a:pt x="3552" y="3132"/>
                    <a:pt x="3521" y="4351"/>
                    <a:pt x="4199" y="4351"/>
                  </a:cubicBezTo>
                  <a:cubicBezTo>
                    <a:pt x="4214" y="4351"/>
                    <a:pt x="4230" y="4351"/>
                    <a:pt x="4246" y="4349"/>
                  </a:cubicBezTo>
                  <a:cubicBezTo>
                    <a:pt x="5337" y="4233"/>
                    <a:pt x="5075" y="2604"/>
                    <a:pt x="4741" y="1470"/>
                  </a:cubicBezTo>
                  <a:lnTo>
                    <a:pt x="4741" y="1470"/>
                  </a:lnTo>
                  <a:cubicBezTo>
                    <a:pt x="4959" y="2067"/>
                    <a:pt x="5192" y="2735"/>
                    <a:pt x="5293" y="2997"/>
                  </a:cubicBezTo>
                  <a:cubicBezTo>
                    <a:pt x="5427" y="3397"/>
                    <a:pt x="5807" y="4010"/>
                    <a:pt x="6244" y="4010"/>
                  </a:cubicBezTo>
                  <a:cubicBezTo>
                    <a:pt x="6379" y="4010"/>
                    <a:pt x="6520" y="3952"/>
                    <a:pt x="6660" y="3811"/>
                  </a:cubicBezTo>
                  <a:cubicBezTo>
                    <a:pt x="7024" y="3448"/>
                    <a:pt x="6122" y="2139"/>
                    <a:pt x="5395" y="1223"/>
                  </a:cubicBezTo>
                  <a:lnTo>
                    <a:pt x="5395" y="1223"/>
                  </a:lnTo>
                  <a:cubicBezTo>
                    <a:pt x="6070" y="1850"/>
                    <a:pt x="7062" y="2709"/>
                    <a:pt x="7478" y="2709"/>
                  </a:cubicBezTo>
                  <a:cubicBezTo>
                    <a:pt x="7574" y="2709"/>
                    <a:pt x="7639" y="2664"/>
                    <a:pt x="7663" y="2561"/>
                  </a:cubicBezTo>
                  <a:cubicBezTo>
                    <a:pt x="7867" y="1732"/>
                    <a:pt x="4944" y="278"/>
                    <a:pt x="4944" y="278"/>
                  </a:cubicBezTo>
                  <a:lnTo>
                    <a:pt x="4770" y="453"/>
                  </a:lnTo>
                  <a:cubicBezTo>
                    <a:pt x="4683" y="351"/>
                    <a:pt x="4624" y="278"/>
                    <a:pt x="4624" y="278"/>
                  </a:cubicBezTo>
                  <a:lnTo>
                    <a:pt x="4406" y="438"/>
                  </a:lnTo>
                  <a:cubicBezTo>
                    <a:pt x="4392" y="394"/>
                    <a:pt x="4377" y="365"/>
                    <a:pt x="4377" y="365"/>
                  </a:cubicBezTo>
                  <a:lnTo>
                    <a:pt x="4043" y="409"/>
                  </a:lnTo>
                  <a:cubicBezTo>
                    <a:pt x="4043" y="409"/>
                    <a:pt x="4028" y="453"/>
                    <a:pt x="4014" y="525"/>
                  </a:cubicBezTo>
                  <a:cubicBezTo>
                    <a:pt x="4014" y="453"/>
                    <a:pt x="4028" y="409"/>
                    <a:pt x="4028" y="409"/>
                  </a:cubicBezTo>
                  <a:lnTo>
                    <a:pt x="3708" y="278"/>
                  </a:lnTo>
                  <a:lnTo>
                    <a:pt x="3665" y="162"/>
                  </a:lnTo>
                  <a:cubicBezTo>
                    <a:pt x="3665" y="162"/>
                    <a:pt x="3636" y="176"/>
                    <a:pt x="3592" y="191"/>
                  </a:cubicBezTo>
                  <a:lnTo>
                    <a:pt x="3534" y="2"/>
                  </a:lnTo>
                  <a:cubicBezTo>
                    <a:pt x="3534" y="2"/>
                    <a:pt x="3483" y="1"/>
                    <a:pt x="3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3512410" y="1144180"/>
              <a:ext cx="602338" cy="237912"/>
            </a:xfrm>
            <a:custGeom>
              <a:avLst/>
              <a:gdLst/>
              <a:ahLst/>
              <a:cxnLst/>
              <a:rect l="l" t="t" r="r" b="b"/>
              <a:pathLst>
                <a:path w="2909" h="1149" extrusionOk="0">
                  <a:moveTo>
                    <a:pt x="907" y="0"/>
                  </a:moveTo>
                  <a:cubicBezTo>
                    <a:pt x="692" y="0"/>
                    <a:pt x="481" y="32"/>
                    <a:pt x="277" y="104"/>
                  </a:cubicBezTo>
                  <a:cubicBezTo>
                    <a:pt x="161" y="148"/>
                    <a:pt x="30" y="220"/>
                    <a:pt x="15" y="351"/>
                  </a:cubicBezTo>
                  <a:cubicBezTo>
                    <a:pt x="1" y="468"/>
                    <a:pt x="117" y="569"/>
                    <a:pt x="219" y="642"/>
                  </a:cubicBezTo>
                  <a:cubicBezTo>
                    <a:pt x="699" y="933"/>
                    <a:pt x="1266" y="1035"/>
                    <a:pt x="1804" y="1122"/>
                  </a:cubicBezTo>
                  <a:cubicBezTo>
                    <a:pt x="1904" y="1132"/>
                    <a:pt x="2011" y="1149"/>
                    <a:pt x="2116" y="1149"/>
                  </a:cubicBezTo>
                  <a:cubicBezTo>
                    <a:pt x="2163" y="1149"/>
                    <a:pt x="2209" y="1146"/>
                    <a:pt x="2254" y="1136"/>
                  </a:cubicBezTo>
                  <a:cubicBezTo>
                    <a:pt x="2909" y="991"/>
                    <a:pt x="2371" y="351"/>
                    <a:pt x="1978" y="220"/>
                  </a:cubicBezTo>
                  <a:cubicBezTo>
                    <a:pt x="1618" y="85"/>
                    <a:pt x="1257" y="0"/>
                    <a:pt x="9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a:off x="2576079" y="1809880"/>
              <a:ext cx="214100" cy="1496423"/>
            </a:xfrm>
            <a:custGeom>
              <a:avLst/>
              <a:gdLst/>
              <a:ahLst/>
              <a:cxnLst/>
              <a:rect l="l" t="t" r="r" b="b"/>
              <a:pathLst>
                <a:path w="1034" h="7227" extrusionOk="0">
                  <a:moveTo>
                    <a:pt x="422" y="1"/>
                  </a:moveTo>
                  <a:cubicBezTo>
                    <a:pt x="393" y="1"/>
                    <a:pt x="379" y="30"/>
                    <a:pt x="379" y="59"/>
                  </a:cubicBezTo>
                  <a:cubicBezTo>
                    <a:pt x="699" y="2429"/>
                    <a:pt x="931" y="4930"/>
                    <a:pt x="15" y="7154"/>
                  </a:cubicBezTo>
                  <a:cubicBezTo>
                    <a:pt x="1" y="7169"/>
                    <a:pt x="15" y="7212"/>
                    <a:pt x="44" y="7212"/>
                  </a:cubicBezTo>
                  <a:cubicBezTo>
                    <a:pt x="44" y="7227"/>
                    <a:pt x="59" y="7227"/>
                    <a:pt x="59" y="7227"/>
                  </a:cubicBezTo>
                  <a:cubicBezTo>
                    <a:pt x="73" y="7227"/>
                    <a:pt x="103" y="7212"/>
                    <a:pt x="103" y="7183"/>
                  </a:cubicBezTo>
                  <a:cubicBezTo>
                    <a:pt x="1033" y="4944"/>
                    <a:pt x="800" y="2429"/>
                    <a:pt x="481" y="44"/>
                  </a:cubicBezTo>
                  <a:cubicBezTo>
                    <a:pt x="481" y="15"/>
                    <a:pt x="452" y="1"/>
                    <a:pt x="422"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a:off x="1681161" y="1668457"/>
              <a:ext cx="1729158" cy="926801"/>
            </a:xfrm>
            <a:custGeom>
              <a:avLst/>
              <a:gdLst/>
              <a:ahLst/>
              <a:cxnLst/>
              <a:rect l="l" t="t" r="r" b="b"/>
              <a:pathLst>
                <a:path w="8351" h="4476" extrusionOk="0">
                  <a:moveTo>
                    <a:pt x="3421" y="0"/>
                  </a:moveTo>
                  <a:cubicBezTo>
                    <a:pt x="3421" y="0"/>
                    <a:pt x="4" y="713"/>
                    <a:pt x="4" y="1614"/>
                  </a:cubicBezTo>
                  <a:cubicBezTo>
                    <a:pt x="1" y="1769"/>
                    <a:pt x="104" y="1833"/>
                    <a:pt x="277" y="1833"/>
                  </a:cubicBezTo>
                  <a:cubicBezTo>
                    <a:pt x="787" y="1833"/>
                    <a:pt x="1906" y="1278"/>
                    <a:pt x="2709" y="844"/>
                  </a:cubicBezTo>
                  <a:lnTo>
                    <a:pt x="2709" y="844"/>
                  </a:lnTo>
                  <a:cubicBezTo>
                    <a:pt x="1706" y="1600"/>
                    <a:pt x="412" y="2705"/>
                    <a:pt x="702" y="3199"/>
                  </a:cubicBezTo>
                  <a:cubicBezTo>
                    <a:pt x="844" y="3434"/>
                    <a:pt x="1022" y="3526"/>
                    <a:pt x="1209" y="3526"/>
                  </a:cubicBezTo>
                  <a:cubicBezTo>
                    <a:pt x="1634" y="3526"/>
                    <a:pt x="2109" y="3052"/>
                    <a:pt x="2331" y="2719"/>
                  </a:cubicBezTo>
                  <a:cubicBezTo>
                    <a:pt x="2505" y="2472"/>
                    <a:pt x="2927" y="1832"/>
                    <a:pt x="3305" y="1280"/>
                  </a:cubicBezTo>
                  <a:lnTo>
                    <a:pt x="3305" y="1280"/>
                  </a:lnTo>
                  <a:cubicBezTo>
                    <a:pt x="2665" y="2370"/>
                    <a:pt x="1953" y="3984"/>
                    <a:pt x="3058" y="4391"/>
                  </a:cubicBezTo>
                  <a:cubicBezTo>
                    <a:pt x="3121" y="4414"/>
                    <a:pt x="3182" y="4425"/>
                    <a:pt x="3239" y="4425"/>
                  </a:cubicBezTo>
                  <a:cubicBezTo>
                    <a:pt x="3839" y="4425"/>
                    <a:pt x="4116" y="3240"/>
                    <a:pt x="4236" y="2152"/>
                  </a:cubicBezTo>
                  <a:cubicBezTo>
                    <a:pt x="4249" y="3255"/>
                    <a:pt x="4459" y="4475"/>
                    <a:pt x="5336" y="4475"/>
                  </a:cubicBezTo>
                  <a:cubicBezTo>
                    <a:pt x="5384" y="4475"/>
                    <a:pt x="5434" y="4472"/>
                    <a:pt x="5486" y="4464"/>
                  </a:cubicBezTo>
                  <a:cubicBezTo>
                    <a:pt x="6431" y="4333"/>
                    <a:pt x="5690" y="2414"/>
                    <a:pt x="5152" y="1236"/>
                  </a:cubicBezTo>
                  <a:lnTo>
                    <a:pt x="5152" y="1236"/>
                  </a:lnTo>
                  <a:cubicBezTo>
                    <a:pt x="5573" y="1803"/>
                    <a:pt x="6097" y="2545"/>
                    <a:pt x="6286" y="2806"/>
                  </a:cubicBezTo>
                  <a:cubicBezTo>
                    <a:pt x="6525" y="3135"/>
                    <a:pt x="7002" y="3586"/>
                    <a:pt x="7419" y="3586"/>
                  </a:cubicBezTo>
                  <a:cubicBezTo>
                    <a:pt x="7612" y="3586"/>
                    <a:pt x="7791" y="3490"/>
                    <a:pt x="7929" y="3243"/>
                  </a:cubicBezTo>
                  <a:cubicBezTo>
                    <a:pt x="8161" y="2850"/>
                    <a:pt x="7347" y="2065"/>
                    <a:pt x="6489" y="1411"/>
                  </a:cubicBezTo>
                  <a:lnTo>
                    <a:pt x="6489" y="1411"/>
                  </a:lnTo>
                  <a:cubicBezTo>
                    <a:pt x="7110" y="1726"/>
                    <a:pt x="7737" y="2001"/>
                    <a:pt x="8082" y="2001"/>
                  </a:cubicBezTo>
                  <a:cubicBezTo>
                    <a:pt x="8246" y="2001"/>
                    <a:pt x="8346" y="1939"/>
                    <a:pt x="8350" y="1789"/>
                  </a:cubicBezTo>
                  <a:cubicBezTo>
                    <a:pt x="8350" y="902"/>
                    <a:pt x="4963" y="88"/>
                    <a:pt x="4963" y="88"/>
                  </a:cubicBezTo>
                  <a:lnTo>
                    <a:pt x="4861" y="262"/>
                  </a:lnTo>
                  <a:cubicBezTo>
                    <a:pt x="4817" y="233"/>
                    <a:pt x="4788" y="218"/>
                    <a:pt x="4788" y="218"/>
                  </a:cubicBezTo>
                  <a:lnTo>
                    <a:pt x="4701" y="320"/>
                  </a:lnTo>
                  <a:lnTo>
                    <a:pt x="4352" y="378"/>
                  </a:lnTo>
                  <a:cubicBezTo>
                    <a:pt x="4352" y="378"/>
                    <a:pt x="4337" y="422"/>
                    <a:pt x="4323" y="495"/>
                  </a:cubicBezTo>
                  <a:lnTo>
                    <a:pt x="4323" y="364"/>
                  </a:lnTo>
                  <a:lnTo>
                    <a:pt x="3988" y="233"/>
                  </a:lnTo>
                  <a:cubicBezTo>
                    <a:pt x="3988" y="233"/>
                    <a:pt x="3974" y="262"/>
                    <a:pt x="3945" y="306"/>
                  </a:cubicBezTo>
                  <a:lnTo>
                    <a:pt x="3756" y="73"/>
                  </a:lnTo>
                  <a:cubicBezTo>
                    <a:pt x="3756" y="73"/>
                    <a:pt x="3683" y="131"/>
                    <a:pt x="3552" y="218"/>
                  </a:cubicBezTo>
                  <a:lnTo>
                    <a:pt x="34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2187839" y="1616278"/>
              <a:ext cx="659486" cy="219484"/>
            </a:xfrm>
            <a:custGeom>
              <a:avLst/>
              <a:gdLst/>
              <a:ahLst/>
              <a:cxnLst/>
              <a:rect l="l" t="t" r="r" b="b"/>
              <a:pathLst>
                <a:path w="3185" h="1060" extrusionOk="0">
                  <a:moveTo>
                    <a:pt x="1581" y="0"/>
                  </a:moveTo>
                  <a:cubicBezTo>
                    <a:pt x="1444" y="0"/>
                    <a:pt x="1304" y="7"/>
                    <a:pt x="1163" y="20"/>
                  </a:cubicBezTo>
                  <a:cubicBezTo>
                    <a:pt x="727" y="63"/>
                    <a:pt x="0" y="572"/>
                    <a:pt x="625" y="907"/>
                  </a:cubicBezTo>
                  <a:cubicBezTo>
                    <a:pt x="771" y="979"/>
                    <a:pt x="945" y="994"/>
                    <a:pt x="1105" y="1008"/>
                  </a:cubicBezTo>
                  <a:cubicBezTo>
                    <a:pt x="1377" y="1036"/>
                    <a:pt x="1656" y="1060"/>
                    <a:pt x="1933" y="1060"/>
                  </a:cubicBezTo>
                  <a:cubicBezTo>
                    <a:pt x="2249" y="1060"/>
                    <a:pt x="2563" y="1029"/>
                    <a:pt x="2864" y="936"/>
                  </a:cubicBezTo>
                  <a:cubicBezTo>
                    <a:pt x="2995" y="892"/>
                    <a:pt x="3141" y="819"/>
                    <a:pt x="3155" y="688"/>
                  </a:cubicBezTo>
                  <a:cubicBezTo>
                    <a:pt x="3184" y="558"/>
                    <a:pt x="3068" y="441"/>
                    <a:pt x="2952" y="369"/>
                  </a:cubicBezTo>
                  <a:cubicBezTo>
                    <a:pt x="2552" y="95"/>
                    <a:pt x="2081" y="0"/>
                    <a:pt x="1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1504330" y="2241187"/>
              <a:ext cx="1246708" cy="556370"/>
            </a:xfrm>
            <a:custGeom>
              <a:avLst/>
              <a:gdLst/>
              <a:ahLst/>
              <a:cxnLst/>
              <a:rect l="l" t="t" r="r" b="b"/>
              <a:pathLst>
                <a:path w="6021" h="2687" extrusionOk="0">
                  <a:moveTo>
                    <a:pt x="1405" y="1"/>
                  </a:moveTo>
                  <a:cubicBezTo>
                    <a:pt x="947" y="1"/>
                    <a:pt x="481" y="62"/>
                    <a:pt x="1" y="171"/>
                  </a:cubicBezTo>
                  <a:cubicBezTo>
                    <a:pt x="1615" y="1698"/>
                    <a:pt x="3795" y="2614"/>
                    <a:pt x="6020" y="2687"/>
                  </a:cubicBezTo>
                  <a:cubicBezTo>
                    <a:pt x="5409" y="1669"/>
                    <a:pt x="4377" y="855"/>
                    <a:pt x="3301" y="389"/>
                  </a:cubicBezTo>
                  <a:cubicBezTo>
                    <a:pt x="2667" y="119"/>
                    <a:pt x="2043" y="1"/>
                    <a:pt x="1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a:off x="1853643" y="2393997"/>
              <a:ext cx="2983735" cy="2413905"/>
            </a:xfrm>
            <a:custGeom>
              <a:avLst/>
              <a:gdLst/>
              <a:ahLst/>
              <a:cxnLst/>
              <a:rect l="l" t="t" r="r" b="b"/>
              <a:pathLst>
                <a:path w="14410" h="11658" extrusionOk="0">
                  <a:moveTo>
                    <a:pt x="14336" y="0"/>
                  </a:moveTo>
                  <a:lnTo>
                    <a:pt x="0" y="1193"/>
                  </a:lnTo>
                  <a:lnTo>
                    <a:pt x="73" y="2065"/>
                  </a:lnTo>
                  <a:lnTo>
                    <a:pt x="291" y="2050"/>
                  </a:lnTo>
                  <a:cubicBezTo>
                    <a:pt x="291" y="2050"/>
                    <a:pt x="291" y="2065"/>
                    <a:pt x="291" y="2065"/>
                  </a:cubicBezTo>
                  <a:cubicBezTo>
                    <a:pt x="320" y="2239"/>
                    <a:pt x="364" y="2501"/>
                    <a:pt x="407" y="2807"/>
                  </a:cubicBezTo>
                  <a:cubicBezTo>
                    <a:pt x="422" y="2836"/>
                    <a:pt x="422" y="2850"/>
                    <a:pt x="422" y="2879"/>
                  </a:cubicBezTo>
                  <a:cubicBezTo>
                    <a:pt x="436" y="2908"/>
                    <a:pt x="436" y="2923"/>
                    <a:pt x="436" y="2952"/>
                  </a:cubicBezTo>
                  <a:cubicBezTo>
                    <a:pt x="480" y="3170"/>
                    <a:pt x="509" y="3403"/>
                    <a:pt x="553" y="3650"/>
                  </a:cubicBezTo>
                  <a:cubicBezTo>
                    <a:pt x="553" y="3679"/>
                    <a:pt x="567" y="3693"/>
                    <a:pt x="567" y="3723"/>
                  </a:cubicBezTo>
                  <a:cubicBezTo>
                    <a:pt x="567" y="3752"/>
                    <a:pt x="582" y="3766"/>
                    <a:pt x="582" y="3795"/>
                  </a:cubicBezTo>
                  <a:cubicBezTo>
                    <a:pt x="611" y="4013"/>
                    <a:pt x="655" y="4246"/>
                    <a:pt x="698" y="4493"/>
                  </a:cubicBezTo>
                  <a:cubicBezTo>
                    <a:pt x="713" y="4522"/>
                    <a:pt x="713" y="4537"/>
                    <a:pt x="713" y="4566"/>
                  </a:cubicBezTo>
                  <a:cubicBezTo>
                    <a:pt x="713" y="4595"/>
                    <a:pt x="727" y="4624"/>
                    <a:pt x="727" y="4639"/>
                  </a:cubicBezTo>
                  <a:cubicBezTo>
                    <a:pt x="771" y="4871"/>
                    <a:pt x="814" y="5104"/>
                    <a:pt x="858" y="5336"/>
                  </a:cubicBezTo>
                  <a:cubicBezTo>
                    <a:pt x="858" y="5366"/>
                    <a:pt x="873" y="5395"/>
                    <a:pt x="873" y="5409"/>
                  </a:cubicBezTo>
                  <a:cubicBezTo>
                    <a:pt x="873" y="5438"/>
                    <a:pt x="873" y="5467"/>
                    <a:pt x="887" y="5482"/>
                  </a:cubicBezTo>
                  <a:cubicBezTo>
                    <a:pt x="931" y="5714"/>
                    <a:pt x="960" y="5947"/>
                    <a:pt x="1018" y="6180"/>
                  </a:cubicBezTo>
                  <a:cubicBezTo>
                    <a:pt x="1018" y="6209"/>
                    <a:pt x="1018" y="6223"/>
                    <a:pt x="1033" y="6252"/>
                  </a:cubicBezTo>
                  <a:cubicBezTo>
                    <a:pt x="1033" y="6282"/>
                    <a:pt x="1033" y="6311"/>
                    <a:pt x="1047" y="6325"/>
                  </a:cubicBezTo>
                  <a:cubicBezTo>
                    <a:pt x="1091" y="6558"/>
                    <a:pt x="1134" y="6790"/>
                    <a:pt x="1178" y="7023"/>
                  </a:cubicBezTo>
                  <a:cubicBezTo>
                    <a:pt x="1192" y="7052"/>
                    <a:pt x="1192" y="7081"/>
                    <a:pt x="1192" y="7096"/>
                  </a:cubicBezTo>
                  <a:cubicBezTo>
                    <a:pt x="1207" y="7125"/>
                    <a:pt x="1207" y="7154"/>
                    <a:pt x="1207" y="7168"/>
                  </a:cubicBezTo>
                  <a:cubicBezTo>
                    <a:pt x="1265" y="7401"/>
                    <a:pt x="1309" y="7634"/>
                    <a:pt x="1352" y="7866"/>
                  </a:cubicBezTo>
                  <a:cubicBezTo>
                    <a:pt x="1367" y="7895"/>
                    <a:pt x="1367" y="7910"/>
                    <a:pt x="1367" y="7939"/>
                  </a:cubicBezTo>
                  <a:cubicBezTo>
                    <a:pt x="1382" y="7968"/>
                    <a:pt x="1382" y="7983"/>
                    <a:pt x="1396" y="8012"/>
                  </a:cubicBezTo>
                  <a:cubicBezTo>
                    <a:pt x="1440" y="8244"/>
                    <a:pt x="1498" y="8477"/>
                    <a:pt x="1541" y="8710"/>
                  </a:cubicBezTo>
                  <a:cubicBezTo>
                    <a:pt x="1556" y="8724"/>
                    <a:pt x="1556" y="8753"/>
                    <a:pt x="1571" y="8782"/>
                  </a:cubicBezTo>
                  <a:cubicBezTo>
                    <a:pt x="1571" y="8797"/>
                    <a:pt x="1571" y="8826"/>
                    <a:pt x="1585" y="8855"/>
                  </a:cubicBezTo>
                  <a:cubicBezTo>
                    <a:pt x="1643" y="9088"/>
                    <a:pt x="1701" y="9320"/>
                    <a:pt x="1760" y="9538"/>
                  </a:cubicBezTo>
                  <a:cubicBezTo>
                    <a:pt x="1760" y="9567"/>
                    <a:pt x="1774" y="9597"/>
                    <a:pt x="1774" y="9611"/>
                  </a:cubicBezTo>
                  <a:cubicBezTo>
                    <a:pt x="1774" y="9640"/>
                    <a:pt x="1789" y="9669"/>
                    <a:pt x="1789" y="9698"/>
                  </a:cubicBezTo>
                  <a:cubicBezTo>
                    <a:pt x="1861" y="9946"/>
                    <a:pt x="1934" y="10178"/>
                    <a:pt x="1992" y="10382"/>
                  </a:cubicBezTo>
                  <a:cubicBezTo>
                    <a:pt x="2007" y="10411"/>
                    <a:pt x="2007" y="10440"/>
                    <a:pt x="2021" y="10454"/>
                  </a:cubicBezTo>
                  <a:cubicBezTo>
                    <a:pt x="2036" y="10483"/>
                    <a:pt x="2036" y="10513"/>
                    <a:pt x="2050" y="10527"/>
                  </a:cubicBezTo>
                  <a:cubicBezTo>
                    <a:pt x="2138" y="10818"/>
                    <a:pt x="2225" y="11051"/>
                    <a:pt x="2327" y="11210"/>
                  </a:cubicBezTo>
                  <a:cubicBezTo>
                    <a:pt x="2341" y="11240"/>
                    <a:pt x="2356" y="11269"/>
                    <a:pt x="2356" y="11283"/>
                  </a:cubicBezTo>
                  <a:cubicBezTo>
                    <a:pt x="2385" y="11312"/>
                    <a:pt x="2399" y="11341"/>
                    <a:pt x="2414" y="11356"/>
                  </a:cubicBezTo>
                  <a:cubicBezTo>
                    <a:pt x="2457" y="11443"/>
                    <a:pt x="2516" y="11487"/>
                    <a:pt x="2559" y="11516"/>
                  </a:cubicBezTo>
                  <a:cubicBezTo>
                    <a:pt x="2719" y="11589"/>
                    <a:pt x="3126" y="11618"/>
                    <a:pt x="3708" y="11647"/>
                  </a:cubicBezTo>
                  <a:lnTo>
                    <a:pt x="3824" y="11647"/>
                  </a:lnTo>
                  <a:cubicBezTo>
                    <a:pt x="4013" y="11654"/>
                    <a:pt x="4220" y="11658"/>
                    <a:pt x="4440" y="11658"/>
                  </a:cubicBezTo>
                  <a:cubicBezTo>
                    <a:pt x="4660" y="11658"/>
                    <a:pt x="4893" y="11654"/>
                    <a:pt x="5133" y="11647"/>
                  </a:cubicBezTo>
                  <a:lnTo>
                    <a:pt x="5249" y="11647"/>
                  </a:lnTo>
                  <a:cubicBezTo>
                    <a:pt x="5656" y="11647"/>
                    <a:pt x="6107" y="11632"/>
                    <a:pt x="6558" y="11618"/>
                  </a:cubicBezTo>
                  <a:cubicBezTo>
                    <a:pt x="6572" y="11610"/>
                    <a:pt x="6590" y="11610"/>
                    <a:pt x="6609" y="11610"/>
                  </a:cubicBezTo>
                  <a:cubicBezTo>
                    <a:pt x="6627" y="11610"/>
                    <a:pt x="6645" y="11610"/>
                    <a:pt x="6659" y="11603"/>
                  </a:cubicBezTo>
                  <a:cubicBezTo>
                    <a:pt x="7052" y="11589"/>
                    <a:pt x="7459" y="11574"/>
                    <a:pt x="7866" y="11545"/>
                  </a:cubicBezTo>
                  <a:lnTo>
                    <a:pt x="7968" y="11545"/>
                  </a:lnTo>
                  <a:cubicBezTo>
                    <a:pt x="8608" y="11501"/>
                    <a:pt x="9248" y="11458"/>
                    <a:pt x="9858" y="11399"/>
                  </a:cubicBezTo>
                  <a:lnTo>
                    <a:pt x="9960" y="11385"/>
                  </a:lnTo>
                  <a:cubicBezTo>
                    <a:pt x="10483" y="11341"/>
                    <a:pt x="10978" y="11283"/>
                    <a:pt x="11428" y="11225"/>
                  </a:cubicBezTo>
                  <a:cubicBezTo>
                    <a:pt x="11458" y="11225"/>
                    <a:pt x="11487" y="11210"/>
                    <a:pt x="11530" y="11210"/>
                  </a:cubicBezTo>
                  <a:cubicBezTo>
                    <a:pt x="11966" y="11152"/>
                    <a:pt x="12344" y="11080"/>
                    <a:pt x="12650" y="11007"/>
                  </a:cubicBezTo>
                  <a:cubicBezTo>
                    <a:pt x="12679" y="10992"/>
                    <a:pt x="12723" y="10992"/>
                    <a:pt x="12752" y="10978"/>
                  </a:cubicBezTo>
                  <a:cubicBezTo>
                    <a:pt x="13057" y="10905"/>
                    <a:pt x="13260" y="10818"/>
                    <a:pt x="13319" y="10731"/>
                  </a:cubicBezTo>
                  <a:cubicBezTo>
                    <a:pt x="13348" y="10673"/>
                    <a:pt x="13377" y="10585"/>
                    <a:pt x="13420" y="10469"/>
                  </a:cubicBezTo>
                  <a:cubicBezTo>
                    <a:pt x="13420" y="10454"/>
                    <a:pt x="13435" y="10425"/>
                    <a:pt x="13435" y="10396"/>
                  </a:cubicBezTo>
                  <a:cubicBezTo>
                    <a:pt x="13435" y="10367"/>
                    <a:pt x="13450" y="10353"/>
                    <a:pt x="13450" y="10324"/>
                  </a:cubicBezTo>
                  <a:cubicBezTo>
                    <a:pt x="13493" y="10135"/>
                    <a:pt x="13537" y="9887"/>
                    <a:pt x="13580" y="9611"/>
                  </a:cubicBezTo>
                  <a:cubicBezTo>
                    <a:pt x="13580" y="9582"/>
                    <a:pt x="13580" y="9553"/>
                    <a:pt x="13595" y="9524"/>
                  </a:cubicBezTo>
                  <a:cubicBezTo>
                    <a:pt x="13595" y="9509"/>
                    <a:pt x="13595" y="9480"/>
                    <a:pt x="13595" y="9451"/>
                  </a:cubicBezTo>
                  <a:cubicBezTo>
                    <a:pt x="13624" y="9233"/>
                    <a:pt x="13653" y="9000"/>
                    <a:pt x="13682" y="8739"/>
                  </a:cubicBezTo>
                  <a:cubicBezTo>
                    <a:pt x="13682" y="8710"/>
                    <a:pt x="13682" y="8695"/>
                    <a:pt x="13697" y="8666"/>
                  </a:cubicBezTo>
                  <a:cubicBezTo>
                    <a:pt x="13697" y="8637"/>
                    <a:pt x="13697" y="8622"/>
                    <a:pt x="13697" y="8593"/>
                  </a:cubicBezTo>
                  <a:cubicBezTo>
                    <a:pt x="13726" y="8361"/>
                    <a:pt x="13740" y="8128"/>
                    <a:pt x="13769" y="7881"/>
                  </a:cubicBezTo>
                  <a:cubicBezTo>
                    <a:pt x="13769" y="7852"/>
                    <a:pt x="13769" y="7823"/>
                    <a:pt x="13769" y="7808"/>
                  </a:cubicBezTo>
                  <a:cubicBezTo>
                    <a:pt x="13769" y="7779"/>
                    <a:pt x="13784" y="7750"/>
                    <a:pt x="13784" y="7721"/>
                  </a:cubicBezTo>
                  <a:cubicBezTo>
                    <a:pt x="13798" y="7488"/>
                    <a:pt x="13828" y="7256"/>
                    <a:pt x="13842" y="7008"/>
                  </a:cubicBezTo>
                  <a:cubicBezTo>
                    <a:pt x="13842" y="6994"/>
                    <a:pt x="13842" y="6965"/>
                    <a:pt x="13842" y="6936"/>
                  </a:cubicBezTo>
                  <a:cubicBezTo>
                    <a:pt x="13842" y="6907"/>
                    <a:pt x="13857" y="6892"/>
                    <a:pt x="13857" y="6863"/>
                  </a:cubicBezTo>
                  <a:cubicBezTo>
                    <a:pt x="13871" y="6630"/>
                    <a:pt x="13886" y="6398"/>
                    <a:pt x="13900" y="6151"/>
                  </a:cubicBezTo>
                  <a:cubicBezTo>
                    <a:pt x="13915" y="6122"/>
                    <a:pt x="13915" y="6107"/>
                    <a:pt x="13915" y="6078"/>
                  </a:cubicBezTo>
                  <a:cubicBezTo>
                    <a:pt x="13915" y="6049"/>
                    <a:pt x="13915" y="6020"/>
                    <a:pt x="13915" y="6005"/>
                  </a:cubicBezTo>
                  <a:cubicBezTo>
                    <a:pt x="13929" y="5758"/>
                    <a:pt x="13944" y="5525"/>
                    <a:pt x="13973" y="5293"/>
                  </a:cubicBezTo>
                  <a:cubicBezTo>
                    <a:pt x="13973" y="5264"/>
                    <a:pt x="13973" y="5235"/>
                    <a:pt x="13973" y="5220"/>
                  </a:cubicBezTo>
                  <a:cubicBezTo>
                    <a:pt x="13973" y="5191"/>
                    <a:pt x="13973" y="5162"/>
                    <a:pt x="13973" y="5133"/>
                  </a:cubicBezTo>
                  <a:cubicBezTo>
                    <a:pt x="13987" y="4900"/>
                    <a:pt x="14002" y="4668"/>
                    <a:pt x="14017" y="4435"/>
                  </a:cubicBezTo>
                  <a:cubicBezTo>
                    <a:pt x="14017" y="4406"/>
                    <a:pt x="14017" y="4377"/>
                    <a:pt x="14031" y="4348"/>
                  </a:cubicBezTo>
                  <a:cubicBezTo>
                    <a:pt x="14031" y="4333"/>
                    <a:pt x="14031" y="4304"/>
                    <a:pt x="14031" y="4275"/>
                  </a:cubicBezTo>
                  <a:cubicBezTo>
                    <a:pt x="14046" y="4042"/>
                    <a:pt x="14060" y="3795"/>
                    <a:pt x="14075" y="3563"/>
                  </a:cubicBezTo>
                  <a:cubicBezTo>
                    <a:pt x="14075" y="3548"/>
                    <a:pt x="14075" y="3519"/>
                    <a:pt x="14075" y="3490"/>
                  </a:cubicBezTo>
                  <a:cubicBezTo>
                    <a:pt x="14075" y="3461"/>
                    <a:pt x="14075" y="3446"/>
                    <a:pt x="14075" y="3417"/>
                  </a:cubicBezTo>
                  <a:cubicBezTo>
                    <a:pt x="14089" y="3170"/>
                    <a:pt x="14104" y="2937"/>
                    <a:pt x="14118" y="2705"/>
                  </a:cubicBezTo>
                  <a:cubicBezTo>
                    <a:pt x="14118" y="2676"/>
                    <a:pt x="14118" y="2661"/>
                    <a:pt x="14118" y="2632"/>
                  </a:cubicBezTo>
                  <a:cubicBezTo>
                    <a:pt x="14118" y="2603"/>
                    <a:pt x="14133" y="2574"/>
                    <a:pt x="14133" y="2559"/>
                  </a:cubicBezTo>
                  <a:cubicBezTo>
                    <a:pt x="14147" y="2298"/>
                    <a:pt x="14147" y="2065"/>
                    <a:pt x="14162" y="1847"/>
                  </a:cubicBezTo>
                  <a:cubicBezTo>
                    <a:pt x="14162" y="1818"/>
                    <a:pt x="14162" y="1803"/>
                    <a:pt x="14162" y="1774"/>
                  </a:cubicBezTo>
                  <a:cubicBezTo>
                    <a:pt x="14162" y="1745"/>
                    <a:pt x="14176" y="1716"/>
                    <a:pt x="14176" y="1702"/>
                  </a:cubicBezTo>
                  <a:cubicBezTo>
                    <a:pt x="14191" y="1323"/>
                    <a:pt x="14206" y="1062"/>
                    <a:pt x="14206" y="945"/>
                  </a:cubicBezTo>
                  <a:cubicBezTo>
                    <a:pt x="14206" y="902"/>
                    <a:pt x="14206" y="887"/>
                    <a:pt x="14206" y="887"/>
                  </a:cubicBezTo>
                  <a:lnTo>
                    <a:pt x="14162" y="887"/>
                  </a:lnTo>
                  <a:lnTo>
                    <a:pt x="14409" y="873"/>
                  </a:lnTo>
                  <a:lnTo>
                    <a:pt x="143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a:off x="4788943" y="2595674"/>
              <a:ext cx="207" cy="207"/>
            </a:xfrm>
            <a:custGeom>
              <a:avLst/>
              <a:gdLst/>
              <a:ahLst/>
              <a:cxnLst/>
              <a:rect l="l" t="t" r="r" b="b"/>
              <a:pathLst>
                <a:path w="1" h="1" extrusionOk="0">
                  <a:moveTo>
                    <a:pt x="0" y="1"/>
                  </a:moveTo>
                  <a:lnTo>
                    <a:pt x="0" y="1"/>
                  </a:lnTo>
                  <a:lnTo>
                    <a:pt x="0" y="1"/>
                  </a:lnTo>
                  <a:lnTo>
                    <a:pt x="0" y="1"/>
                  </a:lnTo>
                  <a:close/>
                </a:path>
              </a:pathLst>
            </a:custGeom>
            <a:solidFill>
              <a:srgbClr val="FFB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1904787" y="2821577"/>
              <a:ext cx="12217" cy="3106"/>
            </a:xfrm>
            <a:custGeom>
              <a:avLst/>
              <a:gdLst/>
              <a:ahLst/>
              <a:cxnLst/>
              <a:rect l="l" t="t" r="r" b="b"/>
              <a:pathLst>
                <a:path w="59" h="15" extrusionOk="0">
                  <a:moveTo>
                    <a:pt x="0" y="0"/>
                  </a:moveTo>
                  <a:cubicBezTo>
                    <a:pt x="0" y="0"/>
                    <a:pt x="15" y="15"/>
                    <a:pt x="29" y="15"/>
                  </a:cubicBezTo>
                  <a:lnTo>
                    <a:pt x="59" y="15"/>
                  </a:lnTo>
                  <a:cubicBezTo>
                    <a:pt x="29" y="0"/>
                    <a:pt x="15" y="0"/>
                    <a:pt x="0" y="0"/>
                  </a:cubicBezTo>
                  <a:close/>
                </a:path>
              </a:pathLst>
            </a:custGeom>
            <a:solidFill>
              <a:srgbClr val="FFB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4782938" y="2562545"/>
              <a:ext cx="9318" cy="3313"/>
            </a:xfrm>
            <a:custGeom>
              <a:avLst/>
              <a:gdLst/>
              <a:ahLst/>
              <a:cxnLst/>
              <a:rect l="l" t="t" r="r" b="b"/>
              <a:pathLst>
                <a:path w="45" h="16" extrusionOk="0">
                  <a:moveTo>
                    <a:pt x="0" y="1"/>
                  </a:moveTo>
                  <a:cubicBezTo>
                    <a:pt x="15" y="15"/>
                    <a:pt x="29" y="15"/>
                    <a:pt x="44" y="15"/>
                  </a:cubicBezTo>
                  <a:cubicBezTo>
                    <a:pt x="44" y="15"/>
                    <a:pt x="29" y="1"/>
                    <a:pt x="29" y="1"/>
                  </a:cubicBezTo>
                  <a:close/>
                </a:path>
              </a:pathLst>
            </a:custGeom>
            <a:solidFill>
              <a:srgbClr val="FFB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1937916" y="2628804"/>
              <a:ext cx="2848110" cy="2176822"/>
            </a:xfrm>
            <a:custGeom>
              <a:avLst/>
              <a:gdLst/>
              <a:ahLst/>
              <a:cxnLst/>
              <a:rect l="l" t="t" r="r" b="b"/>
              <a:pathLst>
                <a:path w="13755" h="10513" extrusionOk="0">
                  <a:moveTo>
                    <a:pt x="12839" y="0"/>
                  </a:moveTo>
                  <a:cubicBezTo>
                    <a:pt x="12839" y="7"/>
                    <a:pt x="12839" y="14"/>
                    <a:pt x="12839" y="21"/>
                  </a:cubicBezTo>
                  <a:lnTo>
                    <a:pt x="12839" y="21"/>
                  </a:lnTo>
                  <a:cubicBezTo>
                    <a:pt x="12844" y="19"/>
                    <a:pt x="12849" y="17"/>
                    <a:pt x="12853" y="15"/>
                  </a:cubicBezTo>
                  <a:lnTo>
                    <a:pt x="12839" y="0"/>
                  </a:lnTo>
                  <a:close/>
                  <a:moveTo>
                    <a:pt x="12766" y="800"/>
                  </a:moveTo>
                  <a:cubicBezTo>
                    <a:pt x="12781" y="1033"/>
                    <a:pt x="12781" y="1265"/>
                    <a:pt x="12781" y="1498"/>
                  </a:cubicBezTo>
                  <a:lnTo>
                    <a:pt x="11225" y="1629"/>
                  </a:lnTo>
                  <a:cubicBezTo>
                    <a:pt x="11225" y="1396"/>
                    <a:pt x="11211" y="1164"/>
                    <a:pt x="11211" y="931"/>
                  </a:cubicBezTo>
                  <a:lnTo>
                    <a:pt x="12766" y="800"/>
                  </a:lnTo>
                  <a:close/>
                  <a:moveTo>
                    <a:pt x="11109" y="931"/>
                  </a:moveTo>
                  <a:lnTo>
                    <a:pt x="11123" y="1629"/>
                  </a:lnTo>
                  <a:lnTo>
                    <a:pt x="9175" y="1789"/>
                  </a:lnTo>
                  <a:cubicBezTo>
                    <a:pt x="9146" y="1556"/>
                    <a:pt x="9131" y="1324"/>
                    <a:pt x="9102" y="1091"/>
                  </a:cubicBezTo>
                  <a:lnTo>
                    <a:pt x="11109" y="931"/>
                  </a:lnTo>
                  <a:close/>
                  <a:moveTo>
                    <a:pt x="9000" y="1105"/>
                  </a:moveTo>
                  <a:cubicBezTo>
                    <a:pt x="9030" y="1338"/>
                    <a:pt x="9044" y="1571"/>
                    <a:pt x="9073" y="1803"/>
                  </a:cubicBezTo>
                  <a:lnTo>
                    <a:pt x="6936" y="1978"/>
                  </a:lnTo>
                  <a:lnTo>
                    <a:pt x="6878" y="1265"/>
                  </a:lnTo>
                  <a:lnTo>
                    <a:pt x="8986" y="1105"/>
                  </a:lnTo>
                  <a:close/>
                  <a:moveTo>
                    <a:pt x="6776" y="1280"/>
                  </a:moveTo>
                  <a:lnTo>
                    <a:pt x="6834" y="1978"/>
                  </a:lnTo>
                  <a:lnTo>
                    <a:pt x="5191" y="2109"/>
                  </a:lnTo>
                  <a:cubicBezTo>
                    <a:pt x="5176" y="1876"/>
                    <a:pt x="5162" y="1643"/>
                    <a:pt x="5147" y="1411"/>
                  </a:cubicBezTo>
                  <a:lnTo>
                    <a:pt x="6776" y="1280"/>
                  </a:lnTo>
                  <a:close/>
                  <a:moveTo>
                    <a:pt x="5046" y="1425"/>
                  </a:moveTo>
                  <a:cubicBezTo>
                    <a:pt x="5060" y="1658"/>
                    <a:pt x="5075" y="1891"/>
                    <a:pt x="5089" y="2123"/>
                  </a:cubicBezTo>
                  <a:lnTo>
                    <a:pt x="2996" y="2283"/>
                  </a:lnTo>
                  <a:cubicBezTo>
                    <a:pt x="2966" y="2051"/>
                    <a:pt x="2952" y="1818"/>
                    <a:pt x="2937" y="1585"/>
                  </a:cubicBezTo>
                  <a:lnTo>
                    <a:pt x="5046" y="1425"/>
                  </a:lnTo>
                  <a:close/>
                  <a:moveTo>
                    <a:pt x="2836" y="1600"/>
                  </a:moveTo>
                  <a:cubicBezTo>
                    <a:pt x="2850" y="1832"/>
                    <a:pt x="2865" y="2065"/>
                    <a:pt x="2894" y="2298"/>
                  </a:cubicBezTo>
                  <a:lnTo>
                    <a:pt x="1207" y="2429"/>
                  </a:lnTo>
                  <a:cubicBezTo>
                    <a:pt x="1164" y="2196"/>
                    <a:pt x="1134" y="1963"/>
                    <a:pt x="1105" y="1731"/>
                  </a:cubicBezTo>
                  <a:lnTo>
                    <a:pt x="1120" y="1731"/>
                  </a:lnTo>
                  <a:lnTo>
                    <a:pt x="2836" y="1600"/>
                  </a:lnTo>
                  <a:close/>
                  <a:moveTo>
                    <a:pt x="12781" y="1658"/>
                  </a:moveTo>
                  <a:cubicBezTo>
                    <a:pt x="12781" y="1891"/>
                    <a:pt x="12781" y="2138"/>
                    <a:pt x="12766" y="2370"/>
                  </a:cubicBezTo>
                  <a:lnTo>
                    <a:pt x="11240" y="2487"/>
                  </a:lnTo>
                  <a:cubicBezTo>
                    <a:pt x="11225" y="2283"/>
                    <a:pt x="11225" y="2080"/>
                    <a:pt x="11225" y="1862"/>
                  </a:cubicBezTo>
                  <a:lnTo>
                    <a:pt x="11225" y="1789"/>
                  </a:lnTo>
                  <a:lnTo>
                    <a:pt x="12781" y="1658"/>
                  </a:lnTo>
                  <a:close/>
                  <a:moveTo>
                    <a:pt x="11123" y="1789"/>
                  </a:moveTo>
                  <a:lnTo>
                    <a:pt x="11123" y="1847"/>
                  </a:lnTo>
                  <a:cubicBezTo>
                    <a:pt x="11123" y="2065"/>
                    <a:pt x="11138" y="2283"/>
                    <a:pt x="11138" y="2487"/>
                  </a:cubicBezTo>
                  <a:lnTo>
                    <a:pt x="9262" y="2647"/>
                  </a:lnTo>
                  <a:cubicBezTo>
                    <a:pt x="9233" y="2414"/>
                    <a:pt x="9219" y="2181"/>
                    <a:pt x="9189" y="1949"/>
                  </a:cubicBezTo>
                  <a:lnTo>
                    <a:pt x="11123" y="1789"/>
                  </a:lnTo>
                  <a:close/>
                  <a:moveTo>
                    <a:pt x="9088" y="1949"/>
                  </a:moveTo>
                  <a:cubicBezTo>
                    <a:pt x="9117" y="2181"/>
                    <a:pt x="9146" y="2414"/>
                    <a:pt x="9160" y="2647"/>
                  </a:cubicBezTo>
                  <a:lnTo>
                    <a:pt x="6994" y="2821"/>
                  </a:lnTo>
                  <a:lnTo>
                    <a:pt x="6936" y="2123"/>
                  </a:lnTo>
                  <a:lnTo>
                    <a:pt x="9088" y="1949"/>
                  </a:lnTo>
                  <a:close/>
                  <a:moveTo>
                    <a:pt x="6834" y="2138"/>
                  </a:moveTo>
                  <a:lnTo>
                    <a:pt x="6892" y="2836"/>
                  </a:lnTo>
                  <a:lnTo>
                    <a:pt x="5249" y="2967"/>
                  </a:lnTo>
                  <a:cubicBezTo>
                    <a:pt x="5235" y="2734"/>
                    <a:pt x="5220" y="2501"/>
                    <a:pt x="5206" y="2269"/>
                  </a:cubicBezTo>
                  <a:lnTo>
                    <a:pt x="6834" y="2138"/>
                  </a:lnTo>
                  <a:close/>
                  <a:moveTo>
                    <a:pt x="5104" y="2269"/>
                  </a:moveTo>
                  <a:cubicBezTo>
                    <a:pt x="5118" y="2501"/>
                    <a:pt x="5133" y="2734"/>
                    <a:pt x="5162" y="2967"/>
                  </a:cubicBezTo>
                  <a:lnTo>
                    <a:pt x="3083" y="3141"/>
                  </a:lnTo>
                  <a:cubicBezTo>
                    <a:pt x="3054" y="2908"/>
                    <a:pt x="3025" y="2676"/>
                    <a:pt x="3010" y="2443"/>
                  </a:cubicBezTo>
                  <a:lnTo>
                    <a:pt x="5104" y="2269"/>
                  </a:lnTo>
                  <a:close/>
                  <a:moveTo>
                    <a:pt x="2908" y="2443"/>
                  </a:moveTo>
                  <a:cubicBezTo>
                    <a:pt x="2937" y="2676"/>
                    <a:pt x="2952" y="2908"/>
                    <a:pt x="2981" y="3141"/>
                  </a:cubicBezTo>
                  <a:lnTo>
                    <a:pt x="1338" y="3286"/>
                  </a:lnTo>
                  <a:cubicBezTo>
                    <a:pt x="1294" y="3054"/>
                    <a:pt x="1265" y="2821"/>
                    <a:pt x="1222" y="2589"/>
                  </a:cubicBezTo>
                  <a:lnTo>
                    <a:pt x="2908" y="2443"/>
                  </a:lnTo>
                  <a:close/>
                  <a:moveTo>
                    <a:pt x="12766" y="2516"/>
                  </a:moveTo>
                  <a:cubicBezTo>
                    <a:pt x="12766" y="2748"/>
                    <a:pt x="12766" y="2996"/>
                    <a:pt x="12752" y="3228"/>
                  </a:cubicBezTo>
                  <a:lnTo>
                    <a:pt x="11240" y="3345"/>
                  </a:lnTo>
                  <a:lnTo>
                    <a:pt x="11240" y="2647"/>
                  </a:lnTo>
                  <a:lnTo>
                    <a:pt x="12766" y="2516"/>
                  </a:lnTo>
                  <a:close/>
                  <a:moveTo>
                    <a:pt x="11138" y="2647"/>
                  </a:moveTo>
                  <a:lnTo>
                    <a:pt x="11152" y="3345"/>
                  </a:lnTo>
                  <a:lnTo>
                    <a:pt x="9335" y="3490"/>
                  </a:lnTo>
                  <a:cubicBezTo>
                    <a:pt x="9320" y="3257"/>
                    <a:pt x="9306" y="3025"/>
                    <a:pt x="9277" y="2792"/>
                  </a:cubicBezTo>
                  <a:lnTo>
                    <a:pt x="11138" y="2647"/>
                  </a:lnTo>
                  <a:close/>
                  <a:moveTo>
                    <a:pt x="9175" y="2792"/>
                  </a:moveTo>
                  <a:cubicBezTo>
                    <a:pt x="9204" y="3025"/>
                    <a:pt x="9219" y="3272"/>
                    <a:pt x="9233" y="3505"/>
                  </a:cubicBezTo>
                  <a:lnTo>
                    <a:pt x="7052" y="3679"/>
                  </a:lnTo>
                  <a:lnTo>
                    <a:pt x="7009" y="2981"/>
                  </a:lnTo>
                  <a:lnTo>
                    <a:pt x="9175" y="2792"/>
                  </a:lnTo>
                  <a:close/>
                  <a:moveTo>
                    <a:pt x="6907" y="2981"/>
                  </a:moveTo>
                  <a:lnTo>
                    <a:pt x="6965" y="3694"/>
                  </a:lnTo>
                  <a:lnTo>
                    <a:pt x="5336" y="3824"/>
                  </a:lnTo>
                  <a:lnTo>
                    <a:pt x="5336" y="3810"/>
                  </a:lnTo>
                  <a:cubicBezTo>
                    <a:pt x="5307" y="3577"/>
                    <a:pt x="5293" y="3345"/>
                    <a:pt x="5264" y="3112"/>
                  </a:cubicBezTo>
                  <a:lnTo>
                    <a:pt x="6907" y="2981"/>
                  </a:lnTo>
                  <a:close/>
                  <a:moveTo>
                    <a:pt x="5176" y="3126"/>
                  </a:moveTo>
                  <a:cubicBezTo>
                    <a:pt x="5191" y="3359"/>
                    <a:pt x="5206" y="3592"/>
                    <a:pt x="5235" y="3824"/>
                  </a:cubicBezTo>
                  <a:lnTo>
                    <a:pt x="3199" y="3984"/>
                  </a:lnTo>
                  <a:cubicBezTo>
                    <a:pt x="3170" y="3752"/>
                    <a:pt x="3141" y="3519"/>
                    <a:pt x="3112" y="3286"/>
                  </a:cubicBezTo>
                  <a:lnTo>
                    <a:pt x="5176" y="3126"/>
                  </a:lnTo>
                  <a:close/>
                  <a:moveTo>
                    <a:pt x="3010" y="3301"/>
                  </a:moveTo>
                  <a:cubicBezTo>
                    <a:pt x="3039" y="3534"/>
                    <a:pt x="3068" y="3766"/>
                    <a:pt x="3097" y="3999"/>
                  </a:cubicBezTo>
                  <a:lnTo>
                    <a:pt x="1483" y="4130"/>
                  </a:lnTo>
                  <a:cubicBezTo>
                    <a:pt x="1440" y="3897"/>
                    <a:pt x="1396" y="3664"/>
                    <a:pt x="1367" y="3432"/>
                  </a:cubicBezTo>
                  <a:lnTo>
                    <a:pt x="3010" y="3301"/>
                  </a:lnTo>
                  <a:close/>
                  <a:moveTo>
                    <a:pt x="12752" y="3374"/>
                  </a:moveTo>
                  <a:cubicBezTo>
                    <a:pt x="12752" y="3621"/>
                    <a:pt x="12752" y="3839"/>
                    <a:pt x="12737" y="4086"/>
                  </a:cubicBezTo>
                  <a:lnTo>
                    <a:pt x="11254" y="4202"/>
                  </a:lnTo>
                  <a:cubicBezTo>
                    <a:pt x="11254" y="3970"/>
                    <a:pt x="11254" y="3737"/>
                    <a:pt x="11254" y="3490"/>
                  </a:cubicBezTo>
                  <a:lnTo>
                    <a:pt x="12752" y="3374"/>
                  </a:lnTo>
                  <a:close/>
                  <a:moveTo>
                    <a:pt x="11152" y="3505"/>
                  </a:moveTo>
                  <a:cubicBezTo>
                    <a:pt x="11152" y="3737"/>
                    <a:pt x="11152" y="3970"/>
                    <a:pt x="11152" y="4202"/>
                  </a:cubicBezTo>
                  <a:lnTo>
                    <a:pt x="9408" y="4348"/>
                  </a:lnTo>
                  <a:cubicBezTo>
                    <a:pt x="9393" y="4115"/>
                    <a:pt x="9378" y="3883"/>
                    <a:pt x="9349" y="3650"/>
                  </a:cubicBezTo>
                  <a:lnTo>
                    <a:pt x="11152" y="3505"/>
                  </a:lnTo>
                  <a:close/>
                  <a:moveTo>
                    <a:pt x="9248" y="3650"/>
                  </a:moveTo>
                  <a:cubicBezTo>
                    <a:pt x="9277" y="3883"/>
                    <a:pt x="9291" y="4115"/>
                    <a:pt x="9306" y="4348"/>
                  </a:cubicBezTo>
                  <a:lnTo>
                    <a:pt x="7125" y="4522"/>
                  </a:lnTo>
                  <a:lnTo>
                    <a:pt x="7125" y="4537"/>
                  </a:lnTo>
                  <a:lnTo>
                    <a:pt x="7067" y="3824"/>
                  </a:lnTo>
                  <a:lnTo>
                    <a:pt x="9248" y="3650"/>
                  </a:lnTo>
                  <a:close/>
                  <a:moveTo>
                    <a:pt x="6965" y="3839"/>
                  </a:moveTo>
                  <a:lnTo>
                    <a:pt x="7023" y="4537"/>
                  </a:lnTo>
                  <a:lnTo>
                    <a:pt x="5409" y="4668"/>
                  </a:lnTo>
                  <a:cubicBezTo>
                    <a:pt x="5395" y="4435"/>
                    <a:pt x="5366" y="4202"/>
                    <a:pt x="5351" y="3970"/>
                  </a:cubicBezTo>
                  <a:lnTo>
                    <a:pt x="6965" y="3839"/>
                  </a:lnTo>
                  <a:close/>
                  <a:moveTo>
                    <a:pt x="5249" y="3970"/>
                  </a:moveTo>
                  <a:cubicBezTo>
                    <a:pt x="5264" y="4202"/>
                    <a:pt x="5293" y="4435"/>
                    <a:pt x="5322" y="4668"/>
                  </a:cubicBezTo>
                  <a:lnTo>
                    <a:pt x="3344" y="4828"/>
                  </a:lnTo>
                  <a:cubicBezTo>
                    <a:pt x="3301" y="4610"/>
                    <a:pt x="3257" y="4377"/>
                    <a:pt x="3228" y="4130"/>
                  </a:cubicBezTo>
                  <a:lnTo>
                    <a:pt x="5249" y="3970"/>
                  </a:lnTo>
                  <a:close/>
                  <a:moveTo>
                    <a:pt x="3126" y="4144"/>
                  </a:moveTo>
                  <a:cubicBezTo>
                    <a:pt x="3155" y="4377"/>
                    <a:pt x="3199" y="4610"/>
                    <a:pt x="3243" y="4842"/>
                  </a:cubicBezTo>
                  <a:lnTo>
                    <a:pt x="1658" y="4973"/>
                  </a:lnTo>
                  <a:cubicBezTo>
                    <a:pt x="1614" y="4740"/>
                    <a:pt x="1556" y="4508"/>
                    <a:pt x="1512" y="4275"/>
                  </a:cubicBezTo>
                  <a:lnTo>
                    <a:pt x="3126" y="4144"/>
                  </a:lnTo>
                  <a:close/>
                  <a:moveTo>
                    <a:pt x="12723" y="4232"/>
                  </a:moveTo>
                  <a:cubicBezTo>
                    <a:pt x="12723" y="4479"/>
                    <a:pt x="12708" y="4711"/>
                    <a:pt x="12694" y="4944"/>
                  </a:cubicBezTo>
                  <a:lnTo>
                    <a:pt x="11254" y="5060"/>
                  </a:lnTo>
                  <a:cubicBezTo>
                    <a:pt x="11254" y="4828"/>
                    <a:pt x="11254" y="4595"/>
                    <a:pt x="11254" y="4348"/>
                  </a:cubicBezTo>
                  <a:lnTo>
                    <a:pt x="12723" y="4232"/>
                  </a:lnTo>
                  <a:close/>
                  <a:moveTo>
                    <a:pt x="11152" y="4362"/>
                  </a:moveTo>
                  <a:cubicBezTo>
                    <a:pt x="11152" y="4595"/>
                    <a:pt x="11152" y="4828"/>
                    <a:pt x="11152" y="5060"/>
                  </a:cubicBezTo>
                  <a:lnTo>
                    <a:pt x="9451" y="5206"/>
                  </a:lnTo>
                  <a:cubicBezTo>
                    <a:pt x="9437" y="4973"/>
                    <a:pt x="9422" y="4740"/>
                    <a:pt x="9408" y="4508"/>
                  </a:cubicBezTo>
                  <a:lnTo>
                    <a:pt x="11152" y="4362"/>
                  </a:lnTo>
                  <a:close/>
                  <a:moveTo>
                    <a:pt x="9320" y="4508"/>
                  </a:moveTo>
                  <a:cubicBezTo>
                    <a:pt x="9335" y="4740"/>
                    <a:pt x="9349" y="4973"/>
                    <a:pt x="9349" y="5206"/>
                  </a:cubicBezTo>
                  <a:lnTo>
                    <a:pt x="7183" y="5380"/>
                  </a:lnTo>
                  <a:lnTo>
                    <a:pt x="7125" y="4682"/>
                  </a:lnTo>
                  <a:lnTo>
                    <a:pt x="9320" y="4508"/>
                  </a:lnTo>
                  <a:close/>
                  <a:moveTo>
                    <a:pt x="7038" y="4682"/>
                  </a:moveTo>
                  <a:lnTo>
                    <a:pt x="7081" y="5395"/>
                  </a:lnTo>
                  <a:lnTo>
                    <a:pt x="5511" y="5511"/>
                  </a:lnTo>
                  <a:cubicBezTo>
                    <a:pt x="5482" y="5278"/>
                    <a:pt x="5453" y="5046"/>
                    <a:pt x="5438" y="4813"/>
                  </a:cubicBezTo>
                  <a:lnTo>
                    <a:pt x="7038" y="4682"/>
                  </a:lnTo>
                  <a:close/>
                  <a:moveTo>
                    <a:pt x="5336" y="4828"/>
                  </a:moveTo>
                  <a:cubicBezTo>
                    <a:pt x="5351" y="5060"/>
                    <a:pt x="5380" y="5293"/>
                    <a:pt x="5409" y="5526"/>
                  </a:cubicBezTo>
                  <a:lnTo>
                    <a:pt x="3490" y="5671"/>
                  </a:lnTo>
                  <a:cubicBezTo>
                    <a:pt x="3446" y="5453"/>
                    <a:pt x="3403" y="5220"/>
                    <a:pt x="3359" y="4988"/>
                  </a:cubicBezTo>
                  <a:lnTo>
                    <a:pt x="5336" y="4828"/>
                  </a:lnTo>
                  <a:close/>
                  <a:moveTo>
                    <a:pt x="3257" y="4988"/>
                  </a:moveTo>
                  <a:cubicBezTo>
                    <a:pt x="3301" y="5220"/>
                    <a:pt x="3344" y="5453"/>
                    <a:pt x="3388" y="5685"/>
                  </a:cubicBezTo>
                  <a:lnTo>
                    <a:pt x="1861" y="5816"/>
                  </a:lnTo>
                  <a:cubicBezTo>
                    <a:pt x="1803" y="5584"/>
                    <a:pt x="1745" y="5351"/>
                    <a:pt x="1701" y="5118"/>
                  </a:cubicBezTo>
                  <a:lnTo>
                    <a:pt x="3257" y="4988"/>
                  </a:lnTo>
                  <a:close/>
                  <a:moveTo>
                    <a:pt x="12694" y="5089"/>
                  </a:moveTo>
                  <a:cubicBezTo>
                    <a:pt x="12679" y="5322"/>
                    <a:pt x="12664" y="5569"/>
                    <a:pt x="12650" y="5802"/>
                  </a:cubicBezTo>
                  <a:lnTo>
                    <a:pt x="11254" y="5918"/>
                  </a:lnTo>
                  <a:lnTo>
                    <a:pt x="11254" y="5206"/>
                  </a:lnTo>
                  <a:lnTo>
                    <a:pt x="12694" y="5089"/>
                  </a:lnTo>
                  <a:close/>
                  <a:moveTo>
                    <a:pt x="11152" y="5220"/>
                  </a:moveTo>
                  <a:lnTo>
                    <a:pt x="11152" y="5918"/>
                  </a:lnTo>
                  <a:lnTo>
                    <a:pt x="9495" y="6049"/>
                  </a:lnTo>
                  <a:cubicBezTo>
                    <a:pt x="9480" y="5816"/>
                    <a:pt x="9480" y="5584"/>
                    <a:pt x="9466" y="5351"/>
                  </a:cubicBezTo>
                  <a:lnTo>
                    <a:pt x="11152" y="5220"/>
                  </a:lnTo>
                  <a:close/>
                  <a:moveTo>
                    <a:pt x="9364" y="5351"/>
                  </a:moveTo>
                  <a:cubicBezTo>
                    <a:pt x="9378" y="5584"/>
                    <a:pt x="9393" y="5816"/>
                    <a:pt x="9393" y="6064"/>
                  </a:cubicBezTo>
                  <a:lnTo>
                    <a:pt x="7256" y="6223"/>
                  </a:lnTo>
                  <a:lnTo>
                    <a:pt x="7198" y="5526"/>
                  </a:lnTo>
                  <a:lnTo>
                    <a:pt x="9364" y="5351"/>
                  </a:lnTo>
                  <a:close/>
                  <a:moveTo>
                    <a:pt x="7096" y="5540"/>
                  </a:moveTo>
                  <a:lnTo>
                    <a:pt x="7154" y="6238"/>
                  </a:lnTo>
                  <a:lnTo>
                    <a:pt x="5613" y="6369"/>
                  </a:lnTo>
                  <a:cubicBezTo>
                    <a:pt x="5584" y="6136"/>
                    <a:pt x="5555" y="5904"/>
                    <a:pt x="5525" y="5671"/>
                  </a:cubicBezTo>
                  <a:lnTo>
                    <a:pt x="7096" y="5540"/>
                  </a:lnTo>
                  <a:close/>
                  <a:moveTo>
                    <a:pt x="5424" y="5671"/>
                  </a:moveTo>
                  <a:cubicBezTo>
                    <a:pt x="5453" y="5904"/>
                    <a:pt x="5482" y="6136"/>
                    <a:pt x="5511" y="6369"/>
                  </a:cubicBezTo>
                  <a:lnTo>
                    <a:pt x="3679" y="6529"/>
                  </a:lnTo>
                  <a:cubicBezTo>
                    <a:pt x="3621" y="6296"/>
                    <a:pt x="3577" y="6064"/>
                    <a:pt x="3519" y="5831"/>
                  </a:cubicBezTo>
                  <a:lnTo>
                    <a:pt x="5424" y="5685"/>
                  </a:lnTo>
                  <a:lnTo>
                    <a:pt x="5424" y="5671"/>
                  </a:lnTo>
                  <a:close/>
                  <a:moveTo>
                    <a:pt x="3417" y="5845"/>
                  </a:moveTo>
                  <a:cubicBezTo>
                    <a:pt x="3461" y="6078"/>
                    <a:pt x="3519" y="6311"/>
                    <a:pt x="3563" y="6529"/>
                  </a:cubicBezTo>
                  <a:lnTo>
                    <a:pt x="2080" y="6660"/>
                  </a:lnTo>
                  <a:cubicBezTo>
                    <a:pt x="2007" y="6427"/>
                    <a:pt x="1949" y="6194"/>
                    <a:pt x="1891" y="5962"/>
                  </a:cubicBezTo>
                  <a:lnTo>
                    <a:pt x="3417" y="5845"/>
                  </a:lnTo>
                  <a:close/>
                  <a:moveTo>
                    <a:pt x="12635" y="5962"/>
                  </a:moveTo>
                  <a:lnTo>
                    <a:pt x="12635" y="5962"/>
                  </a:lnTo>
                  <a:cubicBezTo>
                    <a:pt x="12621" y="6194"/>
                    <a:pt x="12606" y="6427"/>
                    <a:pt x="12577" y="6660"/>
                  </a:cubicBezTo>
                  <a:lnTo>
                    <a:pt x="11254" y="6776"/>
                  </a:lnTo>
                  <a:cubicBezTo>
                    <a:pt x="11254" y="6529"/>
                    <a:pt x="11254" y="6296"/>
                    <a:pt x="11254" y="6064"/>
                  </a:cubicBezTo>
                  <a:lnTo>
                    <a:pt x="12635" y="5962"/>
                  </a:lnTo>
                  <a:close/>
                  <a:moveTo>
                    <a:pt x="11152" y="6078"/>
                  </a:moveTo>
                  <a:cubicBezTo>
                    <a:pt x="11152" y="6311"/>
                    <a:pt x="11152" y="6543"/>
                    <a:pt x="11152" y="6776"/>
                  </a:cubicBezTo>
                  <a:lnTo>
                    <a:pt x="9524" y="6907"/>
                  </a:lnTo>
                  <a:cubicBezTo>
                    <a:pt x="9524" y="6674"/>
                    <a:pt x="9509" y="6442"/>
                    <a:pt x="9509" y="6209"/>
                  </a:cubicBezTo>
                  <a:lnTo>
                    <a:pt x="11152" y="6078"/>
                  </a:lnTo>
                  <a:close/>
                  <a:moveTo>
                    <a:pt x="9408" y="6209"/>
                  </a:moveTo>
                  <a:cubicBezTo>
                    <a:pt x="9408" y="6442"/>
                    <a:pt x="9422" y="6689"/>
                    <a:pt x="9422" y="6907"/>
                  </a:cubicBezTo>
                  <a:lnTo>
                    <a:pt x="7314" y="7081"/>
                  </a:lnTo>
                  <a:lnTo>
                    <a:pt x="7256" y="6383"/>
                  </a:lnTo>
                  <a:lnTo>
                    <a:pt x="9408" y="6209"/>
                  </a:lnTo>
                  <a:close/>
                  <a:moveTo>
                    <a:pt x="7154" y="6398"/>
                  </a:moveTo>
                  <a:lnTo>
                    <a:pt x="7212" y="7096"/>
                  </a:lnTo>
                  <a:lnTo>
                    <a:pt x="5729" y="7212"/>
                  </a:lnTo>
                  <a:cubicBezTo>
                    <a:pt x="5685" y="6980"/>
                    <a:pt x="5656" y="6747"/>
                    <a:pt x="5627" y="6514"/>
                  </a:cubicBezTo>
                  <a:lnTo>
                    <a:pt x="7154" y="6398"/>
                  </a:lnTo>
                  <a:close/>
                  <a:moveTo>
                    <a:pt x="5526" y="6530"/>
                  </a:moveTo>
                  <a:cubicBezTo>
                    <a:pt x="5555" y="6762"/>
                    <a:pt x="5598" y="6994"/>
                    <a:pt x="5627" y="7227"/>
                  </a:cubicBezTo>
                  <a:lnTo>
                    <a:pt x="3868" y="7358"/>
                  </a:lnTo>
                  <a:cubicBezTo>
                    <a:pt x="3810" y="7139"/>
                    <a:pt x="3766" y="6907"/>
                    <a:pt x="3708" y="6674"/>
                  </a:cubicBezTo>
                  <a:lnTo>
                    <a:pt x="5526" y="6530"/>
                  </a:lnTo>
                  <a:close/>
                  <a:moveTo>
                    <a:pt x="3606" y="6689"/>
                  </a:moveTo>
                  <a:cubicBezTo>
                    <a:pt x="3650" y="6907"/>
                    <a:pt x="3708" y="7139"/>
                    <a:pt x="3766" y="7372"/>
                  </a:cubicBezTo>
                  <a:lnTo>
                    <a:pt x="2312" y="7488"/>
                  </a:lnTo>
                  <a:cubicBezTo>
                    <a:pt x="2239" y="7256"/>
                    <a:pt x="2181" y="7038"/>
                    <a:pt x="2109" y="6805"/>
                  </a:cubicBezTo>
                  <a:lnTo>
                    <a:pt x="3606" y="6689"/>
                  </a:lnTo>
                  <a:close/>
                  <a:moveTo>
                    <a:pt x="12577" y="6820"/>
                  </a:moveTo>
                  <a:lnTo>
                    <a:pt x="12577" y="6820"/>
                  </a:lnTo>
                  <a:cubicBezTo>
                    <a:pt x="12548" y="7052"/>
                    <a:pt x="12534" y="7285"/>
                    <a:pt x="12505" y="7532"/>
                  </a:cubicBezTo>
                  <a:lnTo>
                    <a:pt x="11240" y="7634"/>
                  </a:lnTo>
                  <a:cubicBezTo>
                    <a:pt x="11240" y="7401"/>
                    <a:pt x="11240" y="7154"/>
                    <a:pt x="11254" y="6921"/>
                  </a:cubicBezTo>
                  <a:lnTo>
                    <a:pt x="12577" y="6820"/>
                  </a:lnTo>
                  <a:close/>
                  <a:moveTo>
                    <a:pt x="11138" y="6936"/>
                  </a:moveTo>
                  <a:cubicBezTo>
                    <a:pt x="11138" y="7169"/>
                    <a:pt x="11138" y="7401"/>
                    <a:pt x="11123" y="7634"/>
                  </a:cubicBezTo>
                  <a:lnTo>
                    <a:pt x="9553" y="7765"/>
                  </a:lnTo>
                  <a:cubicBezTo>
                    <a:pt x="9538" y="7532"/>
                    <a:pt x="9538" y="7299"/>
                    <a:pt x="9524" y="7067"/>
                  </a:cubicBezTo>
                  <a:lnTo>
                    <a:pt x="11138" y="6936"/>
                  </a:lnTo>
                  <a:close/>
                  <a:moveTo>
                    <a:pt x="9437" y="7067"/>
                  </a:moveTo>
                  <a:cubicBezTo>
                    <a:pt x="9437" y="7299"/>
                    <a:pt x="9451" y="7532"/>
                    <a:pt x="9451" y="7765"/>
                  </a:cubicBezTo>
                  <a:lnTo>
                    <a:pt x="7372" y="7939"/>
                  </a:lnTo>
                  <a:lnTo>
                    <a:pt x="7328" y="7241"/>
                  </a:lnTo>
                  <a:lnTo>
                    <a:pt x="9437" y="7067"/>
                  </a:lnTo>
                  <a:close/>
                  <a:moveTo>
                    <a:pt x="7227" y="7241"/>
                  </a:moveTo>
                  <a:lnTo>
                    <a:pt x="7270" y="7939"/>
                  </a:lnTo>
                  <a:lnTo>
                    <a:pt x="5845" y="8055"/>
                  </a:lnTo>
                  <a:cubicBezTo>
                    <a:pt x="5816" y="7823"/>
                    <a:pt x="5773" y="7590"/>
                    <a:pt x="5744" y="7358"/>
                  </a:cubicBezTo>
                  <a:lnTo>
                    <a:pt x="7227" y="7241"/>
                  </a:lnTo>
                  <a:close/>
                  <a:moveTo>
                    <a:pt x="5642" y="7372"/>
                  </a:moveTo>
                  <a:cubicBezTo>
                    <a:pt x="5671" y="7605"/>
                    <a:pt x="5714" y="7837"/>
                    <a:pt x="5744" y="8070"/>
                  </a:cubicBezTo>
                  <a:lnTo>
                    <a:pt x="4101" y="8201"/>
                  </a:lnTo>
                  <a:lnTo>
                    <a:pt x="4086" y="8201"/>
                  </a:lnTo>
                  <a:cubicBezTo>
                    <a:pt x="4028" y="7968"/>
                    <a:pt x="3970" y="7736"/>
                    <a:pt x="3912" y="7517"/>
                  </a:cubicBezTo>
                  <a:lnTo>
                    <a:pt x="5642" y="7372"/>
                  </a:lnTo>
                  <a:close/>
                  <a:moveTo>
                    <a:pt x="3810" y="7517"/>
                  </a:moveTo>
                  <a:cubicBezTo>
                    <a:pt x="3868" y="7750"/>
                    <a:pt x="3926" y="7983"/>
                    <a:pt x="3984" y="8215"/>
                  </a:cubicBezTo>
                  <a:lnTo>
                    <a:pt x="2588" y="8332"/>
                  </a:lnTo>
                  <a:lnTo>
                    <a:pt x="2588" y="8317"/>
                  </a:lnTo>
                  <a:cubicBezTo>
                    <a:pt x="2501" y="8099"/>
                    <a:pt x="2428" y="7866"/>
                    <a:pt x="2356" y="7634"/>
                  </a:cubicBezTo>
                  <a:lnTo>
                    <a:pt x="3810" y="7517"/>
                  </a:lnTo>
                  <a:close/>
                  <a:moveTo>
                    <a:pt x="12490" y="7677"/>
                  </a:moveTo>
                  <a:cubicBezTo>
                    <a:pt x="12475" y="7925"/>
                    <a:pt x="12446" y="8157"/>
                    <a:pt x="12417" y="8390"/>
                  </a:cubicBezTo>
                  <a:lnTo>
                    <a:pt x="11211" y="8492"/>
                  </a:lnTo>
                  <a:cubicBezTo>
                    <a:pt x="11211" y="8259"/>
                    <a:pt x="11225" y="8026"/>
                    <a:pt x="11225" y="7779"/>
                  </a:cubicBezTo>
                  <a:lnTo>
                    <a:pt x="12490" y="7677"/>
                  </a:lnTo>
                  <a:close/>
                  <a:moveTo>
                    <a:pt x="11123" y="7794"/>
                  </a:moveTo>
                  <a:cubicBezTo>
                    <a:pt x="11123" y="8026"/>
                    <a:pt x="11109" y="8259"/>
                    <a:pt x="11094" y="8492"/>
                  </a:cubicBezTo>
                  <a:lnTo>
                    <a:pt x="9553" y="8622"/>
                  </a:lnTo>
                  <a:cubicBezTo>
                    <a:pt x="9553" y="8390"/>
                    <a:pt x="9553" y="8143"/>
                    <a:pt x="9553" y="7910"/>
                  </a:cubicBezTo>
                  <a:lnTo>
                    <a:pt x="11123" y="7794"/>
                  </a:lnTo>
                  <a:close/>
                  <a:moveTo>
                    <a:pt x="9451" y="7925"/>
                  </a:moveTo>
                  <a:cubicBezTo>
                    <a:pt x="9451" y="8157"/>
                    <a:pt x="9451" y="8390"/>
                    <a:pt x="9451" y="8622"/>
                  </a:cubicBezTo>
                  <a:lnTo>
                    <a:pt x="7445" y="8796"/>
                  </a:lnTo>
                  <a:lnTo>
                    <a:pt x="7445" y="8796"/>
                  </a:lnTo>
                  <a:lnTo>
                    <a:pt x="7387" y="8099"/>
                  </a:lnTo>
                  <a:lnTo>
                    <a:pt x="9451" y="7925"/>
                  </a:lnTo>
                  <a:close/>
                  <a:moveTo>
                    <a:pt x="7285" y="8099"/>
                  </a:moveTo>
                  <a:lnTo>
                    <a:pt x="7343" y="8797"/>
                  </a:lnTo>
                  <a:lnTo>
                    <a:pt x="5976" y="8913"/>
                  </a:lnTo>
                  <a:cubicBezTo>
                    <a:pt x="5933" y="8681"/>
                    <a:pt x="5903" y="8448"/>
                    <a:pt x="5860" y="8215"/>
                  </a:cubicBezTo>
                  <a:lnTo>
                    <a:pt x="5874" y="8215"/>
                  </a:lnTo>
                  <a:lnTo>
                    <a:pt x="7285" y="8099"/>
                  </a:lnTo>
                  <a:close/>
                  <a:moveTo>
                    <a:pt x="5773" y="8215"/>
                  </a:moveTo>
                  <a:cubicBezTo>
                    <a:pt x="5802" y="8448"/>
                    <a:pt x="5845" y="8681"/>
                    <a:pt x="5874" y="8913"/>
                  </a:cubicBezTo>
                  <a:lnTo>
                    <a:pt x="4333" y="9044"/>
                  </a:lnTo>
                  <a:cubicBezTo>
                    <a:pt x="4275" y="8812"/>
                    <a:pt x="4202" y="8579"/>
                    <a:pt x="4130" y="8346"/>
                  </a:cubicBezTo>
                  <a:lnTo>
                    <a:pt x="5773" y="8215"/>
                  </a:lnTo>
                  <a:close/>
                  <a:moveTo>
                    <a:pt x="4028" y="8361"/>
                  </a:moveTo>
                  <a:cubicBezTo>
                    <a:pt x="4086" y="8593"/>
                    <a:pt x="4159" y="8826"/>
                    <a:pt x="4231" y="9044"/>
                  </a:cubicBezTo>
                  <a:lnTo>
                    <a:pt x="2879" y="9160"/>
                  </a:lnTo>
                  <a:cubicBezTo>
                    <a:pt x="2792" y="8928"/>
                    <a:pt x="2705" y="8710"/>
                    <a:pt x="2632" y="8477"/>
                  </a:cubicBezTo>
                  <a:lnTo>
                    <a:pt x="4028" y="8361"/>
                  </a:lnTo>
                  <a:close/>
                  <a:moveTo>
                    <a:pt x="12403" y="8550"/>
                  </a:moveTo>
                  <a:lnTo>
                    <a:pt x="12403" y="8550"/>
                  </a:lnTo>
                  <a:cubicBezTo>
                    <a:pt x="12374" y="8782"/>
                    <a:pt x="12345" y="9015"/>
                    <a:pt x="12316" y="9262"/>
                  </a:cubicBezTo>
                  <a:lnTo>
                    <a:pt x="11167" y="9349"/>
                  </a:lnTo>
                  <a:cubicBezTo>
                    <a:pt x="11181" y="9117"/>
                    <a:pt x="11181" y="8884"/>
                    <a:pt x="11196" y="8637"/>
                  </a:cubicBezTo>
                  <a:lnTo>
                    <a:pt x="12403" y="8550"/>
                  </a:lnTo>
                  <a:close/>
                  <a:moveTo>
                    <a:pt x="11094" y="8652"/>
                  </a:moveTo>
                  <a:cubicBezTo>
                    <a:pt x="11080" y="8884"/>
                    <a:pt x="11065" y="9117"/>
                    <a:pt x="11051" y="9364"/>
                  </a:cubicBezTo>
                  <a:lnTo>
                    <a:pt x="9553" y="9480"/>
                  </a:lnTo>
                  <a:cubicBezTo>
                    <a:pt x="9553" y="9248"/>
                    <a:pt x="9553" y="9001"/>
                    <a:pt x="9553" y="8768"/>
                  </a:cubicBezTo>
                  <a:lnTo>
                    <a:pt x="11094" y="8652"/>
                  </a:lnTo>
                  <a:close/>
                  <a:moveTo>
                    <a:pt x="9451" y="8782"/>
                  </a:moveTo>
                  <a:cubicBezTo>
                    <a:pt x="9451" y="9015"/>
                    <a:pt x="9451" y="9248"/>
                    <a:pt x="9451" y="9480"/>
                  </a:cubicBezTo>
                  <a:lnTo>
                    <a:pt x="7503" y="9640"/>
                  </a:lnTo>
                  <a:lnTo>
                    <a:pt x="7445" y="8942"/>
                  </a:lnTo>
                  <a:lnTo>
                    <a:pt x="9451" y="8782"/>
                  </a:lnTo>
                  <a:close/>
                  <a:moveTo>
                    <a:pt x="7343" y="8942"/>
                  </a:moveTo>
                  <a:lnTo>
                    <a:pt x="7401" y="9655"/>
                  </a:lnTo>
                  <a:lnTo>
                    <a:pt x="6122" y="9757"/>
                  </a:lnTo>
                  <a:cubicBezTo>
                    <a:pt x="6078" y="9524"/>
                    <a:pt x="6034" y="9291"/>
                    <a:pt x="6005" y="9059"/>
                  </a:cubicBezTo>
                  <a:lnTo>
                    <a:pt x="7343" y="8942"/>
                  </a:lnTo>
                  <a:close/>
                  <a:moveTo>
                    <a:pt x="5903" y="9059"/>
                  </a:moveTo>
                  <a:cubicBezTo>
                    <a:pt x="5933" y="9291"/>
                    <a:pt x="5976" y="9524"/>
                    <a:pt x="6020" y="9757"/>
                  </a:cubicBezTo>
                  <a:lnTo>
                    <a:pt x="4609" y="9873"/>
                  </a:lnTo>
                  <a:cubicBezTo>
                    <a:pt x="4522" y="9655"/>
                    <a:pt x="4450" y="9422"/>
                    <a:pt x="4377" y="9190"/>
                  </a:cubicBezTo>
                  <a:lnTo>
                    <a:pt x="5903" y="9059"/>
                  </a:lnTo>
                  <a:close/>
                  <a:moveTo>
                    <a:pt x="4275" y="9204"/>
                  </a:moveTo>
                  <a:cubicBezTo>
                    <a:pt x="4348" y="9422"/>
                    <a:pt x="4420" y="9655"/>
                    <a:pt x="4493" y="9887"/>
                  </a:cubicBezTo>
                  <a:lnTo>
                    <a:pt x="3199" y="9989"/>
                  </a:lnTo>
                  <a:cubicBezTo>
                    <a:pt x="3097" y="9771"/>
                    <a:pt x="3010" y="9539"/>
                    <a:pt x="2937" y="9306"/>
                  </a:cubicBezTo>
                  <a:lnTo>
                    <a:pt x="4275" y="9204"/>
                  </a:lnTo>
                  <a:close/>
                  <a:moveTo>
                    <a:pt x="12839" y="21"/>
                  </a:moveTo>
                  <a:cubicBezTo>
                    <a:pt x="12811" y="30"/>
                    <a:pt x="12776" y="30"/>
                    <a:pt x="12752" y="30"/>
                  </a:cubicBezTo>
                  <a:cubicBezTo>
                    <a:pt x="12752" y="233"/>
                    <a:pt x="12766" y="437"/>
                    <a:pt x="12766" y="640"/>
                  </a:cubicBezTo>
                  <a:lnTo>
                    <a:pt x="11211" y="771"/>
                  </a:lnTo>
                  <a:cubicBezTo>
                    <a:pt x="11211" y="597"/>
                    <a:pt x="11211" y="408"/>
                    <a:pt x="11196" y="233"/>
                  </a:cubicBezTo>
                  <a:cubicBezTo>
                    <a:pt x="11167" y="233"/>
                    <a:pt x="11138" y="248"/>
                    <a:pt x="11109" y="248"/>
                  </a:cubicBezTo>
                  <a:cubicBezTo>
                    <a:pt x="11109" y="422"/>
                    <a:pt x="11109" y="597"/>
                    <a:pt x="11109" y="771"/>
                  </a:cubicBezTo>
                  <a:lnTo>
                    <a:pt x="9073" y="946"/>
                  </a:lnTo>
                  <a:cubicBezTo>
                    <a:pt x="9059" y="786"/>
                    <a:pt x="9044" y="626"/>
                    <a:pt x="9015" y="466"/>
                  </a:cubicBezTo>
                  <a:lnTo>
                    <a:pt x="8913" y="466"/>
                  </a:lnTo>
                  <a:cubicBezTo>
                    <a:pt x="8942" y="626"/>
                    <a:pt x="8957" y="786"/>
                    <a:pt x="8971" y="946"/>
                  </a:cubicBezTo>
                  <a:lnTo>
                    <a:pt x="6863" y="1120"/>
                  </a:lnTo>
                  <a:lnTo>
                    <a:pt x="6834" y="655"/>
                  </a:lnTo>
                  <a:lnTo>
                    <a:pt x="6732" y="655"/>
                  </a:lnTo>
                  <a:lnTo>
                    <a:pt x="6761" y="1120"/>
                  </a:lnTo>
                  <a:lnTo>
                    <a:pt x="5133" y="1251"/>
                  </a:lnTo>
                  <a:cubicBezTo>
                    <a:pt x="5118" y="1091"/>
                    <a:pt x="5118" y="931"/>
                    <a:pt x="5104" y="771"/>
                  </a:cubicBezTo>
                  <a:cubicBezTo>
                    <a:pt x="5075" y="771"/>
                    <a:pt x="5046" y="771"/>
                    <a:pt x="5002" y="786"/>
                  </a:cubicBezTo>
                  <a:cubicBezTo>
                    <a:pt x="5017" y="946"/>
                    <a:pt x="5017" y="1105"/>
                    <a:pt x="5031" y="1265"/>
                  </a:cubicBezTo>
                  <a:lnTo>
                    <a:pt x="2923" y="1440"/>
                  </a:lnTo>
                  <a:cubicBezTo>
                    <a:pt x="2908" y="1251"/>
                    <a:pt x="2894" y="1076"/>
                    <a:pt x="2879" y="902"/>
                  </a:cubicBezTo>
                  <a:lnTo>
                    <a:pt x="2777" y="902"/>
                  </a:lnTo>
                  <a:cubicBezTo>
                    <a:pt x="2792" y="1091"/>
                    <a:pt x="2807" y="1265"/>
                    <a:pt x="2821" y="1440"/>
                  </a:cubicBezTo>
                  <a:lnTo>
                    <a:pt x="1091" y="1585"/>
                  </a:lnTo>
                  <a:cubicBezTo>
                    <a:pt x="1062" y="1382"/>
                    <a:pt x="1047" y="1164"/>
                    <a:pt x="1033" y="960"/>
                  </a:cubicBezTo>
                  <a:lnTo>
                    <a:pt x="931" y="960"/>
                  </a:lnTo>
                  <a:cubicBezTo>
                    <a:pt x="945" y="1164"/>
                    <a:pt x="975" y="1382"/>
                    <a:pt x="989" y="1585"/>
                  </a:cubicBezTo>
                  <a:lnTo>
                    <a:pt x="0" y="1673"/>
                  </a:lnTo>
                  <a:cubicBezTo>
                    <a:pt x="0" y="1687"/>
                    <a:pt x="15" y="1716"/>
                    <a:pt x="15" y="1745"/>
                  </a:cubicBezTo>
                  <a:cubicBezTo>
                    <a:pt x="15" y="1760"/>
                    <a:pt x="29" y="1789"/>
                    <a:pt x="29" y="1818"/>
                  </a:cubicBezTo>
                  <a:lnTo>
                    <a:pt x="1018" y="1745"/>
                  </a:lnTo>
                  <a:cubicBezTo>
                    <a:pt x="1033" y="1978"/>
                    <a:pt x="1076" y="2210"/>
                    <a:pt x="1105" y="2443"/>
                  </a:cubicBezTo>
                  <a:lnTo>
                    <a:pt x="146" y="2516"/>
                  </a:lnTo>
                  <a:cubicBezTo>
                    <a:pt x="146" y="2530"/>
                    <a:pt x="146" y="2559"/>
                    <a:pt x="160" y="2589"/>
                  </a:cubicBezTo>
                  <a:cubicBezTo>
                    <a:pt x="160" y="2618"/>
                    <a:pt x="160" y="2632"/>
                    <a:pt x="175" y="2661"/>
                  </a:cubicBezTo>
                  <a:lnTo>
                    <a:pt x="1134" y="2589"/>
                  </a:lnTo>
                  <a:cubicBezTo>
                    <a:pt x="1164" y="2821"/>
                    <a:pt x="1193" y="3054"/>
                    <a:pt x="1236" y="3286"/>
                  </a:cubicBezTo>
                  <a:lnTo>
                    <a:pt x="291" y="3359"/>
                  </a:lnTo>
                  <a:cubicBezTo>
                    <a:pt x="291" y="3374"/>
                    <a:pt x="306" y="3403"/>
                    <a:pt x="306" y="3432"/>
                  </a:cubicBezTo>
                  <a:cubicBezTo>
                    <a:pt x="306" y="3461"/>
                    <a:pt x="306" y="3475"/>
                    <a:pt x="320" y="3505"/>
                  </a:cubicBezTo>
                  <a:lnTo>
                    <a:pt x="1265" y="3432"/>
                  </a:lnTo>
                  <a:cubicBezTo>
                    <a:pt x="1294" y="3664"/>
                    <a:pt x="1338" y="3897"/>
                    <a:pt x="1382" y="4130"/>
                  </a:cubicBezTo>
                  <a:lnTo>
                    <a:pt x="437" y="4202"/>
                  </a:lnTo>
                  <a:cubicBezTo>
                    <a:pt x="451" y="4217"/>
                    <a:pt x="451" y="4246"/>
                    <a:pt x="451" y="4275"/>
                  </a:cubicBezTo>
                  <a:cubicBezTo>
                    <a:pt x="466" y="4304"/>
                    <a:pt x="466" y="4319"/>
                    <a:pt x="466" y="4348"/>
                  </a:cubicBezTo>
                  <a:lnTo>
                    <a:pt x="1411" y="4275"/>
                  </a:lnTo>
                  <a:cubicBezTo>
                    <a:pt x="1454" y="4508"/>
                    <a:pt x="1512" y="4740"/>
                    <a:pt x="1556" y="4973"/>
                  </a:cubicBezTo>
                  <a:lnTo>
                    <a:pt x="611" y="5046"/>
                  </a:lnTo>
                  <a:cubicBezTo>
                    <a:pt x="611" y="5060"/>
                    <a:pt x="611" y="5089"/>
                    <a:pt x="626" y="5118"/>
                  </a:cubicBezTo>
                  <a:cubicBezTo>
                    <a:pt x="626" y="5148"/>
                    <a:pt x="626" y="5162"/>
                    <a:pt x="640" y="5191"/>
                  </a:cubicBezTo>
                  <a:lnTo>
                    <a:pt x="1600" y="5118"/>
                  </a:lnTo>
                  <a:cubicBezTo>
                    <a:pt x="1643" y="5351"/>
                    <a:pt x="1701" y="5584"/>
                    <a:pt x="1760" y="5802"/>
                  </a:cubicBezTo>
                  <a:lnTo>
                    <a:pt x="771" y="5889"/>
                  </a:lnTo>
                  <a:cubicBezTo>
                    <a:pt x="771" y="5904"/>
                    <a:pt x="785" y="5933"/>
                    <a:pt x="785" y="5962"/>
                  </a:cubicBezTo>
                  <a:cubicBezTo>
                    <a:pt x="785" y="5976"/>
                    <a:pt x="800" y="6005"/>
                    <a:pt x="800" y="6034"/>
                  </a:cubicBezTo>
                  <a:lnTo>
                    <a:pt x="1789" y="5947"/>
                  </a:lnTo>
                  <a:cubicBezTo>
                    <a:pt x="1847" y="6180"/>
                    <a:pt x="1905" y="6412"/>
                    <a:pt x="1978" y="6645"/>
                  </a:cubicBezTo>
                  <a:lnTo>
                    <a:pt x="945" y="6732"/>
                  </a:lnTo>
                  <a:cubicBezTo>
                    <a:pt x="945" y="6747"/>
                    <a:pt x="960" y="6776"/>
                    <a:pt x="960" y="6805"/>
                  </a:cubicBezTo>
                  <a:cubicBezTo>
                    <a:pt x="975" y="6820"/>
                    <a:pt x="975" y="6849"/>
                    <a:pt x="975" y="6878"/>
                  </a:cubicBezTo>
                  <a:lnTo>
                    <a:pt x="2021" y="6790"/>
                  </a:lnTo>
                  <a:cubicBezTo>
                    <a:pt x="2080" y="7023"/>
                    <a:pt x="2138" y="7256"/>
                    <a:pt x="2210" y="7474"/>
                  </a:cubicBezTo>
                  <a:lnTo>
                    <a:pt x="1134" y="7561"/>
                  </a:lnTo>
                  <a:cubicBezTo>
                    <a:pt x="1134" y="7590"/>
                    <a:pt x="1149" y="7605"/>
                    <a:pt x="1149" y="7634"/>
                  </a:cubicBezTo>
                  <a:cubicBezTo>
                    <a:pt x="1164" y="7663"/>
                    <a:pt x="1164" y="7692"/>
                    <a:pt x="1164" y="7706"/>
                  </a:cubicBezTo>
                  <a:lnTo>
                    <a:pt x="2254" y="7619"/>
                  </a:lnTo>
                  <a:cubicBezTo>
                    <a:pt x="2327" y="7852"/>
                    <a:pt x="2399" y="8085"/>
                    <a:pt x="2472" y="8317"/>
                  </a:cubicBezTo>
                  <a:lnTo>
                    <a:pt x="1338" y="8404"/>
                  </a:lnTo>
                  <a:cubicBezTo>
                    <a:pt x="1353" y="8433"/>
                    <a:pt x="1353" y="8448"/>
                    <a:pt x="1367" y="8477"/>
                  </a:cubicBezTo>
                  <a:cubicBezTo>
                    <a:pt x="1367" y="8506"/>
                    <a:pt x="1382" y="8535"/>
                    <a:pt x="1382" y="8550"/>
                  </a:cubicBezTo>
                  <a:lnTo>
                    <a:pt x="2530" y="8463"/>
                  </a:lnTo>
                  <a:cubicBezTo>
                    <a:pt x="2603" y="8695"/>
                    <a:pt x="2690" y="8913"/>
                    <a:pt x="2763" y="9146"/>
                  </a:cubicBezTo>
                  <a:lnTo>
                    <a:pt x="1585" y="9248"/>
                  </a:lnTo>
                  <a:cubicBezTo>
                    <a:pt x="1600" y="9262"/>
                    <a:pt x="1600" y="9291"/>
                    <a:pt x="1614" y="9320"/>
                  </a:cubicBezTo>
                  <a:cubicBezTo>
                    <a:pt x="1614" y="9349"/>
                    <a:pt x="1629" y="9364"/>
                    <a:pt x="1629" y="9393"/>
                  </a:cubicBezTo>
                  <a:lnTo>
                    <a:pt x="2821" y="9291"/>
                  </a:lnTo>
                  <a:cubicBezTo>
                    <a:pt x="2908" y="9524"/>
                    <a:pt x="2996" y="9757"/>
                    <a:pt x="3083" y="9975"/>
                  </a:cubicBezTo>
                  <a:lnTo>
                    <a:pt x="1905" y="10076"/>
                  </a:lnTo>
                  <a:cubicBezTo>
                    <a:pt x="1920" y="10106"/>
                    <a:pt x="1934" y="10135"/>
                    <a:pt x="1949" y="10149"/>
                  </a:cubicBezTo>
                  <a:cubicBezTo>
                    <a:pt x="1963" y="10178"/>
                    <a:pt x="1978" y="10207"/>
                    <a:pt x="1992" y="10222"/>
                  </a:cubicBezTo>
                  <a:lnTo>
                    <a:pt x="3141" y="10135"/>
                  </a:lnTo>
                  <a:cubicBezTo>
                    <a:pt x="3199" y="10251"/>
                    <a:pt x="3243" y="10382"/>
                    <a:pt x="3301" y="10498"/>
                  </a:cubicBezTo>
                  <a:cubicBezTo>
                    <a:pt x="3315" y="10505"/>
                    <a:pt x="3334" y="10509"/>
                    <a:pt x="3354" y="10509"/>
                  </a:cubicBezTo>
                  <a:cubicBezTo>
                    <a:pt x="3374" y="10509"/>
                    <a:pt x="3395" y="10505"/>
                    <a:pt x="3417" y="10498"/>
                  </a:cubicBezTo>
                  <a:cubicBezTo>
                    <a:pt x="3359" y="10382"/>
                    <a:pt x="3301" y="10251"/>
                    <a:pt x="3257" y="10120"/>
                  </a:cubicBezTo>
                  <a:lnTo>
                    <a:pt x="4551" y="10018"/>
                  </a:lnTo>
                  <a:cubicBezTo>
                    <a:pt x="4609" y="10178"/>
                    <a:pt x="4668" y="10353"/>
                    <a:pt x="4726" y="10513"/>
                  </a:cubicBezTo>
                  <a:lnTo>
                    <a:pt x="4828" y="10513"/>
                  </a:lnTo>
                  <a:cubicBezTo>
                    <a:pt x="4769" y="10338"/>
                    <a:pt x="4711" y="10178"/>
                    <a:pt x="4653" y="10004"/>
                  </a:cubicBezTo>
                  <a:lnTo>
                    <a:pt x="6049" y="9887"/>
                  </a:lnTo>
                  <a:cubicBezTo>
                    <a:pt x="6078" y="10091"/>
                    <a:pt x="6107" y="10280"/>
                    <a:pt x="6151" y="10469"/>
                  </a:cubicBezTo>
                  <a:lnTo>
                    <a:pt x="6252" y="10469"/>
                  </a:lnTo>
                  <a:cubicBezTo>
                    <a:pt x="6209" y="10280"/>
                    <a:pt x="6180" y="10076"/>
                    <a:pt x="6136" y="9887"/>
                  </a:cubicBezTo>
                  <a:lnTo>
                    <a:pt x="7416" y="9786"/>
                  </a:lnTo>
                  <a:lnTo>
                    <a:pt x="7459" y="10411"/>
                  </a:lnTo>
                  <a:cubicBezTo>
                    <a:pt x="7488" y="10411"/>
                    <a:pt x="7517" y="10396"/>
                    <a:pt x="7561" y="10396"/>
                  </a:cubicBezTo>
                  <a:lnTo>
                    <a:pt x="7517" y="9771"/>
                  </a:lnTo>
                  <a:lnTo>
                    <a:pt x="9451" y="9611"/>
                  </a:lnTo>
                  <a:lnTo>
                    <a:pt x="9451" y="9611"/>
                  </a:lnTo>
                  <a:cubicBezTo>
                    <a:pt x="9451" y="9829"/>
                    <a:pt x="9451" y="10047"/>
                    <a:pt x="9437" y="10251"/>
                  </a:cubicBezTo>
                  <a:lnTo>
                    <a:pt x="9538" y="10251"/>
                  </a:lnTo>
                  <a:cubicBezTo>
                    <a:pt x="9553" y="10033"/>
                    <a:pt x="9553" y="9815"/>
                    <a:pt x="9553" y="9611"/>
                  </a:cubicBezTo>
                  <a:lnTo>
                    <a:pt x="11051" y="9495"/>
                  </a:lnTo>
                  <a:lnTo>
                    <a:pt x="11051" y="9495"/>
                  </a:lnTo>
                  <a:cubicBezTo>
                    <a:pt x="11036" y="9684"/>
                    <a:pt x="11021" y="9887"/>
                    <a:pt x="11007" y="10076"/>
                  </a:cubicBezTo>
                  <a:cubicBezTo>
                    <a:pt x="11051" y="10076"/>
                    <a:pt x="11080" y="10076"/>
                    <a:pt x="11109" y="10062"/>
                  </a:cubicBezTo>
                  <a:cubicBezTo>
                    <a:pt x="11123" y="9873"/>
                    <a:pt x="11138" y="9684"/>
                    <a:pt x="11152" y="9480"/>
                  </a:cubicBezTo>
                  <a:lnTo>
                    <a:pt x="12301" y="9393"/>
                  </a:lnTo>
                  <a:lnTo>
                    <a:pt x="12301" y="9393"/>
                  </a:lnTo>
                  <a:cubicBezTo>
                    <a:pt x="12272" y="9553"/>
                    <a:pt x="12257" y="9698"/>
                    <a:pt x="12228" y="9858"/>
                  </a:cubicBezTo>
                  <a:cubicBezTo>
                    <a:pt x="12272" y="9858"/>
                    <a:pt x="12301" y="9844"/>
                    <a:pt x="12345" y="9829"/>
                  </a:cubicBezTo>
                  <a:cubicBezTo>
                    <a:pt x="12359" y="9684"/>
                    <a:pt x="12374" y="9539"/>
                    <a:pt x="12403" y="9379"/>
                  </a:cubicBezTo>
                  <a:lnTo>
                    <a:pt x="12999" y="9335"/>
                  </a:lnTo>
                  <a:cubicBezTo>
                    <a:pt x="12999" y="9306"/>
                    <a:pt x="13013" y="9277"/>
                    <a:pt x="13013" y="9248"/>
                  </a:cubicBezTo>
                  <a:cubicBezTo>
                    <a:pt x="13028" y="9233"/>
                    <a:pt x="13028" y="9204"/>
                    <a:pt x="13043" y="9175"/>
                  </a:cubicBezTo>
                  <a:lnTo>
                    <a:pt x="13043" y="9175"/>
                  </a:lnTo>
                  <a:lnTo>
                    <a:pt x="12417" y="9233"/>
                  </a:lnTo>
                  <a:cubicBezTo>
                    <a:pt x="12446" y="8986"/>
                    <a:pt x="12475" y="8753"/>
                    <a:pt x="12505" y="8521"/>
                  </a:cubicBezTo>
                  <a:lnTo>
                    <a:pt x="13159" y="8463"/>
                  </a:lnTo>
                  <a:cubicBezTo>
                    <a:pt x="13159" y="8433"/>
                    <a:pt x="13173" y="8404"/>
                    <a:pt x="13173" y="8390"/>
                  </a:cubicBezTo>
                  <a:cubicBezTo>
                    <a:pt x="13173" y="8361"/>
                    <a:pt x="13173" y="8332"/>
                    <a:pt x="13188" y="8303"/>
                  </a:cubicBezTo>
                  <a:lnTo>
                    <a:pt x="13188" y="8303"/>
                  </a:lnTo>
                  <a:lnTo>
                    <a:pt x="12519" y="8361"/>
                  </a:lnTo>
                  <a:cubicBezTo>
                    <a:pt x="12548" y="8128"/>
                    <a:pt x="12563" y="7881"/>
                    <a:pt x="12592" y="7648"/>
                  </a:cubicBezTo>
                  <a:lnTo>
                    <a:pt x="13261" y="7605"/>
                  </a:lnTo>
                  <a:cubicBezTo>
                    <a:pt x="13261" y="7576"/>
                    <a:pt x="13275" y="7547"/>
                    <a:pt x="13275" y="7517"/>
                  </a:cubicBezTo>
                  <a:cubicBezTo>
                    <a:pt x="13275" y="7503"/>
                    <a:pt x="13275" y="7474"/>
                    <a:pt x="13275" y="7445"/>
                  </a:cubicBezTo>
                  <a:lnTo>
                    <a:pt x="12606" y="7503"/>
                  </a:lnTo>
                  <a:cubicBezTo>
                    <a:pt x="12621" y="7256"/>
                    <a:pt x="12650" y="7023"/>
                    <a:pt x="12664" y="6790"/>
                  </a:cubicBezTo>
                  <a:lnTo>
                    <a:pt x="13348" y="6732"/>
                  </a:lnTo>
                  <a:cubicBezTo>
                    <a:pt x="13348" y="6703"/>
                    <a:pt x="13348" y="6689"/>
                    <a:pt x="13362" y="6660"/>
                  </a:cubicBezTo>
                  <a:cubicBezTo>
                    <a:pt x="13362" y="6631"/>
                    <a:pt x="13362" y="6601"/>
                    <a:pt x="13362" y="6587"/>
                  </a:cubicBezTo>
                  <a:lnTo>
                    <a:pt x="12679" y="6631"/>
                  </a:lnTo>
                  <a:cubicBezTo>
                    <a:pt x="12694" y="6398"/>
                    <a:pt x="12708" y="6165"/>
                    <a:pt x="12737" y="5933"/>
                  </a:cubicBezTo>
                  <a:lnTo>
                    <a:pt x="13421" y="5874"/>
                  </a:lnTo>
                  <a:cubicBezTo>
                    <a:pt x="13421" y="5845"/>
                    <a:pt x="13421" y="5831"/>
                    <a:pt x="13421" y="5802"/>
                  </a:cubicBezTo>
                  <a:cubicBezTo>
                    <a:pt x="13435" y="5773"/>
                    <a:pt x="13435" y="5744"/>
                    <a:pt x="13435" y="5715"/>
                  </a:cubicBezTo>
                  <a:lnTo>
                    <a:pt x="13435" y="5715"/>
                  </a:lnTo>
                  <a:lnTo>
                    <a:pt x="12737" y="5773"/>
                  </a:lnTo>
                  <a:cubicBezTo>
                    <a:pt x="12752" y="5540"/>
                    <a:pt x="12766" y="5307"/>
                    <a:pt x="12781" y="5075"/>
                  </a:cubicBezTo>
                  <a:lnTo>
                    <a:pt x="13493" y="5017"/>
                  </a:lnTo>
                  <a:cubicBezTo>
                    <a:pt x="13493" y="4988"/>
                    <a:pt x="13493" y="4958"/>
                    <a:pt x="13493" y="4944"/>
                  </a:cubicBezTo>
                  <a:cubicBezTo>
                    <a:pt x="13493" y="4915"/>
                    <a:pt x="13493" y="4886"/>
                    <a:pt x="13493" y="4857"/>
                  </a:cubicBezTo>
                  <a:lnTo>
                    <a:pt x="12795" y="4915"/>
                  </a:lnTo>
                  <a:cubicBezTo>
                    <a:pt x="12795" y="4682"/>
                    <a:pt x="12810" y="4450"/>
                    <a:pt x="12824" y="4217"/>
                  </a:cubicBezTo>
                  <a:lnTo>
                    <a:pt x="13551" y="4144"/>
                  </a:lnTo>
                  <a:cubicBezTo>
                    <a:pt x="13551" y="4130"/>
                    <a:pt x="13551" y="4101"/>
                    <a:pt x="13551" y="4072"/>
                  </a:cubicBezTo>
                  <a:cubicBezTo>
                    <a:pt x="13551" y="4042"/>
                    <a:pt x="13551" y="4028"/>
                    <a:pt x="13551" y="3999"/>
                  </a:cubicBezTo>
                  <a:lnTo>
                    <a:pt x="12824" y="4057"/>
                  </a:lnTo>
                  <a:cubicBezTo>
                    <a:pt x="12839" y="3824"/>
                    <a:pt x="12839" y="3592"/>
                    <a:pt x="12853" y="3345"/>
                  </a:cubicBezTo>
                  <a:lnTo>
                    <a:pt x="13610" y="3286"/>
                  </a:lnTo>
                  <a:cubicBezTo>
                    <a:pt x="13610" y="3272"/>
                    <a:pt x="13610" y="3243"/>
                    <a:pt x="13610" y="3214"/>
                  </a:cubicBezTo>
                  <a:cubicBezTo>
                    <a:pt x="13610" y="3185"/>
                    <a:pt x="13610" y="3156"/>
                    <a:pt x="13610" y="3141"/>
                  </a:cubicBezTo>
                  <a:lnTo>
                    <a:pt x="12853" y="3199"/>
                  </a:lnTo>
                  <a:cubicBezTo>
                    <a:pt x="12853" y="2967"/>
                    <a:pt x="12853" y="2734"/>
                    <a:pt x="12868" y="2501"/>
                  </a:cubicBezTo>
                  <a:lnTo>
                    <a:pt x="13653" y="2429"/>
                  </a:lnTo>
                  <a:cubicBezTo>
                    <a:pt x="13653" y="2400"/>
                    <a:pt x="13653" y="2370"/>
                    <a:pt x="13653" y="2356"/>
                  </a:cubicBezTo>
                  <a:cubicBezTo>
                    <a:pt x="13653" y="2327"/>
                    <a:pt x="13653" y="2298"/>
                    <a:pt x="13653" y="2283"/>
                  </a:cubicBezTo>
                  <a:lnTo>
                    <a:pt x="12868" y="2341"/>
                  </a:lnTo>
                  <a:cubicBezTo>
                    <a:pt x="12868" y="2109"/>
                    <a:pt x="12868" y="1876"/>
                    <a:pt x="12868" y="1643"/>
                  </a:cubicBezTo>
                  <a:lnTo>
                    <a:pt x="13697" y="1571"/>
                  </a:lnTo>
                  <a:cubicBezTo>
                    <a:pt x="13697" y="1542"/>
                    <a:pt x="13697" y="1513"/>
                    <a:pt x="13697" y="1498"/>
                  </a:cubicBezTo>
                  <a:cubicBezTo>
                    <a:pt x="13711" y="1469"/>
                    <a:pt x="13711" y="1440"/>
                    <a:pt x="13711" y="1411"/>
                  </a:cubicBezTo>
                  <a:lnTo>
                    <a:pt x="13711" y="1411"/>
                  </a:lnTo>
                  <a:lnTo>
                    <a:pt x="12868" y="1484"/>
                  </a:lnTo>
                  <a:cubicBezTo>
                    <a:pt x="12868" y="1251"/>
                    <a:pt x="12853" y="1018"/>
                    <a:pt x="12853" y="786"/>
                  </a:cubicBezTo>
                  <a:lnTo>
                    <a:pt x="13740" y="713"/>
                  </a:lnTo>
                  <a:cubicBezTo>
                    <a:pt x="13740" y="684"/>
                    <a:pt x="13755" y="655"/>
                    <a:pt x="13755" y="626"/>
                  </a:cubicBezTo>
                  <a:cubicBezTo>
                    <a:pt x="13755" y="611"/>
                    <a:pt x="13755" y="582"/>
                    <a:pt x="13755" y="553"/>
                  </a:cubicBezTo>
                  <a:lnTo>
                    <a:pt x="12853" y="626"/>
                  </a:lnTo>
                  <a:cubicBezTo>
                    <a:pt x="12853" y="428"/>
                    <a:pt x="12840" y="231"/>
                    <a:pt x="12839" y="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1865652" y="2386336"/>
              <a:ext cx="2962614" cy="272077"/>
            </a:xfrm>
            <a:custGeom>
              <a:avLst/>
              <a:gdLst/>
              <a:ahLst/>
              <a:cxnLst/>
              <a:rect l="l" t="t" r="r" b="b"/>
              <a:pathLst>
                <a:path w="14308" h="1314" extrusionOk="0">
                  <a:moveTo>
                    <a:pt x="13251" y="0"/>
                  </a:moveTo>
                  <a:cubicBezTo>
                    <a:pt x="11991" y="0"/>
                    <a:pt x="9715" y="113"/>
                    <a:pt x="7125" y="314"/>
                  </a:cubicBezTo>
                  <a:cubicBezTo>
                    <a:pt x="3185" y="619"/>
                    <a:pt x="0" y="1026"/>
                    <a:pt x="15" y="1215"/>
                  </a:cubicBezTo>
                  <a:cubicBezTo>
                    <a:pt x="20" y="1282"/>
                    <a:pt x="419" y="1314"/>
                    <a:pt x="1107" y="1314"/>
                  </a:cubicBezTo>
                  <a:cubicBezTo>
                    <a:pt x="2372" y="1314"/>
                    <a:pt x="4615" y="1204"/>
                    <a:pt x="7168" y="997"/>
                  </a:cubicBezTo>
                  <a:cubicBezTo>
                    <a:pt x="11123" y="692"/>
                    <a:pt x="14308" y="285"/>
                    <a:pt x="14293" y="96"/>
                  </a:cubicBezTo>
                  <a:cubicBezTo>
                    <a:pt x="14288" y="31"/>
                    <a:pt x="13908" y="0"/>
                    <a:pt x="1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8"/>
          <p:cNvGrpSpPr/>
          <p:nvPr/>
        </p:nvGrpSpPr>
        <p:grpSpPr>
          <a:xfrm>
            <a:off x="5723003" y="3134614"/>
            <a:ext cx="573996" cy="665451"/>
            <a:chOff x="2219318" y="273633"/>
            <a:chExt cx="3886227" cy="4505422"/>
          </a:xfrm>
        </p:grpSpPr>
        <p:sp>
          <p:nvSpPr>
            <p:cNvPr id="555" name="Google Shape;555;p8"/>
            <p:cNvSpPr/>
            <p:nvPr/>
          </p:nvSpPr>
          <p:spPr>
            <a:xfrm>
              <a:off x="4592564" y="1388554"/>
              <a:ext cx="1138831" cy="2106261"/>
            </a:xfrm>
            <a:custGeom>
              <a:avLst/>
              <a:gdLst/>
              <a:ahLst/>
              <a:cxnLst/>
              <a:rect l="l" t="t" r="r" b="b"/>
              <a:pathLst>
                <a:path w="1668" h="3085" extrusionOk="0">
                  <a:moveTo>
                    <a:pt x="882" y="1"/>
                  </a:moveTo>
                  <a:cubicBezTo>
                    <a:pt x="870" y="1"/>
                    <a:pt x="858" y="1"/>
                    <a:pt x="858" y="13"/>
                  </a:cubicBezTo>
                  <a:cubicBezTo>
                    <a:pt x="727" y="572"/>
                    <a:pt x="739" y="1156"/>
                    <a:pt x="787" y="1727"/>
                  </a:cubicBezTo>
                  <a:cubicBezTo>
                    <a:pt x="739" y="1561"/>
                    <a:pt x="644" y="1418"/>
                    <a:pt x="513" y="1311"/>
                  </a:cubicBezTo>
                  <a:cubicBezTo>
                    <a:pt x="358" y="1203"/>
                    <a:pt x="180" y="1132"/>
                    <a:pt x="1" y="1120"/>
                  </a:cubicBezTo>
                  <a:lnTo>
                    <a:pt x="1" y="1120"/>
                  </a:lnTo>
                  <a:cubicBezTo>
                    <a:pt x="37" y="1299"/>
                    <a:pt x="156" y="1453"/>
                    <a:pt x="311" y="1561"/>
                  </a:cubicBezTo>
                  <a:cubicBezTo>
                    <a:pt x="453" y="1656"/>
                    <a:pt x="620" y="1727"/>
                    <a:pt x="787" y="1775"/>
                  </a:cubicBezTo>
                  <a:cubicBezTo>
                    <a:pt x="834" y="2215"/>
                    <a:pt x="918" y="2656"/>
                    <a:pt x="989" y="3073"/>
                  </a:cubicBezTo>
                  <a:cubicBezTo>
                    <a:pt x="989" y="3085"/>
                    <a:pt x="1001" y="3085"/>
                    <a:pt x="1001" y="3085"/>
                  </a:cubicBezTo>
                  <a:cubicBezTo>
                    <a:pt x="1013" y="3085"/>
                    <a:pt x="1025" y="3073"/>
                    <a:pt x="1025" y="3061"/>
                  </a:cubicBezTo>
                  <a:cubicBezTo>
                    <a:pt x="989" y="2894"/>
                    <a:pt x="965" y="2716"/>
                    <a:pt x="930" y="2537"/>
                  </a:cubicBezTo>
                  <a:cubicBezTo>
                    <a:pt x="1096" y="2346"/>
                    <a:pt x="1275" y="2168"/>
                    <a:pt x="1418" y="1954"/>
                  </a:cubicBezTo>
                  <a:cubicBezTo>
                    <a:pt x="1573" y="1739"/>
                    <a:pt x="1668" y="1489"/>
                    <a:pt x="1632" y="1227"/>
                  </a:cubicBezTo>
                  <a:lnTo>
                    <a:pt x="1632" y="1227"/>
                  </a:lnTo>
                  <a:cubicBezTo>
                    <a:pt x="1334" y="1323"/>
                    <a:pt x="1084" y="1573"/>
                    <a:pt x="1001" y="1882"/>
                  </a:cubicBezTo>
                  <a:cubicBezTo>
                    <a:pt x="965" y="2013"/>
                    <a:pt x="953" y="2132"/>
                    <a:pt x="942" y="2251"/>
                  </a:cubicBezTo>
                  <a:cubicBezTo>
                    <a:pt x="942" y="2335"/>
                    <a:pt x="930" y="2418"/>
                    <a:pt x="930" y="2489"/>
                  </a:cubicBezTo>
                  <a:cubicBezTo>
                    <a:pt x="799" y="1692"/>
                    <a:pt x="715" y="834"/>
                    <a:pt x="894" y="25"/>
                  </a:cubicBezTo>
                  <a:cubicBezTo>
                    <a:pt x="894" y="13"/>
                    <a:pt x="882" y="1"/>
                    <a:pt x="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
            <p:cNvSpPr/>
            <p:nvPr/>
          </p:nvSpPr>
          <p:spPr>
            <a:xfrm>
              <a:off x="4600757" y="797298"/>
              <a:ext cx="1196182" cy="1178414"/>
            </a:xfrm>
            <a:custGeom>
              <a:avLst/>
              <a:gdLst/>
              <a:ahLst/>
              <a:cxnLst/>
              <a:rect l="l" t="t" r="r" b="b"/>
              <a:pathLst>
                <a:path w="1752" h="1726" extrusionOk="0">
                  <a:moveTo>
                    <a:pt x="1189" y="0"/>
                  </a:moveTo>
                  <a:cubicBezTo>
                    <a:pt x="1143" y="0"/>
                    <a:pt x="1095" y="22"/>
                    <a:pt x="1061" y="57"/>
                  </a:cubicBezTo>
                  <a:cubicBezTo>
                    <a:pt x="930" y="176"/>
                    <a:pt x="906" y="367"/>
                    <a:pt x="882" y="545"/>
                  </a:cubicBezTo>
                  <a:cubicBezTo>
                    <a:pt x="882" y="557"/>
                    <a:pt x="882" y="605"/>
                    <a:pt x="882" y="665"/>
                  </a:cubicBezTo>
                  <a:cubicBezTo>
                    <a:pt x="834" y="557"/>
                    <a:pt x="787" y="462"/>
                    <a:pt x="775" y="438"/>
                  </a:cubicBezTo>
                  <a:cubicBezTo>
                    <a:pt x="751" y="391"/>
                    <a:pt x="727" y="331"/>
                    <a:pt x="691" y="284"/>
                  </a:cubicBezTo>
                  <a:cubicBezTo>
                    <a:pt x="656" y="236"/>
                    <a:pt x="620" y="188"/>
                    <a:pt x="560" y="153"/>
                  </a:cubicBezTo>
                  <a:cubicBezTo>
                    <a:pt x="526" y="127"/>
                    <a:pt x="492" y="107"/>
                    <a:pt x="457" y="107"/>
                  </a:cubicBezTo>
                  <a:cubicBezTo>
                    <a:pt x="444" y="107"/>
                    <a:pt x="431" y="110"/>
                    <a:pt x="418" y="117"/>
                  </a:cubicBezTo>
                  <a:cubicBezTo>
                    <a:pt x="358" y="141"/>
                    <a:pt x="346" y="224"/>
                    <a:pt x="346" y="295"/>
                  </a:cubicBezTo>
                  <a:cubicBezTo>
                    <a:pt x="382" y="462"/>
                    <a:pt x="513" y="605"/>
                    <a:pt x="644" y="712"/>
                  </a:cubicBezTo>
                  <a:cubicBezTo>
                    <a:pt x="656" y="724"/>
                    <a:pt x="668" y="736"/>
                    <a:pt x="691" y="748"/>
                  </a:cubicBezTo>
                  <a:cubicBezTo>
                    <a:pt x="596" y="736"/>
                    <a:pt x="513" y="712"/>
                    <a:pt x="489" y="712"/>
                  </a:cubicBezTo>
                  <a:cubicBezTo>
                    <a:pt x="429" y="700"/>
                    <a:pt x="370" y="676"/>
                    <a:pt x="322" y="676"/>
                  </a:cubicBezTo>
                  <a:cubicBezTo>
                    <a:pt x="251" y="676"/>
                    <a:pt x="191" y="676"/>
                    <a:pt x="132" y="700"/>
                  </a:cubicBezTo>
                  <a:cubicBezTo>
                    <a:pt x="84" y="712"/>
                    <a:pt x="25" y="748"/>
                    <a:pt x="13" y="795"/>
                  </a:cubicBezTo>
                  <a:cubicBezTo>
                    <a:pt x="1" y="867"/>
                    <a:pt x="60" y="926"/>
                    <a:pt x="120" y="950"/>
                  </a:cubicBezTo>
                  <a:cubicBezTo>
                    <a:pt x="197" y="992"/>
                    <a:pt x="284" y="1007"/>
                    <a:pt x="371" y="1007"/>
                  </a:cubicBezTo>
                  <a:cubicBezTo>
                    <a:pt x="459" y="1007"/>
                    <a:pt x="549" y="992"/>
                    <a:pt x="632" y="974"/>
                  </a:cubicBezTo>
                  <a:cubicBezTo>
                    <a:pt x="644" y="974"/>
                    <a:pt x="656" y="962"/>
                    <a:pt x="668" y="962"/>
                  </a:cubicBezTo>
                  <a:cubicBezTo>
                    <a:pt x="584" y="1022"/>
                    <a:pt x="525" y="1093"/>
                    <a:pt x="501" y="1105"/>
                  </a:cubicBezTo>
                  <a:cubicBezTo>
                    <a:pt x="453" y="1141"/>
                    <a:pt x="406" y="1176"/>
                    <a:pt x="370" y="1224"/>
                  </a:cubicBezTo>
                  <a:cubicBezTo>
                    <a:pt x="334" y="1272"/>
                    <a:pt x="299" y="1331"/>
                    <a:pt x="275" y="1391"/>
                  </a:cubicBezTo>
                  <a:cubicBezTo>
                    <a:pt x="263" y="1438"/>
                    <a:pt x="263" y="1498"/>
                    <a:pt x="287" y="1534"/>
                  </a:cubicBezTo>
                  <a:cubicBezTo>
                    <a:pt x="312" y="1566"/>
                    <a:pt x="348" y="1577"/>
                    <a:pt x="385" y="1577"/>
                  </a:cubicBezTo>
                  <a:cubicBezTo>
                    <a:pt x="417" y="1577"/>
                    <a:pt x="450" y="1569"/>
                    <a:pt x="477" y="1557"/>
                  </a:cubicBezTo>
                  <a:cubicBezTo>
                    <a:pt x="632" y="1474"/>
                    <a:pt x="727" y="1307"/>
                    <a:pt x="799" y="1153"/>
                  </a:cubicBezTo>
                  <a:cubicBezTo>
                    <a:pt x="810" y="1129"/>
                    <a:pt x="822" y="1081"/>
                    <a:pt x="846" y="1022"/>
                  </a:cubicBezTo>
                  <a:lnTo>
                    <a:pt x="846" y="1022"/>
                  </a:lnTo>
                  <a:cubicBezTo>
                    <a:pt x="834" y="1129"/>
                    <a:pt x="810" y="1236"/>
                    <a:pt x="810" y="1260"/>
                  </a:cubicBezTo>
                  <a:cubicBezTo>
                    <a:pt x="799" y="1307"/>
                    <a:pt x="787" y="1367"/>
                    <a:pt x="787" y="1427"/>
                  </a:cubicBezTo>
                  <a:cubicBezTo>
                    <a:pt x="787" y="1486"/>
                    <a:pt x="799" y="1557"/>
                    <a:pt x="822" y="1617"/>
                  </a:cubicBezTo>
                  <a:cubicBezTo>
                    <a:pt x="846" y="1665"/>
                    <a:pt x="870" y="1712"/>
                    <a:pt x="930" y="1724"/>
                  </a:cubicBezTo>
                  <a:cubicBezTo>
                    <a:pt x="935" y="1725"/>
                    <a:pt x="940" y="1726"/>
                    <a:pt x="945" y="1726"/>
                  </a:cubicBezTo>
                  <a:cubicBezTo>
                    <a:pt x="999" y="1726"/>
                    <a:pt x="1051" y="1671"/>
                    <a:pt x="1072" y="1617"/>
                  </a:cubicBezTo>
                  <a:cubicBezTo>
                    <a:pt x="1144" y="1450"/>
                    <a:pt x="1108" y="1272"/>
                    <a:pt x="1072" y="1093"/>
                  </a:cubicBezTo>
                  <a:cubicBezTo>
                    <a:pt x="1061" y="1069"/>
                    <a:pt x="1037" y="998"/>
                    <a:pt x="1001" y="926"/>
                  </a:cubicBezTo>
                  <a:lnTo>
                    <a:pt x="1001" y="926"/>
                  </a:lnTo>
                  <a:cubicBezTo>
                    <a:pt x="1061" y="1034"/>
                    <a:pt x="1191" y="1200"/>
                    <a:pt x="1203" y="1236"/>
                  </a:cubicBezTo>
                  <a:cubicBezTo>
                    <a:pt x="1239" y="1284"/>
                    <a:pt x="1263" y="1331"/>
                    <a:pt x="1311" y="1367"/>
                  </a:cubicBezTo>
                  <a:cubicBezTo>
                    <a:pt x="1346" y="1427"/>
                    <a:pt x="1406" y="1462"/>
                    <a:pt x="1465" y="1486"/>
                  </a:cubicBezTo>
                  <a:cubicBezTo>
                    <a:pt x="1495" y="1501"/>
                    <a:pt x="1529" y="1511"/>
                    <a:pt x="1559" y="1511"/>
                  </a:cubicBezTo>
                  <a:cubicBezTo>
                    <a:pt x="1577" y="1511"/>
                    <a:pt x="1595" y="1507"/>
                    <a:pt x="1608" y="1498"/>
                  </a:cubicBezTo>
                  <a:cubicBezTo>
                    <a:pt x="1668" y="1462"/>
                    <a:pt x="1668" y="1379"/>
                    <a:pt x="1644" y="1319"/>
                  </a:cubicBezTo>
                  <a:cubicBezTo>
                    <a:pt x="1596" y="1141"/>
                    <a:pt x="1442" y="1034"/>
                    <a:pt x="1287" y="938"/>
                  </a:cubicBezTo>
                  <a:cubicBezTo>
                    <a:pt x="1275" y="926"/>
                    <a:pt x="1203" y="891"/>
                    <a:pt x="1132" y="855"/>
                  </a:cubicBezTo>
                  <a:cubicBezTo>
                    <a:pt x="1239" y="831"/>
                    <a:pt x="1346" y="795"/>
                    <a:pt x="1370" y="784"/>
                  </a:cubicBezTo>
                  <a:cubicBezTo>
                    <a:pt x="1430" y="772"/>
                    <a:pt x="1477" y="760"/>
                    <a:pt x="1537" y="736"/>
                  </a:cubicBezTo>
                  <a:cubicBezTo>
                    <a:pt x="1596" y="712"/>
                    <a:pt x="1644" y="676"/>
                    <a:pt x="1692" y="629"/>
                  </a:cubicBezTo>
                  <a:cubicBezTo>
                    <a:pt x="1727" y="593"/>
                    <a:pt x="1751" y="534"/>
                    <a:pt x="1739" y="486"/>
                  </a:cubicBezTo>
                  <a:cubicBezTo>
                    <a:pt x="1727" y="426"/>
                    <a:pt x="1644" y="403"/>
                    <a:pt x="1584" y="403"/>
                  </a:cubicBezTo>
                  <a:cubicBezTo>
                    <a:pt x="1406" y="403"/>
                    <a:pt x="1251" y="510"/>
                    <a:pt x="1108" y="629"/>
                  </a:cubicBezTo>
                  <a:cubicBezTo>
                    <a:pt x="1108" y="629"/>
                    <a:pt x="1096" y="641"/>
                    <a:pt x="1084" y="653"/>
                  </a:cubicBezTo>
                  <a:cubicBezTo>
                    <a:pt x="1132" y="581"/>
                    <a:pt x="1168" y="510"/>
                    <a:pt x="1180" y="486"/>
                  </a:cubicBezTo>
                  <a:cubicBezTo>
                    <a:pt x="1215" y="438"/>
                    <a:pt x="1239" y="391"/>
                    <a:pt x="1263" y="343"/>
                  </a:cubicBezTo>
                  <a:cubicBezTo>
                    <a:pt x="1287" y="284"/>
                    <a:pt x="1299" y="212"/>
                    <a:pt x="1299" y="153"/>
                  </a:cubicBezTo>
                  <a:cubicBezTo>
                    <a:pt x="1299" y="105"/>
                    <a:pt x="1287" y="45"/>
                    <a:pt x="1239" y="10"/>
                  </a:cubicBezTo>
                  <a:cubicBezTo>
                    <a:pt x="1223" y="3"/>
                    <a:pt x="1206" y="0"/>
                    <a:pt x="11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a:off x="5129207" y="1282046"/>
              <a:ext cx="195950" cy="185023"/>
            </a:xfrm>
            <a:custGeom>
              <a:avLst/>
              <a:gdLst/>
              <a:ahLst/>
              <a:cxnLst/>
              <a:rect l="l" t="t" r="r" b="b"/>
              <a:pathLst>
                <a:path w="287" h="271" extrusionOk="0">
                  <a:moveTo>
                    <a:pt x="142" y="0"/>
                  </a:moveTo>
                  <a:cubicBezTo>
                    <a:pt x="135" y="0"/>
                    <a:pt x="127" y="1"/>
                    <a:pt x="120" y="2"/>
                  </a:cubicBezTo>
                  <a:cubicBezTo>
                    <a:pt x="48" y="14"/>
                    <a:pt x="1" y="85"/>
                    <a:pt x="13" y="169"/>
                  </a:cubicBezTo>
                  <a:cubicBezTo>
                    <a:pt x="22" y="228"/>
                    <a:pt x="73" y="270"/>
                    <a:pt x="130" y="270"/>
                  </a:cubicBezTo>
                  <a:cubicBezTo>
                    <a:pt x="142" y="270"/>
                    <a:pt x="155" y="268"/>
                    <a:pt x="167" y="264"/>
                  </a:cubicBezTo>
                  <a:cubicBezTo>
                    <a:pt x="239" y="252"/>
                    <a:pt x="287" y="181"/>
                    <a:pt x="275" y="109"/>
                  </a:cubicBezTo>
                  <a:cubicBezTo>
                    <a:pt x="264" y="45"/>
                    <a:pt x="205" y="0"/>
                    <a:pt x="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a:off x="3478995" y="860793"/>
              <a:ext cx="1147024" cy="2113771"/>
            </a:xfrm>
            <a:custGeom>
              <a:avLst/>
              <a:gdLst/>
              <a:ahLst/>
              <a:cxnLst/>
              <a:rect l="l" t="t" r="r" b="b"/>
              <a:pathLst>
                <a:path w="1680" h="3096" extrusionOk="0">
                  <a:moveTo>
                    <a:pt x="882" y="0"/>
                  </a:moveTo>
                  <a:cubicBezTo>
                    <a:pt x="870" y="0"/>
                    <a:pt x="870" y="12"/>
                    <a:pt x="858" y="12"/>
                  </a:cubicBezTo>
                  <a:cubicBezTo>
                    <a:pt x="739" y="583"/>
                    <a:pt x="739" y="1155"/>
                    <a:pt x="799" y="1726"/>
                  </a:cubicBezTo>
                  <a:cubicBezTo>
                    <a:pt x="751" y="1572"/>
                    <a:pt x="644" y="1429"/>
                    <a:pt x="513" y="1322"/>
                  </a:cubicBezTo>
                  <a:cubicBezTo>
                    <a:pt x="370" y="1203"/>
                    <a:pt x="191" y="1131"/>
                    <a:pt x="1" y="1131"/>
                  </a:cubicBezTo>
                  <a:cubicBezTo>
                    <a:pt x="48" y="1310"/>
                    <a:pt x="156" y="1453"/>
                    <a:pt x="310" y="1560"/>
                  </a:cubicBezTo>
                  <a:cubicBezTo>
                    <a:pt x="465" y="1655"/>
                    <a:pt x="620" y="1726"/>
                    <a:pt x="799" y="1774"/>
                  </a:cubicBezTo>
                  <a:cubicBezTo>
                    <a:pt x="846" y="2226"/>
                    <a:pt x="918" y="2655"/>
                    <a:pt x="989" y="3072"/>
                  </a:cubicBezTo>
                  <a:cubicBezTo>
                    <a:pt x="1001" y="3084"/>
                    <a:pt x="1001" y="3096"/>
                    <a:pt x="1013" y="3096"/>
                  </a:cubicBezTo>
                  <a:cubicBezTo>
                    <a:pt x="1025" y="3084"/>
                    <a:pt x="1037" y="3084"/>
                    <a:pt x="1025" y="3072"/>
                  </a:cubicBezTo>
                  <a:cubicBezTo>
                    <a:pt x="1001" y="2893"/>
                    <a:pt x="965" y="2715"/>
                    <a:pt x="941" y="2536"/>
                  </a:cubicBezTo>
                  <a:cubicBezTo>
                    <a:pt x="1108" y="2346"/>
                    <a:pt x="1287" y="2167"/>
                    <a:pt x="1430" y="1965"/>
                  </a:cubicBezTo>
                  <a:cubicBezTo>
                    <a:pt x="1572" y="1750"/>
                    <a:pt x="1680" y="1488"/>
                    <a:pt x="1644" y="1238"/>
                  </a:cubicBezTo>
                  <a:lnTo>
                    <a:pt x="1644" y="1238"/>
                  </a:lnTo>
                  <a:cubicBezTo>
                    <a:pt x="1334" y="1334"/>
                    <a:pt x="1084" y="1584"/>
                    <a:pt x="1001" y="1893"/>
                  </a:cubicBezTo>
                  <a:cubicBezTo>
                    <a:pt x="977" y="2012"/>
                    <a:pt x="965" y="2131"/>
                    <a:pt x="953" y="2262"/>
                  </a:cubicBezTo>
                  <a:cubicBezTo>
                    <a:pt x="953" y="2346"/>
                    <a:pt x="941" y="2417"/>
                    <a:pt x="929" y="2500"/>
                  </a:cubicBezTo>
                  <a:cubicBezTo>
                    <a:pt x="810" y="1691"/>
                    <a:pt x="715" y="833"/>
                    <a:pt x="894" y="24"/>
                  </a:cubicBezTo>
                  <a:cubicBezTo>
                    <a:pt x="906" y="12"/>
                    <a:pt x="894"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a:off x="3495381" y="273633"/>
              <a:ext cx="1195500" cy="1173634"/>
            </a:xfrm>
            <a:custGeom>
              <a:avLst/>
              <a:gdLst/>
              <a:ahLst/>
              <a:cxnLst/>
              <a:rect l="l" t="t" r="r" b="b"/>
              <a:pathLst>
                <a:path w="1751" h="1719" extrusionOk="0">
                  <a:moveTo>
                    <a:pt x="1186" y="0"/>
                  </a:moveTo>
                  <a:cubicBezTo>
                    <a:pt x="1141" y="0"/>
                    <a:pt x="1094" y="28"/>
                    <a:pt x="1060" y="62"/>
                  </a:cubicBezTo>
                  <a:cubicBezTo>
                    <a:pt x="929" y="181"/>
                    <a:pt x="894" y="372"/>
                    <a:pt x="882" y="539"/>
                  </a:cubicBezTo>
                  <a:cubicBezTo>
                    <a:pt x="882" y="562"/>
                    <a:pt x="870" y="610"/>
                    <a:pt x="870" y="658"/>
                  </a:cubicBezTo>
                  <a:cubicBezTo>
                    <a:pt x="834" y="562"/>
                    <a:pt x="775" y="455"/>
                    <a:pt x="763" y="431"/>
                  </a:cubicBezTo>
                  <a:cubicBezTo>
                    <a:pt x="751" y="384"/>
                    <a:pt x="727" y="336"/>
                    <a:pt x="691" y="289"/>
                  </a:cubicBezTo>
                  <a:cubicBezTo>
                    <a:pt x="655" y="229"/>
                    <a:pt x="608" y="181"/>
                    <a:pt x="560" y="146"/>
                  </a:cubicBezTo>
                  <a:cubicBezTo>
                    <a:pt x="521" y="126"/>
                    <a:pt x="474" y="107"/>
                    <a:pt x="433" y="107"/>
                  </a:cubicBezTo>
                  <a:cubicBezTo>
                    <a:pt x="423" y="107"/>
                    <a:pt x="414" y="108"/>
                    <a:pt x="405" y="110"/>
                  </a:cubicBezTo>
                  <a:cubicBezTo>
                    <a:pt x="346" y="146"/>
                    <a:pt x="334" y="217"/>
                    <a:pt x="346" y="289"/>
                  </a:cubicBezTo>
                  <a:cubicBezTo>
                    <a:pt x="370" y="467"/>
                    <a:pt x="513" y="598"/>
                    <a:pt x="644" y="717"/>
                  </a:cubicBezTo>
                  <a:cubicBezTo>
                    <a:pt x="655" y="717"/>
                    <a:pt x="667" y="729"/>
                    <a:pt x="691" y="753"/>
                  </a:cubicBezTo>
                  <a:cubicBezTo>
                    <a:pt x="596" y="729"/>
                    <a:pt x="501" y="717"/>
                    <a:pt x="477" y="705"/>
                  </a:cubicBezTo>
                  <a:cubicBezTo>
                    <a:pt x="429" y="693"/>
                    <a:pt x="370" y="681"/>
                    <a:pt x="310" y="670"/>
                  </a:cubicBezTo>
                  <a:cubicBezTo>
                    <a:pt x="251" y="670"/>
                    <a:pt x="179" y="681"/>
                    <a:pt x="120" y="693"/>
                  </a:cubicBezTo>
                  <a:cubicBezTo>
                    <a:pt x="72" y="717"/>
                    <a:pt x="24" y="741"/>
                    <a:pt x="13" y="800"/>
                  </a:cubicBezTo>
                  <a:cubicBezTo>
                    <a:pt x="1" y="860"/>
                    <a:pt x="48" y="920"/>
                    <a:pt x="108" y="955"/>
                  </a:cubicBezTo>
                  <a:cubicBezTo>
                    <a:pt x="178" y="993"/>
                    <a:pt x="255" y="1006"/>
                    <a:pt x="335" y="1006"/>
                  </a:cubicBezTo>
                  <a:cubicBezTo>
                    <a:pt x="432" y="1006"/>
                    <a:pt x="534" y="987"/>
                    <a:pt x="632" y="967"/>
                  </a:cubicBezTo>
                  <a:lnTo>
                    <a:pt x="655" y="967"/>
                  </a:lnTo>
                  <a:cubicBezTo>
                    <a:pt x="584" y="1027"/>
                    <a:pt x="513" y="1086"/>
                    <a:pt x="501" y="1110"/>
                  </a:cubicBezTo>
                  <a:cubicBezTo>
                    <a:pt x="453" y="1146"/>
                    <a:pt x="405" y="1181"/>
                    <a:pt x="370" y="1217"/>
                  </a:cubicBezTo>
                  <a:cubicBezTo>
                    <a:pt x="322" y="1265"/>
                    <a:pt x="298" y="1324"/>
                    <a:pt x="274" y="1384"/>
                  </a:cubicBezTo>
                  <a:cubicBezTo>
                    <a:pt x="263" y="1443"/>
                    <a:pt x="251" y="1491"/>
                    <a:pt x="286" y="1539"/>
                  </a:cubicBezTo>
                  <a:cubicBezTo>
                    <a:pt x="304" y="1562"/>
                    <a:pt x="334" y="1571"/>
                    <a:pt x="367" y="1571"/>
                  </a:cubicBezTo>
                  <a:cubicBezTo>
                    <a:pt x="399" y="1571"/>
                    <a:pt x="435" y="1562"/>
                    <a:pt x="465" y="1551"/>
                  </a:cubicBezTo>
                  <a:cubicBezTo>
                    <a:pt x="632" y="1479"/>
                    <a:pt x="715" y="1312"/>
                    <a:pt x="798" y="1146"/>
                  </a:cubicBezTo>
                  <a:cubicBezTo>
                    <a:pt x="798" y="1134"/>
                    <a:pt x="822" y="1074"/>
                    <a:pt x="846" y="1027"/>
                  </a:cubicBezTo>
                  <a:lnTo>
                    <a:pt x="846" y="1027"/>
                  </a:lnTo>
                  <a:cubicBezTo>
                    <a:pt x="822" y="1122"/>
                    <a:pt x="810" y="1229"/>
                    <a:pt x="810" y="1253"/>
                  </a:cubicBezTo>
                  <a:cubicBezTo>
                    <a:pt x="798" y="1312"/>
                    <a:pt x="786" y="1360"/>
                    <a:pt x="786" y="1420"/>
                  </a:cubicBezTo>
                  <a:cubicBezTo>
                    <a:pt x="775" y="1491"/>
                    <a:pt x="786" y="1551"/>
                    <a:pt x="822" y="1610"/>
                  </a:cubicBezTo>
                  <a:cubicBezTo>
                    <a:pt x="834" y="1658"/>
                    <a:pt x="870" y="1705"/>
                    <a:pt x="917" y="1717"/>
                  </a:cubicBezTo>
                  <a:cubicBezTo>
                    <a:pt x="924" y="1718"/>
                    <a:pt x="930" y="1719"/>
                    <a:pt x="936" y="1719"/>
                  </a:cubicBezTo>
                  <a:cubicBezTo>
                    <a:pt x="997" y="1719"/>
                    <a:pt x="1040" y="1664"/>
                    <a:pt x="1072" y="1610"/>
                  </a:cubicBezTo>
                  <a:cubicBezTo>
                    <a:pt x="1144" y="1455"/>
                    <a:pt x="1108" y="1265"/>
                    <a:pt x="1060" y="1098"/>
                  </a:cubicBezTo>
                  <a:cubicBezTo>
                    <a:pt x="1060" y="1074"/>
                    <a:pt x="1036" y="991"/>
                    <a:pt x="1001" y="920"/>
                  </a:cubicBezTo>
                  <a:lnTo>
                    <a:pt x="1001" y="920"/>
                  </a:lnTo>
                  <a:cubicBezTo>
                    <a:pt x="1060" y="1027"/>
                    <a:pt x="1179" y="1193"/>
                    <a:pt x="1203" y="1229"/>
                  </a:cubicBezTo>
                  <a:cubicBezTo>
                    <a:pt x="1239" y="1277"/>
                    <a:pt x="1263" y="1324"/>
                    <a:pt x="1298" y="1372"/>
                  </a:cubicBezTo>
                  <a:cubicBezTo>
                    <a:pt x="1346" y="1420"/>
                    <a:pt x="1394" y="1455"/>
                    <a:pt x="1453" y="1479"/>
                  </a:cubicBezTo>
                  <a:cubicBezTo>
                    <a:pt x="1483" y="1494"/>
                    <a:pt x="1517" y="1504"/>
                    <a:pt x="1549" y="1504"/>
                  </a:cubicBezTo>
                  <a:cubicBezTo>
                    <a:pt x="1570" y="1504"/>
                    <a:pt x="1590" y="1500"/>
                    <a:pt x="1608" y="1491"/>
                  </a:cubicBezTo>
                  <a:cubicBezTo>
                    <a:pt x="1656" y="1455"/>
                    <a:pt x="1667" y="1372"/>
                    <a:pt x="1644" y="1312"/>
                  </a:cubicBezTo>
                  <a:cubicBezTo>
                    <a:pt x="1584" y="1146"/>
                    <a:pt x="1429" y="1027"/>
                    <a:pt x="1286" y="931"/>
                  </a:cubicBezTo>
                  <a:cubicBezTo>
                    <a:pt x="1263" y="931"/>
                    <a:pt x="1191" y="884"/>
                    <a:pt x="1132" y="860"/>
                  </a:cubicBezTo>
                  <a:cubicBezTo>
                    <a:pt x="1227" y="824"/>
                    <a:pt x="1334" y="789"/>
                    <a:pt x="1370" y="789"/>
                  </a:cubicBezTo>
                  <a:cubicBezTo>
                    <a:pt x="1417" y="777"/>
                    <a:pt x="1477" y="765"/>
                    <a:pt x="1525" y="741"/>
                  </a:cubicBezTo>
                  <a:cubicBezTo>
                    <a:pt x="1584" y="705"/>
                    <a:pt x="1644" y="670"/>
                    <a:pt x="1691" y="622"/>
                  </a:cubicBezTo>
                  <a:cubicBezTo>
                    <a:pt x="1715" y="586"/>
                    <a:pt x="1751" y="539"/>
                    <a:pt x="1739" y="479"/>
                  </a:cubicBezTo>
                  <a:cubicBezTo>
                    <a:pt x="1715" y="419"/>
                    <a:pt x="1644" y="396"/>
                    <a:pt x="1572" y="396"/>
                  </a:cubicBezTo>
                  <a:cubicBezTo>
                    <a:pt x="1394" y="396"/>
                    <a:pt x="1239" y="515"/>
                    <a:pt x="1108" y="622"/>
                  </a:cubicBezTo>
                  <a:cubicBezTo>
                    <a:pt x="1108" y="634"/>
                    <a:pt x="1096" y="634"/>
                    <a:pt x="1084" y="646"/>
                  </a:cubicBezTo>
                  <a:cubicBezTo>
                    <a:pt x="1120" y="574"/>
                    <a:pt x="1167" y="503"/>
                    <a:pt x="1179" y="491"/>
                  </a:cubicBezTo>
                  <a:cubicBezTo>
                    <a:pt x="1203" y="443"/>
                    <a:pt x="1239" y="396"/>
                    <a:pt x="1263" y="336"/>
                  </a:cubicBezTo>
                  <a:cubicBezTo>
                    <a:pt x="1286" y="277"/>
                    <a:pt x="1298" y="217"/>
                    <a:pt x="1298" y="146"/>
                  </a:cubicBezTo>
                  <a:cubicBezTo>
                    <a:pt x="1298" y="98"/>
                    <a:pt x="1286" y="38"/>
                    <a:pt x="1239" y="15"/>
                  </a:cubicBezTo>
                  <a:cubicBezTo>
                    <a:pt x="1222" y="5"/>
                    <a:pt x="1204" y="0"/>
                    <a:pt x="1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a:off x="4015638" y="753602"/>
              <a:ext cx="204143" cy="189802"/>
            </a:xfrm>
            <a:custGeom>
              <a:avLst/>
              <a:gdLst/>
              <a:ahLst/>
              <a:cxnLst/>
              <a:rect l="l" t="t" r="r" b="b"/>
              <a:pathLst>
                <a:path w="299" h="278" extrusionOk="0">
                  <a:moveTo>
                    <a:pt x="154" y="0"/>
                  </a:moveTo>
                  <a:cubicBezTo>
                    <a:pt x="146" y="0"/>
                    <a:pt x="139" y="1"/>
                    <a:pt x="132" y="2"/>
                  </a:cubicBezTo>
                  <a:cubicBezTo>
                    <a:pt x="48" y="26"/>
                    <a:pt x="1" y="97"/>
                    <a:pt x="24" y="169"/>
                  </a:cubicBezTo>
                  <a:cubicBezTo>
                    <a:pt x="35" y="233"/>
                    <a:pt x="94" y="278"/>
                    <a:pt x="157" y="278"/>
                  </a:cubicBezTo>
                  <a:cubicBezTo>
                    <a:pt x="164" y="278"/>
                    <a:pt x="172" y="277"/>
                    <a:pt x="179" y="276"/>
                  </a:cubicBezTo>
                  <a:cubicBezTo>
                    <a:pt x="251" y="252"/>
                    <a:pt x="298" y="181"/>
                    <a:pt x="286" y="109"/>
                  </a:cubicBezTo>
                  <a:cubicBezTo>
                    <a:pt x="276" y="45"/>
                    <a:pt x="217" y="0"/>
                    <a:pt x="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
            <p:cNvSpPr/>
            <p:nvPr/>
          </p:nvSpPr>
          <p:spPr>
            <a:xfrm>
              <a:off x="2600976" y="1807758"/>
              <a:ext cx="1065777" cy="2053007"/>
            </a:xfrm>
            <a:custGeom>
              <a:avLst/>
              <a:gdLst/>
              <a:ahLst/>
              <a:cxnLst/>
              <a:rect l="l" t="t" r="r" b="b"/>
              <a:pathLst>
                <a:path w="1561" h="3007" extrusionOk="0">
                  <a:moveTo>
                    <a:pt x="394" y="1"/>
                  </a:moveTo>
                  <a:cubicBezTo>
                    <a:pt x="390" y="1"/>
                    <a:pt x="386" y="2"/>
                    <a:pt x="382" y="6"/>
                  </a:cubicBezTo>
                  <a:cubicBezTo>
                    <a:pt x="382" y="6"/>
                    <a:pt x="370" y="18"/>
                    <a:pt x="382" y="30"/>
                  </a:cubicBezTo>
                  <a:cubicBezTo>
                    <a:pt x="775" y="756"/>
                    <a:pt x="930" y="1601"/>
                    <a:pt x="1037" y="2411"/>
                  </a:cubicBezTo>
                  <a:cubicBezTo>
                    <a:pt x="1001" y="2340"/>
                    <a:pt x="977" y="2268"/>
                    <a:pt x="953" y="2185"/>
                  </a:cubicBezTo>
                  <a:cubicBezTo>
                    <a:pt x="906" y="2078"/>
                    <a:pt x="858" y="1959"/>
                    <a:pt x="799" y="1852"/>
                  </a:cubicBezTo>
                  <a:cubicBezTo>
                    <a:pt x="632" y="1566"/>
                    <a:pt x="322" y="1399"/>
                    <a:pt x="1" y="1399"/>
                  </a:cubicBezTo>
                  <a:cubicBezTo>
                    <a:pt x="37" y="1649"/>
                    <a:pt x="203" y="1875"/>
                    <a:pt x="406" y="2030"/>
                  </a:cubicBezTo>
                  <a:cubicBezTo>
                    <a:pt x="608" y="2197"/>
                    <a:pt x="834" y="2316"/>
                    <a:pt x="1037" y="2447"/>
                  </a:cubicBezTo>
                  <a:cubicBezTo>
                    <a:pt x="1061" y="2637"/>
                    <a:pt x="1084" y="2816"/>
                    <a:pt x="1108" y="2983"/>
                  </a:cubicBezTo>
                  <a:cubicBezTo>
                    <a:pt x="1108" y="2995"/>
                    <a:pt x="1108" y="3006"/>
                    <a:pt x="1120" y="3006"/>
                  </a:cubicBezTo>
                  <a:cubicBezTo>
                    <a:pt x="1132" y="3006"/>
                    <a:pt x="1144" y="2995"/>
                    <a:pt x="1144" y="2983"/>
                  </a:cubicBezTo>
                  <a:cubicBezTo>
                    <a:pt x="1096" y="2566"/>
                    <a:pt x="1049" y="2125"/>
                    <a:pt x="965" y="1685"/>
                  </a:cubicBezTo>
                  <a:cubicBezTo>
                    <a:pt x="1120" y="1590"/>
                    <a:pt x="1251" y="1482"/>
                    <a:pt x="1370" y="1340"/>
                  </a:cubicBezTo>
                  <a:cubicBezTo>
                    <a:pt x="1489" y="1197"/>
                    <a:pt x="1561" y="1030"/>
                    <a:pt x="1549" y="839"/>
                  </a:cubicBezTo>
                  <a:lnTo>
                    <a:pt x="1549" y="839"/>
                  </a:lnTo>
                  <a:cubicBezTo>
                    <a:pt x="1370" y="899"/>
                    <a:pt x="1215" y="1018"/>
                    <a:pt x="1108" y="1161"/>
                  </a:cubicBezTo>
                  <a:cubicBezTo>
                    <a:pt x="1013" y="1304"/>
                    <a:pt x="953" y="1471"/>
                    <a:pt x="953" y="1637"/>
                  </a:cubicBezTo>
                  <a:cubicBezTo>
                    <a:pt x="846" y="1078"/>
                    <a:pt x="691" y="518"/>
                    <a:pt x="418" y="6"/>
                  </a:cubicBezTo>
                  <a:cubicBezTo>
                    <a:pt x="410" y="6"/>
                    <a:pt x="402"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a:off x="2219318" y="1234254"/>
              <a:ext cx="1211886" cy="1156566"/>
            </a:xfrm>
            <a:custGeom>
              <a:avLst/>
              <a:gdLst/>
              <a:ahLst/>
              <a:cxnLst/>
              <a:rect l="l" t="t" r="r" b="b"/>
              <a:pathLst>
                <a:path w="1775" h="1694" extrusionOk="0">
                  <a:moveTo>
                    <a:pt x="1167" y="1"/>
                  </a:moveTo>
                  <a:cubicBezTo>
                    <a:pt x="1108" y="1"/>
                    <a:pt x="1072" y="36"/>
                    <a:pt x="1036" y="72"/>
                  </a:cubicBezTo>
                  <a:cubicBezTo>
                    <a:pt x="989" y="120"/>
                    <a:pt x="965" y="179"/>
                    <a:pt x="941" y="239"/>
                  </a:cubicBezTo>
                  <a:cubicBezTo>
                    <a:pt x="929" y="298"/>
                    <a:pt x="917" y="358"/>
                    <a:pt x="917" y="406"/>
                  </a:cubicBezTo>
                  <a:cubicBezTo>
                    <a:pt x="905" y="441"/>
                    <a:pt x="893" y="548"/>
                    <a:pt x="869" y="656"/>
                  </a:cubicBezTo>
                  <a:cubicBezTo>
                    <a:pt x="858" y="596"/>
                    <a:pt x="846" y="560"/>
                    <a:pt x="834" y="548"/>
                  </a:cubicBezTo>
                  <a:cubicBezTo>
                    <a:pt x="774" y="382"/>
                    <a:pt x="679" y="215"/>
                    <a:pt x="524" y="132"/>
                  </a:cubicBezTo>
                  <a:cubicBezTo>
                    <a:pt x="492" y="113"/>
                    <a:pt x="457" y="100"/>
                    <a:pt x="424" y="100"/>
                  </a:cubicBezTo>
                  <a:cubicBezTo>
                    <a:pt x="395" y="100"/>
                    <a:pt x="368" y="110"/>
                    <a:pt x="346" y="132"/>
                  </a:cubicBezTo>
                  <a:cubicBezTo>
                    <a:pt x="310" y="167"/>
                    <a:pt x="310" y="227"/>
                    <a:pt x="322" y="275"/>
                  </a:cubicBezTo>
                  <a:cubicBezTo>
                    <a:pt x="346" y="346"/>
                    <a:pt x="369" y="406"/>
                    <a:pt x="417" y="453"/>
                  </a:cubicBezTo>
                  <a:cubicBezTo>
                    <a:pt x="453" y="501"/>
                    <a:pt x="488" y="536"/>
                    <a:pt x="536" y="572"/>
                  </a:cubicBezTo>
                  <a:cubicBezTo>
                    <a:pt x="546" y="583"/>
                    <a:pt x="592" y="629"/>
                    <a:pt x="643" y="679"/>
                  </a:cubicBezTo>
                  <a:cubicBezTo>
                    <a:pt x="518" y="626"/>
                    <a:pt x="387" y="579"/>
                    <a:pt x="258" y="579"/>
                  </a:cubicBezTo>
                  <a:cubicBezTo>
                    <a:pt x="215" y="579"/>
                    <a:pt x="173" y="584"/>
                    <a:pt x="131" y="596"/>
                  </a:cubicBezTo>
                  <a:cubicBezTo>
                    <a:pt x="60" y="608"/>
                    <a:pt x="0" y="656"/>
                    <a:pt x="0" y="727"/>
                  </a:cubicBezTo>
                  <a:cubicBezTo>
                    <a:pt x="0" y="775"/>
                    <a:pt x="36" y="810"/>
                    <a:pt x="84" y="846"/>
                  </a:cubicBezTo>
                  <a:cubicBezTo>
                    <a:pt x="143" y="882"/>
                    <a:pt x="203" y="894"/>
                    <a:pt x="262" y="906"/>
                  </a:cubicBezTo>
                  <a:cubicBezTo>
                    <a:pt x="322" y="917"/>
                    <a:pt x="381" y="917"/>
                    <a:pt x="441" y="917"/>
                  </a:cubicBezTo>
                  <a:lnTo>
                    <a:pt x="691" y="917"/>
                  </a:lnTo>
                  <a:cubicBezTo>
                    <a:pt x="631" y="965"/>
                    <a:pt x="584" y="1025"/>
                    <a:pt x="572" y="1037"/>
                  </a:cubicBezTo>
                  <a:cubicBezTo>
                    <a:pt x="453" y="1168"/>
                    <a:pt x="334" y="1322"/>
                    <a:pt x="322" y="1501"/>
                  </a:cubicBezTo>
                  <a:cubicBezTo>
                    <a:pt x="322" y="1560"/>
                    <a:pt x="346" y="1644"/>
                    <a:pt x="405" y="1656"/>
                  </a:cubicBezTo>
                  <a:cubicBezTo>
                    <a:pt x="416" y="1658"/>
                    <a:pt x="426" y="1659"/>
                    <a:pt x="436" y="1659"/>
                  </a:cubicBezTo>
                  <a:cubicBezTo>
                    <a:pt x="481" y="1659"/>
                    <a:pt x="519" y="1637"/>
                    <a:pt x="548" y="1608"/>
                  </a:cubicBezTo>
                  <a:cubicBezTo>
                    <a:pt x="596" y="1572"/>
                    <a:pt x="643" y="1513"/>
                    <a:pt x="667" y="1453"/>
                  </a:cubicBezTo>
                  <a:cubicBezTo>
                    <a:pt x="691" y="1406"/>
                    <a:pt x="703" y="1346"/>
                    <a:pt x="727" y="1298"/>
                  </a:cubicBezTo>
                  <a:cubicBezTo>
                    <a:pt x="727" y="1263"/>
                    <a:pt x="798" y="1060"/>
                    <a:pt x="834" y="941"/>
                  </a:cubicBezTo>
                  <a:lnTo>
                    <a:pt x="834" y="941"/>
                  </a:lnTo>
                  <a:cubicBezTo>
                    <a:pt x="822" y="1013"/>
                    <a:pt x="822" y="1108"/>
                    <a:pt x="822" y="1120"/>
                  </a:cubicBezTo>
                  <a:cubicBezTo>
                    <a:pt x="822" y="1298"/>
                    <a:pt x="834" y="1489"/>
                    <a:pt x="953" y="1620"/>
                  </a:cubicBezTo>
                  <a:cubicBezTo>
                    <a:pt x="987" y="1663"/>
                    <a:pt x="1034" y="1694"/>
                    <a:pt x="1080" y="1694"/>
                  </a:cubicBezTo>
                  <a:cubicBezTo>
                    <a:pt x="1098" y="1694"/>
                    <a:pt x="1115" y="1689"/>
                    <a:pt x="1131" y="1679"/>
                  </a:cubicBezTo>
                  <a:cubicBezTo>
                    <a:pt x="1179" y="1668"/>
                    <a:pt x="1191" y="1608"/>
                    <a:pt x="1203" y="1560"/>
                  </a:cubicBezTo>
                  <a:cubicBezTo>
                    <a:pt x="1203" y="1489"/>
                    <a:pt x="1203" y="1429"/>
                    <a:pt x="1179" y="1358"/>
                  </a:cubicBezTo>
                  <a:cubicBezTo>
                    <a:pt x="1167" y="1310"/>
                    <a:pt x="1131" y="1263"/>
                    <a:pt x="1108" y="1203"/>
                  </a:cubicBezTo>
                  <a:cubicBezTo>
                    <a:pt x="1096" y="1179"/>
                    <a:pt x="1048" y="1084"/>
                    <a:pt x="1012" y="989"/>
                  </a:cubicBezTo>
                  <a:lnTo>
                    <a:pt x="1012" y="989"/>
                  </a:lnTo>
                  <a:cubicBezTo>
                    <a:pt x="1036" y="1048"/>
                    <a:pt x="1072" y="1084"/>
                    <a:pt x="1084" y="1096"/>
                  </a:cubicBezTo>
                  <a:cubicBezTo>
                    <a:pt x="1203" y="1239"/>
                    <a:pt x="1334" y="1370"/>
                    <a:pt x="1512" y="1394"/>
                  </a:cubicBezTo>
                  <a:cubicBezTo>
                    <a:pt x="1528" y="1396"/>
                    <a:pt x="1545" y="1398"/>
                    <a:pt x="1560" y="1398"/>
                  </a:cubicBezTo>
                  <a:cubicBezTo>
                    <a:pt x="1614" y="1398"/>
                    <a:pt x="1663" y="1380"/>
                    <a:pt x="1691" y="1334"/>
                  </a:cubicBezTo>
                  <a:cubicBezTo>
                    <a:pt x="1703" y="1287"/>
                    <a:pt x="1679" y="1227"/>
                    <a:pt x="1655" y="1191"/>
                  </a:cubicBezTo>
                  <a:cubicBezTo>
                    <a:pt x="1620" y="1132"/>
                    <a:pt x="1572" y="1084"/>
                    <a:pt x="1512" y="1048"/>
                  </a:cubicBezTo>
                  <a:cubicBezTo>
                    <a:pt x="1465" y="1025"/>
                    <a:pt x="1417" y="1001"/>
                    <a:pt x="1370" y="977"/>
                  </a:cubicBezTo>
                  <a:cubicBezTo>
                    <a:pt x="1346" y="965"/>
                    <a:pt x="1250" y="929"/>
                    <a:pt x="1167" y="882"/>
                  </a:cubicBezTo>
                  <a:lnTo>
                    <a:pt x="1191" y="882"/>
                  </a:lnTo>
                  <a:cubicBezTo>
                    <a:pt x="1370" y="870"/>
                    <a:pt x="1560" y="846"/>
                    <a:pt x="1691" y="715"/>
                  </a:cubicBezTo>
                  <a:cubicBezTo>
                    <a:pt x="1739" y="679"/>
                    <a:pt x="1774" y="596"/>
                    <a:pt x="1739" y="548"/>
                  </a:cubicBezTo>
                  <a:cubicBezTo>
                    <a:pt x="1715" y="501"/>
                    <a:pt x="1655" y="489"/>
                    <a:pt x="1608" y="477"/>
                  </a:cubicBezTo>
                  <a:cubicBezTo>
                    <a:pt x="1536" y="477"/>
                    <a:pt x="1477" y="489"/>
                    <a:pt x="1417" y="513"/>
                  </a:cubicBezTo>
                  <a:cubicBezTo>
                    <a:pt x="1358" y="525"/>
                    <a:pt x="1310" y="560"/>
                    <a:pt x="1262" y="584"/>
                  </a:cubicBezTo>
                  <a:cubicBezTo>
                    <a:pt x="1239" y="596"/>
                    <a:pt x="1155" y="644"/>
                    <a:pt x="1072" y="691"/>
                  </a:cubicBezTo>
                  <a:cubicBezTo>
                    <a:pt x="1096" y="667"/>
                    <a:pt x="1108" y="644"/>
                    <a:pt x="1108" y="644"/>
                  </a:cubicBezTo>
                  <a:cubicBezTo>
                    <a:pt x="1203" y="489"/>
                    <a:pt x="1298" y="322"/>
                    <a:pt x="1274" y="155"/>
                  </a:cubicBezTo>
                  <a:cubicBezTo>
                    <a:pt x="1262" y="84"/>
                    <a:pt x="1227" y="13"/>
                    <a:pt x="1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a:off x="2731382" y="1712857"/>
              <a:ext cx="187757" cy="189120"/>
            </a:xfrm>
            <a:custGeom>
              <a:avLst/>
              <a:gdLst/>
              <a:ahLst/>
              <a:cxnLst/>
              <a:rect l="l" t="t" r="r" b="b"/>
              <a:pathLst>
                <a:path w="275" h="277" extrusionOk="0">
                  <a:moveTo>
                    <a:pt x="150" y="1"/>
                  </a:moveTo>
                  <a:cubicBezTo>
                    <a:pt x="144" y="1"/>
                    <a:pt x="138" y="1"/>
                    <a:pt x="131" y="2"/>
                  </a:cubicBezTo>
                  <a:cubicBezTo>
                    <a:pt x="48" y="2"/>
                    <a:pt x="0" y="74"/>
                    <a:pt x="0" y="145"/>
                  </a:cubicBezTo>
                  <a:cubicBezTo>
                    <a:pt x="12" y="216"/>
                    <a:pt x="72" y="276"/>
                    <a:pt x="143" y="276"/>
                  </a:cubicBezTo>
                  <a:cubicBezTo>
                    <a:pt x="227" y="264"/>
                    <a:pt x="274" y="205"/>
                    <a:pt x="274" y="121"/>
                  </a:cubicBezTo>
                  <a:cubicBezTo>
                    <a:pt x="263" y="56"/>
                    <a:pt x="213" y="1"/>
                    <a:pt x="1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a:off x="2600976" y="1974348"/>
              <a:ext cx="3504569" cy="1211868"/>
            </a:xfrm>
            <a:custGeom>
              <a:avLst/>
              <a:gdLst/>
              <a:ahLst/>
              <a:cxnLst/>
              <a:rect l="l" t="t" r="r" b="b"/>
              <a:pathLst>
                <a:path w="5133" h="1775" extrusionOk="0">
                  <a:moveTo>
                    <a:pt x="4557" y="1"/>
                  </a:moveTo>
                  <a:cubicBezTo>
                    <a:pt x="4420" y="1"/>
                    <a:pt x="4281" y="56"/>
                    <a:pt x="4168" y="143"/>
                  </a:cubicBezTo>
                  <a:cubicBezTo>
                    <a:pt x="4013" y="250"/>
                    <a:pt x="3894" y="405"/>
                    <a:pt x="3775" y="560"/>
                  </a:cubicBezTo>
                  <a:cubicBezTo>
                    <a:pt x="3701" y="535"/>
                    <a:pt x="3624" y="523"/>
                    <a:pt x="3546" y="523"/>
                  </a:cubicBezTo>
                  <a:cubicBezTo>
                    <a:pt x="3400" y="523"/>
                    <a:pt x="3253" y="565"/>
                    <a:pt x="3120" y="643"/>
                  </a:cubicBezTo>
                  <a:cubicBezTo>
                    <a:pt x="3001" y="715"/>
                    <a:pt x="2906" y="834"/>
                    <a:pt x="2835" y="965"/>
                  </a:cubicBezTo>
                  <a:cubicBezTo>
                    <a:pt x="2779" y="952"/>
                    <a:pt x="2722" y="945"/>
                    <a:pt x="2666" y="945"/>
                  </a:cubicBezTo>
                  <a:cubicBezTo>
                    <a:pt x="2565" y="945"/>
                    <a:pt x="2466" y="966"/>
                    <a:pt x="2382" y="1012"/>
                  </a:cubicBezTo>
                  <a:cubicBezTo>
                    <a:pt x="2275" y="869"/>
                    <a:pt x="2096" y="774"/>
                    <a:pt x="1918" y="762"/>
                  </a:cubicBezTo>
                  <a:cubicBezTo>
                    <a:pt x="1739" y="762"/>
                    <a:pt x="1549" y="834"/>
                    <a:pt x="1430" y="965"/>
                  </a:cubicBezTo>
                  <a:cubicBezTo>
                    <a:pt x="1275" y="827"/>
                    <a:pt x="1071" y="752"/>
                    <a:pt x="866" y="752"/>
                  </a:cubicBezTo>
                  <a:cubicBezTo>
                    <a:pt x="787" y="752"/>
                    <a:pt x="708" y="763"/>
                    <a:pt x="632" y="786"/>
                  </a:cubicBezTo>
                  <a:cubicBezTo>
                    <a:pt x="358" y="869"/>
                    <a:pt x="132" y="1096"/>
                    <a:pt x="60" y="1381"/>
                  </a:cubicBezTo>
                  <a:cubicBezTo>
                    <a:pt x="1" y="1608"/>
                    <a:pt x="215" y="1596"/>
                    <a:pt x="370" y="1774"/>
                  </a:cubicBezTo>
                  <a:lnTo>
                    <a:pt x="3037" y="1512"/>
                  </a:lnTo>
                  <a:cubicBezTo>
                    <a:pt x="3228" y="1655"/>
                    <a:pt x="3466" y="1738"/>
                    <a:pt x="3704" y="1738"/>
                  </a:cubicBezTo>
                  <a:cubicBezTo>
                    <a:pt x="3729" y="1740"/>
                    <a:pt x="3754" y="1741"/>
                    <a:pt x="3779" y="1741"/>
                  </a:cubicBezTo>
                  <a:cubicBezTo>
                    <a:pt x="4123" y="1741"/>
                    <a:pt x="4463" y="1593"/>
                    <a:pt x="4752" y="1393"/>
                  </a:cubicBezTo>
                  <a:cubicBezTo>
                    <a:pt x="4882" y="1298"/>
                    <a:pt x="5013" y="1179"/>
                    <a:pt x="5073" y="1036"/>
                  </a:cubicBezTo>
                  <a:cubicBezTo>
                    <a:pt x="5097" y="953"/>
                    <a:pt x="5109" y="869"/>
                    <a:pt x="5109" y="786"/>
                  </a:cubicBezTo>
                  <a:cubicBezTo>
                    <a:pt x="5133" y="476"/>
                    <a:pt x="4990" y="119"/>
                    <a:pt x="4704" y="24"/>
                  </a:cubicBezTo>
                  <a:cubicBezTo>
                    <a:pt x="4656" y="8"/>
                    <a:pt x="4606" y="1"/>
                    <a:pt x="4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a:off x="2519728" y="2786812"/>
              <a:ext cx="3569430" cy="1984050"/>
            </a:xfrm>
            <a:custGeom>
              <a:avLst/>
              <a:gdLst/>
              <a:ahLst/>
              <a:cxnLst/>
              <a:rect l="l" t="t" r="r" b="b"/>
              <a:pathLst>
                <a:path w="5228" h="2906" extrusionOk="0">
                  <a:moveTo>
                    <a:pt x="5216" y="1"/>
                  </a:moveTo>
                  <a:lnTo>
                    <a:pt x="1" y="429"/>
                  </a:lnTo>
                  <a:lnTo>
                    <a:pt x="13" y="644"/>
                  </a:lnTo>
                  <a:lnTo>
                    <a:pt x="96" y="632"/>
                  </a:lnTo>
                  <a:cubicBezTo>
                    <a:pt x="96" y="632"/>
                    <a:pt x="96" y="632"/>
                    <a:pt x="96" y="644"/>
                  </a:cubicBezTo>
                  <a:cubicBezTo>
                    <a:pt x="108" y="679"/>
                    <a:pt x="120" y="739"/>
                    <a:pt x="132" y="810"/>
                  </a:cubicBezTo>
                  <a:cubicBezTo>
                    <a:pt x="132" y="822"/>
                    <a:pt x="132" y="822"/>
                    <a:pt x="132" y="834"/>
                  </a:cubicBezTo>
                  <a:cubicBezTo>
                    <a:pt x="132" y="834"/>
                    <a:pt x="132" y="846"/>
                    <a:pt x="144" y="858"/>
                  </a:cubicBezTo>
                  <a:cubicBezTo>
                    <a:pt x="144" y="906"/>
                    <a:pt x="156" y="953"/>
                    <a:pt x="168" y="1013"/>
                  </a:cubicBezTo>
                  <a:lnTo>
                    <a:pt x="179" y="1037"/>
                  </a:lnTo>
                  <a:cubicBezTo>
                    <a:pt x="179" y="1037"/>
                    <a:pt x="179" y="1049"/>
                    <a:pt x="179" y="1049"/>
                  </a:cubicBezTo>
                  <a:cubicBezTo>
                    <a:pt x="191" y="1108"/>
                    <a:pt x="203" y="1156"/>
                    <a:pt x="215" y="1215"/>
                  </a:cubicBezTo>
                  <a:lnTo>
                    <a:pt x="215" y="1239"/>
                  </a:lnTo>
                  <a:cubicBezTo>
                    <a:pt x="227" y="1239"/>
                    <a:pt x="227" y="1251"/>
                    <a:pt x="227" y="1251"/>
                  </a:cubicBezTo>
                  <a:cubicBezTo>
                    <a:pt x="239" y="1310"/>
                    <a:pt x="251" y="1370"/>
                    <a:pt x="263" y="1418"/>
                  </a:cubicBezTo>
                  <a:lnTo>
                    <a:pt x="263" y="1441"/>
                  </a:lnTo>
                  <a:lnTo>
                    <a:pt x="275" y="1453"/>
                  </a:lnTo>
                  <a:cubicBezTo>
                    <a:pt x="287" y="1513"/>
                    <a:pt x="299" y="1572"/>
                    <a:pt x="310" y="1620"/>
                  </a:cubicBezTo>
                  <a:lnTo>
                    <a:pt x="310" y="1644"/>
                  </a:lnTo>
                  <a:lnTo>
                    <a:pt x="322" y="1656"/>
                  </a:lnTo>
                  <a:cubicBezTo>
                    <a:pt x="334" y="1715"/>
                    <a:pt x="346" y="1763"/>
                    <a:pt x="358" y="1822"/>
                  </a:cubicBezTo>
                  <a:lnTo>
                    <a:pt x="370" y="1846"/>
                  </a:lnTo>
                  <a:lnTo>
                    <a:pt x="370" y="1858"/>
                  </a:lnTo>
                  <a:cubicBezTo>
                    <a:pt x="382" y="1918"/>
                    <a:pt x="394" y="1965"/>
                    <a:pt x="418" y="2025"/>
                  </a:cubicBezTo>
                  <a:lnTo>
                    <a:pt x="418" y="2037"/>
                  </a:lnTo>
                  <a:lnTo>
                    <a:pt x="429" y="2061"/>
                  </a:lnTo>
                  <a:cubicBezTo>
                    <a:pt x="441" y="2120"/>
                    <a:pt x="453" y="2168"/>
                    <a:pt x="477" y="2227"/>
                  </a:cubicBezTo>
                  <a:cubicBezTo>
                    <a:pt x="477" y="2227"/>
                    <a:pt x="477" y="2239"/>
                    <a:pt x="477" y="2239"/>
                  </a:cubicBezTo>
                  <a:cubicBezTo>
                    <a:pt x="477" y="2251"/>
                    <a:pt x="489" y="2251"/>
                    <a:pt x="489" y="2263"/>
                  </a:cubicBezTo>
                  <a:cubicBezTo>
                    <a:pt x="501" y="2311"/>
                    <a:pt x="525" y="2370"/>
                    <a:pt x="537" y="2418"/>
                  </a:cubicBezTo>
                  <a:cubicBezTo>
                    <a:pt x="537" y="2430"/>
                    <a:pt x="549" y="2430"/>
                    <a:pt x="549" y="2442"/>
                  </a:cubicBezTo>
                  <a:cubicBezTo>
                    <a:pt x="549" y="2442"/>
                    <a:pt x="549" y="2453"/>
                    <a:pt x="549" y="2453"/>
                  </a:cubicBezTo>
                  <a:cubicBezTo>
                    <a:pt x="572" y="2513"/>
                    <a:pt x="596" y="2573"/>
                    <a:pt x="620" y="2620"/>
                  </a:cubicBezTo>
                  <a:cubicBezTo>
                    <a:pt x="620" y="2632"/>
                    <a:pt x="620" y="2632"/>
                    <a:pt x="620" y="2644"/>
                  </a:cubicBezTo>
                  <a:cubicBezTo>
                    <a:pt x="632" y="2644"/>
                    <a:pt x="632" y="2656"/>
                    <a:pt x="632" y="2656"/>
                  </a:cubicBezTo>
                  <a:cubicBezTo>
                    <a:pt x="668" y="2727"/>
                    <a:pt x="691" y="2775"/>
                    <a:pt x="727" y="2823"/>
                  </a:cubicBezTo>
                  <a:lnTo>
                    <a:pt x="739" y="2834"/>
                  </a:lnTo>
                  <a:lnTo>
                    <a:pt x="751" y="2858"/>
                  </a:lnTo>
                  <a:cubicBezTo>
                    <a:pt x="775" y="2870"/>
                    <a:pt x="799" y="2882"/>
                    <a:pt x="810" y="2882"/>
                  </a:cubicBezTo>
                  <a:cubicBezTo>
                    <a:pt x="870" y="2906"/>
                    <a:pt x="1013" y="2906"/>
                    <a:pt x="1227" y="2906"/>
                  </a:cubicBezTo>
                  <a:lnTo>
                    <a:pt x="1263" y="2906"/>
                  </a:lnTo>
                  <a:cubicBezTo>
                    <a:pt x="1406" y="2906"/>
                    <a:pt x="1561" y="2906"/>
                    <a:pt x="1739" y="2894"/>
                  </a:cubicBezTo>
                  <a:lnTo>
                    <a:pt x="1775" y="2894"/>
                  </a:lnTo>
                  <a:cubicBezTo>
                    <a:pt x="1930" y="2894"/>
                    <a:pt x="2096" y="2882"/>
                    <a:pt x="2263" y="2870"/>
                  </a:cubicBezTo>
                  <a:lnTo>
                    <a:pt x="2299" y="2870"/>
                  </a:lnTo>
                  <a:cubicBezTo>
                    <a:pt x="2442" y="2870"/>
                    <a:pt x="2585" y="2858"/>
                    <a:pt x="2739" y="2846"/>
                  </a:cubicBezTo>
                  <a:lnTo>
                    <a:pt x="2775" y="2846"/>
                  </a:lnTo>
                  <a:cubicBezTo>
                    <a:pt x="3001" y="2823"/>
                    <a:pt x="3239" y="2811"/>
                    <a:pt x="3454" y="2787"/>
                  </a:cubicBezTo>
                  <a:lnTo>
                    <a:pt x="3489" y="2787"/>
                  </a:lnTo>
                  <a:cubicBezTo>
                    <a:pt x="3680" y="2775"/>
                    <a:pt x="3858" y="2751"/>
                    <a:pt x="4025" y="2727"/>
                  </a:cubicBezTo>
                  <a:lnTo>
                    <a:pt x="4061" y="2727"/>
                  </a:lnTo>
                  <a:cubicBezTo>
                    <a:pt x="4216" y="2704"/>
                    <a:pt x="4359" y="2692"/>
                    <a:pt x="4466" y="2668"/>
                  </a:cubicBezTo>
                  <a:cubicBezTo>
                    <a:pt x="4478" y="2668"/>
                    <a:pt x="4501" y="2668"/>
                    <a:pt x="4513" y="2656"/>
                  </a:cubicBezTo>
                  <a:cubicBezTo>
                    <a:pt x="4620" y="2632"/>
                    <a:pt x="4692" y="2620"/>
                    <a:pt x="4716" y="2596"/>
                  </a:cubicBezTo>
                  <a:cubicBezTo>
                    <a:pt x="4728" y="2584"/>
                    <a:pt x="4740" y="2561"/>
                    <a:pt x="4751" y="2537"/>
                  </a:cubicBezTo>
                  <a:cubicBezTo>
                    <a:pt x="4751" y="2525"/>
                    <a:pt x="4763" y="2525"/>
                    <a:pt x="4763" y="2513"/>
                  </a:cubicBezTo>
                  <a:cubicBezTo>
                    <a:pt x="4763" y="2501"/>
                    <a:pt x="4763" y="2501"/>
                    <a:pt x="4775" y="2489"/>
                  </a:cubicBezTo>
                  <a:cubicBezTo>
                    <a:pt x="4787" y="2442"/>
                    <a:pt x="4799" y="2394"/>
                    <a:pt x="4823" y="2323"/>
                  </a:cubicBezTo>
                  <a:lnTo>
                    <a:pt x="4823" y="2299"/>
                  </a:lnTo>
                  <a:cubicBezTo>
                    <a:pt x="4823" y="2299"/>
                    <a:pt x="4835" y="2287"/>
                    <a:pt x="4835" y="2287"/>
                  </a:cubicBezTo>
                  <a:cubicBezTo>
                    <a:pt x="4847" y="2227"/>
                    <a:pt x="4859" y="2168"/>
                    <a:pt x="4871" y="2108"/>
                  </a:cubicBezTo>
                  <a:cubicBezTo>
                    <a:pt x="4871" y="2108"/>
                    <a:pt x="4871" y="2096"/>
                    <a:pt x="4871" y="2096"/>
                  </a:cubicBezTo>
                  <a:cubicBezTo>
                    <a:pt x="4871" y="2084"/>
                    <a:pt x="4871" y="2084"/>
                    <a:pt x="4871" y="2072"/>
                  </a:cubicBezTo>
                  <a:cubicBezTo>
                    <a:pt x="4882" y="2025"/>
                    <a:pt x="4894" y="1965"/>
                    <a:pt x="4906" y="1906"/>
                  </a:cubicBezTo>
                  <a:cubicBezTo>
                    <a:pt x="4906" y="1894"/>
                    <a:pt x="4906" y="1894"/>
                    <a:pt x="4906" y="1882"/>
                  </a:cubicBezTo>
                  <a:cubicBezTo>
                    <a:pt x="4918" y="1882"/>
                    <a:pt x="4918" y="1870"/>
                    <a:pt x="4918" y="1870"/>
                  </a:cubicBezTo>
                  <a:cubicBezTo>
                    <a:pt x="4918" y="1811"/>
                    <a:pt x="4930" y="1751"/>
                    <a:pt x="4942" y="1691"/>
                  </a:cubicBezTo>
                  <a:cubicBezTo>
                    <a:pt x="4942" y="1691"/>
                    <a:pt x="4942" y="1680"/>
                    <a:pt x="4942" y="1680"/>
                  </a:cubicBezTo>
                  <a:cubicBezTo>
                    <a:pt x="4942" y="1668"/>
                    <a:pt x="4954" y="1668"/>
                    <a:pt x="4954" y="1656"/>
                  </a:cubicBezTo>
                  <a:cubicBezTo>
                    <a:pt x="4954" y="1608"/>
                    <a:pt x="4966" y="1549"/>
                    <a:pt x="4978" y="1489"/>
                  </a:cubicBezTo>
                  <a:cubicBezTo>
                    <a:pt x="4978" y="1477"/>
                    <a:pt x="4978" y="1477"/>
                    <a:pt x="4978" y="1465"/>
                  </a:cubicBezTo>
                  <a:cubicBezTo>
                    <a:pt x="4978" y="1465"/>
                    <a:pt x="4978" y="1453"/>
                    <a:pt x="4978" y="1453"/>
                  </a:cubicBezTo>
                  <a:cubicBezTo>
                    <a:pt x="4990" y="1394"/>
                    <a:pt x="5001" y="1334"/>
                    <a:pt x="5013" y="1287"/>
                  </a:cubicBezTo>
                  <a:cubicBezTo>
                    <a:pt x="5013" y="1275"/>
                    <a:pt x="5013" y="1275"/>
                    <a:pt x="5013" y="1263"/>
                  </a:cubicBezTo>
                  <a:cubicBezTo>
                    <a:pt x="5013" y="1263"/>
                    <a:pt x="5013" y="1251"/>
                    <a:pt x="5013" y="1251"/>
                  </a:cubicBezTo>
                  <a:cubicBezTo>
                    <a:pt x="5025" y="1191"/>
                    <a:pt x="5025" y="1132"/>
                    <a:pt x="5037" y="1072"/>
                  </a:cubicBezTo>
                  <a:cubicBezTo>
                    <a:pt x="5037" y="1072"/>
                    <a:pt x="5037" y="1060"/>
                    <a:pt x="5037" y="1060"/>
                  </a:cubicBezTo>
                  <a:cubicBezTo>
                    <a:pt x="5037" y="1049"/>
                    <a:pt x="5037" y="1049"/>
                    <a:pt x="5037" y="1037"/>
                  </a:cubicBezTo>
                  <a:cubicBezTo>
                    <a:pt x="5049" y="977"/>
                    <a:pt x="5061" y="929"/>
                    <a:pt x="5061" y="870"/>
                  </a:cubicBezTo>
                  <a:cubicBezTo>
                    <a:pt x="5061" y="858"/>
                    <a:pt x="5061" y="858"/>
                    <a:pt x="5061" y="846"/>
                  </a:cubicBezTo>
                  <a:cubicBezTo>
                    <a:pt x="5061" y="846"/>
                    <a:pt x="5061" y="834"/>
                    <a:pt x="5061" y="834"/>
                  </a:cubicBezTo>
                  <a:cubicBezTo>
                    <a:pt x="5073" y="775"/>
                    <a:pt x="5085" y="715"/>
                    <a:pt x="5085" y="656"/>
                  </a:cubicBezTo>
                  <a:cubicBezTo>
                    <a:pt x="5085" y="656"/>
                    <a:pt x="5085" y="644"/>
                    <a:pt x="5085" y="644"/>
                  </a:cubicBezTo>
                  <a:cubicBezTo>
                    <a:pt x="5097" y="632"/>
                    <a:pt x="5097" y="632"/>
                    <a:pt x="5097" y="620"/>
                  </a:cubicBezTo>
                  <a:cubicBezTo>
                    <a:pt x="5097" y="560"/>
                    <a:pt x="5109" y="501"/>
                    <a:pt x="5109" y="453"/>
                  </a:cubicBezTo>
                  <a:cubicBezTo>
                    <a:pt x="5109" y="453"/>
                    <a:pt x="5109" y="441"/>
                    <a:pt x="5109" y="441"/>
                  </a:cubicBezTo>
                  <a:cubicBezTo>
                    <a:pt x="5121" y="429"/>
                    <a:pt x="5121" y="429"/>
                    <a:pt x="5121" y="418"/>
                  </a:cubicBezTo>
                  <a:cubicBezTo>
                    <a:pt x="5121" y="334"/>
                    <a:pt x="5132" y="263"/>
                    <a:pt x="5132" y="239"/>
                  </a:cubicBezTo>
                  <a:cubicBezTo>
                    <a:pt x="5132" y="227"/>
                    <a:pt x="5132" y="227"/>
                    <a:pt x="5132" y="227"/>
                  </a:cubicBezTo>
                  <a:lnTo>
                    <a:pt x="5144" y="227"/>
                  </a:lnTo>
                  <a:lnTo>
                    <a:pt x="5228" y="215"/>
                  </a:lnTo>
                  <a:lnTo>
                    <a:pt x="52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a:off x="2568887" y="2925409"/>
              <a:ext cx="3479989" cy="1853646"/>
            </a:xfrm>
            <a:custGeom>
              <a:avLst/>
              <a:gdLst/>
              <a:ahLst/>
              <a:cxnLst/>
              <a:rect l="l" t="t" r="r" b="b"/>
              <a:pathLst>
                <a:path w="5097" h="2715" extrusionOk="0">
                  <a:moveTo>
                    <a:pt x="4703" y="72"/>
                  </a:moveTo>
                  <a:cubicBezTo>
                    <a:pt x="4703" y="131"/>
                    <a:pt x="4703" y="179"/>
                    <a:pt x="4703" y="238"/>
                  </a:cubicBezTo>
                  <a:lnTo>
                    <a:pt x="4132" y="286"/>
                  </a:lnTo>
                  <a:cubicBezTo>
                    <a:pt x="4132" y="226"/>
                    <a:pt x="4144" y="167"/>
                    <a:pt x="4144" y="107"/>
                  </a:cubicBezTo>
                  <a:lnTo>
                    <a:pt x="4703" y="72"/>
                  </a:lnTo>
                  <a:close/>
                  <a:moveTo>
                    <a:pt x="4096" y="119"/>
                  </a:moveTo>
                  <a:cubicBezTo>
                    <a:pt x="4096" y="179"/>
                    <a:pt x="4096" y="238"/>
                    <a:pt x="4096" y="286"/>
                  </a:cubicBezTo>
                  <a:lnTo>
                    <a:pt x="3358" y="345"/>
                  </a:lnTo>
                  <a:cubicBezTo>
                    <a:pt x="3346" y="298"/>
                    <a:pt x="3346" y="238"/>
                    <a:pt x="3334" y="179"/>
                  </a:cubicBezTo>
                  <a:lnTo>
                    <a:pt x="4096" y="119"/>
                  </a:lnTo>
                  <a:close/>
                  <a:moveTo>
                    <a:pt x="3298" y="179"/>
                  </a:moveTo>
                  <a:cubicBezTo>
                    <a:pt x="3310" y="238"/>
                    <a:pt x="3310" y="298"/>
                    <a:pt x="3322" y="357"/>
                  </a:cubicBezTo>
                  <a:lnTo>
                    <a:pt x="2560" y="417"/>
                  </a:lnTo>
                  <a:lnTo>
                    <a:pt x="2548" y="238"/>
                  </a:lnTo>
                  <a:lnTo>
                    <a:pt x="3298" y="179"/>
                  </a:lnTo>
                  <a:close/>
                  <a:moveTo>
                    <a:pt x="2513" y="238"/>
                  </a:moveTo>
                  <a:lnTo>
                    <a:pt x="2524" y="417"/>
                  </a:lnTo>
                  <a:lnTo>
                    <a:pt x="1929" y="465"/>
                  </a:lnTo>
                  <a:cubicBezTo>
                    <a:pt x="1929" y="405"/>
                    <a:pt x="1917" y="345"/>
                    <a:pt x="1917" y="286"/>
                  </a:cubicBezTo>
                  <a:lnTo>
                    <a:pt x="2513" y="238"/>
                  </a:lnTo>
                  <a:close/>
                  <a:moveTo>
                    <a:pt x="4703" y="286"/>
                  </a:moveTo>
                  <a:cubicBezTo>
                    <a:pt x="4703" y="334"/>
                    <a:pt x="4691" y="393"/>
                    <a:pt x="4691" y="453"/>
                  </a:cubicBezTo>
                  <a:lnTo>
                    <a:pt x="4132" y="488"/>
                  </a:lnTo>
                  <a:cubicBezTo>
                    <a:pt x="4132" y="441"/>
                    <a:pt x="4132" y="381"/>
                    <a:pt x="4132" y="322"/>
                  </a:cubicBezTo>
                  <a:lnTo>
                    <a:pt x="4703" y="286"/>
                  </a:lnTo>
                  <a:close/>
                  <a:moveTo>
                    <a:pt x="1881" y="286"/>
                  </a:moveTo>
                  <a:cubicBezTo>
                    <a:pt x="1881" y="345"/>
                    <a:pt x="1893" y="405"/>
                    <a:pt x="1893" y="465"/>
                  </a:cubicBezTo>
                  <a:lnTo>
                    <a:pt x="1119" y="524"/>
                  </a:lnTo>
                  <a:cubicBezTo>
                    <a:pt x="1119" y="465"/>
                    <a:pt x="1108" y="405"/>
                    <a:pt x="1108" y="357"/>
                  </a:cubicBezTo>
                  <a:lnTo>
                    <a:pt x="1881" y="286"/>
                  </a:lnTo>
                  <a:close/>
                  <a:moveTo>
                    <a:pt x="4096" y="322"/>
                  </a:moveTo>
                  <a:cubicBezTo>
                    <a:pt x="4096" y="381"/>
                    <a:pt x="4096" y="441"/>
                    <a:pt x="4096" y="500"/>
                  </a:cubicBezTo>
                  <a:lnTo>
                    <a:pt x="3382" y="548"/>
                  </a:lnTo>
                  <a:cubicBezTo>
                    <a:pt x="3382" y="500"/>
                    <a:pt x="3370" y="441"/>
                    <a:pt x="3358" y="381"/>
                  </a:cubicBezTo>
                  <a:lnTo>
                    <a:pt x="4096" y="322"/>
                  </a:lnTo>
                  <a:close/>
                  <a:moveTo>
                    <a:pt x="1072" y="357"/>
                  </a:moveTo>
                  <a:cubicBezTo>
                    <a:pt x="1072" y="417"/>
                    <a:pt x="1084" y="476"/>
                    <a:pt x="1084" y="536"/>
                  </a:cubicBezTo>
                  <a:lnTo>
                    <a:pt x="453" y="584"/>
                  </a:lnTo>
                  <a:cubicBezTo>
                    <a:pt x="453" y="524"/>
                    <a:pt x="441" y="465"/>
                    <a:pt x="441" y="405"/>
                  </a:cubicBezTo>
                  <a:lnTo>
                    <a:pt x="1072" y="357"/>
                  </a:lnTo>
                  <a:close/>
                  <a:moveTo>
                    <a:pt x="3322" y="393"/>
                  </a:moveTo>
                  <a:cubicBezTo>
                    <a:pt x="3334" y="441"/>
                    <a:pt x="3346" y="500"/>
                    <a:pt x="3346" y="560"/>
                  </a:cubicBezTo>
                  <a:lnTo>
                    <a:pt x="2572" y="619"/>
                  </a:lnTo>
                  <a:lnTo>
                    <a:pt x="2560" y="453"/>
                  </a:lnTo>
                  <a:lnTo>
                    <a:pt x="3322" y="393"/>
                  </a:lnTo>
                  <a:close/>
                  <a:moveTo>
                    <a:pt x="2524" y="453"/>
                  </a:moveTo>
                  <a:lnTo>
                    <a:pt x="2536" y="619"/>
                  </a:lnTo>
                  <a:lnTo>
                    <a:pt x="1941" y="667"/>
                  </a:lnTo>
                  <a:cubicBezTo>
                    <a:pt x="1929" y="607"/>
                    <a:pt x="1929" y="560"/>
                    <a:pt x="1929" y="500"/>
                  </a:cubicBezTo>
                  <a:lnTo>
                    <a:pt x="2524" y="453"/>
                  </a:lnTo>
                  <a:close/>
                  <a:moveTo>
                    <a:pt x="4691" y="488"/>
                  </a:moveTo>
                  <a:cubicBezTo>
                    <a:pt x="4691" y="548"/>
                    <a:pt x="4691" y="596"/>
                    <a:pt x="4691" y="655"/>
                  </a:cubicBezTo>
                  <a:lnTo>
                    <a:pt x="4132" y="703"/>
                  </a:lnTo>
                  <a:cubicBezTo>
                    <a:pt x="4132" y="655"/>
                    <a:pt x="4132" y="596"/>
                    <a:pt x="4132" y="548"/>
                  </a:cubicBezTo>
                  <a:lnTo>
                    <a:pt x="4132" y="536"/>
                  </a:lnTo>
                  <a:lnTo>
                    <a:pt x="4691" y="488"/>
                  </a:lnTo>
                  <a:close/>
                  <a:moveTo>
                    <a:pt x="1893" y="500"/>
                  </a:moveTo>
                  <a:cubicBezTo>
                    <a:pt x="1893" y="560"/>
                    <a:pt x="1893" y="619"/>
                    <a:pt x="1905" y="667"/>
                  </a:cubicBezTo>
                  <a:lnTo>
                    <a:pt x="1131" y="726"/>
                  </a:lnTo>
                  <a:cubicBezTo>
                    <a:pt x="1131" y="679"/>
                    <a:pt x="1119" y="619"/>
                    <a:pt x="1119" y="560"/>
                  </a:cubicBezTo>
                  <a:lnTo>
                    <a:pt x="1893" y="500"/>
                  </a:lnTo>
                  <a:close/>
                  <a:moveTo>
                    <a:pt x="4096" y="536"/>
                  </a:moveTo>
                  <a:cubicBezTo>
                    <a:pt x="4096" y="536"/>
                    <a:pt x="4096" y="548"/>
                    <a:pt x="4096" y="548"/>
                  </a:cubicBezTo>
                  <a:cubicBezTo>
                    <a:pt x="4096" y="596"/>
                    <a:pt x="4096" y="655"/>
                    <a:pt x="4084" y="703"/>
                  </a:cubicBezTo>
                  <a:lnTo>
                    <a:pt x="3405" y="750"/>
                  </a:lnTo>
                  <a:cubicBezTo>
                    <a:pt x="3405" y="703"/>
                    <a:pt x="3394" y="643"/>
                    <a:pt x="3394" y="584"/>
                  </a:cubicBezTo>
                  <a:lnTo>
                    <a:pt x="4096" y="536"/>
                  </a:lnTo>
                  <a:close/>
                  <a:moveTo>
                    <a:pt x="1084" y="572"/>
                  </a:moveTo>
                  <a:cubicBezTo>
                    <a:pt x="1096" y="619"/>
                    <a:pt x="1096" y="679"/>
                    <a:pt x="1108" y="738"/>
                  </a:cubicBezTo>
                  <a:lnTo>
                    <a:pt x="488" y="786"/>
                  </a:lnTo>
                  <a:cubicBezTo>
                    <a:pt x="477" y="726"/>
                    <a:pt x="465" y="679"/>
                    <a:pt x="465" y="619"/>
                  </a:cubicBezTo>
                  <a:lnTo>
                    <a:pt x="1084" y="572"/>
                  </a:lnTo>
                  <a:close/>
                  <a:moveTo>
                    <a:pt x="3358" y="596"/>
                  </a:moveTo>
                  <a:cubicBezTo>
                    <a:pt x="3358" y="643"/>
                    <a:pt x="3370" y="703"/>
                    <a:pt x="3370" y="762"/>
                  </a:cubicBezTo>
                  <a:lnTo>
                    <a:pt x="2584" y="822"/>
                  </a:lnTo>
                  <a:lnTo>
                    <a:pt x="2572" y="655"/>
                  </a:lnTo>
                  <a:lnTo>
                    <a:pt x="3358" y="596"/>
                  </a:lnTo>
                  <a:close/>
                  <a:moveTo>
                    <a:pt x="2536" y="655"/>
                  </a:moveTo>
                  <a:lnTo>
                    <a:pt x="2548" y="822"/>
                  </a:lnTo>
                  <a:lnTo>
                    <a:pt x="1953" y="869"/>
                  </a:lnTo>
                  <a:cubicBezTo>
                    <a:pt x="1953" y="822"/>
                    <a:pt x="1941" y="762"/>
                    <a:pt x="1941" y="703"/>
                  </a:cubicBezTo>
                  <a:lnTo>
                    <a:pt x="2536" y="655"/>
                  </a:lnTo>
                  <a:close/>
                  <a:moveTo>
                    <a:pt x="4679" y="691"/>
                  </a:moveTo>
                  <a:cubicBezTo>
                    <a:pt x="4679" y="750"/>
                    <a:pt x="4679" y="810"/>
                    <a:pt x="4668" y="857"/>
                  </a:cubicBezTo>
                  <a:lnTo>
                    <a:pt x="4120" y="905"/>
                  </a:lnTo>
                  <a:lnTo>
                    <a:pt x="4120" y="738"/>
                  </a:lnTo>
                  <a:lnTo>
                    <a:pt x="4679" y="691"/>
                  </a:lnTo>
                  <a:close/>
                  <a:moveTo>
                    <a:pt x="1905" y="703"/>
                  </a:moveTo>
                  <a:cubicBezTo>
                    <a:pt x="1905" y="762"/>
                    <a:pt x="1905" y="822"/>
                    <a:pt x="1917" y="869"/>
                  </a:cubicBezTo>
                  <a:lnTo>
                    <a:pt x="1167" y="929"/>
                  </a:lnTo>
                  <a:cubicBezTo>
                    <a:pt x="1155" y="881"/>
                    <a:pt x="1143" y="822"/>
                    <a:pt x="1143" y="762"/>
                  </a:cubicBezTo>
                  <a:lnTo>
                    <a:pt x="1905" y="703"/>
                  </a:lnTo>
                  <a:close/>
                  <a:moveTo>
                    <a:pt x="4084" y="738"/>
                  </a:moveTo>
                  <a:cubicBezTo>
                    <a:pt x="4084" y="798"/>
                    <a:pt x="4084" y="857"/>
                    <a:pt x="4084" y="905"/>
                  </a:cubicBezTo>
                  <a:lnTo>
                    <a:pt x="3429" y="965"/>
                  </a:lnTo>
                  <a:cubicBezTo>
                    <a:pt x="3417" y="905"/>
                    <a:pt x="3417" y="846"/>
                    <a:pt x="3417" y="786"/>
                  </a:cubicBezTo>
                  <a:lnTo>
                    <a:pt x="4084" y="738"/>
                  </a:lnTo>
                  <a:close/>
                  <a:moveTo>
                    <a:pt x="1108" y="774"/>
                  </a:moveTo>
                  <a:cubicBezTo>
                    <a:pt x="1108" y="822"/>
                    <a:pt x="1119" y="881"/>
                    <a:pt x="1131" y="941"/>
                  </a:cubicBezTo>
                  <a:lnTo>
                    <a:pt x="524" y="988"/>
                  </a:lnTo>
                  <a:cubicBezTo>
                    <a:pt x="512" y="929"/>
                    <a:pt x="500" y="881"/>
                    <a:pt x="500" y="822"/>
                  </a:cubicBezTo>
                  <a:lnTo>
                    <a:pt x="1108" y="774"/>
                  </a:lnTo>
                  <a:close/>
                  <a:moveTo>
                    <a:pt x="3382" y="798"/>
                  </a:moveTo>
                  <a:cubicBezTo>
                    <a:pt x="3382" y="846"/>
                    <a:pt x="3382" y="905"/>
                    <a:pt x="3394" y="965"/>
                  </a:cubicBezTo>
                  <a:lnTo>
                    <a:pt x="2596" y="1024"/>
                  </a:lnTo>
                  <a:lnTo>
                    <a:pt x="2584" y="857"/>
                  </a:lnTo>
                  <a:lnTo>
                    <a:pt x="3382" y="798"/>
                  </a:lnTo>
                  <a:close/>
                  <a:moveTo>
                    <a:pt x="2548" y="857"/>
                  </a:moveTo>
                  <a:lnTo>
                    <a:pt x="2560" y="1024"/>
                  </a:lnTo>
                  <a:lnTo>
                    <a:pt x="1977" y="1072"/>
                  </a:lnTo>
                  <a:cubicBezTo>
                    <a:pt x="1965" y="1024"/>
                    <a:pt x="1965" y="965"/>
                    <a:pt x="1953" y="905"/>
                  </a:cubicBezTo>
                  <a:lnTo>
                    <a:pt x="2548" y="857"/>
                  </a:lnTo>
                  <a:close/>
                  <a:moveTo>
                    <a:pt x="4668" y="893"/>
                  </a:moveTo>
                  <a:cubicBezTo>
                    <a:pt x="4668" y="953"/>
                    <a:pt x="4656" y="1012"/>
                    <a:pt x="4656" y="1072"/>
                  </a:cubicBezTo>
                  <a:lnTo>
                    <a:pt x="4120" y="1107"/>
                  </a:lnTo>
                  <a:cubicBezTo>
                    <a:pt x="4120" y="1060"/>
                    <a:pt x="4120" y="1000"/>
                    <a:pt x="4120" y="941"/>
                  </a:cubicBezTo>
                  <a:lnTo>
                    <a:pt x="4668" y="893"/>
                  </a:lnTo>
                  <a:close/>
                  <a:moveTo>
                    <a:pt x="1917" y="917"/>
                  </a:moveTo>
                  <a:cubicBezTo>
                    <a:pt x="1929" y="965"/>
                    <a:pt x="1929" y="1024"/>
                    <a:pt x="1929" y="1084"/>
                  </a:cubicBezTo>
                  <a:lnTo>
                    <a:pt x="1191" y="1143"/>
                  </a:lnTo>
                  <a:cubicBezTo>
                    <a:pt x="1191" y="1084"/>
                    <a:pt x="1179" y="1024"/>
                    <a:pt x="1167" y="977"/>
                  </a:cubicBezTo>
                  <a:lnTo>
                    <a:pt x="1917" y="917"/>
                  </a:lnTo>
                  <a:close/>
                  <a:moveTo>
                    <a:pt x="4084" y="941"/>
                  </a:moveTo>
                  <a:cubicBezTo>
                    <a:pt x="4084" y="1000"/>
                    <a:pt x="4084" y="1060"/>
                    <a:pt x="4084" y="1119"/>
                  </a:cubicBezTo>
                  <a:lnTo>
                    <a:pt x="3441" y="1167"/>
                  </a:lnTo>
                  <a:cubicBezTo>
                    <a:pt x="3441" y="1107"/>
                    <a:pt x="3429" y="1048"/>
                    <a:pt x="3429" y="1000"/>
                  </a:cubicBezTo>
                  <a:lnTo>
                    <a:pt x="4084" y="941"/>
                  </a:lnTo>
                  <a:close/>
                  <a:moveTo>
                    <a:pt x="1131" y="977"/>
                  </a:moveTo>
                  <a:cubicBezTo>
                    <a:pt x="1143" y="1024"/>
                    <a:pt x="1143" y="1084"/>
                    <a:pt x="1155" y="1143"/>
                  </a:cubicBezTo>
                  <a:lnTo>
                    <a:pt x="572" y="1191"/>
                  </a:lnTo>
                  <a:cubicBezTo>
                    <a:pt x="560" y="1131"/>
                    <a:pt x="548" y="1084"/>
                    <a:pt x="536" y="1024"/>
                  </a:cubicBezTo>
                  <a:lnTo>
                    <a:pt x="1131" y="977"/>
                  </a:lnTo>
                  <a:close/>
                  <a:moveTo>
                    <a:pt x="3394" y="1000"/>
                  </a:moveTo>
                  <a:cubicBezTo>
                    <a:pt x="3394" y="1060"/>
                    <a:pt x="3405" y="1107"/>
                    <a:pt x="3405" y="1167"/>
                  </a:cubicBezTo>
                  <a:lnTo>
                    <a:pt x="2608" y="1227"/>
                  </a:lnTo>
                  <a:lnTo>
                    <a:pt x="2596" y="1060"/>
                  </a:lnTo>
                  <a:lnTo>
                    <a:pt x="3394" y="1000"/>
                  </a:lnTo>
                  <a:close/>
                  <a:moveTo>
                    <a:pt x="2560" y="1072"/>
                  </a:moveTo>
                  <a:lnTo>
                    <a:pt x="2572" y="1238"/>
                  </a:lnTo>
                  <a:lnTo>
                    <a:pt x="1989" y="1274"/>
                  </a:lnTo>
                  <a:cubicBezTo>
                    <a:pt x="1989" y="1227"/>
                    <a:pt x="1977" y="1167"/>
                    <a:pt x="1977" y="1107"/>
                  </a:cubicBezTo>
                  <a:lnTo>
                    <a:pt x="2560" y="1072"/>
                  </a:lnTo>
                  <a:close/>
                  <a:moveTo>
                    <a:pt x="4644" y="1107"/>
                  </a:moveTo>
                  <a:cubicBezTo>
                    <a:pt x="4644" y="1167"/>
                    <a:pt x="4632" y="1215"/>
                    <a:pt x="4632" y="1274"/>
                  </a:cubicBezTo>
                  <a:lnTo>
                    <a:pt x="4108" y="1310"/>
                  </a:lnTo>
                  <a:cubicBezTo>
                    <a:pt x="4108" y="1262"/>
                    <a:pt x="4108" y="1203"/>
                    <a:pt x="4120" y="1143"/>
                  </a:cubicBezTo>
                  <a:lnTo>
                    <a:pt x="4644" y="1107"/>
                  </a:lnTo>
                  <a:close/>
                  <a:moveTo>
                    <a:pt x="1941" y="1119"/>
                  </a:moveTo>
                  <a:cubicBezTo>
                    <a:pt x="1941" y="1167"/>
                    <a:pt x="1953" y="1227"/>
                    <a:pt x="1953" y="1286"/>
                  </a:cubicBezTo>
                  <a:lnTo>
                    <a:pt x="1239" y="1334"/>
                  </a:lnTo>
                  <a:cubicBezTo>
                    <a:pt x="1227" y="1286"/>
                    <a:pt x="1215" y="1227"/>
                    <a:pt x="1203" y="1179"/>
                  </a:cubicBezTo>
                  <a:lnTo>
                    <a:pt x="1941" y="1119"/>
                  </a:lnTo>
                  <a:close/>
                  <a:moveTo>
                    <a:pt x="4072" y="1155"/>
                  </a:moveTo>
                  <a:cubicBezTo>
                    <a:pt x="4072" y="1203"/>
                    <a:pt x="4072" y="1262"/>
                    <a:pt x="4072" y="1322"/>
                  </a:cubicBezTo>
                  <a:lnTo>
                    <a:pt x="3453" y="1369"/>
                  </a:lnTo>
                  <a:cubicBezTo>
                    <a:pt x="3453" y="1310"/>
                    <a:pt x="3441" y="1262"/>
                    <a:pt x="3441" y="1203"/>
                  </a:cubicBezTo>
                  <a:lnTo>
                    <a:pt x="4072" y="1155"/>
                  </a:lnTo>
                  <a:close/>
                  <a:moveTo>
                    <a:pt x="1167" y="1179"/>
                  </a:moveTo>
                  <a:cubicBezTo>
                    <a:pt x="1179" y="1238"/>
                    <a:pt x="1191" y="1286"/>
                    <a:pt x="1203" y="1346"/>
                  </a:cubicBezTo>
                  <a:lnTo>
                    <a:pt x="631" y="1393"/>
                  </a:lnTo>
                  <a:cubicBezTo>
                    <a:pt x="608" y="1334"/>
                    <a:pt x="596" y="1274"/>
                    <a:pt x="584" y="1227"/>
                  </a:cubicBezTo>
                  <a:lnTo>
                    <a:pt x="1167" y="1179"/>
                  </a:lnTo>
                  <a:close/>
                  <a:moveTo>
                    <a:pt x="3405" y="1203"/>
                  </a:moveTo>
                  <a:cubicBezTo>
                    <a:pt x="3417" y="1262"/>
                    <a:pt x="3417" y="1310"/>
                    <a:pt x="3417" y="1369"/>
                  </a:cubicBezTo>
                  <a:lnTo>
                    <a:pt x="2632" y="1429"/>
                  </a:lnTo>
                  <a:lnTo>
                    <a:pt x="2620" y="1262"/>
                  </a:lnTo>
                  <a:lnTo>
                    <a:pt x="3405" y="1203"/>
                  </a:lnTo>
                  <a:close/>
                  <a:moveTo>
                    <a:pt x="2584" y="1274"/>
                  </a:moveTo>
                  <a:lnTo>
                    <a:pt x="2596" y="1441"/>
                  </a:lnTo>
                  <a:lnTo>
                    <a:pt x="2012" y="1488"/>
                  </a:lnTo>
                  <a:cubicBezTo>
                    <a:pt x="2012" y="1429"/>
                    <a:pt x="2001" y="1369"/>
                    <a:pt x="2001" y="1322"/>
                  </a:cubicBezTo>
                  <a:lnTo>
                    <a:pt x="2584" y="1274"/>
                  </a:lnTo>
                  <a:close/>
                  <a:moveTo>
                    <a:pt x="4620" y="1310"/>
                  </a:moveTo>
                  <a:cubicBezTo>
                    <a:pt x="4620" y="1369"/>
                    <a:pt x="4608" y="1429"/>
                    <a:pt x="4608" y="1477"/>
                  </a:cubicBezTo>
                  <a:lnTo>
                    <a:pt x="4096" y="1524"/>
                  </a:lnTo>
                  <a:cubicBezTo>
                    <a:pt x="4096" y="1465"/>
                    <a:pt x="4108" y="1405"/>
                    <a:pt x="4108" y="1358"/>
                  </a:cubicBezTo>
                  <a:lnTo>
                    <a:pt x="4620" y="1310"/>
                  </a:lnTo>
                  <a:close/>
                  <a:moveTo>
                    <a:pt x="1965" y="1322"/>
                  </a:moveTo>
                  <a:cubicBezTo>
                    <a:pt x="1965" y="1381"/>
                    <a:pt x="1977" y="1429"/>
                    <a:pt x="1977" y="1488"/>
                  </a:cubicBezTo>
                  <a:lnTo>
                    <a:pt x="1286" y="1536"/>
                  </a:lnTo>
                  <a:cubicBezTo>
                    <a:pt x="1274" y="1488"/>
                    <a:pt x="1250" y="1429"/>
                    <a:pt x="1239" y="1381"/>
                  </a:cubicBezTo>
                  <a:lnTo>
                    <a:pt x="1965" y="1322"/>
                  </a:lnTo>
                  <a:close/>
                  <a:moveTo>
                    <a:pt x="4072" y="1358"/>
                  </a:moveTo>
                  <a:cubicBezTo>
                    <a:pt x="4072" y="1417"/>
                    <a:pt x="4060" y="1465"/>
                    <a:pt x="4060" y="1524"/>
                  </a:cubicBezTo>
                  <a:lnTo>
                    <a:pt x="3453" y="1572"/>
                  </a:lnTo>
                  <a:cubicBezTo>
                    <a:pt x="3453" y="1512"/>
                    <a:pt x="3453" y="1465"/>
                    <a:pt x="3453" y="1405"/>
                  </a:cubicBezTo>
                  <a:lnTo>
                    <a:pt x="4072" y="1358"/>
                  </a:lnTo>
                  <a:close/>
                  <a:moveTo>
                    <a:pt x="1203" y="1381"/>
                  </a:moveTo>
                  <a:cubicBezTo>
                    <a:pt x="1215" y="1429"/>
                    <a:pt x="1227" y="1488"/>
                    <a:pt x="1250" y="1548"/>
                  </a:cubicBezTo>
                  <a:lnTo>
                    <a:pt x="691" y="1584"/>
                  </a:lnTo>
                  <a:cubicBezTo>
                    <a:pt x="667" y="1536"/>
                    <a:pt x="655" y="1477"/>
                    <a:pt x="631" y="1429"/>
                  </a:cubicBezTo>
                  <a:lnTo>
                    <a:pt x="1203" y="1381"/>
                  </a:lnTo>
                  <a:close/>
                  <a:moveTo>
                    <a:pt x="3417" y="1405"/>
                  </a:moveTo>
                  <a:cubicBezTo>
                    <a:pt x="3417" y="1465"/>
                    <a:pt x="3417" y="1524"/>
                    <a:pt x="3417" y="1572"/>
                  </a:cubicBezTo>
                  <a:lnTo>
                    <a:pt x="2643" y="1643"/>
                  </a:lnTo>
                  <a:lnTo>
                    <a:pt x="2632" y="1477"/>
                  </a:lnTo>
                  <a:lnTo>
                    <a:pt x="3417" y="1405"/>
                  </a:lnTo>
                  <a:close/>
                  <a:moveTo>
                    <a:pt x="2596" y="1477"/>
                  </a:moveTo>
                  <a:lnTo>
                    <a:pt x="2608" y="1643"/>
                  </a:lnTo>
                  <a:lnTo>
                    <a:pt x="2048" y="1691"/>
                  </a:lnTo>
                  <a:cubicBezTo>
                    <a:pt x="2036" y="1631"/>
                    <a:pt x="2024" y="1572"/>
                    <a:pt x="2024" y="1524"/>
                  </a:cubicBezTo>
                  <a:lnTo>
                    <a:pt x="2596" y="1477"/>
                  </a:lnTo>
                  <a:close/>
                  <a:moveTo>
                    <a:pt x="4596" y="1524"/>
                  </a:moveTo>
                  <a:lnTo>
                    <a:pt x="4596" y="1524"/>
                  </a:lnTo>
                  <a:cubicBezTo>
                    <a:pt x="4584" y="1572"/>
                    <a:pt x="4584" y="1631"/>
                    <a:pt x="4572" y="1691"/>
                  </a:cubicBezTo>
                  <a:lnTo>
                    <a:pt x="4084" y="1727"/>
                  </a:lnTo>
                  <a:cubicBezTo>
                    <a:pt x="4096" y="1667"/>
                    <a:pt x="4096" y="1619"/>
                    <a:pt x="4096" y="1560"/>
                  </a:cubicBezTo>
                  <a:lnTo>
                    <a:pt x="4596" y="1524"/>
                  </a:lnTo>
                  <a:close/>
                  <a:moveTo>
                    <a:pt x="1989" y="1524"/>
                  </a:moveTo>
                  <a:cubicBezTo>
                    <a:pt x="1989" y="1584"/>
                    <a:pt x="2001" y="1631"/>
                    <a:pt x="2012" y="1691"/>
                  </a:cubicBezTo>
                  <a:lnTo>
                    <a:pt x="1334" y="1739"/>
                  </a:lnTo>
                  <a:cubicBezTo>
                    <a:pt x="1322" y="1691"/>
                    <a:pt x="1310" y="1631"/>
                    <a:pt x="1298" y="1584"/>
                  </a:cubicBezTo>
                  <a:lnTo>
                    <a:pt x="1989" y="1524"/>
                  </a:lnTo>
                  <a:close/>
                  <a:moveTo>
                    <a:pt x="4060" y="1560"/>
                  </a:moveTo>
                  <a:cubicBezTo>
                    <a:pt x="4060" y="1619"/>
                    <a:pt x="4048" y="1679"/>
                    <a:pt x="4048" y="1727"/>
                  </a:cubicBezTo>
                  <a:lnTo>
                    <a:pt x="3465" y="1774"/>
                  </a:lnTo>
                  <a:cubicBezTo>
                    <a:pt x="3465" y="1727"/>
                    <a:pt x="3465" y="1667"/>
                    <a:pt x="3453" y="1608"/>
                  </a:cubicBezTo>
                  <a:lnTo>
                    <a:pt x="4060" y="1560"/>
                  </a:lnTo>
                  <a:close/>
                  <a:moveTo>
                    <a:pt x="1262" y="1584"/>
                  </a:moveTo>
                  <a:cubicBezTo>
                    <a:pt x="1274" y="1631"/>
                    <a:pt x="1286" y="1691"/>
                    <a:pt x="1298" y="1750"/>
                  </a:cubicBezTo>
                  <a:lnTo>
                    <a:pt x="762" y="1786"/>
                  </a:lnTo>
                  <a:cubicBezTo>
                    <a:pt x="738" y="1739"/>
                    <a:pt x="715" y="1679"/>
                    <a:pt x="703" y="1619"/>
                  </a:cubicBezTo>
                  <a:lnTo>
                    <a:pt x="1262" y="1584"/>
                  </a:lnTo>
                  <a:close/>
                  <a:moveTo>
                    <a:pt x="3417" y="1608"/>
                  </a:moveTo>
                  <a:cubicBezTo>
                    <a:pt x="3429" y="1667"/>
                    <a:pt x="3429" y="1727"/>
                    <a:pt x="3429" y="1786"/>
                  </a:cubicBezTo>
                  <a:lnTo>
                    <a:pt x="2655" y="1846"/>
                  </a:lnTo>
                  <a:lnTo>
                    <a:pt x="2643" y="1679"/>
                  </a:lnTo>
                  <a:lnTo>
                    <a:pt x="3417" y="1608"/>
                  </a:lnTo>
                  <a:close/>
                  <a:moveTo>
                    <a:pt x="2608" y="1679"/>
                  </a:moveTo>
                  <a:lnTo>
                    <a:pt x="2620" y="1846"/>
                  </a:lnTo>
                  <a:lnTo>
                    <a:pt x="2072" y="1893"/>
                  </a:lnTo>
                  <a:cubicBezTo>
                    <a:pt x="2072" y="1834"/>
                    <a:pt x="2060" y="1774"/>
                    <a:pt x="2048" y="1727"/>
                  </a:cubicBezTo>
                  <a:lnTo>
                    <a:pt x="2608" y="1679"/>
                  </a:lnTo>
                  <a:close/>
                  <a:moveTo>
                    <a:pt x="2012" y="1727"/>
                  </a:moveTo>
                  <a:cubicBezTo>
                    <a:pt x="2024" y="1786"/>
                    <a:pt x="2024" y="1834"/>
                    <a:pt x="2036" y="1893"/>
                  </a:cubicBezTo>
                  <a:lnTo>
                    <a:pt x="1405" y="1941"/>
                  </a:lnTo>
                  <a:cubicBezTo>
                    <a:pt x="1381" y="1893"/>
                    <a:pt x="1370" y="1834"/>
                    <a:pt x="1346" y="1774"/>
                  </a:cubicBezTo>
                  <a:lnTo>
                    <a:pt x="2012" y="1727"/>
                  </a:lnTo>
                  <a:close/>
                  <a:moveTo>
                    <a:pt x="4560" y="1727"/>
                  </a:moveTo>
                  <a:cubicBezTo>
                    <a:pt x="4560" y="1786"/>
                    <a:pt x="4548" y="1846"/>
                    <a:pt x="4537" y="1893"/>
                  </a:cubicBezTo>
                  <a:lnTo>
                    <a:pt x="4072" y="1941"/>
                  </a:lnTo>
                  <a:lnTo>
                    <a:pt x="4084" y="1762"/>
                  </a:lnTo>
                  <a:lnTo>
                    <a:pt x="4560" y="1727"/>
                  </a:lnTo>
                  <a:close/>
                  <a:moveTo>
                    <a:pt x="1310" y="1774"/>
                  </a:moveTo>
                  <a:cubicBezTo>
                    <a:pt x="1334" y="1834"/>
                    <a:pt x="1346" y="1893"/>
                    <a:pt x="1370" y="1941"/>
                  </a:cubicBezTo>
                  <a:lnTo>
                    <a:pt x="834" y="1989"/>
                  </a:lnTo>
                  <a:cubicBezTo>
                    <a:pt x="810" y="1929"/>
                    <a:pt x="798" y="1881"/>
                    <a:pt x="774" y="1822"/>
                  </a:cubicBezTo>
                  <a:lnTo>
                    <a:pt x="1310" y="1774"/>
                  </a:lnTo>
                  <a:close/>
                  <a:moveTo>
                    <a:pt x="4048" y="1762"/>
                  </a:moveTo>
                  <a:cubicBezTo>
                    <a:pt x="4048" y="1822"/>
                    <a:pt x="4037" y="1881"/>
                    <a:pt x="4037" y="1941"/>
                  </a:cubicBezTo>
                  <a:lnTo>
                    <a:pt x="3465" y="1989"/>
                  </a:lnTo>
                  <a:cubicBezTo>
                    <a:pt x="3465" y="1929"/>
                    <a:pt x="3465" y="1869"/>
                    <a:pt x="3465" y="1810"/>
                  </a:cubicBezTo>
                  <a:lnTo>
                    <a:pt x="4048" y="1762"/>
                  </a:lnTo>
                  <a:close/>
                  <a:moveTo>
                    <a:pt x="3417" y="1822"/>
                  </a:moveTo>
                  <a:cubicBezTo>
                    <a:pt x="3429" y="1869"/>
                    <a:pt x="3429" y="1929"/>
                    <a:pt x="3417" y="1989"/>
                  </a:cubicBezTo>
                  <a:lnTo>
                    <a:pt x="2667" y="2048"/>
                  </a:lnTo>
                  <a:lnTo>
                    <a:pt x="2655" y="1881"/>
                  </a:lnTo>
                  <a:lnTo>
                    <a:pt x="3417" y="1822"/>
                  </a:lnTo>
                  <a:close/>
                  <a:moveTo>
                    <a:pt x="2620" y="1881"/>
                  </a:moveTo>
                  <a:lnTo>
                    <a:pt x="2632" y="2048"/>
                  </a:lnTo>
                  <a:lnTo>
                    <a:pt x="2108" y="2096"/>
                  </a:lnTo>
                  <a:cubicBezTo>
                    <a:pt x="2096" y="2036"/>
                    <a:pt x="2096" y="1977"/>
                    <a:pt x="2084" y="1929"/>
                  </a:cubicBezTo>
                  <a:lnTo>
                    <a:pt x="2620" y="1881"/>
                  </a:lnTo>
                  <a:close/>
                  <a:moveTo>
                    <a:pt x="2048" y="1929"/>
                  </a:moveTo>
                  <a:cubicBezTo>
                    <a:pt x="2048" y="1989"/>
                    <a:pt x="2060" y="2036"/>
                    <a:pt x="2072" y="2096"/>
                  </a:cubicBezTo>
                  <a:lnTo>
                    <a:pt x="1477" y="2143"/>
                  </a:lnTo>
                  <a:cubicBezTo>
                    <a:pt x="1453" y="2084"/>
                    <a:pt x="1429" y="2036"/>
                    <a:pt x="1417" y="1977"/>
                  </a:cubicBezTo>
                  <a:lnTo>
                    <a:pt x="2048" y="1929"/>
                  </a:lnTo>
                  <a:close/>
                  <a:moveTo>
                    <a:pt x="4525" y="1941"/>
                  </a:moveTo>
                  <a:cubicBezTo>
                    <a:pt x="4513" y="1989"/>
                    <a:pt x="4501" y="2048"/>
                    <a:pt x="4489" y="2108"/>
                  </a:cubicBezTo>
                  <a:lnTo>
                    <a:pt x="4048" y="2143"/>
                  </a:lnTo>
                  <a:cubicBezTo>
                    <a:pt x="4060" y="2084"/>
                    <a:pt x="4060" y="2024"/>
                    <a:pt x="4060" y="1977"/>
                  </a:cubicBezTo>
                  <a:lnTo>
                    <a:pt x="4525" y="1941"/>
                  </a:lnTo>
                  <a:close/>
                  <a:moveTo>
                    <a:pt x="1381" y="1977"/>
                  </a:moveTo>
                  <a:cubicBezTo>
                    <a:pt x="1393" y="2036"/>
                    <a:pt x="1417" y="2096"/>
                    <a:pt x="1429" y="2143"/>
                  </a:cubicBezTo>
                  <a:lnTo>
                    <a:pt x="929" y="2191"/>
                  </a:lnTo>
                  <a:cubicBezTo>
                    <a:pt x="893" y="2131"/>
                    <a:pt x="881" y="2072"/>
                    <a:pt x="858" y="2024"/>
                  </a:cubicBezTo>
                  <a:lnTo>
                    <a:pt x="1381" y="1977"/>
                  </a:lnTo>
                  <a:close/>
                  <a:moveTo>
                    <a:pt x="4037" y="1977"/>
                  </a:moveTo>
                  <a:cubicBezTo>
                    <a:pt x="4025" y="2036"/>
                    <a:pt x="4025" y="2084"/>
                    <a:pt x="4013" y="2143"/>
                  </a:cubicBezTo>
                  <a:lnTo>
                    <a:pt x="3453" y="2191"/>
                  </a:lnTo>
                  <a:cubicBezTo>
                    <a:pt x="3453" y="2131"/>
                    <a:pt x="3453" y="2072"/>
                    <a:pt x="3465" y="2024"/>
                  </a:cubicBezTo>
                  <a:lnTo>
                    <a:pt x="4037" y="1977"/>
                  </a:lnTo>
                  <a:close/>
                  <a:moveTo>
                    <a:pt x="3417" y="2024"/>
                  </a:moveTo>
                  <a:lnTo>
                    <a:pt x="3417" y="2191"/>
                  </a:lnTo>
                  <a:lnTo>
                    <a:pt x="2679" y="2250"/>
                  </a:lnTo>
                  <a:lnTo>
                    <a:pt x="2667" y="2084"/>
                  </a:lnTo>
                  <a:lnTo>
                    <a:pt x="3417" y="2024"/>
                  </a:lnTo>
                  <a:close/>
                  <a:moveTo>
                    <a:pt x="2632" y="2084"/>
                  </a:moveTo>
                  <a:lnTo>
                    <a:pt x="2643" y="2250"/>
                  </a:lnTo>
                  <a:lnTo>
                    <a:pt x="2155" y="2298"/>
                  </a:lnTo>
                  <a:cubicBezTo>
                    <a:pt x="2143" y="2239"/>
                    <a:pt x="2132" y="2179"/>
                    <a:pt x="2120" y="2131"/>
                  </a:cubicBezTo>
                  <a:lnTo>
                    <a:pt x="2632" y="2084"/>
                  </a:lnTo>
                  <a:close/>
                  <a:moveTo>
                    <a:pt x="2084" y="2131"/>
                  </a:moveTo>
                  <a:cubicBezTo>
                    <a:pt x="2096" y="2191"/>
                    <a:pt x="2108" y="2239"/>
                    <a:pt x="2120" y="2298"/>
                  </a:cubicBezTo>
                  <a:lnTo>
                    <a:pt x="1560" y="2346"/>
                  </a:lnTo>
                  <a:cubicBezTo>
                    <a:pt x="1524" y="2286"/>
                    <a:pt x="1512" y="2239"/>
                    <a:pt x="1489" y="2179"/>
                  </a:cubicBezTo>
                  <a:lnTo>
                    <a:pt x="2084" y="2131"/>
                  </a:lnTo>
                  <a:close/>
                  <a:moveTo>
                    <a:pt x="4489" y="2143"/>
                  </a:moveTo>
                  <a:cubicBezTo>
                    <a:pt x="4477" y="2203"/>
                    <a:pt x="4465" y="2262"/>
                    <a:pt x="4453" y="2322"/>
                  </a:cubicBezTo>
                  <a:lnTo>
                    <a:pt x="4025" y="2346"/>
                  </a:lnTo>
                  <a:cubicBezTo>
                    <a:pt x="4037" y="2298"/>
                    <a:pt x="4037" y="2239"/>
                    <a:pt x="4048" y="2179"/>
                  </a:cubicBezTo>
                  <a:lnTo>
                    <a:pt x="4489" y="2143"/>
                  </a:lnTo>
                  <a:close/>
                  <a:moveTo>
                    <a:pt x="1453" y="2179"/>
                  </a:moveTo>
                  <a:cubicBezTo>
                    <a:pt x="1477" y="2239"/>
                    <a:pt x="1489" y="2286"/>
                    <a:pt x="1512" y="2346"/>
                  </a:cubicBezTo>
                  <a:lnTo>
                    <a:pt x="1024" y="2381"/>
                  </a:lnTo>
                  <a:cubicBezTo>
                    <a:pt x="1000" y="2334"/>
                    <a:pt x="965" y="2274"/>
                    <a:pt x="941" y="2227"/>
                  </a:cubicBezTo>
                  <a:lnTo>
                    <a:pt x="1453" y="2179"/>
                  </a:lnTo>
                  <a:close/>
                  <a:moveTo>
                    <a:pt x="4013" y="2179"/>
                  </a:moveTo>
                  <a:cubicBezTo>
                    <a:pt x="4001" y="2239"/>
                    <a:pt x="4001" y="2298"/>
                    <a:pt x="3989" y="2358"/>
                  </a:cubicBezTo>
                  <a:lnTo>
                    <a:pt x="3441" y="2393"/>
                  </a:lnTo>
                  <a:cubicBezTo>
                    <a:pt x="3441" y="2346"/>
                    <a:pt x="3453" y="2286"/>
                    <a:pt x="3453" y="2227"/>
                  </a:cubicBezTo>
                  <a:lnTo>
                    <a:pt x="4013" y="2179"/>
                  </a:lnTo>
                  <a:close/>
                  <a:moveTo>
                    <a:pt x="3417" y="2227"/>
                  </a:moveTo>
                  <a:cubicBezTo>
                    <a:pt x="3417" y="2286"/>
                    <a:pt x="3405" y="2346"/>
                    <a:pt x="3405" y="2393"/>
                  </a:cubicBezTo>
                  <a:lnTo>
                    <a:pt x="2703" y="2453"/>
                  </a:lnTo>
                  <a:lnTo>
                    <a:pt x="2691" y="2286"/>
                  </a:lnTo>
                  <a:lnTo>
                    <a:pt x="3417" y="2227"/>
                  </a:lnTo>
                  <a:close/>
                  <a:moveTo>
                    <a:pt x="2643" y="2286"/>
                  </a:moveTo>
                  <a:lnTo>
                    <a:pt x="2655" y="2453"/>
                  </a:lnTo>
                  <a:lnTo>
                    <a:pt x="2191" y="2501"/>
                  </a:lnTo>
                  <a:cubicBezTo>
                    <a:pt x="2179" y="2441"/>
                    <a:pt x="2167" y="2381"/>
                    <a:pt x="2155" y="2334"/>
                  </a:cubicBezTo>
                  <a:lnTo>
                    <a:pt x="2643" y="2286"/>
                  </a:lnTo>
                  <a:close/>
                  <a:moveTo>
                    <a:pt x="2120" y="2334"/>
                  </a:moveTo>
                  <a:cubicBezTo>
                    <a:pt x="2132" y="2393"/>
                    <a:pt x="2143" y="2441"/>
                    <a:pt x="2155" y="2501"/>
                  </a:cubicBezTo>
                  <a:lnTo>
                    <a:pt x="1643" y="2536"/>
                  </a:lnTo>
                  <a:cubicBezTo>
                    <a:pt x="1620" y="2489"/>
                    <a:pt x="1596" y="2429"/>
                    <a:pt x="1572" y="2381"/>
                  </a:cubicBezTo>
                  <a:lnTo>
                    <a:pt x="2120" y="2334"/>
                  </a:lnTo>
                  <a:close/>
                  <a:moveTo>
                    <a:pt x="1524" y="2381"/>
                  </a:moveTo>
                  <a:cubicBezTo>
                    <a:pt x="1560" y="2441"/>
                    <a:pt x="1572" y="2489"/>
                    <a:pt x="1608" y="2536"/>
                  </a:cubicBezTo>
                  <a:lnTo>
                    <a:pt x="1131" y="2584"/>
                  </a:lnTo>
                  <a:cubicBezTo>
                    <a:pt x="1096" y="2524"/>
                    <a:pt x="1072" y="2477"/>
                    <a:pt x="1036" y="2417"/>
                  </a:cubicBezTo>
                  <a:lnTo>
                    <a:pt x="1524" y="2381"/>
                  </a:lnTo>
                  <a:close/>
                  <a:moveTo>
                    <a:pt x="5072" y="0"/>
                  </a:moveTo>
                  <a:lnTo>
                    <a:pt x="4727" y="36"/>
                  </a:lnTo>
                  <a:cubicBezTo>
                    <a:pt x="4727" y="24"/>
                    <a:pt x="4727" y="24"/>
                    <a:pt x="4727" y="24"/>
                  </a:cubicBezTo>
                  <a:cubicBezTo>
                    <a:pt x="4715" y="24"/>
                    <a:pt x="4715" y="24"/>
                    <a:pt x="4715" y="36"/>
                  </a:cubicBezTo>
                  <a:lnTo>
                    <a:pt x="4120" y="72"/>
                  </a:lnTo>
                  <a:cubicBezTo>
                    <a:pt x="4120" y="72"/>
                    <a:pt x="4120" y="72"/>
                    <a:pt x="4120" y="84"/>
                  </a:cubicBezTo>
                  <a:lnTo>
                    <a:pt x="3322" y="143"/>
                  </a:lnTo>
                  <a:cubicBezTo>
                    <a:pt x="3322" y="131"/>
                    <a:pt x="3322" y="131"/>
                    <a:pt x="3310" y="131"/>
                  </a:cubicBezTo>
                  <a:cubicBezTo>
                    <a:pt x="3310" y="131"/>
                    <a:pt x="3298" y="131"/>
                    <a:pt x="3298" y="143"/>
                  </a:cubicBezTo>
                  <a:lnTo>
                    <a:pt x="2536" y="203"/>
                  </a:lnTo>
                  <a:cubicBezTo>
                    <a:pt x="2536" y="191"/>
                    <a:pt x="2536" y="191"/>
                    <a:pt x="2536" y="191"/>
                  </a:cubicBezTo>
                  <a:cubicBezTo>
                    <a:pt x="2536" y="191"/>
                    <a:pt x="2524" y="179"/>
                    <a:pt x="2524" y="179"/>
                  </a:cubicBezTo>
                  <a:cubicBezTo>
                    <a:pt x="2513" y="179"/>
                    <a:pt x="2513" y="191"/>
                    <a:pt x="2501" y="191"/>
                  </a:cubicBezTo>
                  <a:lnTo>
                    <a:pt x="2501" y="203"/>
                  </a:lnTo>
                  <a:lnTo>
                    <a:pt x="417" y="369"/>
                  </a:lnTo>
                  <a:lnTo>
                    <a:pt x="12" y="405"/>
                  </a:lnTo>
                  <a:cubicBezTo>
                    <a:pt x="12" y="405"/>
                    <a:pt x="0" y="417"/>
                    <a:pt x="0" y="429"/>
                  </a:cubicBezTo>
                  <a:cubicBezTo>
                    <a:pt x="0" y="429"/>
                    <a:pt x="12" y="441"/>
                    <a:pt x="24" y="441"/>
                  </a:cubicBezTo>
                  <a:lnTo>
                    <a:pt x="405" y="405"/>
                  </a:lnTo>
                  <a:cubicBezTo>
                    <a:pt x="405" y="465"/>
                    <a:pt x="417" y="524"/>
                    <a:pt x="429" y="584"/>
                  </a:cubicBezTo>
                  <a:lnTo>
                    <a:pt x="60" y="619"/>
                  </a:lnTo>
                  <a:cubicBezTo>
                    <a:pt x="60" y="619"/>
                    <a:pt x="72" y="631"/>
                    <a:pt x="72" y="631"/>
                  </a:cubicBezTo>
                  <a:cubicBezTo>
                    <a:pt x="72" y="643"/>
                    <a:pt x="72" y="643"/>
                    <a:pt x="72" y="655"/>
                  </a:cubicBezTo>
                  <a:lnTo>
                    <a:pt x="429" y="619"/>
                  </a:lnTo>
                  <a:cubicBezTo>
                    <a:pt x="441" y="679"/>
                    <a:pt x="441" y="738"/>
                    <a:pt x="453" y="786"/>
                  </a:cubicBezTo>
                  <a:lnTo>
                    <a:pt x="107" y="822"/>
                  </a:lnTo>
                  <a:lnTo>
                    <a:pt x="107" y="834"/>
                  </a:lnTo>
                  <a:cubicBezTo>
                    <a:pt x="107" y="846"/>
                    <a:pt x="107" y="846"/>
                    <a:pt x="107" y="857"/>
                  </a:cubicBezTo>
                  <a:lnTo>
                    <a:pt x="465" y="822"/>
                  </a:lnTo>
                  <a:cubicBezTo>
                    <a:pt x="465" y="881"/>
                    <a:pt x="477" y="941"/>
                    <a:pt x="488" y="988"/>
                  </a:cubicBezTo>
                  <a:lnTo>
                    <a:pt x="143" y="1024"/>
                  </a:lnTo>
                  <a:lnTo>
                    <a:pt x="155" y="1036"/>
                  </a:lnTo>
                  <a:cubicBezTo>
                    <a:pt x="155" y="1048"/>
                    <a:pt x="155" y="1048"/>
                    <a:pt x="155" y="1060"/>
                  </a:cubicBezTo>
                  <a:lnTo>
                    <a:pt x="500" y="1024"/>
                  </a:lnTo>
                  <a:cubicBezTo>
                    <a:pt x="512" y="1084"/>
                    <a:pt x="524" y="1143"/>
                    <a:pt x="536" y="1191"/>
                  </a:cubicBezTo>
                  <a:lnTo>
                    <a:pt x="191" y="1227"/>
                  </a:lnTo>
                  <a:lnTo>
                    <a:pt x="203" y="1238"/>
                  </a:lnTo>
                  <a:lnTo>
                    <a:pt x="203" y="1262"/>
                  </a:lnTo>
                  <a:lnTo>
                    <a:pt x="548" y="1227"/>
                  </a:lnTo>
                  <a:cubicBezTo>
                    <a:pt x="560" y="1286"/>
                    <a:pt x="572" y="1346"/>
                    <a:pt x="596" y="1393"/>
                  </a:cubicBezTo>
                  <a:lnTo>
                    <a:pt x="238" y="1429"/>
                  </a:lnTo>
                  <a:lnTo>
                    <a:pt x="250" y="1441"/>
                  </a:lnTo>
                  <a:lnTo>
                    <a:pt x="250" y="1465"/>
                  </a:lnTo>
                  <a:lnTo>
                    <a:pt x="608" y="1429"/>
                  </a:lnTo>
                  <a:cubicBezTo>
                    <a:pt x="619" y="1488"/>
                    <a:pt x="631" y="1536"/>
                    <a:pt x="655" y="1596"/>
                  </a:cubicBezTo>
                  <a:lnTo>
                    <a:pt x="298" y="1619"/>
                  </a:lnTo>
                  <a:lnTo>
                    <a:pt x="298" y="1643"/>
                  </a:lnTo>
                  <a:lnTo>
                    <a:pt x="310" y="1655"/>
                  </a:lnTo>
                  <a:lnTo>
                    <a:pt x="667" y="1631"/>
                  </a:lnTo>
                  <a:cubicBezTo>
                    <a:pt x="679" y="1691"/>
                    <a:pt x="703" y="1739"/>
                    <a:pt x="727" y="1798"/>
                  </a:cubicBezTo>
                  <a:lnTo>
                    <a:pt x="346" y="1822"/>
                  </a:lnTo>
                  <a:lnTo>
                    <a:pt x="357" y="1846"/>
                  </a:lnTo>
                  <a:lnTo>
                    <a:pt x="357" y="1858"/>
                  </a:lnTo>
                  <a:lnTo>
                    <a:pt x="738" y="1834"/>
                  </a:lnTo>
                  <a:cubicBezTo>
                    <a:pt x="762" y="1881"/>
                    <a:pt x="774" y="1941"/>
                    <a:pt x="798" y="1989"/>
                  </a:cubicBezTo>
                  <a:lnTo>
                    <a:pt x="405" y="2024"/>
                  </a:lnTo>
                  <a:cubicBezTo>
                    <a:pt x="405" y="2036"/>
                    <a:pt x="417" y="2036"/>
                    <a:pt x="417" y="2048"/>
                  </a:cubicBezTo>
                  <a:cubicBezTo>
                    <a:pt x="417" y="2048"/>
                    <a:pt x="417" y="2060"/>
                    <a:pt x="417" y="2060"/>
                  </a:cubicBezTo>
                  <a:lnTo>
                    <a:pt x="810" y="2024"/>
                  </a:lnTo>
                  <a:cubicBezTo>
                    <a:pt x="834" y="2084"/>
                    <a:pt x="858" y="2143"/>
                    <a:pt x="893" y="2191"/>
                  </a:cubicBezTo>
                  <a:lnTo>
                    <a:pt x="477" y="2227"/>
                  </a:lnTo>
                  <a:cubicBezTo>
                    <a:pt x="477" y="2227"/>
                    <a:pt x="477" y="2239"/>
                    <a:pt x="477" y="2239"/>
                  </a:cubicBezTo>
                  <a:cubicBezTo>
                    <a:pt x="477" y="2250"/>
                    <a:pt x="488" y="2250"/>
                    <a:pt x="488" y="2262"/>
                  </a:cubicBezTo>
                  <a:lnTo>
                    <a:pt x="905" y="2227"/>
                  </a:lnTo>
                  <a:cubicBezTo>
                    <a:pt x="929" y="2286"/>
                    <a:pt x="953" y="2334"/>
                    <a:pt x="989" y="2393"/>
                  </a:cubicBezTo>
                  <a:lnTo>
                    <a:pt x="548" y="2429"/>
                  </a:lnTo>
                  <a:cubicBezTo>
                    <a:pt x="560" y="2429"/>
                    <a:pt x="560" y="2441"/>
                    <a:pt x="560" y="2441"/>
                  </a:cubicBezTo>
                  <a:cubicBezTo>
                    <a:pt x="560" y="2453"/>
                    <a:pt x="572" y="2453"/>
                    <a:pt x="572" y="2465"/>
                  </a:cubicBezTo>
                  <a:lnTo>
                    <a:pt x="1000" y="2429"/>
                  </a:lnTo>
                  <a:cubicBezTo>
                    <a:pt x="1024" y="2489"/>
                    <a:pt x="1060" y="2536"/>
                    <a:pt x="1084" y="2596"/>
                  </a:cubicBezTo>
                  <a:lnTo>
                    <a:pt x="655" y="2620"/>
                  </a:lnTo>
                  <a:lnTo>
                    <a:pt x="679" y="2643"/>
                  </a:lnTo>
                  <a:lnTo>
                    <a:pt x="691" y="2655"/>
                  </a:lnTo>
                  <a:lnTo>
                    <a:pt x="1108" y="2631"/>
                  </a:lnTo>
                  <a:cubicBezTo>
                    <a:pt x="1119" y="2655"/>
                    <a:pt x="1143" y="2691"/>
                    <a:pt x="1155" y="2715"/>
                  </a:cubicBezTo>
                  <a:lnTo>
                    <a:pt x="1203" y="2715"/>
                  </a:lnTo>
                  <a:cubicBezTo>
                    <a:pt x="1179" y="2691"/>
                    <a:pt x="1167" y="2655"/>
                    <a:pt x="1143" y="2620"/>
                  </a:cubicBezTo>
                  <a:lnTo>
                    <a:pt x="1620" y="2584"/>
                  </a:lnTo>
                  <a:cubicBezTo>
                    <a:pt x="1631" y="2631"/>
                    <a:pt x="1655" y="2667"/>
                    <a:pt x="1679" y="2703"/>
                  </a:cubicBezTo>
                  <a:lnTo>
                    <a:pt x="1715" y="2703"/>
                  </a:lnTo>
                  <a:cubicBezTo>
                    <a:pt x="1691" y="2667"/>
                    <a:pt x="1679" y="2620"/>
                    <a:pt x="1655" y="2584"/>
                  </a:cubicBezTo>
                  <a:lnTo>
                    <a:pt x="2167" y="2548"/>
                  </a:lnTo>
                  <a:cubicBezTo>
                    <a:pt x="2167" y="2596"/>
                    <a:pt x="2179" y="2631"/>
                    <a:pt x="2191" y="2679"/>
                  </a:cubicBezTo>
                  <a:lnTo>
                    <a:pt x="2227" y="2679"/>
                  </a:lnTo>
                  <a:cubicBezTo>
                    <a:pt x="2215" y="2631"/>
                    <a:pt x="2203" y="2584"/>
                    <a:pt x="2203" y="2536"/>
                  </a:cubicBezTo>
                  <a:lnTo>
                    <a:pt x="2655" y="2501"/>
                  </a:lnTo>
                  <a:lnTo>
                    <a:pt x="2667" y="2655"/>
                  </a:lnTo>
                  <a:lnTo>
                    <a:pt x="2703" y="2655"/>
                  </a:lnTo>
                  <a:lnTo>
                    <a:pt x="2691" y="2501"/>
                  </a:lnTo>
                  <a:lnTo>
                    <a:pt x="3394" y="2441"/>
                  </a:lnTo>
                  <a:cubicBezTo>
                    <a:pt x="3394" y="2501"/>
                    <a:pt x="3394" y="2548"/>
                    <a:pt x="3394" y="2596"/>
                  </a:cubicBezTo>
                  <a:lnTo>
                    <a:pt x="3429" y="2596"/>
                  </a:lnTo>
                  <a:cubicBezTo>
                    <a:pt x="3429" y="2536"/>
                    <a:pt x="3429" y="2489"/>
                    <a:pt x="3441" y="2441"/>
                  </a:cubicBezTo>
                  <a:lnTo>
                    <a:pt x="3977" y="2393"/>
                  </a:lnTo>
                  <a:lnTo>
                    <a:pt x="3977" y="2393"/>
                  </a:lnTo>
                  <a:cubicBezTo>
                    <a:pt x="3977" y="2441"/>
                    <a:pt x="3965" y="2489"/>
                    <a:pt x="3965" y="2536"/>
                  </a:cubicBezTo>
                  <a:lnTo>
                    <a:pt x="4001" y="2536"/>
                  </a:lnTo>
                  <a:cubicBezTo>
                    <a:pt x="4001" y="2489"/>
                    <a:pt x="4013" y="2441"/>
                    <a:pt x="4013" y="2393"/>
                  </a:cubicBezTo>
                  <a:lnTo>
                    <a:pt x="4429" y="2358"/>
                  </a:lnTo>
                  <a:lnTo>
                    <a:pt x="4429" y="2358"/>
                  </a:lnTo>
                  <a:cubicBezTo>
                    <a:pt x="4429" y="2393"/>
                    <a:pt x="4418" y="2441"/>
                    <a:pt x="4406" y="2477"/>
                  </a:cubicBezTo>
                  <a:cubicBezTo>
                    <a:pt x="4418" y="2477"/>
                    <a:pt x="4429" y="2465"/>
                    <a:pt x="4441" y="2465"/>
                  </a:cubicBezTo>
                  <a:cubicBezTo>
                    <a:pt x="4453" y="2429"/>
                    <a:pt x="4465" y="2393"/>
                    <a:pt x="4465" y="2358"/>
                  </a:cubicBezTo>
                  <a:lnTo>
                    <a:pt x="4691" y="2334"/>
                  </a:lnTo>
                  <a:cubicBezTo>
                    <a:pt x="4691" y="2334"/>
                    <a:pt x="4691" y="2322"/>
                    <a:pt x="4703" y="2322"/>
                  </a:cubicBezTo>
                  <a:cubicBezTo>
                    <a:pt x="4703" y="2310"/>
                    <a:pt x="4703" y="2310"/>
                    <a:pt x="4703" y="2298"/>
                  </a:cubicBezTo>
                  <a:lnTo>
                    <a:pt x="4477" y="2322"/>
                  </a:lnTo>
                  <a:cubicBezTo>
                    <a:pt x="4489" y="2262"/>
                    <a:pt x="4501" y="2203"/>
                    <a:pt x="4513" y="2143"/>
                  </a:cubicBezTo>
                  <a:lnTo>
                    <a:pt x="4763" y="2131"/>
                  </a:lnTo>
                  <a:lnTo>
                    <a:pt x="4763" y="2108"/>
                  </a:lnTo>
                  <a:cubicBezTo>
                    <a:pt x="4763" y="2108"/>
                    <a:pt x="4763" y="2096"/>
                    <a:pt x="4763" y="2084"/>
                  </a:cubicBezTo>
                  <a:lnTo>
                    <a:pt x="4525" y="2108"/>
                  </a:lnTo>
                  <a:cubicBezTo>
                    <a:pt x="4537" y="2048"/>
                    <a:pt x="4548" y="1989"/>
                    <a:pt x="4560" y="1941"/>
                  </a:cubicBezTo>
                  <a:lnTo>
                    <a:pt x="4810" y="1917"/>
                  </a:lnTo>
                  <a:cubicBezTo>
                    <a:pt x="4810" y="1917"/>
                    <a:pt x="4810" y="1905"/>
                    <a:pt x="4810" y="1893"/>
                  </a:cubicBezTo>
                  <a:cubicBezTo>
                    <a:pt x="4810" y="1893"/>
                    <a:pt x="4810" y="1881"/>
                    <a:pt x="4810" y="1881"/>
                  </a:cubicBezTo>
                  <a:lnTo>
                    <a:pt x="4572" y="1905"/>
                  </a:lnTo>
                  <a:cubicBezTo>
                    <a:pt x="4572" y="1846"/>
                    <a:pt x="4584" y="1786"/>
                    <a:pt x="4596" y="1727"/>
                  </a:cubicBezTo>
                  <a:lnTo>
                    <a:pt x="4846" y="1715"/>
                  </a:lnTo>
                  <a:cubicBezTo>
                    <a:pt x="4846" y="1703"/>
                    <a:pt x="4846" y="1703"/>
                    <a:pt x="4846" y="1691"/>
                  </a:cubicBezTo>
                  <a:cubicBezTo>
                    <a:pt x="4846" y="1691"/>
                    <a:pt x="4846" y="1679"/>
                    <a:pt x="4846" y="1679"/>
                  </a:cubicBezTo>
                  <a:lnTo>
                    <a:pt x="4608" y="1691"/>
                  </a:lnTo>
                  <a:cubicBezTo>
                    <a:pt x="4608" y="1631"/>
                    <a:pt x="4620" y="1584"/>
                    <a:pt x="4632" y="1524"/>
                  </a:cubicBezTo>
                  <a:lnTo>
                    <a:pt x="4882" y="1500"/>
                  </a:lnTo>
                  <a:cubicBezTo>
                    <a:pt x="4882" y="1500"/>
                    <a:pt x="4882" y="1488"/>
                    <a:pt x="4882" y="1488"/>
                  </a:cubicBezTo>
                  <a:cubicBezTo>
                    <a:pt x="4882" y="1477"/>
                    <a:pt x="4882" y="1477"/>
                    <a:pt x="4882" y="1465"/>
                  </a:cubicBezTo>
                  <a:lnTo>
                    <a:pt x="4632" y="1488"/>
                  </a:lnTo>
                  <a:cubicBezTo>
                    <a:pt x="4644" y="1429"/>
                    <a:pt x="4656" y="1369"/>
                    <a:pt x="4656" y="1322"/>
                  </a:cubicBezTo>
                  <a:lnTo>
                    <a:pt x="4918" y="1298"/>
                  </a:lnTo>
                  <a:cubicBezTo>
                    <a:pt x="4918" y="1286"/>
                    <a:pt x="4918" y="1286"/>
                    <a:pt x="4918" y="1274"/>
                  </a:cubicBezTo>
                  <a:cubicBezTo>
                    <a:pt x="4918" y="1274"/>
                    <a:pt x="4918" y="1262"/>
                    <a:pt x="4918" y="1262"/>
                  </a:cubicBezTo>
                  <a:lnTo>
                    <a:pt x="4668" y="1274"/>
                  </a:lnTo>
                  <a:cubicBezTo>
                    <a:pt x="4668" y="1227"/>
                    <a:pt x="4679" y="1167"/>
                    <a:pt x="4679" y="1107"/>
                  </a:cubicBezTo>
                  <a:lnTo>
                    <a:pt x="4941" y="1084"/>
                  </a:lnTo>
                  <a:cubicBezTo>
                    <a:pt x="4941" y="1084"/>
                    <a:pt x="4941" y="1072"/>
                    <a:pt x="4941" y="1072"/>
                  </a:cubicBezTo>
                  <a:cubicBezTo>
                    <a:pt x="4953" y="1060"/>
                    <a:pt x="4953" y="1060"/>
                    <a:pt x="4953" y="1048"/>
                  </a:cubicBezTo>
                  <a:lnTo>
                    <a:pt x="4953" y="1048"/>
                  </a:lnTo>
                  <a:lnTo>
                    <a:pt x="4679" y="1072"/>
                  </a:lnTo>
                  <a:cubicBezTo>
                    <a:pt x="4691" y="1024"/>
                    <a:pt x="4691" y="965"/>
                    <a:pt x="4703" y="905"/>
                  </a:cubicBezTo>
                  <a:lnTo>
                    <a:pt x="4977" y="881"/>
                  </a:lnTo>
                  <a:cubicBezTo>
                    <a:pt x="4977" y="881"/>
                    <a:pt x="4977" y="869"/>
                    <a:pt x="4977" y="869"/>
                  </a:cubicBezTo>
                  <a:cubicBezTo>
                    <a:pt x="4977" y="857"/>
                    <a:pt x="4977" y="857"/>
                    <a:pt x="4977" y="846"/>
                  </a:cubicBezTo>
                  <a:lnTo>
                    <a:pt x="4703" y="869"/>
                  </a:lnTo>
                  <a:cubicBezTo>
                    <a:pt x="4703" y="810"/>
                    <a:pt x="4703" y="762"/>
                    <a:pt x="4715" y="703"/>
                  </a:cubicBezTo>
                  <a:lnTo>
                    <a:pt x="5001" y="679"/>
                  </a:lnTo>
                  <a:cubicBezTo>
                    <a:pt x="5001" y="667"/>
                    <a:pt x="5001" y="667"/>
                    <a:pt x="5001" y="655"/>
                  </a:cubicBezTo>
                  <a:cubicBezTo>
                    <a:pt x="5001" y="655"/>
                    <a:pt x="5001" y="643"/>
                    <a:pt x="5001" y="643"/>
                  </a:cubicBezTo>
                  <a:lnTo>
                    <a:pt x="4715" y="667"/>
                  </a:lnTo>
                  <a:cubicBezTo>
                    <a:pt x="4715" y="607"/>
                    <a:pt x="4715" y="548"/>
                    <a:pt x="4715" y="500"/>
                  </a:cubicBezTo>
                  <a:lnTo>
                    <a:pt x="5025" y="465"/>
                  </a:lnTo>
                  <a:cubicBezTo>
                    <a:pt x="5025" y="465"/>
                    <a:pt x="5025" y="453"/>
                    <a:pt x="5025" y="453"/>
                  </a:cubicBezTo>
                  <a:cubicBezTo>
                    <a:pt x="5025" y="441"/>
                    <a:pt x="5025" y="441"/>
                    <a:pt x="5025" y="429"/>
                  </a:cubicBezTo>
                  <a:lnTo>
                    <a:pt x="4715" y="465"/>
                  </a:lnTo>
                  <a:cubicBezTo>
                    <a:pt x="4727" y="405"/>
                    <a:pt x="4727" y="345"/>
                    <a:pt x="4727" y="286"/>
                  </a:cubicBezTo>
                  <a:lnTo>
                    <a:pt x="5049" y="262"/>
                  </a:lnTo>
                  <a:cubicBezTo>
                    <a:pt x="5049" y="262"/>
                    <a:pt x="5049" y="250"/>
                    <a:pt x="5049" y="250"/>
                  </a:cubicBezTo>
                  <a:cubicBezTo>
                    <a:pt x="5049" y="238"/>
                    <a:pt x="5049" y="238"/>
                    <a:pt x="5049" y="226"/>
                  </a:cubicBezTo>
                  <a:lnTo>
                    <a:pt x="4727" y="250"/>
                  </a:lnTo>
                  <a:cubicBezTo>
                    <a:pt x="4727" y="191"/>
                    <a:pt x="4727" y="143"/>
                    <a:pt x="4727" y="84"/>
                  </a:cubicBezTo>
                  <a:lnTo>
                    <a:pt x="5060" y="48"/>
                  </a:lnTo>
                  <a:cubicBezTo>
                    <a:pt x="5072" y="48"/>
                    <a:pt x="5084" y="48"/>
                    <a:pt x="5072" y="36"/>
                  </a:cubicBezTo>
                  <a:cubicBezTo>
                    <a:pt x="5096" y="12"/>
                    <a:pt x="5084" y="0"/>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8"/>
          <p:cNvGrpSpPr/>
          <p:nvPr/>
        </p:nvGrpSpPr>
        <p:grpSpPr>
          <a:xfrm rot="-1716628">
            <a:off x="4670524" y="4047885"/>
            <a:ext cx="1045557" cy="1615200"/>
            <a:chOff x="1518750" y="981375"/>
            <a:chExt cx="3491403" cy="5393599"/>
          </a:xfrm>
        </p:grpSpPr>
        <p:sp>
          <p:nvSpPr>
            <p:cNvPr id="568" name="Google Shape;568;p8"/>
            <p:cNvSpPr/>
            <p:nvPr/>
          </p:nvSpPr>
          <p:spPr>
            <a:xfrm>
              <a:off x="3777342" y="2679322"/>
              <a:ext cx="521336" cy="854477"/>
            </a:xfrm>
            <a:custGeom>
              <a:avLst/>
              <a:gdLst/>
              <a:ahLst/>
              <a:cxnLst/>
              <a:rect l="l" t="t" r="r" b="b"/>
              <a:pathLst>
                <a:path w="2402" h="3937" extrusionOk="0">
                  <a:moveTo>
                    <a:pt x="1743" y="1"/>
                  </a:moveTo>
                  <a:cubicBezTo>
                    <a:pt x="1719" y="13"/>
                    <a:pt x="1695" y="37"/>
                    <a:pt x="1670" y="62"/>
                  </a:cubicBezTo>
                  <a:cubicBezTo>
                    <a:pt x="1658" y="74"/>
                    <a:pt x="1646" y="86"/>
                    <a:pt x="1622" y="98"/>
                  </a:cubicBezTo>
                  <a:cubicBezTo>
                    <a:pt x="1573" y="135"/>
                    <a:pt x="1524" y="171"/>
                    <a:pt x="1475" y="220"/>
                  </a:cubicBezTo>
                  <a:cubicBezTo>
                    <a:pt x="1439" y="245"/>
                    <a:pt x="1402" y="281"/>
                    <a:pt x="1366" y="318"/>
                  </a:cubicBezTo>
                  <a:cubicBezTo>
                    <a:pt x="1232" y="427"/>
                    <a:pt x="1098" y="549"/>
                    <a:pt x="976" y="671"/>
                  </a:cubicBezTo>
                  <a:cubicBezTo>
                    <a:pt x="866" y="781"/>
                    <a:pt x="769" y="890"/>
                    <a:pt x="683" y="1000"/>
                  </a:cubicBezTo>
                  <a:cubicBezTo>
                    <a:pt x="659" y="1024"/>
                    <a:pt x="647" y="1049"/>
                    <a:pt x="622" y="1085"/>
                  </a:cubicBezTo>
                  <a:cubicBezTo>
                    <a:pt x="305" y="1500"/>
                    <a:pt x="74" y="1987"/>
                    <a:pt x="37" y="2511"/>
                  </a:cubicBezTo>
                  <a:cubicBezTo>
                    <a:pt x="1" y="3035"/>
                    <a:pt x="171" y="3583"/>
                    <a:pt x="561" y="3937"/>
                  </a:cubicBezTo>
                  <a:cubicBezTo>
                    <a:pt x="708" y="3888"/>
                    <a:pt x="854" y="3827"/>
                    <a:pt x="1012" y="3766"/>
                  </a:cubicBezTo>
                  <a:cubicBezTo>
                    <a:pt x="1098" y="3730"/>
                    <a:pt x="1171" y="3705"/>
                    <a:pt x="1244" y="3669"/>
                  </a:cubicBezTo>
                  <a:cubicBezTo>
                    <a:pt x="1500" y="3535"/>
                    <a:pt x="1756" y="3388"/>
                    <a:pt x="1938" y="3194"/>
                  </a:cubicBezTo>
                  <a:cubicBezTo>
                    <a:pt x="2206" y="2901"/>
                    <a:pt x="2353" y="2523"/>
                    <a:pt x="2389" y="2121"/>
                  </a:cubicBezTo>
                  <a:cubicBezTo>
                    <a:pt x="2389" y="2060"/>
                    <a:pt x="2401" y="1999"/>
                    <a:pt x="2401" y="1938"/>
                  </a:cubicBezTo>
                  <a:cubicBezTo>
                    <a:pt x="2401" y="1829"/>
                    <a:pt x="2389" y="1707"/>
                    <a:pt x="2377" y="1585"/>
                  </a:cubicBezTo>
                  <a:cubicBezTo>
                    <a:pt x="2341" y="1305"/>
                    <a:pt x="2267" y="1037"/>
                    <a:pt x="2158" y="781"/>
                  </a:cubicBezTo>
                  <a:cubicBezTo>
                    <a:pt x="2146" y="732"/>
                    <a:pt x="2121" y="683"/>
                    <a:pt x="2097" y="634"/>
                  </a:cubicBezTo>
                  <a:cubicBezTo>
                    <a:pt x="1999" y="415"/>
                    <a:pt x="1890" y="208"/>
                    <a:pt x="1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a:off x="4219033" y="4382694"/>
              <a:ext cx="791120" cy="1142702"/>
            </a:xfrm>
            <a:custGeom>
              <a:avLst/>
              <a:gdLst/>
              <a:ahLst/>
              <a:cxnLst/>
              <a:rect l="l" t="t" r="r" b="b"/>
              <a:pathLst>
                <a:path w="3645" h="5265" extrusionOk="0">
                  <a:moveTo>
                    <a:pt x="3242" y="1"/>
                  </a:moveTo>
                  <a:cubicBezTo>
                    <a:pt x="3254" y="537"/>
                    <a:pt x="2913" y="1012"/>
                    <a:pt x="2511" y="1365"/>
                  </a:cubicBezTo>
                  <a:cubicBezTo>
                    <a:pt x="2109" y="1707"/>
                    <a:pt x="1634" y="1962"/>
                    <a:pt x="1232" y="2316"/>
                  </a:cubicBezTo>
                  <a:cubicBezTo>
                    <a:pt x="415" y="3047"/>
                    <a:pt x="1" y="4180"/>
                    <a:pt x="147" y="5265"/>
                  </a:cubicBezTo>
                  <a:cubicBezTo>
                    <a:pt x="464" y="4485"/>
                    <a:pt x="1414" y="4193"/>
                    <a:pt x="2085" y="3681"/>
                  </a:cubicBezTo>
                  <a:cubicBezTo>
                    <a:pt x="3194" y="2840"/>
                    <a:pt x="3644" y="1341"/>
                    <a:pt x="3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a:off x="1883606" y="981375"/>
              <a:ext cx="984071" cy="1497125"/>
            </a:xfrm>
            <a:custGeom>
              <a:avLst/>
              <a:gdLst/>
              <a:ahLst/>
              <a:cxnLst/>
              <a:rect l="l" t="t" r="r" b="b"/>
              <a:pathLst>
                <a:path w="4534" h="6898" extrusionOk="0">
                  <a:moveTo>
                    <a:pt x="3132" y="0"/>
                  </a:moveTo>
                  <a:cubicBezTo>
                    <a:pt x="3120" y="13"/>
                    <a:pt x="3108" y="25"/>
                    <a:pt x="3096" y="25"/>
                  </a:cubicBezTo>
                  <a:cubicBezTo>
                    <a:pt x="3035" y="61"/>
                    <a:pt x="2986" y="110"/>
                    <a:pt x="2925" y="147"/>
                  </a:cubicBezTo>
                  <a:cubicBezTo>
                    <a:pt x="2901" y="159"/>
                    <a:pt x="2877" y="171"/>
                    <a:pt x="2852" y="195"/>
                  </a:cubicBezTo>
                  <a:cubicBezTo>
                    <a:pt x="2840" y="208"/>
                    <a:pt x="2828" y="220"/>
                    <a:pt x="2803" y="232"/>
                  </a:cubicBezTo>
                  <a:cubicBezTo>
                    <a:pt x="2718" y="293"/>
                    <a:pt x="2645" y="342"/>
                    <a:pt x="2572" y="403"/>
                  </a:cubicBezTo>
                  <a:cubicBezTo>
                    <a:pt x="2085" y="756"/>
                    <a:pt x="1634" y="1146"/>
                    <a:pt x="1244" y="1609"/>
                  </a:cubicBezTo>
                  <a:cubicBezTo>
                    <a:pt x="1195" y="1670"/>
                    <a:pt x="1134" y="1731"/>
                    <a:pt x="1085" y="1804"/>
                  </a:cubicBezTo>
                  <a:cubicBezTo>
                    <a:pt x="1012" y="1901"/>
                    <a:pt x="939" y="2011"/>
                    <a:pt x="866" y="2121"/>
                  </a:cubicBezTo>
                  <a:cubicBezTo>
                    <a:pt x="293" y="2986"/>
                    <a:pt x="1" y="4095"/>
                    <a:pt x="281" y="5094"/>
                  </a:cubicBezTo>
                  <a:cubicBezTo>
                    <a:pt x="439" y="5642"/>
                    <a:pt x="768" y="6142"/>
                    <a:pt x="1195" y="6508"/>
                  </a:cubicBezTo>
                  <a:cubicBezTo>
                    <a:pt x="1219" y="6520"/>
                    <a:pt x="1244" y="6544"/>
                    <a:pt x="1268" y="6556"/>
                  </a:cubicBezTo>
                  <a:cubicBezTo>
                    <a:pt x="1292" y="6593"/>
                    <a:pt x="1329" y="6617"/>
                    <a:pt x="1366" y="6642"/>
                  </a:cubicBezTo>
                  <a:cubicBezTo>
                    <a:pt x="1378" y="6642"/>
                    <a:pt x="1378" y="6642"/>
                    <a:pt x="1390" y="6654"/>
                  </a:cubicBezTo>
                  <a:cubicBezTo>
                    <a:pt x="1512" y="6739"/>
                    <a:pt x="1646" y="6825"/>
                    <a:pt x="1792" y="6898"/>
                  </a:cubicBezTo>
                  <a:cubicBezTo>
                    <a:pt x="1987" y="6861"/>
                    <a:pt x="2182" y="6800"/>
                    <a:pt x="2377" y="6727"/>
                  </a:cubicBezTo>
                  <a:cubicBezTo>
                    <a:pt x="2401" y="6727"/>
                    <a:pt x="2438" y="6703"/>
                    <a:pt x="2474" y="6690"/>
                  </a:cubicBezTo>
                  <a:cubicBezTo>
                    <a:pt x="2572" y="6654"/>
                    <a:pt x="2682" y="6605"/>
                    <a:pt x="2779" y="6544"/>
                  </a:cubicBezTo>
                  <a:cubicBezTo>
                    <a:pt x="2816" y="6520"/>
                    <a:pt x="2864" y="6496"/>
                    <a:pt x="2913" y="6471"/>
                  </a:cubicBezTo>
                  <a:cubicBezTo>
                    <a:pt x="3766" y="5959"/>
                    <a:pt x="4351" y="5070"/>
                    <a:pt x="4485" y="4022"/>
                  </a:cubicBezTo>
                  <a:cubicBezTo>
                    <a:pt x="4509" y="3851"/>
                    <a:pt x="4522" y="3693"/>
                    <a:pt x="4522" y="3522"/>
                  </a:cubicBezTo>
                  <a:cubicBezTo>
                    <a:pt x="4534" y="3461"/>
                    <a:pt x="4534" y="3400"/>
                    <a:pt x="4522" y="3339"/>
                  </a:cubicBezTo>
                  <a:cubicBezTo>
                    <a:pt x="4522" y="2876"/>
                    <a:pt x="4436" y="2425"/>
                    <a:pt x="4290" y="1987"/>
                  </a:cubicBezTo>
                  <a:cubicBezTo>
                    <a:pt x="4278" y="1938"/>
                    <a:pt x="4266" y="1901"/>
                    <a:pt x="4254" y="1853"/>
                  </a:cubicBezTo>
                  <a:cubicBezTo>
                    <a:pt x="4071" y="1353"/>
                    <a:pt x="3815" y="878"/>
                    <a:pt x="3498" y="439"/>
                  </a:cubicBezTo>
                  <a:cubicBezTo>
                    <a:pt x="3474" y="415"/>
                    <a:pt x="3462" y="390"/>
                    <a:pt x="3437" y="366"/>
                  </a:cubicBezTo>
                  <a:cubicBezTo>
                    <a:pt x="3352" y="244"/>
                    <a:pt x="3254" y="134"/>
                    <a:pt x="3145" y="13"/>
                  </a:cubicBezTo>
                  <a:cubicBezTo>
                    <a:pt x="3145" y="13"/>
                    <a:pt x="3145" y="13"/>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a:off x="2886146" y="2480942"/>
              <a:ext cx="632245" cy="1592404"/>
            </a:xfrm>
            <a:custGeom>
              <a:avLst/>
              <a:gdLst/>
              <a:ahLst/>
              <a:cxnLst/>
              <a:rect l="l" t="t" r="r" b="b"/>
              <a:pathLst>
                <a:path w="2913" h="7337" extrusionOk="0">
                  <a:moveTo>
                    <a:pt x="1097" y="1"/>
                  </a:moveTo>
                  <a:cubicBezTo>
                    <a:pt x="695" y="842"/>
                    <a:pt x="305" y="1719"/>
                    <a:pt x="195" y="2645"/>
                  </a:cubicBezTo>
                  <a:cubicBezTo>
                    <a:pt x="0" y="4424"/>
                    <a:pt x="914" y="6228"/>
                    <a:pt x="2328" y="7337"/>
                  </a:cubicBezTo>
                  <a:cubicBezTo>
                    <a:pt x="2072" y="6691"/>
                    <a:pt x="2328" y="6094"/>
                    <a:pt x="2510" y="5424"/>
                  </a:cubicBezTo>
                  <a:cubicBezTo>
                    <a:pt x="2693" y="4766"/>
                    <a:pt x="2913" y="4071"/>
                    <a:pt x="2779" y="3401"/>
                  </a:cubicBezTo>
                  <a:cubicBezTo>
                    <a:pt x="2657" y="2767"/>
                    <a:pt x="2242" y="2231"/>
                    <a:pt x="1865" y="1695"/>
                  </a:cubicBezTo>
                  <a:cubicBezTo>
                    <a:pt x="1487" y="1159"/>
                    <a:pt x="1085" y="647"/>
                    <a:pt x="1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a:off x="1518750" y="2555172"/>
              <a:ext cx="380910" cy="571460"/>
            </a:xfrm>
            <a:custGeom>
              <a:avLst/>
              <a:gdLst/>
              <a:ahLst/>
              <a:cxnLst/>
              <a:rect l="l" t="t" r="r" b="b"/>
              <a:pathLst>
                <a:path w="1755" h="2633" extrusionOk="0">
                  <a:moveTo>
                    <a:pt x="0" y="0"/>
                  </a:moveTo>
                  <a:lnTo>
                    <a:pt x="0" y="61"/>
                  </a:lnTo>
                  <a:cubicBezTo>
                    <a:pt x="0" y="146"/>
                    <a:pt x="0" y="232"/>
                    <a:pt x="12" y="317"/>
                  </a:cubicBezTo>
                  <a:cubicBezTo>
                    <a:pt x="24" y="475"/>
                    <a:pt x="37" y="622"/>
                    <a:pt x="73" y="780"/>
                  </a:cubicBezTo>
                  <a:cubicBezTo>
                    <a:pt x="134" y="1097"/>
                    <a:pt x="244" y="1414"/>
                    <a:pt x="390" y="1694"/>
                  </a:cubicBezTo>
                  <a:cubicBezTo>
                    <a:pt x="512" y="1938"/>
                    <a:pt x="670" y="2169"/>
                    <a:pt x="877" y="2340"/>
                  </a:cubicBezTo>
                  <a:cubicBezTo>
                    <a:pt x="987" y="2449"/>
                    <a:pt x="1133" y="2535"/>
                    <a:pt x="1280" y="2571"/>
                  </a:cubicBezTo>
                  <a:lnTo>
                    <a:pt x="1292" y="2583"/>
                  </a:lnTo>
                  <a:cubicBezTo>
                    <a:pt x="1328" y="2596"/>
                    <a:pt x="1365" y="2608"/>
                    <a:pt x="1401" y="2608"/>
                  </a:cubicBezTo>
                  <a:cubicBezTo>
                    <a:pt x="1475" y="2620"/>
                    <a:pt x="1548" y="2632"/>
                    <a:pt x="1621" y="2632"/>
                  </a:cubicBezTo>
                  <a:cubicBezTo>
                    <a:pt x="1621" y="2608"/>
                    <a:pt x="1633" y="2596"/>
                    <a:pt x="1633" y="2583"/>
                  </a:cubicBezTo>
                  <a:cubicBezTo>
                    <a:pt x="1645" y="2547"/>
                    <a:pt x="1657" y="2510"/>
                    <a:pt x="1670" y="2462"/>
                  </a:cubicBezTo>
                  <a:cubicBezTo>
                    <a:pt x="1682" y="2401"/>
                    <a:pt x="1694" y="2328"/>
                    <a:pt x="1706" y="2254"/>
                  </a:cubicBezTo>
                  <a:lnTo>
                    <a:pt x="1694" y="2242"/>
                  </a:lnTo>
                  <a:cubicBezTo>
                    <a:pt x="1755" y="1767"/>
                    <a:pt x="1645" y="1219"/>
                    <a:pt x="1389" y="841"/>
                  </a:cubicBezTo>
                  <a:cubicBezTo>
                    <a:pt x="1158" y="487"/>
                    <a:pt x="853" y="280"/>
                    <a:pt x="488" y="146"/>
                  </a:cubicBezTo>
                  <a:cubicBezTo>
                    <a:pt x="451" y="134"/>
                    <a:pt x="402" y="122"/>
                    <a:pt x="366" y="98"/>
                  </a:cubicBezTo>
                  <a:cubicBezTo>
                    <a:pt x="256" y="73"/>
                    <a:pt x="146" y="37"/>
                    <a:pt x="37" y="12"/>
                  </a:cubicBezTo>
                  <a:cubicBezTo>
                    <a:pt x="24"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a:off x="1671985" y="3322861"/>
              <a:ext cx="479013" cy="202930"/>
            </a:xfrm>
            <a:custGeom>
              <a:avLst/>
              <a:gdLst/>
              <a:ahLst/>
              <a:cxnLst/>
              <a:rect l="l" t="t" r="r" b="b"/>
              <a:pathLst>
                <a:path w="2207" h="935" extrusionOk="0">
                  <a:moveTo>
                    <a:pt x="717" y="0"/>
                  </a:moveTo>
                  <a:cubicBezTo>
                    <a:pt x="467" y="0"/>
                    <a:pt x="223" y="82"/>
                    <a:pt x="1" y="241"/>
                  </a:cubicBezTo>
                  <a:cubicBezTo>
                    <a:pt x="184" y="521"/>
                    <a:pt x="464" y="716"/>
                    <a:pt x="781" y="826"/>
                  </a:cubicBezTo>
                  <a:cubicBezTo>
                    <a:pt x="987" y="900"/>
                    <a:pt x="1209" y="935"/>
                    <a:pt x="1433" y="935"/>
                  </a:cubicBezTo>
                  <a:cubicBezTo>
                    <a:pt x="1541" y="935"/>
                    <a:pt x="1649" y="927"/>
                    <a:pt x="1756" y="911"/>
                  </a:cubicBezTo>
                  <a:cubicBezTo>
                    <a:pt x="1914" y="887"/>
                    <a:pt x="2072" y="838"/>
                    <a:pt x="2206" y="765"/>
                  </a:cubicBezTo>
                  <a:cubicBezTo>
                    <a:pt x="1877" y="509"/>
                    <a:pt x="1524" y="204"/>
                    <a:pt x="1122" y="70"/>
                  </a:cubicBezTo>
                  <a:cubicBezTo>
                    <a:pt x="986" y="24"/>
                    <a:pt x="851" y="0"/>
                    <a:pt x="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8"/>
            <p:cNvSpPr/>
            <p:nvPr/>
          </p:nvSpPr>
          <p:spPr>
            <a:xfrm>
              <a:off x="1521354" y="983980"/>
              <a:ext cx="3417334" cy="5390994"/>
            </a:xfrm>
            <a:custGeom>
              <a:avLst/>
              <a:gdLst/>
              <a:ahLst/>
              <a:cxnLst/>
              <a:rect l="l" t="t" r="r" b="b"/>
              <a:pathLst>
                <a:path w="15745" h="24839" extrusionOk="0">
                  <a:moveTo>
                    <a:pt x="4448" y="256"/>
                  </a:moveTo>
                  <a:cubicBezTo>
                    <a:pt x="3851" y="1134"/>
                    <a:pt x="3424" y="2060"/>
                    <a:pt x="3193" y="3011"/>
                  </a:cubicBezTo>
                  <a:cubicBezTo>
                    <a:pt x="2925" y="4059"/>
                    <a:pt x="2888" y="5106"/>
                    <a:pt x="3083" y="6094"/>
                  </a:cubicBezTo>
                  <a:cubicBezTo>
                    <a:pt x="3049" y="6085"/>
                    <a:pt x="3008" y="6076"/>
                    <a:pt x="2970" y="6076"/>
                  </a:cubicBezTo>
                  <a:cubicBezTo>
                    <a:pt x="2954" y="6076"/>
                    <a:pt x="2939" y="6078"/>
                    <a:pt x="2925" y="6081"/>
                  </a:cubicBezTo>
                  <a:cubicBezTo>
                    <a:pt x="2876" y="6081"/>
                    <a:pt x="2840" y="6106"/>
                    <a:pt x="2803" y="6130"/>
                  </a:cubicBezTo>
                  <a:cubicBezTo>
                    <a:pt x="2303" y="4912"/>
                    <a:pt x="2340" y="3474"/>
                    <a:pt x="2900" y="2279"/>
                  </a:cubicBezTo>
                  <a:cubicBezTo>
                    <a:pt x="3217" y="1609"/>
                    <a:pt x="3705" y="975"/>
                    <a:pt x="4448" y="256"/>
                  </a:cubicBezTo>
                  <a:close/>
                  <a:moveTo>
                    <a:pt x="4801" y="1"/>
                  </a:moveTo>
                  <a:cubicBezTo>
                    <a:pt x="4789" y="13"/>
                    <a:pt x="4777" y="13"/>
                    <a:pt x="4765" y="25"/>
                  </a:cubicBezTo>
                  <a:cubicBezTo>
                    <a:pt x="4631" y="1304"/>
                    <a:pt x="4326" y="2584"/>
                    <a:pt x="4046" y="3827"/>
                  </a:cubicBezTo>
                  <a:cubicBezTo>
                    <a:pt x="3888" y="4522"/>
                    <a:pt x="3717" y="5241"/>
                    <a:pt x="3583" y="5947"/>
                  </a:cubicBezTo>
                  <a:lnTo>
                    <a:pt x="3571" y="5947"/>
                  </a:lnTo>
                  <a:cubicBezTo>
                    <a:pt x="3563" y="5947"/>
                    <a:pt x="3556" y="5946"/>
                    <a:pt x="3548" y="5946"/>
                  </a:cubicBezTo>
                  <a:cubicBezTo>
                    <a:pt x="3406" y="5946"/>
                    <a:pt x="3240" y="6052"/>
                    <a:pt x="3205" y="6191"/>
                  </a:cubicBezTo>
                  <a:cubicBezTo>
                    <a:pt x="3181" y="6167"/>
                    <a:pt x="3156" y="6154"/>
                    <a:pt x="3144" y="6142"/>
                  </a:cubicBezTo>
                  <a:cubicBezTo>
                    <a:pt x="2937" y="5143"/>
                    <a:pt x="2974" y="4083"/>
                    <a:pt x="3230" y="3035"/>
                  </a:cubicBezTo>
                  <a:cubicBezTo>
                    <a:pt x="3485" y="2036"/>
                    <a:pt x="3948" y="1061"/>
                    <a:pt x="4594" y="147"/>
                  </a:cubicBezTo>
                  <a:lnTo>
                    <a:pt x="4594" y="147"/>
                  </a:lnTo>
                  <a:cubicBezTo>
                    <a:pt x="4570" y="159"/>
                    <a:pt x="4546" y="171"/>
                    <a:pt x="4521" y="196"/>
                  </a:cubicBezTo>
                  <a:cubicBezTo>
                    <a:pt x="4509" y="208"/>
                    <a:pt x="4485" y="220"/>
                    <a:pt x="4472" y="232"/>
                  </a:cubicBezTo>
                  <a:cubicBezTo>
                    <a:pt x="4387" y="281"/>
                    <a:pt x="4314" y="342"/>
                    <a:pt x="4241" y="403"/>
                  </a:cubicBezTo>
                  <a:cubicBezTo>
                    <a:pt x="3595" y="1049"/>
                    <a:pt x="3144" y="1646"/>
                    <a:pt x="2852" y="2267"/>
                  </a:cubicBezTo>
                  <a:cubicBezTo>
                    <a:pt x="2279" y="3486"/>
                    <a:pt x="2255" y="4936"/>
                    <a:pt x="2754" y="6179"/>
                  </a:cubicBezTo>
                  <a:cubicBezTo>
                    <a:pt x="2754" y="6191"/>
                    <a:pt x="2742" y="6203"/>
                    <a:pt x="2730" y="6215"/>
                  </a:cubicBezTo>
                  <a:cubicBezTo>
                    <a:pt x="2547" y="5911"/>
                    <a:pt x="2413" y="5582"/>
                    <a:pt x="2328" y="5216"/>
                  </a:cubicBezTo>
                  <a:cubicBezTo>
                    <a:pt x="2182" y="4631"/>
                    <a:pt x="2182" y="3973"/>
                    <a:pt x="2316" y="3279"/>
                  </a:cubicBezTo>
                  <a:cubicBezTo>
                    <a:pt x="2425" y="2694"/>
                    <a:pt x="2632" y="2121"/>
                    <a:pt x="2913" y="1597"/>
                  </a:cubicBezTo>
                  <a:lnTo>
                    <a:pt x="2913" y="1597"/>
                  </a:lnTo>
                  <a:cubicBezTo>
                    <a:pt x="2864" y="1670"/>
                    <a:pt x="2803" y="1731"/>
                    <a:pt x="2754" y="1804"/>
                  </a:cubicBezTo>
                  <a:cubicBezTo>
                    <a:pt x="2523" y="2267"/>
                    <a:pt x="2364" y="2767"/>
                    <a:pt x="2267" y="3266"/>
                  </a:cubicBezTo>
                  <a:cubicBezTo>
                    <a:pt x="2133" y="3973"/>
                    <a:pt x="2133" y="4631"/>
                    <a:pt x="2279" y="5228"/>
                  </a:cubicBezTo>
                  <a:cubicBezTo>
                    <a:pt x="2364" y="5606"/>
                    <a:pt x="2511" y="5960"/>
                    <a:pt x="2706" y="6264"/>
                  </a:cubicBezTo>
                  <a:cubicBezTo>
                    <a:pt x="2706" y="6276"/>
                    <a:pt x="2693" y="6289"/>
                    <a:pt x="2693" y="6289"/>
                  </a:cubicBezTo>
                  <a:cubicBezTo>
                    <a:pt x="2681" y="6349"/>
                    <a:pt x="2718" y="6423"/>
                    <a:pt x="2742" y="6471"/>
                  </a:cubicBezTo>
                  <a:cubicBezTo>
                    <a:pt x="2925" y="6813"/>
                    <a:pt x="3120" y="7142"/>
                    <a:pt x="3327" y="7471"/>
                  </a:cubicBezTo>
                  <a:cubicBezTo>
                    <a:pt x="3254" y="9189"/>
                    <a:pt x="3936" y="10931"/>
                    <a:pt x="5167" y="12138"/>
                  </a:cubicBezTo>
                  <a:cubicBezTo>
                    <a:pt x="5862" y="12808"/>
                    <a:pt x="6702" y="13308"/>
                    <a:pt x="7531" y="13771"/>
                  </a:cubicBezTo>
                  <a:cubicBezTo>
                    <a:pt x="6361" y="13746"/>
                    <a:pt x="5350" y="13344"/>
                    <a:pt x="4168" y="12491"/>
                  </a:cubicBezTo>
                  <a:cubicBezTo>
                    <a:pt x="3303" y="11858"/>
                    <a:pt x="2523" y="11017"/>
                    <a:pt x="1816" y="9957"/>
                  </a:cubicBezTo>
                  <a:cubicBezTo>
                    <a:pt x="1767" y="9798"/>
                    <a:pt x="1731" y="9640"/>
                    <a:pt x="1694" y="9506"/>
                  </a:cubicBezTo>
                  <a:lnTo>
                    <a:pt x="1584" y="9506"/>
                  </a:lnTo>
                  <a:cubicBezTo>
                    <a:pt x="1584" y="9493"/>
                    <a:pt x="1584" y="9481"/>
                    <a:pt x="1572" y="9469"/>
                  </a:cubicBezTo>
                  <a:cubicBezTo>
                    <a:pt x="1463" y="9079"/>
                    <a:pt x="1341" y="8689"/>
                    <a:pt x="1146" y="8324"/>
                  </a:cubicBezTo>
                  <a:cubicBezTo>
                    <a:pt x="963" y="7958"/>
                    <a:pt x="731" y="7653"/>
                    <a:pt x="488" y="7397"/>
                  </a:cubicBezTo>
                  <a:cubicBezTo>
                    <a:pt x="439" y="7385"/>
                    <a:pt x="402" y="7373"/>
                    <a:pt x="354" y="7361"/>
                  </a:cubicBezTo>
                  <a:lnTo>
                    <a:pt x="354" y="7361"/>
                  </a:lnTo>
                  <a:cubicBezTo>
                    <a:pt x="646" y="7617"/>
                    <a:pt x="890" y="7946"/>
                    <a:pt x="1109" y="8348"/>
                  </a:cubicBezTo>
                  <a:cubicBezTo>
                    <a:pt x="1292" y="8714"/>
                    <a:pt x="1414" y="9103"/>
                    <a:pt x="1523" y="9481"/>
                  </a:cubicBezTo>
                  <a:cubicBezTo>
                    <a:pt x="1523" y="9485"/>
                    <a:pt x="1524" y="9488"/>
                    <a:pt x="1526" y="9491"/>
                  </a:cubicBezTo>
                  <a:lnTo>
                    <a:pt x="1526" y="9491"/>
                  </a:lnTo>
                  <a:cubicBezTo>
                    <a:pt x="1502" y="9457"/>
                    <a:pt x="1472" y="9416"/>
                    <a:pt x="1450" y="9384"/>
                  </a:cubicBezTo>
                  <a:cubicBezTo>
                    <a:pt x="1438" y="9359"/>
                    <a:pt x="1414" y="9347"/>
                    <a:pt x="1389" y="9347"/>
                  </a:cubicBezTo>
                  <a:cubicBezTo>
                    <a:pt x="1377" y="9347"/>
                    <a:pt x="1365" y="9347"/>
                    <a:pt x="1353" y="9359"/>
                  </a:cubicBezTo>
                  <a:cubicBezTo>
                    <a:pt x="1341" y="9359"/>
                    <a:pt x="1341" y="9359"/>
                    <a:pt x="1341" y="9372"/>
                  </a:cubicBezTo>
                  <a:cubicBezTo>
                    <a:pt x="756" y="8580"/>
                    <a:pt x="329" y="7897"/>
                    <a:pt x="25" y="7263"/>
                  </a:cubicBezTo>
                  <a:cubicBezTo>
                    <a:pt x="12" y="7263"/>
                    <a:pt x="0" y="7263"/>
                    <a:pt x="0" y="7251"/>
                  </a:cubicBezTo>
                  <a:lnTo>
                    <a:pt x="0" y="7312"/>
                  </a:lnTo>
                  <a:cubicBezTo>
                    <a:pt x="305" y="7946"/>
                    <a:pt x="731" y="8628"/>
                    <a:pt x="1316" y="9420"/>
                  </a:cubicBezTo>
                  <a:cubicBezTo>
                    <a:pt x="1316" y="9433"/>
                    <a:pt x="1316" y="9445"/>
                    <a:pt x="1316" y="9457"/>
                  </a:cubicBezTo>
                  <a:cubicBezTo>
                    <a:pt x="1353" y="9506"/>
                    <a:pt x="1377" y="9542"/>
                    <a:pt x="1402" y="9591"/>
                  </a:cubicBezTo>
                  <a:cubicBezTo>
                    <a:pt x="1341" y="9640"/>
                    <a:pt x="1304" y="9701"/>
                    <a:pt x="1280" y="9774"/>
                  </a:cubicBezTo>
                  <a:cubicBezTo>
                    <a:pt x="622" y="9225"/>
                    <a:pt x="159" y="8421"/>
                    <a:pt x="0" y="7568"/>
                  </a:cubicBezTo>
                  <a:lnTo>
                    <a:pt x="0" y="7568"/>
                  </a:lnTo>
                  <a:cubicBezTo>
                    <a:pt x="12" y="7726"/>
                    <a:pt x="37" y="7885"/>
                    <a:pt x="61" y="8031"/>
                  </a:cubicBezTo>
                  <a:cubicBezTo>
                    <a:pt x="281" y="8726"/>
                    <a:pt x="707" y="9372"/>
                    <a:pt x="1268" y="9835"/>
                  </a:cubicBezTo>
                  <a:lnTo>
                    <a:pt x="1280" y="9835"/>
                  </a:lnTo>
                  <a:cubicBezTo>
                    <a:pt x="1280" y="9835"/>
                    <a:pt x="1280" y="9847"/>
                    <a:pt x="1280" y="9859"/>
                  </a:cubicBezTo>
                  <a:cubicBezTo>
                    <a:pt x="1450" y="9957"/>
                    <a:pt x="1609" y="10066"/>
                    <a:pt x="1779" y="10164"/>
                  </a:cubicBezTo>
                  <a:cubicBezTo>
                    <a:pt x="2072" y="10602"/>
                    <a:pt x="2389" y="11005"/>
                    <a:pt x="2706" y="11358"/>
                  </a:cubicBezTo>
                  <a:cubicBezTo>
                    <a:pt x="2291" y="11139"/>
                    <a:pt x="1865" y="10992"/>
                    <a:pt x="1426" y="10956"/>
                  </a:cubicBezTo>
                  <a:cubicBezTo>
                    <a:pt x="1310" y="10944"/>
                    <a:pt x="1194" y="10937"/>
                    <a:pt x="1077" y="10937"/>
                  </a:cubicBezTo>
                  <a:cubicBezTo>
                    <a:pt x="960" y="10937"/>
                    <a:pt x="841" y="10944"/>
                    <a:pt x="719" y="10956"/>
                  </a:cubicBezTo>
                  <a:cubicBezTo>
                    <a:pt x="707" y="10968"/>
                    <a:pt x="683" y="10980"/>
                    <a:pt x="695" y="11005"/>
                  </a:cubicBezTo>
                  <a:cubicBezTo>
                    <a:pt x="695" y="11029"/>
                    <a:pt x="707" y="11041"/>
                    <a:pt x="731" y="11041"/>
                  </a:cubicBezTo>
                  <a:cubicBezTo>
                    <a:pt x="862" y="11024"/>
                    <a:pt x="992" y="11015"/>
                    <a:pt x="1121" y="11015"/>
                  </a:cubicBezTo>
                  <a:cubicBezTo>
                    <a:pt x="1727" y="11015"/>
                    <a:pt x="2314" y="11201"/>
                    <a:pt x="2876" y="11553"/>
                  </a:cubicBezTo>
                  <a:cubicBezTo>
                    <a:pt x="3266" y="11955"/>
                    <a:pt x="3656" y="12308"/>
                    <a:pt x="4083" y="12625"/>
                  </a:cubicBezTo>
                  <a:cubicBezTo>
                    <a:pt x="5336" y="13536"/>
                    <a:pt x="6430" y="13930"/>
                    <a:pt x="7696" y="13930"/>
                  </a:cubicBezTo>
                  <a:cubicBezTo>
                    <a:pt x="7735" y="13930"/>
                    <a:pt x="7773" y="13930"/>
                    <a:pt x="7811" y="13929"/>
                  </a:cubicBezTo>
                  <a:cubicBezTo>
                    <a:pt x="7824" y="13941"/>
                    <a:pt x="7836" y="13941"/>
                    <a:pt x="7848" y="13954"/>
                  </a:cubicBezTo>
                  <a:cubicBezTo>
                    <a:pt x="8762" y="14465"/>
                    <a:pt x="9700" y="14989"/>
                    <a:pt x="10468" y="15720"/>
                  </a:cubicBezTo>
                  <a:cubicBezTo>
                    <a:pt x="11248" y="16488"/>
                    <a:pt x="11845" y="17475"/>
                    <a:pt x="12174" y="18596"/>
                  </a:cubicBezTo>
                  <a:cubicBezTo>
                    <a:pt x="12174" y="18596"/>
                    <a:pt x="12186" y="18596"/>
                    <a:pt x="12186" y="18609"/>
                  </a:cubicBezTo>
                  <a:cubicBezTo>
                    <a:pt x="12320" y="19047"/>
                    <a:pt x="12418" y="19523"/>
                    <a:pt x="12466" y="19998"/>
                  </a:cubicBezTo>
                  <a:cubicBezTo>
                    <a:pt x="12625" y="21497"/>
                    <a:pt x="12369" y="23130"/>
                    <a:pt x="11723" y="24726"/>
                  </a:cubicBezTo>
                  <a:cubicBezTo>
                    <a:pt x="11711" y="24775"/>
                    <a:pt x="11723" y="24811"/>
                    <a:pt x="11772" y="24836"/>
                  </a:cubicBezTo>
                  <a:cubicBezTo>
                    <a:pt x="11778" y="24838"/>
                    <a:pt x="11785" y="24839"/>
                    <a:pt x="11792" y="24839"/>
                  </a:cubicBezTo>
                  <a:cubicBezTo>
                    <a:pt x="11825" y="24839"/>
                    <a:pt x="11859" y="24817"/>
                    <a:pt x="11869" y="24787"/>
                  </a:cubicBezTo>
                  <a:cubicBezTo>
                    <a:pt x="12466" y="23300"/>
                    <a:pt x="12735" y="21789"/>
                    <a:pt x="12649" y="20376"/>
                  </a:cubicBezTo>
                  <a:cubicBezTo>
                    <a:pt x="12710" y="20022"/>
                    <a:pt x="12844" y="19669"/>
                    <a:pt x="13039" y="19315"/>
                  </a:cubicBezTo>
                  <a:cubicBezTo>
                    <a:pt x="13295" y="18852"/>
                    <a:pt x="13685" y="18389"/>
                    <a:pt x="14197" y="17914"/>
                  </a:cubicBezTo>
                  <a:cubicBezTo>
                    <a:pt x="14294" y="17841"/>
                    <a:pt x="14380" y="17768"/>
                    <a:pt x="14465" y="17682"/>
                  </a:cubicBezTo>
                  <a:cubicBezTo>
                    <a:pt x="14721" y="17463"/>
                    <a:pt x="14989" y="17219"/>
                    <a:pt x="15208" y="16951"/>
                  </a:cubicBezTo>
                  <a:cubicBezTo>
                    <a:pt x="15452" y="16659"/>
                    <a:pt x="15744" y="16196"/>
                    <a:pt x="15744" y="15672"/>
                  </a:cubicBezTo>
                  <a:cubicBezTo>
                    <a:pt x="15744" y="15647"/>
                    <a:pt x="15720" y="15635"/>
                    <a:pt x="15708" y="15635"/>
                  </a:cubicBezTo>
                  <a:lnTo>
                    <a:pt x="15696" y="15623"/>
                  </a:lnTo>
                  <a:cubicBezTo>
                    <a:pt x="15671" y="15623"/>
                    <a:pt x="15659" y="15635"/>
                    <a:pt x="15659" y="15660"/>
                  </a:cubicBezTo>
                  <a:cubicBezTo>
                    <a:pt x="15659" y="16171"/>
                    <a:pt x="15379" y="16610"/>
                    <a:pt x="15147" y="16890"/>
                  </a:cubicBezTo>
                  <a:cubicBezTo>
                    <a:pt x="14928" y="17158"/>
                    <a:pt x="14660" y="17390"/>
                    <a:pt x="14404" y="17609"/>
                  </a:cubicBezTo>
                  <a:cubicBezTo>
                    <a:pt x="14319" y="17695"/>
                    <a:pt x="14233" y="17768"/>
                    <a:pt x="14148" y="17853"/>
                  </a:cubicBezTo>
                  <a:cubicBezTo>
                    <a:pt x="13624" y="18328"/>
                    <a:pt x="13234" y="18791"/>
                    <a:pt x="12966" y="19267"/>
                  </a:cubicBezTo>
                  <a:cubicBezTo>
                    <a:pt x="12820" y="19547"/>
                    <a:pt x="12698" y="19827"/>
                    <a:pt x="12625" y="20107"/>
                  </a:cubicBezTo>
                  <a:cubicBezTo>
                    <a:pt x="12625" y="20059"/>
                    <a:pt x="12613" y="20010"/>
                    <a:pt x="12613" y="19973"/>
                  </a:cubicBezTo>
                  <a:cubicBezTo>
                    <a:pt x="12564" y="19486"/>
                    <a:pt x="12466" y="19011"/>
                    <a:pt x="12332" y="18560"/>
                  </a:cubicBezTo>
                  <a:cubicBezTo>
                    <a:pt x="12491" y="18170"/>
                    <a:pt x="12454" y="17731"/>
                    <a:pt x="12405" y="17402"/>
                  </a:cubicBezTo>
                  <a:cubicBezTo>
                    <a:pt x="12296" y="16634"/>
                    <a:pt x="12003" y="15915"/>
                    <a:pt x="11723" y="15221"/>
                  </a:cubicBezTo>
                  <a:cubicBezTo>
                    <a:pt x="11589" y="14892"/>
                    <a:pt x="11455" y="14551"/>
                    <a:pt x="11345" y="14222"/>
                  </a:cubicBezTo>
                  <a:lnTo>
                    <a:pt x="11309" y="14100"/>
                  </a:lnTo>
                  <a:cubicBezTo>
                    <a:pt x="11028" y="13308"/>
                    <a:pt x="10821" y="12686"/>
                    <a:pt x="10992" y="12004"/>
                  </a:cubicBezTo>
                  <a:cubicBezTo>
                    <a:pt x="11102" y="11906"/>
                    <a:pt x="11199" y="11809"/>
                    <a:pt x="11309" y="11699"/>
                  </a:cubicBezTo>
                  <a:cubicBezTo>
                    <a:pt x="11418" y="11638"/>
                    <a:pt x="11528" y="11553"/>
                    <a:pt x="11638" y="11480"/>
                  </a:cubicBezTo>
                  <a:cubicBezTo>
                    <a:pt x="12137" y="11078"/>
                    <a:pt x="12540" y="10541"/>
                    <a:pt x="12783" y="9932"/>
                  </a:cubicBezTo>
                  <a:cubicBezTo>
                    <a:pt x="12783" y="9871"/>
                    <a:pt x="12783" y="9810"/>
                    <a:pt x="12783" y="9762"/>
                  </a:cubicBezTo>
                  <a:cubicBezTo>
                    <a:pt x="12552" y="10456"/>
                    <a:pt x="12101" y="11065"/>
                    <a:pt x="11504" y="11504"/>
                  </a:cubicBezTo>
                  <a:cubicBezTo>
                    <a:pt x="11492" y="11468"/>
                    <a:pt x="11479" y="11443"/>
                    <a:pt x="11467" y="11419"/>
                  </a:cubicBezTo>
                  <a:cubicBezTo>
                    <a:pt x="11504" y="11394"/>
                    <a:pt x="11528" y="11358"/>
                    <a:pt x="11552" y="11334"/>
                  </a:cubicBezTo>
                  <a:cubicBezTo>
                    <a:pt x="11955" y="10761"/>
                    <a:pt x="12223" y="10273"/>
                    <a:pt x="12381" y="9774"/>
                  </a:cubicBezTo>
                  <a:cubicBezTo>
                    <a:pt x="12515" y="9372"/>
                    <a:pt x="12564" y="8969"/>
                    <a:pt x="12552" y="8592"/>
                  </a:cubicBezTo>
                  <a:cubicBezTo>
                    <a:pt x="12527" y="8543"/>
                    <a:pt x="12515" y="8494"/>
                    <a:pt x="12491" y="8458"/>
                  </a:cubicBezTo>
                  <a:lnTo>
                    <a:pt x="12491" y="8458"/>
                  </a:lnTo>
                  <a:cubicBezTo>
                    <a:pt x="12527" y="8872"/>
                    <a:pt x="12479" y="9311"/>
                    <a:pt x="12332" y="9749"/>
                  </a:cubicBezTo>
                  <a:cubicBezTo>
                    <a:pt x="12174" y="10249"/>
                    <a:pt x="11906" y="10736"/>
                    <a:pt x="11504" y="11297"/>
                  </a:cubicBezTo>
                  <a:cubicBezTo>
                    <a:pt x="11492" y="11334"/>
                    <a:pt x="11467" y="11358"/>
                    <a:pt x="11431" y="11370"/>
                  </a:cubicBezTo>
                  <a:cubicBezTo>
                    <a:pt x="11394" y="11321"/>
                    <a:pt x="11333" y="11285"/>
                    <a:pt x="11272" y="11273"/>
                  </a:cubicBezTo>
                  <a:cubicBezTo>
                    <a:pt x="11833" y="10237"/>
                    <a:pt x="12113" y="9043"/>
                    <a:pt x="12064" y="7873"/>
                  </a:cubicBezTo>
                  <a:lnTo>
                    <a:pt x="12064" y="7873"/>
                  </a:lnTo>
                  <a:cubicBezTo>
                    <a:pt x="12052" y="7885"/>
                    <a:pt x="12028" y="7897"/>
                    <a:pt x="12016" y="7909"/>
                  </a:cubicBezTo>
                  <a:cubicBezTo>
                    <a:pt x="12052" y="9067"/>
                    <a:pt x="11772" y="10249"/>
                    <a:pt x="11211" y="11273"/>
                  </a:cubicBezTo>
                  <a:cubicBezTo>
                    <a:pt x="11102" y="11273"/>
                    <a:pt x="10992" y="11334"/>
                    <a:pt x="10943" y="11431"/>
                  </a:cubicBezTo>
                  <a:cubicBezTo>
                    <a:pt x="10931" y="11394"/>
                    <a:pt x="10907" y="11358"/>
                    <a:pt x="10882" y="11321"/>
                  </a:cubicBezTo>
                  <a:cubicBezTo>
                    <a:pt x="10943" y="10200"/>
                    <a:pt x="11272" y="9067"/>
                    <a:pt x="11857" y="8031"/>
                  </a:cubicBezTo>
                  <a:lnTo>
                    <a:pt x="11857" y="8031"/>
                  </a:lnTo>
                  <a:cubicBezTo>
                    <a:pt x="11821" y="8056"/>
                    <a:pt x="11784" y="8092"/>
                    <a:pt x="11747" y="8129"/>
                  </a:cubicBezTo>
                  <a:cubicBezTo>
                    <a:pt x="11211" y="9116"/>
                    <a:pt x="10894" y="10200"/>
                    <a:pt x="10834" y="11273"/>
                  </a:cubicBezTo>
                  <a:cubicBezTo>
                    <a:pt x="10821" y="11273"/>
                    <a:pt x="10821" y="11273"/>
                    <a:pt x="10821" y="11260"/>
                  </a:cubicBezTo>
                  <a:cubicBezTo>
                    <a:pt x="10797" y="11260"/>
                    <a:pt x="10785" y="11248"/>
                    <a:pt x="10773" y="11248"/>
                  </a:cubicBezTo>
                  <a:cubicBezTo>
                    <a:pt x="10578" y="10554"/>
                    <a:pt x="10639" y="9786"/>
                    <a:pt x="10955" y="9140"/>
                  </a:cubicBezTo>
                  <a:cubicBezTo>
                    <a:pt x="11065" y="8909"/>
                    <a:pt x="11211" y="8689"/>
                    <a:pt x="11358" y="8482"/>
                  </a:cubicBezTo>
                  <a:lnTo>
                    <a:pt x="11358" y="8482"/>
                  </a:lnTo>
                  <a:cubicBezTo>
                    <a:pt x="11260" y="8592"/>
                    <a:pt x="11163" y="8701"/>
                    <a:pt x="11077" y="8811"/>
                  </a:cubicBezTo>
                  <a:cubicBezTo>
                    <a:pt x="11016" y="8909"/>
                    <a:pt x="10955" y="9006"/>
                    <a:pt x="10907" y="9116"/>
                  </a:cubicBezTo>
                  <a:cubicBezTo>
                    <a:pt x="10590" y="9762"/>
                    <a:pt x="10529" y="10541"/>
                    <a:pt x="10712" y="11236"/>
                  </a:cubicBezTo>
                  <a:cubicBezTo>
                    <a:pt x="10675" y="11248"/>
                    <a:pt x="10639" y="11260"/>
                    <a:pt x="10614" y="11285"/>
                  </a:cubicBezTo>
                  <a:cubicBezTo>
                    <a:pt x="10663" y="11529"/>
                    <a:pt x="10736" y="11760"/>
                    <a:pt x="10834" y="11992"/>
                  </a:cubicBezTo>
                  <a:cubicBezTo>
                    <a:pt x="10663" y="12711"/>
                    <a:pt x="10882" y="13369"/>
                    <a:pt x="11150" y="14148"/>
                  </a:cubicBezTo>
                  <a:lnTo>
                    <a:pt x="11199" y="14270"/>
                  </a:lnTo>
                  <a:cubicBezTo>
                    <a:pt x="11309" y="14612"/>
                    <a:pt x="11443" y="14941"/>
                    <a:pt x="11577" y="15282"/>
                  </a:cubicBezTo>
                  <a:cubicBezTo>
                    <a:pt x="11857" y="15964"/>
                    <a:pt x="12137" y="16683"/>
                    <a:pt x="12247" y="17427"/>
                  </a:cubicBezTo>
                  <a:cubicBezTo>
                    <a:pt x="12296" y="17682"/>
                    <a:pt x="12320" y="18011"/>
                    <a:pt x="12247" y="18316"/>
                  </a:cubicBezTo>
                  <a:cubicBezTo>
                    <a:pt x="11894" y="17268"/>
                    <a:pt x="11321" y="16330"/>
                    <a:pt x="10565" y="15599"/>
                  </a:cubicBezTo>
                  <a:cubicBezTo>
                    <a:pt x="9993" y="15050"/>
                    <a:pt x="9322" y="14612"/>
                    <a:pt x="8640" y="14222"/>
                  </a:cubicBezTo>
                  <a:lnTo>
                    <a:pt x="8640" y="14209"/>
                  </a:lnTo>
                  <a:cubicBezTo>
                    <a:pt x="7141" y="12101"/>
                    <a:pt x="6690" y="9384"/>
                    <a:pt x="7409" y="6947"/>
                  </a:cubicBezTo>
                  <a:cubicBezTo>
                    <a:pt x="7421" y="6922"/>
                    <a:pt x="7409" y="6910"/>
                    <a:pt x="7385" y="6898"/>
                  </a:cubicBezTo>
                  <a:cubicBezTo>
                    <a:pt x="7361" y="6898"/>
                    <a:pt x="7348" y="6910"/>
                    <a:pt x="7336" y="6922"/>
                  </a:cubicBezTo>
                  <a:cubicBezTo>
                    <a:pt x="6617" y="9335"/>
                    <a:pt x="7056" y="12028"/>
                    <a:pt x="8494" y="14136"/>
                  </a:cubicBezTo>
                  <a:cubicBezTo>
                    <a:pt x="8299" y="14027"/>
                    <a:pt x="8104" y="13917"/>
                    <a:pt x="7909" y="13807"/>
                  </a:cubicBezTo>
                  <a:cubicBezTo>
                    <a:pt x="6983" y="13295"/>
                    <a:pt x="6032" y="12759"/>
                    <a:pt x="5277" y="12028"/>
                  </a:cubicBezTo>
                  <a:cubicBezTo>
                    <a:pt x="4083" y="10858"/>
                    <a:pt x="3424" y="9201"/>
                    <a:pt x="3461" y="7544"/>
                  </a:cubicBezTo>
                  <a:cubicBezTo>
                    <a:pt x="3839" y="7239"/>
                    <a:pt x="4217" y="6922"/>
                    <a:pt x="4533" y="6581"/>
                  </a:cubicBezTo>
                  <a:lnTo>
                    <a:pt x="4521" y="6532"/>
                  </a:lnTo>
                  <a:cubicBezTo>
                    <a:pt x="4533" y="6508"/>
                    <a:pt x="4558" y="6496"/>
                    <a:pt x="4570" y="6471"/>
                  </a:cubicBezTo>
                  <a:cubicBezTo>
                    <a:pt x="5313" y="5606"/>
                    <a:pt x="5862" y="4595"/>
                    <a:pt x="6191" y="3510"/>
                  </a:cubicBezTo>
                  <a:cubicBezTo>
                    <a:pt x="6191" y="3449"/>
                    <a:pt x="6191" y="3388"/>
                    <a:pt x="6191" y="3340"/>
                  </a:cubicBezTo>
                  <a:cubicBezTo>
                    <a:pt x="5862" y="4485"/>
                    <a:pt x="5277" y="5570"/>
                    <a:pt x="4497" y="6484"/>
                  </a:cubicBezTo>
                  <a:cubicBezTo>
                    <a:pt x="4472" y="6435"/>
                    <a:pt x="4436" y="6374"/>
                    <a:pt x="4399" y="6325"/>
                  </a:cubicBezTo>
                  <a:cubicBezTo>
                    <a:pt x="4960" y="5509"/>
                    <a:pt x="5301" y="4595"/>
                    <a:pt x="5545" y="3839"/>
                  </a:cubicBezTo>
                  <a:cubicBezTo>
                    <a:pt x="5715" y="3279"/>
                    <a:pt x="5898" y="2645"/>
                    <a:pt x="5959" y="1975"/>
                  </a:cubicBezTo>
                  <a:lnTo>
                    <a:pt x="5923" y="1853"/>
                  </a:lnTo>
                  <a:cubicBezTo>
                    <a:pt x="5862" y="2560"/>
                    <a:pt x="5679" y="3230"/>
                    <a:pt x="5484" y="3827"/>
                  </a:cubicBezTo>
                  <a:cubicBezTo>
                    <a:pt x="5252" y="4570"/>
                    <a:pt x="4923" y="5472"/>
                    <a:pt x="4375" y="6276"/>
                  </a:cubicBezTo>
                  <a:cubicBezTo>
                    <a:pt x="4351" y="6252"/>
                    <a:pt x="4326" y="6228"/>
                    <a:pt x="4302" y="6203"/>
                  </a:cubicBezTo>
                  <a:cubicBezTo>
                    <a:pt x="4241" y="6163"/>
                    <a:pt x="4156" y="6139"/>
                    <a:pt x="4073" y="6139"/>
                  </a:cubicBezTo>
                  <a:cubicBezTo>
                    <a:pt x="4055" y="6139"/>
                    <a:pt x="4038" y="6140"/>
                    <a:pt x="4022" y="6142"/>
                  </a:cubicBezTo>
                  <a:cubicBezTo>
                    <a:pt x="4034" y="6130"/>
                    <a:pt x="4046" y="6106"/>
                    <a:pt x="4046" y="6081"/>
                  </a:cubicBezTo>
                  <a:cubicBezTo>
                    <a:pt x="4594" y="4534"/>
                    <a:pt x="5216" y="2523"/>
                    <a:pt x="5167" y="439"/>
                  </a:cubicBezTo>
                  <a:cubicBezTo>
                    <a:pt x="5143" y="415"/>
                    <a:pt x="5131" y="391"/>
                    <a:pt x="5106" y="366"/>
                  </a:cubicBezTo>
                  <a:lnTo>
                    <a:pt x="5106" y="366"/>
                  </a:lnTo>
                  <a:cubicBezTo>
                    <a:pt x="5167" y="2462"/>
                    <a:pt x="4558" y="4509"/>
                    <a:pt x="3997" y="6057"/>
                  </a:cubicBezTo>
                  <a:cubicBezTo>
                    <a:pt x="3985" y="6094"/>
                    <a:pt x="3973" y="6130"/>
                    <a:pt x="3961" y="6167"/>
                  </a:cubicBezTo>
                  <a:cubicBezTo>
                    <a:pt x="3936" y="6179"/>
                    <a:pt x="3900" y="6203"/>
                    <a:pt x="3888" y="6228"/>
                  </a:cubicBezTo>
                  <a:cubicBezTo>
                    <a:pt x="3851" y="6106"/>
                    <a:pt x="3754" y="5996"/>
                    <a:pt x="3632" y="5960"/>
                  </a:cubicBezTo>
                  <a:cubicBezTo>
                    <a:pt x="3766" y="5253"/>
                    <a:pt x="3936" y="4534"/>
                    <a:pt x="4095" y="3839"/>
                  </a:cubicBezTo>
                  <a:cubicBezTo>
                    <a:pt x="4387" y="2584"/>
                    <a:pt x="4680" y="1292"/>
                    <a:pt x="4814" y="13"/>
                  </a:cubicBezTo>
                  <a:cubicBezTo>
                    <a:pt x="4814" y="13"/>
                    <a:pt x="4801" y="1"/>
                    <a:pt x="4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8"/>
          <p:cNvGrpSpPr/>
          <p:nvPr/>
        </p:nvGrpSpPr>
        <p:grpSpPr>
          <a:xfrm rot="-1305315">
            <a:off x="8651972" y="3533487"/>
            <a:ext cx="758945" cy="1339441"/>
            <a:chOff x="4563166" y="600259"/>
            <a:chExt cx="2351985" cy="4150952"/>
          </a:xfrm>
        </p:grpSpPr>
        <p:sp>
          <p:nvSpPr>
            <p:cNvPr id="576" name="Google Shape;576;p8"/>
            <p:cNvSpPr/>
            <p:nvPr/>
          </p:nvSpPr>
          <p:spPr>
            <a:xfrm>
              <a:off x="4563166" y="600259"/>
              <a:ext cx="2351985" cy="4150952"/>
            </a:xfrm>
            <a:custGeom>
              <a:avLst/>
              <a:gdLst/>
              <a:ahLst/>
              <a:cxnLst/>
              <a:rect l="l" t="t" r="r" b="b"/>
              <a:pathLst>
                <a:path w="9212" h="16258" extrusionOk="0">
                  <a:moveTo>
                    <a:pt x="5166" y="1"/>
                  </a:moveTo>
                  <a:cubicBezTo>
                    <a:pt x="5142" y="1"/>
                    <a:pt x="5130" y="13"/>
                    <a:pt x="5130" y="37"/>
                  </a:cubicBezTo>
                  <a:cubicBezTo>
                    <a:pt x="5130" y="354"/>
                    <a:pt x="5178" y="696"/>
                    <a:pt x="5239" y="988"/>
                  </a:cubicBezTo>
                  <a:cubicBezTo>
                    <a:pt x="5107" y="789"/>
                    <a:pt x="4873" y="484"/>
                    <a:pt x="4668" y="484"/>
                  </a:cubicBezTo>
                  <a:cubicBezTo>
                    <a:pt x="4572" y="484"/>
                    <a:pt x="4481" y="552"/>
                    <a:pt x="4411" y="732"/>
                  </a:cubicBezTo>
                  <a:cubicBezTo>
                    <a:pt x="4179" y="1305"/>
                    <a:pt x="4996" y="1987"/>
                    <a:pt x="5398" y="2268"/>
                  </a:cubicBezTo>
                  <a:cubicBezTo>
                    <a:pt x="5495" y="3547"/>
                    <a:pt x="5556" y="5582"/>
                    <a:pt x="5337" y="5996"/>
                  </a:cubicBezTo>
                  <a:cubicBezTo>
                    <a:pt x="5325" y="6021"/>
                    <a:pt x="5325" y="6045"/>
                    <a:pt x="5325" y="6070"/>
                  </a:cubicBezTo>
                  <a:cubicBezTo>
                    <a:pt x="4849" y="6862"/>
                    <a:pt x="4362" y="7800"/>
                    <a:pt x="3935" y="8811"/>
                  </a:cubicBezTo>
                  <a:cubicBezTo>
                    <a:pt x="3704" y="8092"/>
                    <a:pt x="3521" y="6898"/>
                    <a:pt x="3485" y="6630"/>
                  </a:cubicBezTo>
                  <a:cubicBezTo>
                    <a:pt x="3741" y="6179"/>
                    <a:pt x="4447" y="4851"/>
                    <a:pt x="3838" y="4766"/>
                  </a:cubicBezTo>
                  <a:cubicBezTo>
                    <a:pt x="3798" y="4760"/>
                    <a:pt x="3760" y="4758"/>
                    <a:pt x="3724" y="4758"/>
                  </a:cubicBezTo>
                  <a:cubicBezTo>
                    <a:pt x="3207" y="4758"/>
                    <a:pt x="3143" y="5301"/>
                    <a:pt x="3131" y="5472"/>
                  </a:cubicBezTo>
                  <a:cubicBezTo>
                    <a:pt x="3070" y="5156"/>
                    <a:pt x="2997" y="4753"/>
                    <a:pt x="2997" y="4388"/>
                  </a:cubicBezTo>
                  <a:cubicBezTo>
                    <a:pt x="2997" y="4376"/>
                    <a:pt x="2985" y="4351"/>
                    <a:pt x="2961" y="4351"/>
                  </a:cubicBezTo>
                  <a:cubicBezTo>
                    <a:pt x="2936" y="4351"/>
                    <a:pt x="2924" y="4376"/>
                    <a:pt x="2924" y="4388"/>
                  </a:cubicBezTo>
                  <a:cubicBezTo>
                    <a:pt x="2924" y="4717"/>
                    <a:pt x="2973" y="5058"/>
                    <a:pt x="3034" y="5351"/>
                  </a:cubicBezTo>
                  <a:cubicBezTo>
                    <a:pt x="2901" y="5152"/>
                    <a:pt x="2668" y="4847"/>
                    <a:pt x="2463" y="4847"/>
                  </a:cubicBezTo>
                  <a:cubicBezTo>
                    <a:pt x="2366" y="4847"/>
                    <a:pt x="2275" y="4915"/>
                    <a:pt x="2205" y="5095"/>
                  </a:cubicBezTo>
                  <a:cubicBezTo>
                    <a:pt x="1974" y="5655"/>
                    <a:pt x="2766" y="6325"/>
                    <a:pt x="3180" y="6618"/>
                  </a:cubicBezTo>
                  <a:cubicBezTo>
                    <a:pt x="3192" y="6715"/>
                    <a:pt x="3448" y="8482"/>
                    <a:pt x="3777" y="9226"/>
                  </a:cubicBezTo>
                  <a:cubicBezTo>
                    <a:pt x="3497" y="9920"/>
                    <a:pt x="3265" y="10664"/>
                    <a:pt x="3095" y="11407"/>
                  </a:cubicBezTo>
                  <a:cubicBezTo>
                    <a:pt x="2741" y="10761"/>
                    <a:pt x="2059" y="9567"/>
                    <a:pt x="1815" y="9153"/>
                  </a:cubicBezTo>
                  <a:cubicBezTo>
                    <a:pt x="1861" y="8635"/>
                    <a:pt x="1929" y="7347"/>
                    <a:pt x="1465" y="7347"/>
                  </a:cubicBezTo>
                  <a:cubicBezTo>
                    <a:pt x="1438" y="7347"/>
                    <a:pt x="1408" y="7352"/>
                    <a:pt x="1376" y="7361"/>
                  </a:cubicBezTo>
                  <a:cubicBezTo>
                    <a:pt x="767" y="7544"/>
                    <a:pt x="950" y="8117"/>
                    <a:pt x="1023" y="8287"/>
                  </a:cubicBezTo>
                  <a:cubicBezTo>
                    <a:pt x="828" y="8031"/>
                    <a:pt x="609" y="7690"/>
                    <a:pt x="450" y="7361"/>
                  </a:cubicBezTo>
                  <a:cubicBezTo>
                    <a:pt x="442" y="7353"/>
                    <a:pt x="433" y="7344"/>
                    <a:pt x="420" y="7344"/>
                  </a:cubicBezTo>
                  <a:cubicBezTo>
                    <a:pt x="415" y="7344"/>
                    <a:pt x="409" y="7346"/>
                    <a:pt x="402" y="7349"/>
                  </a:cubicBezTo>
                  <a:cubicBezTo>
                    <a:pt x="377" y="7349"/>
                    <a:pt x="377" y="7373"/>
                    <a:pt x="389" y="7398"/>
                  </a:cubicBezTo>
                  <a:cubicBezTo>
                    <a:pt x="523" y="7690"/>
                    <a:pt x="706" y="7983"/>
                    <a:pt x="877" y="8226"/>
                  </a:cubicBezTo>
                  <a:cubicBezTo>
                    <a:pt x="714" y="8118"/>
                    <a:pt x="457" y="7975"/>
                    <a:pt x="265" y="7975"/>
                  </a:cubicBezTo>
                  <a:cubicBezTo>
                    <a:pt x="112" y="7975"/>
                    <a:pt x="1" y="8066"/>
                    <a:pt x="12" y="8336"/>
                  </a:cubicBezTo>
                  <a:cubicBezTo>
                    <a:pt x="48" y="8958"/>
                    <a:pt x="1096" y="9238"/>
                    <a:pt x="1571" y="9323"/>
                  </a:cubicBezTo>
                  <a:cubicBezTo>
                    <a:pt x="1876" y="9859"/>
                    <a:pt x="2790" y="11456"/>
                    <a:pt x="2997" y="11870"/>
                  </a:cubicBezTo>
                  <a:cubicBezTo>
                    <a:pt x="2729" y="13320"/>
                    <a:pt x="2741" y="14795"/>
                    <a:pt x="3241" y="16160"/>
                  </a:cubicBezTo>
                  <a:cubicBezTo>
                    <a:pt x="3265" y="16220"/>
                    <a:pt x="3326" y="16257"/>
                    <a:pt x="3387" y="16257"/>
                  </a:cubicBezTo>
                  <a:cubicBezTo>
                    <a:pt x="3399" y="16257"/>
                    <a:pt x="3424" y="16257"/>
                    <a:pt x="3436" y="16245"/>
                  </a:cubicBezTo>
                  <a:cubicBezTo>
                    <a:pt x="3521" y="16220"/>
                    <a:pt x="3558" y="16135"/>
                    <a:pt x="3533" y="16050"/>
                  </a:cubicBezTo>
                  <a:cubicBezTo>
                    <a:pt x="3034" y="14673"/>
                    <a:pt x="3058" y="13162"/>
                    <a:pt x="3363" y="11687"/>
                  </a:cubicBezTo>
                  <a:cubicBezTo>
                    <a:pt x="3606" y="11480"/>
                    <a:pt x="4338" y="10944"/>
                    <a:pt x="5276" y="10786"/>
                  </a:cubicBezTo>
                  <a:lnTo>
                    <a:pt x="5288" y="10786"/>
                  </a:lnTo>
                  <a:cubicBezTo>
                    <a:pt x="5616" y="10918"/>
                    <a:pt x="6285" y="11161"/>
                    <a:pt x="6723" y="11161"/>
                  </a:cubicBezTo>
                  <a:cubicBezTo>
                    <a:pt x="6968" y="11161"/>
                    <a:pt x="7140" y="11085"/>
                    <a:pt x="7140" y="10871"/>
                  </a:cubicBezTo>
                  <a:cubicBezTo>
                    <a:pt x="7140" y="10352"/>
                    <a:pt x="6716" y="10266"/>
                    <a:pt x="6469" y="10266"/>
                  </a:cubicBezTo>
                  <a:cubicBezTo>
                    <a:pt x="6420" y="10266"/>
                    <a:pt x="6379" y="10270"/>
                    <a:pt x="6348" y="10274"/>
                  </a:cubicBezTo>
                  <a:cubicBezTo>
                    <a:pt x="6653" y="10152"/>
                    <a:pt x="7043" y="10042"/>
                    <a:pt x="7396" y="9993"/>
                  </a:cubicBezTo>
                  <a:cubicBezTo>
                    <a:pt x="7421" y="9981"/>
                    <a:pt x="7433" y="9969"/>
                    <a:pt x="7433" y="9945"/>
                  </a:cubicBezTo>
                  <a:cubicBezTo>
                    <a:pt x="7433" y="9927"/>
                    <a:pt x="7420" y="9916"/>
                    <a:pt x="7403" y="9916"/>
                  </a:cubicBezTo>
                  <a:cubicBezTo>
                    <a:pt x="7397" y="9916"/>
                    <a:pt x="7391" y="9917"/>
                    <a:pt x="7384" y="9920"/>
                  </a:cubicBezTo>
                  <a:cubicBezTo>
                    <a:pt x="7067" y="9957"/>
                    <a:pt x="6738" y="10054"/>
                    <a:pt x="6458" y="10152"/>
                  </a:cubicBezTo>
                  <a:cubicBezTo>
                    <a:pt x="6714" y="9920"/>
                    <a:pt x="7177" y="9445"/>
                    <a:pt x="6592" y="9287"/>
                  </a:cubicBezTo>
                  <a:cubicBezTo>
                    <a:pt x="6549" y="9276"/>
                    <a:pt x="6506" y="9271"/>
                    <a:pt x="6464" y="9271"/>
                  </a:cubicBezTo>
                  <a:cubicBezTo>
                    <a:pt x="5914" y="9271"/>
                    <a:pt x="5406" y="10097"/>
                    <a:pt x="5191" y="10493"/>
                  </a:cubicBezTo>
                  <a:cubicBezTo>
                    <a:pt x="4447" y="10627"/>
                    <a:pt x="3838" y="10968"/>
                    <a:pt x="3472" y="11224"/>
                  </a:cubicBezTo>
                  <a:cubicBezTo>
                    <a:pt x="3753" y="10079"/>
                    <a:pt x="4204" y="8958"/>
                    <a:pt x="4691" y="7946"/>
                  </a:cubicBezTo>
                  <a:cubicBezTo>
                    <a:pt x="4691" y="7934"/>
                    <a:pt x="4703" y="7934"/>
                    <a:pt x="4703" y="7934"/>
                  </a:cubicBezTo>
                  <a:cubicBezTo>
                    <a:pt x="4715" y="7922"/>
                    <a:pt x="5605" y="7398"/>
                    <a:pt x="6616" y="7203"/>
                  </a:cubicBezTo>
                  <a:cubicBezTo>
                    <a:pt x="6641" y="7203"/>
                    <a:pt x="6665" y="7191"/>
                    <a:pt x="6677" y="7178"/>
                  </a:cubicBezTo>
                  <a:cubicBezTo>
                    <a:pt x="7019" y="7318"/>
                    <a:pt x="7661" y="7547"/>
                    <a:pt x="8083" y="7547"/>
                  </a:cubicBezTo>
                  <a:cubicBezTo>
                    <a:pt x="8324" y="7547"/>
                    <a:pt x="8493" y="7472"/>
                    <a:pt x="8493" y="7264"/>
                  </a:cubicBezTo>
                  <a:cubicBezTo>
                    <a:pt x="8493" y="6717"/>
                    <a:pt x="8040" y="6651"/>
                    <a:pt x="7798" y="6651"/>
                  </a:cubicBezTo>
                  <a:cubicBezTo>
                    <a:pt x="7759" y="6651"/>
                    <a:pt x="7726" y="6653"/>
                    <a:pt x="7701" y="6654"/>
                  </a:cubicBezTo>
                  <a:cubicBezTo>
                    <a:pt x="8006" y="6545"/>
                    <a:pt x="8396" y="6423"/>
                    <a:pt x="8749" y="6374"/>
                  </a:cubicBezTo>
                  <a:cubicBezTo>
                    <a:pt x="8773" y="6374"/>
                    <a:pt x="8785" y="6350"/>
                    <a:pt x="8785" y="6325"/>
                  </a:cubicBezTo>
                  <a:cubicBezTo>
                    <a:pt x="8773" y="6313"/>
                    <a:pt x="8761" y="6301"/>
                    <a:pt x="8737" y="6301"/>
                  </a:cubicBezTo>
                  <a:cubicBezTo>
                    <a:pt x="8420" y="6338"/>
                    <a:pt x="8091" y="6435"/>
                    <a:pt x="7798" y="6533"/>
                  </a:cubicBezTo>
                  <a:cubicBezTo>
                    <a:pt x="8067" y="6313"/>
                    <a:pt x="8530" y="5826"/>
                    <a:pt x="7945" y="5680"/>
                  </a:cubicBezTo>
                  <a:cubicBezTo>
                    <a:pt x="7899" y="5668"/>
                    <a:pt x="7854" y="5663"/>
                    <a:pt x="7809" y="5663"/>
                  </a:cubicBezTo>
                  <a:cubicBezTo>
                    <a:pt x="7240" y="5663"/>
                    <a:pt x="6723" y="6538"/>
                    <a:pt x="6531" y="6910"/>
                  </a:cubicBezTo>
                  <a:cubicBezTo>
                    <a:pt x="5873" y="7044"/>
                    <a:pt x="5276" y="7300"/>
                    <a:pt x="4923" y="7471"/>
                  </a:cubicBezTo>
                  <a:cubicBezTo>
                    <a:pt x="6056" y="5241"/>
                    <a:pt x="7335" y="3620"/>
                    <a:pt x="7360" y="3596"/>
                  </a:cubicBezTo>
                  <a:cubicBezTo>
                    <a:pt x="7372" y="3584"/>
                    <a:pt x="7372" y="3571"/>
                    <a:pt x="7384" y="3571"/>
                  </a:cubicBezTo>
                  <a:cubicBezTo>
                    <a:pt x="7945" y="3413"/>
                    <a:pt x="9212" y="3011"/>
                    <a:pt x="8871" y="2548"/>
                  </a:cubicBezTo>
                  <a:cubicBezTo>
                    <a:pt x="8726" y="2356"/>
                    <a:pt x="8564" y="2291"/>
                    <a:pt x="8413" y="2291"/>
                  </a:cubicBezTo>
                  <a:cubicBezTo>
                    <a:pt x="8170" y="2291"/>
                    <a:pt x="7954" y="2456"/>
                    <a:pt x="7872" y="2523"/>
                  </a:cubicBezTo>
                  <a:cubicBezTo>
                    <a:pt x="8054" y="2268"/>
                    <a:pt x="8286" y="1939"/>
                    <a:pt x="8554" y="1683"/>
                  </a:cubicBezTo>
                  <a:cubicBezTo>
                    <a:pt x="8566" y="1670"/>
                    <a:pt x="8566" y="1646"/>
                    <a:pt x="8554" y="1634"/>
                  </a:cubicBezTo>
                  <a:cubicBezTo>
                    <a:pt x="8548" y="1622"/>
                    <a:pt x="8539" y="1616"/>
                    <a:pt x="8528" y="1616"/>
                  </a:cubicBezTo>
                  <a:cubicBezTo>
                    <a:pt x="8517" y="1616"/>
                    <a:pt x="8505" y="1622"/>
                    <a:pt x="8493" y="1634"/>
                  </a:cubicBezTo>
                  <a:cubicBezTo>
                    <a:pt x="8274" y="1853"/>
                    <a:pt x="8054" y="2133"/>
                    <a:pt x="7884" y="2377"/>
                  </a:cubicBezTo>
                  <a:cubicBezTo>
                    <a:pt x="7957" y="2084"/>
                    <a:pt x="8030" y="1550"/>
                    <a:pt x="7696" y="1550"/>
                  </a:cubicBezTo>
                  <a:cubicBezTo>
                    <a:pt x="7640" y="1550"/>
                    <a:pt x="7573" y="1564"/>
                    <a:pt x="7494" y="1597"/>
                  </a:cubicBezTo>
                  <a:cubicBezTo>
                    <a:pt x="6897" y="1841"/>
                    <a:pt x="7019" y="2999"/>
                    <a:pt x="7092" y="3450"/>
                  </a:cubicBezTo>
                  <a:cubicBezTo>
                    <a:pt x="6933" y="3645"/>
                    <a:pt x="6409" y="4339"/>
                    <a:pt x="5763" y="5351"/>
                  </a:cubicBezTo>
                  <a:cubicBezTo>
                    <a:pt x="5849" y="4266"/>
                    <a:pt x="5727" y="2572"/>
                    <a:pt x="5702" y="2255"/>
                  </a:cubicBezTo>
                  <a:cubicBezTo>
                    <a:pt x="5971" y="1780"/>
                    <a:pt x="6641" y="488"/>
                    <a:pt x="6044" y="415"/>
                  </a:cubicBezTo>
                  <a:cubicBezTo>
                    <a:pt x="6003" y="410"/>
                    <a:pt x="5965" y="407"/>
                    <a:pt x="5930" y="407"/>
                  </a:cubicBezTo>
                  <a:cubicBezTo>
                    <a:pt x="5413" y="407"/>
                    <a:pt x="5349" y="950"/>
                    <a:pt x="5349" y="1110"/>
                  </a:cubicBezTo>
                  <a:cubicBezTo>
                    <a:pt x="5276" y="793"/>
                    <a:pt x="5203" y="403"/>
                    <a:pt x="5203" y="37"/>
                  </a:cubicBezTo>
                  <a:cubicBezTo>
                    <a:pt x="5203" y="13"/>
                    <a:pt x="5191" y="1"/>
                    <a:pt x="5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a:off x="6208697" y="2147000"/>
              <a:ext cx="411061" cy="340338"/>
            </a:xfrm>
            <a:custGeom>
              <a:avLst/>
              <a:gdLst/>
              <a:ahLst/>
              <a:cxnLst/>
              <a:rect l="l" t="t" r="r" b="b"/>
              <a:pathLst>
                <a:path w="1610" h="1333" extrusionOk="0">
                  <a:moveTo>
                    <a:pt x="970" y="1"/>
                  </a:moveTo>
                  <a:cubicBezTo>
                    <a:pt x="457" y="1"/>
                    <a:pt x="1" y="1011"/>
                    <a:pt x="1" y="1011"/>
                  </a:cubicBezTo>
                  <a:cubicBezTo>
                    <a:pt x="1" y="1011"/>
                    <a:pt x="730" y="1332"/>
                    <a:pt x="1155" y="1332"/>
                  </a:cubicBezTo>
                  <a:cubicBezTo>
                    <a:pt x="1326" y="1332"/>
                    <a:pt x="1447" y="1280"/>
                    <a:pt x="1451" y="1133"/>
                  </a:cubicBezTo>
                  <a:cubicBezTo>
                    <a:pt x="1451" y="751"/>
                    <a:pt x="1134" y="699"/>
                    <a:pt x="962" y="699"/>
                  </a:cubicBezTo>
                  <a:cubicBezTo>
                    <a:pt x="898" y="699"/>
                    <a:pt x="854" y="706"/>
                    <a:pt x="854" y="706"/>
                  </a:cubicBezTo>
                  <a:cubicBezTo>
                    <a:pt x="854" y="706"/>
                    <a:pt x="1609" y="146"/>
                    <a:pt x="1061" y="12"/>
                  </a:cubicBezTo>
                  <a:cubicBezTo>
                    <a:pt x="1030" y="4"/>
                    <a:pt x="1000"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a:off x="5863505" y="3070500"/>
              <a:ext cx="410806" cy="340849"/>
            </a:xfrm>
            <a:custGeom>
              <a:avLst/>
              <a:gdLst/>
              <a:ahLst/>
              <a:cxnLst/>
              <a:rect l="l" t="t" r="r" b="b"/>
              <a:pathLst>
                <a:path w="1609" h="1335" extrusionOk="0">
                  <a:moveTo>
                    <a:pt x="962" y="1"/>
                  </a:moveTo>
                  <a:cubicBezTo>
                    <a:pt x="452" y="1"/>
                    <a:pt x="0" y="1013"/>
                    <a:pt x="0" y="1013"/>
                  </a:cubicBezTo>
                  <a:cubicBezTo>
                    <a:pt x="0" y="1013"/>
                    <a:pt x="736" y="1335"/>
                    <a:pt x="1159" y="1335"/>
                  </a:cubicBezTo>
                  <a:cubicBezTo>
                    <a:pt x="1330" y="1335"/>
                    <a:pt x="1450" y="1282"/>
                    <a:pt x="1450" y="1135"/>
                  </a:cubicBezTo>
                  <a:cubicBezTo>
                    <a:pt x="1450" y="753"/>
                    <a:pt x="1133" y="701"/>
                    <a:pt x="961" y="701"/>
                  </a:cubicBezTo>
                  <a:cubicBezTo>
                    <a:pt x="897" y="701"/>
                    <a:pt x="853" y="708"/>
                    <a:pt x="853" y="708"/>
                  </a:cubicBezTo>
                  <a:cubicBezTo>
                    <a:pt x="853" y="708"/>
                    <a:pt x="1609" y="148"/>
                    <a:pt x="1060" y="14"/>
                  </a:cubicBezTo>
                  <a:cubicBezTo>
                    <a:pt x="1027" y="5"/>
                    <a:pt x="995"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4691592" y="2629559"/>
              <a:ext cx="364849" cy="366891"/>
            </a:xfrm>
            <a:custGeom>
              <a:avLst/>
              <a:gdLst/>
              <a:ahLst/>
              <a:cxnLst/>
              <a:rect l="l" t="t" r="r" b="b"/>
              <a:pathLst>
                <a:path w="1429" h="1437" extrusionOk="0">
                  <a:moveTo>
                    <a:pt x="1033" y="1"/>
                  </a:moveTo>
                  <a:cubicBezTo>
                    <a:pt x="1014" y="1"/>
                    <a:pt x="993" y="4"/>
                    <a:pt x="971" y="10"/>
                  </a:cubicBezTo>
                  <a:cubicBezTo>
                    <a:pt x="471" y="157"/>
                    <a:pt x="727" y="705"/>
                    <a:pt x="727" y="705"/>
                  </a:cubicBezTo>
                  <a:cubicBezTo>
                    <a:pt x="727" y="705"/>
                    <a:pt x="397" y="450"/>
                    <a:pt x="184" y="450"/>
                  </a:cubicBezTo>
                  <a:cubicBezTo>
                    <a:pt x="77" y="450"/>
                    <a:pt x="0" y="514"/>
                    <a:pt x="8" y="705"/>
                  </a:cubicBezTo>
                  <a:cubicBezTo>
                    <a:pt x="31" y="1235"/>
                    <a:pt x="1145" y="1406"/>
                    <a:pt x="1265" y="1423"/>
                  </a:cubicBezTo>
                  <a:lnTo>
                    <a:pt x="1265" y="1423"/>
                  </a:lnTo>
                  <a:cubicBezTo>
                    <a:pt x="1283" y="1276"/>
                    <a:pt x="1429" y="1"/>
                    <a:pt x="1033" y="1"/>
                  </a:cubicBezTo>
                  <a:close/>
                  <a:moveTo>
                    <a:pt x="1265" y="1423"/>
                  </a:moveTo>
                  <a:cubicBezTo>
                    <a:pt x="1264" y="1431"/>
                    <a:pt x="1263" y="1436"/>
                    <a:pt x="1263" y="1436"/>
                  </a:cubicBezTo>
                  <a:lnTo>
                    <a:pt x="1276" y="1424"/>
                  </a:lnTo>
                  <a:cubicBezTo>
                    <a:pt x="1276" y="1424"/>
                    <a:pt x="1272" y="1423"/>
                    <a:pt x="1265" y="14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8"/>
            <p:cNvSpPr/>
            <p:nvPr/>
          </p:nvSpPr>
          <p:spPr>
            <a:xfrm>
              <a:off x="6311335" y="1146137"/>
              <a:ext cx="460848" cy="375317"/>
            </a:xfrm>
            <a:custGeom>
              <a:avLst/>
              <a:gdLst/>
              <a:ahLst/>
              <a:cxnLst/>
              <a:rect l="l" t="t" r="r" b="b"/>
              <a:pathLst>
                <a:path w="1805" h="1470" extrusionOk="0">
                  <a:moveTo>
                    <a:pt x="664" y="1"/>
                  </a:moveTo>
                  <a:cubicBezTo>
                    <a:pt x="625" y="1"/>
                    <a:pt x="580" y="10"/>
                    <a:pt x="525" y="32"/>
                  </a:cubicBezTo>
                  <a:cubicBezTo>
                    <a:pt x="1" y="251"/>
                    <a:pt x="269" y="1470"/>
                    <a:pt x="269" y="1470"/>
                  </a:cubicBezTo>
                  <a:cubicBezTo>
                    <a:pt x="269" y="1470"/>
                    <a:pt x="1804" y="1129"/>
                    <a:pt x="1500" y="702"/>
                  </a:cubicBezTo>
                  <a:cubicBezTo>
                    <a:pt x="1396" y="567"/>
                    <a:pt x="1282" y="521"/>
                    <a:pt x="1176" y="521"/>
                  </a:cubicBezTo>
                  <a:cubicBezTo>
                    <a:pt x="956" y="521"/>
                    <a:pt x="769" y="714"/>
                    <a:pt x="769" y="714"/>
                  </a:cubicBezTo>
                  <a:cubicBezTo>
                    <a:pt x="769" y="714"/>
                    <a:pt x="993"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a:off x="5717208" y="853794"/>
              <a:ext cx="482550" cy="362806"/>
            </a:xfrm>
            <a:custGeom>
              <a:avLst/>
              <a:gdLst/>
              <a:ahLst/>
              <a:cxnLst/>
              <a:rect l="l" t="t" r="r" b="b"/>
              <a:pathLst>
                <a:path w="1890" h="1421" extrusionOk="0">
                  <a:moveTo>
                    <a:pt x="1282" y="1"/>
                  </a:moveTo>
                  <a:cubicBezTo>
                    <a:pt x="856" y="1"/>
                    <a:pt x="878" y="531"/>
                    <a:pt x="878" y="531"/>
                  </a:cubicBezTo>
                  <a:cubicBezTo>
                    <a:pt x="878" y="531"/>
                    <a:pt x="619" y="63"/>
                    <a:pt x="404" y="63"/>
                  </a:cubicBezTo>
                  <a:cubicBezTo>
                    <a:pt x="335" y="63"/>
                    <a:pt x="270" y="111"/>
                    <a:pt x="220" y="239"/>
                  </a:cubicBezTo>
                  <a:cubicBezTo>
                    <a:pt x="0" y="763"/>
                    <a:pt x="1061" y="1421"/>
                    <a:pt x="1061" y="1421"/>
                  </a:cubicBezTo>
                  <a:cubicBezTo>
                    <a:pt x="1061" y="1421"/>
                    <a:pt x="1889" y="68"/>
                    <a:pt x="1365" y="7"/>
                  </a:cubicBezTo>
                  <a:cubicBezTo>
                    <a:pt x="1336" y="3"/>
                    <a:pt x="1308" y="1"/>
                    <a:pt x="1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a:off x="5153974" y="1965211"/>
              <a:ext cx="479486" cy="365359"/>
            </a:xfrm>
            <a:custGeom>
              <a:avLst/>
              <a:gdLst/>
              <a:ahLst/>
              <a:cxnLst/>
              <a:rect l="l" t="t" r="r" b="b"/>
              <a:pathLst>
                <a:path w="1878" h="1431" extrusionOk="0">
                  <a:moveTo>
                    <a:pt x="1295" y="0"/>
                  </a:moveTo>
                  <a:cubicBezTo>
                    <a:pt x="855" y="0"/>
                    <a:pt x="866" y="541"/>
                    <a:pt x="866" y="541"/>
                  </a:cubicBezTo>
                  <a:cubicBezTo>
                    <a:pt x="866" y="541"/>
                    <a:pt x="606" y="62"/>
                    <a:pt x="390" y="62"/>
                  </a:cubicBezTo>
                  <a:cubicBezTo>
                    <a:pt x="322" y="62"/>
                    <a:pt x="258" y="110"/>
                    <a:pt x="208" y="236"/>
                  </a:cubicBezTo>
                  <a:cubicBezTo>
                    <a:pt x="1" y="772"/>
                    <a:pt x="1061" y="1430"/>
                    <a:pt x="1061" y="1430"/>
                  </a:cubicBezTo>
                  <a:cubicBezTo>
                    <a:pt x="1061" y="1430"/>
                    <a:pt x="1877" y="78"/>
                    <a:pt x="1366" y="5"/>
                  </a:cubicBezTo>
                  <a:cubicBezTo>
                    <a:pt x="1341" y="2"/>
                    <a:pt x="1317" y="0"/>
                    <a:pt x="1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73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38"/>
        <p:cNvGrpSpPr/>
        <p:nvPr/>
      </p:nvGrpSpPr>
      <p:grpSpPr>
        <a:xfrm>
          <a:off x="0" y="0"/>
          <a:ext cx="0" cy="0"/>
          <a:chOff x="0" y="0"/>
          <a:chExt cx="0" cy="0"/>
        </a:xfrm>
      </p:grpSpPr>
      <p:sp>
        <p:nvSpPr>
          <p:cNvPr id="739" name="Google Shape;739;p13"/>
          <p:cNvSpPr/>
          <p:nvPr/>
        </p:nvSpPr>
        <p:spPr>
          <a:xfrm rot="10800000" flipH="1">
            <a:off x="1" y="3869998"/>
            <a:ext cx="9176513" cy="1790746"/>
          </a:xfrm>
          <a:custGeom>
            <a:avLst/>
            <a:gdLst/>
            <a:ahLst/>
            <a:cxnLst/>
            <a:rect l="l" t="t" r="r" b="b"/>
            <a:pathLst>
              <a:path w="196752" h="38393" extrusionOk="0">
                <a:moveTo>
                  <a:pt x="0" y="0"/>
                </a:moveTo>
                <a:lnTo>
                  <a:pt x="0" y="14662"/>
                </a:lnTo>
                <a:cubicBezTo>
                  <a:pt x="608" y="15114"/>
                  <a:pt x="1217" y="15526"/>
                  <a:pt x="1865" y="15899"/>
                </a:cubicBezTo>
                <a:cubicBezTo>
                  <a:pt x="1806" y="16252"/>
                  <a:pt x="1767" y="16625"/>
                  <a:pt x="1767" y="16998"/>
                </a:cubicBezTo>
                <a:cubicBezTo>
                  <a:pt x="1767" y="20610"/>
                  <a:pt x="4691" y="23534"/>
                  <a:pt x="8303" y="23534"/>
                </a:cubicBezTo>
                <a:cubicBezTo>
                  <a:pt x="11227" y="23534"/>
                  <a:pt x="13700" y="21630"/>
                  <a:pt x="14544" y="18980"/>
                </a:cubicBezTo>
                <a:cubicBezTo>
                  <a:pt x="17351" y="18863"/>
                  <a:pt x="20138" y="18254"/>
                  <a:pt x="22729" y="17155"/>
                </a:cubicBezTo>
                <a:lnTo>
                  <a:pt x="22729" y="17155"/>
                </a:lnTo>
                <a:cubicBezTo>
                  <a:pt x="22062" y="17999"/>
                  <a:pt x="21650" y="19098"/>
                  <a:pt x="21650" y="20276"/>
                </a:cubicBezTo>
                <a:cubicBezTo>
                  <a:pt x="21650" y="23043"/>
                  <a:pt x="23887" y="25301"/>
                  <a:pt x="26675" y="25301"/>
                </a:cubicBezTo>
                <a:cubicBezTo>
                  <a:pt x="28264" y="25301"/>
                  <a:pt x="29678" y="24574"/>
                  <a:pt x="30600" y="23416"/>
                </a:cubicBezTo>
                <a:cubicBezTo>
                  <a:pt x="31680" y="23986"/>
                  <a:pt x="32818" y="24417"/>
                  <a:pt x="33996" y="24712"/>
                </a:cubicBezTo>
                <a:cubicBezTo>
                  <a:pt x="34801" y="26262"/>
                  <a:pt x="36390" y="27322"/>
                  <a:pt x="38255" y="27322"/>
                </a:cubicBezTo>
                <a:cubicBezTo>
                  <a:pt x="39472" y="27322"/>
                  <a:pt x="40591" y="26851"/>
                  <a:pt x="41435" y="26086"/>
                </a:cubicBezTo>
                <a:cubicBezTo>
                  <a:pt x="42456" y="27008"/>
                  <a:pt x="43810" y="27558"/>
                  <a:pt x="45302" y="27558"/>
                </a:cubicBezTo>
                <a:cubicBezTo>
                  <a:pt x="48481" y="27558"/>
                  <a:pt x="51072" y="24987"/>
                  <a:pt x="51072" y="21787"/>
                </a:cubicBezTo>
                <a:cubicBezTo>
                  <a:pt x="51072" y="21375"/>
                  <a:pt x="51033" y="21002"/>
                  <a:pt x="50955" y="20629"/>
                </a:cubicBezTo>
                <a:cubicBezTo>
                  <a:pt x="51759" y="20040"/>
                  <a:pt x="52544" y="19412"/>
                  <a:pt x="53290" y="18765"/>
                </a:cubicBezTo>
                <a:cubicBezTo>
                  <a:pt x="54017" y="18156"/>
                  <a:pt x="54703" y="17489"/>
                  <a:pt x="55371" y="16821"/>
                </a:cubicBezTo>
                <a:cubicBezTo>
                  <a:pt x="55548" y="19451"/>
                  <a:pt x="57726" y="21532"/>
                  <a:pt x="60396" y="21532"/>
                </a:cubicBezTo>
                <a:cubicBezTo>
                  <a:pt x="61475" y="21532"/>
                  <a:pt x="62496" y="21179"/>
                  <a:pt x="63320" y="20590"/>
                </a:cubicBezTo>
                <a:cubicBezTo>
                  <a:pt x="63909" y="23004"/>
                  <a:pt x="66088" y="24810"/>
                  <a:pt x="68698" y="24810"/>
                </a:cubicBezTo>
                <a:cubicBezTo>
                  <a:pt x="71643" y="24810"/>
                  <a:pt x="74057" y="22494"/>
                  <a:pt x="74214" y="19569"/>
                </a:cubicBezTo>
                <a:cubicBezTo>
                  <a:pt x="74920" y="19393"/>
                  <a:pt x="75607" y="19177"/>
                  <a:pt x="76275" y="18902"/>
                </a:cubicBezTo>
                <a:cubicBezTo>
                  <a:pt x="76471" y="18843"/>
                  <a:pt x="76667" y="18765"/>
                  <a:pt x="76844" y="18686"/>
                </a:cubicBezTo>
                <a:cubicBezTo>
                  <a:pt x="77747" y="19510"/>
                  <a:pt x="78944" y="20021"/>
                  <a:pt x="80259" y="20021"/>
                </a:cubicBezTo>
                <a:cubicBezTo>
                  <a:pt x="83046" y="20021"/>
                  <a:pt x="85304" y="17763"/>
                  <a:pt x="85304" y="14996"/>
                </a:cubicBezTo>
                <a:cubicBezTo>
                  <a:pt x="85304" y="14270"/>
                  <a:pt x="85147" y="13602"/>
                  <a:pt x="84872" y="12974"/>
                </a:cubicBezTo>
                <a:lnTo>
                  <a:pt x="84911" y="12974"/>
                </a:lnTo>
                <a:cubicBezTo>
                  <a:pt x="88052" y="12974"/>
                  <a:pt x="90584" y="10442"/>
                  <a:pt x="90584" y="7321"/>
                </a:cubicBezTo>
                <a:cubicBezTo>
                  <a:pt x="90584" y="5888"/>
                  <a:pt x="90054" y="4593"/>
                  <a:pt x="89170" y="3592"/>
                </a:cubicBezTo>
                <a:cubicBezTo>
                  <a:pt x="89190" y="3494"/>
                  <a:pt x="89229" y="3396"/>
                  <a:pt x="89249" y="3298"/>
                </a:cubicBezTo>
                <a:cubicBezTo>
                  <a:pt x="93586" y="7103"/>
                  <a:pt x="99347" y="9011"/>
                  <a:pt x="105106" y="9011"/>
                </a:cubicBezTo>
                <a:cubicBezTo>
                  <a:pt x="108495" y="9011"/>
                  <a:pt x="111884" y="8350"/>
                  <a:pt x="114981" y="7027"/>
                </a:cubicBezTo>
                <a:cubicBezTo>
                  <a:pt x="115099" y="10050"/>
                  <a:pt x="117572" y="12483"/>
                  <a:pt x="120634" y="12483"/>
                </a:cubicBezTo>
                <a:cubicBezTo>
                  <a:pt x="122067" y="12483"/>
                  <a:pt x="123382" y="11954"/>
                  <a:pt x="124383" y="11070"/>
                </a:cubicBezTo>
                <a:cubicBezTo>
                  <a:pt x="124462" y="11208"/>
                  <a:pt x="124560" y="11345"/>
                  <a:pt x="124658" y="11482"/>
                </a:cubicBezTo>
                <a:cubicBezTo>
                  <a:pt x="123500" y="12699"/>
                  <a:pt x="122774" y="14329"/>
                  <a:pt x="122774" y="16134"/>
                </a:cubicBezTo>
                <a:cubicBezTo>
                  <a:pt x="122774" y="19805"/>
                  <a:pt x="125757" y="22788"/>
                  <a:pt x="129447" y="22788"/>
                </a:cubicBezTo>
                <a:cubicBezTo>
                  <a:pt x="130409" y="22788"/>
                  <a:pt x="131312" y="22592"/>
                  <a:pt x="132136" y="22219"/>
                </a:cubicBezTo>
                <a:cubicBezTo>
                  <a:pt x="132902" y="24457"/>
                  <a:pt x="135002" y="26066"/>
                  <a:pt x="137495" y="26066"/>
                </a:cubicBezTo>
                <a:cubicBezTo>
                  <a:pt x="140125" y="26066"/>
                  <a:pt x="142343" y="24260"/>
                  <a:pt x="142971" y="21826"/>
                </a:cubicBezTo>
                <a:cubicBezTo>
                  <a:pt x="144424" y="21650"/>
                  <a:pt x="145837" y="21238"/>
                  <a:pt x="147152" y="20531"/>
                </a:cubicBezTo>
                <a:cubicBezTo>
                  <a:pt x="148702" y="23043"/>
                  <a:pt x="150704" y="25281"/>
                  <a:pt x="153021" y="27126"/>
                </a:cubicBezTo>
                <a:cubicBezTo>
                  <a:pt x="152824" y="27538"/>
                  <a:pt x="152726" y="27990"/>
                  <a:pt x="152726" y="28461"/>
                </a:cubicBezTo>
                <a:cubicBezTo>
                  <a:pt x="152726" y="30188"/>
                  <a:pt x="154120" y="31601"/>
                  <a:pt x="155867" y="31601"/>
                </a:cubicBezTo>
                <a:cubicBezTo>
                  <a:pt x="156357" y="31601"/>
                  <a:pt x="156848" y="31484"/>
                  <a:pt x="157260" y="31268"/>
                </a:cubicBezTo>
                <a:lnTo>
                  <a:pt x="157260" y="31268"/>
                </a:lnTo>
                <a:cubicBezTo>
                  <a:pt x="157260" y="31425"/>
                  <a:pt x="157241" y="31582"/>
                  <a:pt x="157241" y="31739"/>
                </a:cubicBezTo>
                <a:cubicBezTo>
                  <a:pt x="157241" y="35409"/>
                  <a:pt x="160224" y="38393"/>
                  <a:pt x="163914" y="38393"/>
                </a:cubicBezTo>
                <a:cubicBezTo>
                  <a:pt x="166760" y="38393"/>
                  <a:pt x="169194" y="36606"/>
                  <a:pt x="170156" y="34094"/>
                </a:cubicBezTo>
                <a:cubicBezTo>
                  <a:pt x="170882" y="35311"/>
                  <a:pt x="172197" y="36135"/>
                  <a:pt x="173728" y="36135"/>
                </a:cubicBezTo>
                <a:cubicBezTo>
                  <a:pt x="176025" y="36135"/>
                  <a:pt x="177870" y="34271"/>
                  <a:pt x="177870" y="31974"/>
                </a:cubicBezTo>
                <a:cubicBezTo>
                  <a:pt x="177870" y="31837"/>
                  <a:pt x="177870" y="31680"/>
                  <a:pt x="177850" y="31523"/>
                </a:cubicBezTo>
                <a:cubicBezTo>
                  <a:pt x="183326" y="29619"/>
                  <a:pt x="188194" y="25909"/>
                  <a:pt x="191335" y="21041"/>
                </a:cubicBezTo>
                <a:cubicBezTo>
                  <a:pt x="193003" y="21984"/>
                  <a:pt x="194848" y="22533"/>
                  <a:pt x="196752" y="22710"/>
                </a:cubicBezTo>
                <a:lnTo>
                  <a:pt x="196752" y="0"/>
                </a:ln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rot="5399147">
            <a:off x="3967802" y="144552"/>
            <a:ext cx="1208400" cy="10537200"/>
          </a:xfrm>
          <a:prstGeom prst="pie">
            <a:avLst>
              <a:gd name="adj1" fmla="val 5384737"/>
              <a:gd name="adj2" fmla="val 1615102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rot="9505519">
            <a:off x="-3028548" y="-1203633"/>
            <a:ext cx="9209913" cy="2779362"/>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rot="-8872457" flipH="1">
            <a:off x="2510124" y="-2073526"/>
            <a:ext cx="9209983" cy="2779383"/>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3" name="Google Shape;743;p13"/>
          <p:cNvGrpSpPr/>
          <p:nvPr/>
        </p:nvGrpSpPr>
        <p:grpSpPr>
          <a:xfrm>
            <a:off x="7883633" y="3847741"/>
            <a:ext cx="1164249" cy="1233894"/>
            <a:chOff x="5438803" y="304704"/>
            <a:chExt cx="4565682" cy="4838801"/>
          </a:xfrm>
        </p:grpSpPr>
        <p:sp>
          <p:nvSpPr>
            <p:cNvPr id="744" name="Google Shape;744;p13"/>
            <p:cNvSpPr/>
            <p:nvPr/>
          </p:nvSpPr>
          <p:spPr>
            <a:xfrm>
              <a:off x="7395489" y="1172674"/>
              <a:ext cx="478842" cy="1092034"/>
            </a:xfrm>
            <a:custGeom>
              <a:avLst/>
              <a:gdLst/>
              <a:ahLst/>
              <a:cxnLst/>
              <a:rect l="l" t="t" r="r" b="b"/>
              <a:pathLst>
                <a:path w="2167" h="4942" extrusionOk="0">
                  <a:moveTo>
                    <a:pt x="494" y="1"/>
                  </a:moveTo>
                  <a:cubicBezTo>
                    <a:pt x="0" y="931"/>
                    <a:pt x="87" y="2051"/>
                    <a:pt x="334" y="3083"/>
                  </a:cubicBezTo>
                  <a:cubicBezTo>
                    <a:pt x="451" y="3534"/>
                    <a:pt x="611" y="3999"/>
                    <a:pt x="916" y="4377"/>
                  </a:cubicBezTo>
                  <a:cubicBezTo>
                    <a:pt x="1174" y="4700"/>
                    <a:pt x="1580" y="4942"/>
                    <a:pt x="2004" y="4942"/>
                  </a:cubicBezTo>
                  <a:cubicBezTo>
                    <a:pt x="2058" y="4942"/>
                    <a:pt x="2112" y="4938"/>
                    <a:pt x="2166" y="4930"/>
                  </a:cubicBezTo>
                  <a:cubicBezTo>
                    <a:pt x="2166" y="3999"/>
                    <a:pt x="2152" y="3054"/>
                    <a:pt x="1919" y="2153"/>
                  </a:cubicBezTo>
                  <a:cubicBezTo>
                    <a:pt x="1687" y="1266"/>
                    <a:pt x="1250" y="524"/>
                    <a:pt x="4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a:off x="7909464" y="1159858"/>
              <a:ext cx="1127831" cy="1169815"/>
            </a:xfrm>
            <a:custGeom>
              <a:avLst/>
              <a:gdLst/>
              <a:ahLst/>
              <a:cxnLst/>
              <a:rect l="l" t="t" r="r" b="b"/>
              <a:pathLst>
                <a:path w="5104" h="5294" extrusionOk="0">
                  <a:moveTo>
                    <a:pt x="4988" y="1"/>
                  </a:moveTo>
                  <a:lnTo>
                    <a:pt x="4988" y="1"/>
                  </a:lnTo>
                  <a:cubicBezTo>
                    <a:pt x="3723" y="248"/>
                    <a:pt x="2545" y="917"/>
                    <a:pt x="1658" y="1862"/>
                  </a:cubicBezTo>
                  <a:cubicBezTo>
                    <a:pt x="771" y="2792"/>
                    <a:pt x="175" y="4014"/>
                    <a:pt x="0" y="5293"/>
                  </a:cubicBezTo>
                  <a:cubicBezTo>
                    <a:pt x="655" y="5002"/>
                    <a:pt x="1396" y="4828"/>
                    <a:pt x="2050" y="4537"/>
                  </a:cubicBezTo>
                  <a:cubicBezTo>
                    <a:pt x="3097" y="4072"/>
                    <a:pt x="4231" y="3548"/>
                    <a:pt x="4726" y="2516"/>
                  </a:cubicBezTo>
                  <a:cubicBezTo>
                    <a:pt x="5104" y="1731"/>
                    <a:pt x="5060" y="858"/>
                    <a:pt x="4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a:off x="7976860" y="1150135"/>
              <a:ext cx="1044525" cy="1073472"/>
            </a:xfrm>
            <a:custGeom>
              <a:avLst/>
              <a:gdLst/>
              <a:ahLst/>
              <a:cxnLst/>
              <a:rect l="l" t="t" r="r" b="b"/>
              <a:pathLst>
                <a:path w="4727" h="4858" extrusionOk="0">
                  <a:moveTo>
                    <a:pt x="4712" y="1"/>
                  </a:moveTo>
                  <a:cubicBezTo>
                    <a:pt x="4697" y="1"/>
                    <a:pt x="4668" y="1"/>
                    <a:pt x="4653" y="15"/>
                  </a:cubicBezTo>
                  <a:cubicBezTo>
                    <a:pt x="4217" y="568"/>
                    <a:pt x="3650" y="1033"/>
                    <a:pt x="3098" y="1484"/>
                  </a:cubicBezTo>
                  <a:cubicBezTo>
                    <a:pt x="2792" y="1746"/>
                    <a:pt x="2472" y="2007"/>
                    <a:pt x="2167" y="2284"/>
                  </a:cubicBezTo>
                  <a:cubicBezTo>
                    <a:pt x="1367" y="3040"/>
                    <a:pt x="640" y="3883"/>
                    <a:pt x="15" y="4799"/>
                  </a:cubicBezTo>
                  <a:cubicBezTo>
                    <a:pt x="1" y="4828"/>
                    <a:pt x="1" y="4843"/>
                    <a:pt x="15" y="4857"/>
                  </a:cubicBezTo>
                  <a:lnTo>
                    <a:pt x="44" y="4857"/>
                  </a:lnTo>
                  <a:cubicBezTo>
                    <a:pt x="59" y="4857"/>
                    <a:pt x="59" y="4857"/>
                    <a:pt x="73" y="4843"/>
                  </a:cubicBezTo>
                  <a:cubicBezTo>
                    <a:pt x="684" y="3941"/>
                    <a:pt x="1411" y="3083"/>
                    <a:pt x="2225" y="2327"/>
                  </a:cubicBezTo>
                  <a:cubicBezTo>
                    <a:pt x="2516" y="2051"/>
                    <a:pt x="2836" y="1789"/>
                    <a:pt x="3141" y="1542"/>
                  </a:cubicBezTo>
                  <a:cubicBezTo>
                    <a:pt x="3694" y="1077"/>
                    <a:pt x="4261" y="612"/>
                    <a:pt x="4712" y="59"/>
                  </a:cubicBezTo>
                  <a:cubicBezTo>
                    <a:pt x="4726" y="45"/>
                    <a:pt x="4726" y="15"/>
                    <a:pt x="47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a:off x="7494925" y="1158532"/>
              <a:ext cx="260524" cy="1042536"/>
            </a:xfrm>
            <a:custGeom>
              <a:avLst/>
              <a:gdLst/>
              <a:ahLst/>
              <a:cxnLst/>
              <a:rect l="l" t="t" r="r" b="b"/>
              <a:pathLst>
                <a:path w="1179" h="4718" extrusionOk="0">
                  <a:moveTo>
                    <a:pt x="45" y="1"/>
                  </a:moveTo>
                  <a:cubicBezTo>
                    <a:pt x="40" y="1"/>
                    <a:pt x="34" y="2"/>
                    <a:pt x="30" y="7"/>
                  </a:cubicBezTo>
                  <a:cubicBezTo>
                    <a:pt x="15" y="7"/>
                    <a:pt x="1" y="21"/>
                    <a:pt x="15" y="50"/>
                  </a:cubicBezTo>
                  <a:cubicBezTo>
                    <a:pt x="582" y="1533"/>
                    <a:pt x="960" y="3089"/>
                    <a:pt x="1120" y="4688"/>
                  </a:cubicBezTo>
                  <a:cubicBezTo>
                    <a:pt x="1120" y="4703"/>
                    <a:pt x="1135" y="4717"/>
                    <a:pt x="1149" y="4717"/>
                  </a:cubicBezTo>
                  <a:cubicBezTo>
                    <a:pt x="1178" y="4717"/>
                    <a:pt x="1178" y="4688"/>
                    <a:pt x="1178" y="4674"/>
                  </a:cubicBezTo>
                  <a:cubicBezTo>
                    <a:pt x="1033" y="3074"/>
                    <a:pt x="655" y="1519"/>
                    <a:pt x="73" y="21"/>
                  </a:cubicBezTo>
                  <a:cubicBezTo>
                    <a:pt x="73" y="11"/>
                    <a:pt x="59" y="1"/>
                    <a:pt x="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5927146" y="2026944"/>
              <a:ext cx="3704562" cy="1284720"/>
            </a:xfrm>
            <a:custGeom>
              <a:avLst/>
              <a:gdLst/>
              <a:ahLst/>
              <a:cxnLst/>
              <a:rect l="l" t="t" r="r" b="b"/>
              <a:pathLst>
                <a:path w="16765" h="5814" extrusionOk="0">
                  <a:moveTo>
                    <a:pt x="7622" y="1"/>
                  </a:moveTo>
                  <a:cubicBezTo>
                    <a:pt x="5943" y="1"/>
                    <a:pt x="4264" y="315"/>
                    <a:pt x="2705" y="947"/>
                  </a:cubicBezTo>
                  <a:cubicBezTo>
                    <a:pt x="1774" y="1325"/>
                    <a:pt x="800" y="1892"/>
                    <a:pt x="422" y="2838"/>
                  </a:cubicBezTo>
                  <a:lnTo>
                    <a:pt x="0" y="3157"/>
                  </a:lnTo>
                  <a:cubicBezTo>
                    <a:pt x="102" y="3739"/>
                    <a:pt x="509" y="4219"/>
                    <a:pt x="1018" y="4524"/>
                  </a:cubicBezTo>
                  <a:cubicBezTo>
                    <a:pt x="1512" y="4829"/>
                    <a:pt x="2094" y="4989"/>
                    <a:pt x="2661" y="5120"/>
                  </a:cubicBezTo>
                  <a:cubicBezTo>
                    <a:pt x="4740" y="5590"/>
                    <a:pt x="6875" y="5813"/>
                    <a:pt x="9010" y="5813"/>
                  </a:cubicBezTo>
                  <a:cubicBezTo>
                    <a:pt x="10310" y="5813"/>
                    <a:pt x="11610" y="5731"/>
                    <a:pt x="12897" y="5571"/>
                  </a:cubicBezTo>
                  <a:cubicBezTo>
                    <a:pt x="14235" y="5411"/>
                    <a:pt x="15529" y="5135"/>
                    <a:pt x="16765" y="4597"/>
                  </a:cubicBezTo>
                  <a:cubicBezTo>
                    <a:pt x="16270" y="3128"/>
                    <a:pt x="14962" y="2096"/>
                    <a:pt x="13595" y="1413"/>
                  </a:cubicBezTo>
                  <a:cubicBezTo>
                    <a:pt x="11751" y="475"/>
                    <a:pt x="9686" y="1"/>
                    <a:pt x="7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5438803" y="2498273"/>
              <a:ext cx="4565682" cy="2645232"/>
            </a:xfrm>
            <a:custGeom>
              <a:avLst/>
              <a:gdLst/>
              <a:ahLst/>
              <a:cxnLst/>
              <a:rect l="l" t="t" r="r" b="b"/>
              <a:pathLst>
                <a:path w="20662" h="11971" extrusionOk="0">
                  <a:moveTo>
                    <a:pt x="1244" y="1"/>
                  </a:moveTo>
                  <a:cubicBezTo>
                    <a:pt x="738" y="1"/>
                    <a:pt x="315" y="377"/>
                    <a:pt x="247" y="894"/>
                  </a:cubicBezTo>
                  <a:lnTo>
                    <a:pt x="73" y="2144"/>
                  </a:lnTo>
                  <a:cubicBezTo>
                    <a:pt x="0" y="2682"/>
                    <a:pt x="364" y="3191"/>
                    <a:pt x="887" y="3293"/>
                  </a:cubicBezTo>
                  <a:lnTo>
                    <a:pt x="1701" y="3453"/>
                  </a:lnTo>
                  <a:cubicBezTo>
                    <a:pt x="1701" y="3453"/>
                    <a:pt x="1745" y="4543"/>
                    <a:pt x="1876" y="5982"/>
                  </a:cubicBezTo>
                  <a:cubicBezTo>
                    <a:pt x="1890" y="6113"/>
                    <a:pt x="1905" y="6244"/>
                    <a:pt x="1920" y="6375"/>
                  </a:cubicBezTo>
                  <a:cubicBezTo>
                    <a:pt x="1920" y="6462"/>
                    <a:pt x="1934" y="6549"/>
                    <a:pt x="1949" y="6637"/>
                  </a:cubicBezTo>
                  <a:cubicBezTo>
                    <a:pt x="1963" y="6797"/>
                    <a:pt x="1978" y="6957"/>
                    <a:pt x="1992" y="7117"/>
                  </a:cubicBezTo>
                  <a:cubicBezTo>
                    <a:pt x="2007" y="7204"/>
                    <a:pt x="2021" y="7291"/>
                    <a:pt x="2036" y="7378"/>
                  </a:cubicBezTo>
                  <a:cubicBezTo>
                    <a:pt x="2050" y="7538"/>
                    <a:pt x="2065" y="7698"/>
                    <a:pt x="2094" y="7858"/>
                  </a:cubicBezTo>
                  <a:cubicBezTo>
                    <a:pt x="2109" y="7945"/>
                    <a:pt x="2123" y="8033"/>
                    <a:pt x="2123" y="8134"/>
                  </a:cubicBezTo>
                  <a:lnTo>
                    <a:pt x="2196" y="8556"/>
                  </a:lnTo>
                  <a:cubicBezTo>
                    <a:pt x="2534" y="10739"/>
                    <a:pt x="3626" y="10855"/>
                    <a:pt x="3855" y="10855"/>
                  </a:cubicBezTo>
                  <a:cubicBezTo>
                    <a:pt x="3882" y="10855"/>
                    <a:pt x="3897" y="10853"/>
                    <a:pt x="3897" y="10853"/>
                  </a:cubicBezTo>
                  <a:cubicBezTo>
                    <a:pt x="3897" y="10853"/>
                    <a:pt x="10613" y="11971"/>
                    <a:pt x="13812" y="11971"/>
                  </a:cubicBezTo>
                  <a:cubicBezTo>
                    <a:pt x="14298" y="11971"/>
                    <a:pt x="14703" y="11945"/>
                    <a:pt x="14991" y="11886"/>
                  </a:cubicBezTo>
                  <a:cubicBezTo>
                    <a:pt x="15834" y="11711"/>
                    <a:pt x="16547" y="10592"/>
                    <a:pt x="17114" y="9297"/>
                  </a:cubicBezTo>
                  <a:cubicBezTo>
                    <a:pt x="17157" y="9210"/>
                    <a:pt x="17186" y="9123"/>
                    <a:pt x="17230" y="9036"/>
                  </a:cubicBezTo>
                  <a:cubicBezTo>
                    <a:pt x="17288" y="8876"/>
                    <a:pt x="17346" y="8730"/>
                    <a:pt x="17404" y="8570"/>
                  </a:cubicBezTo>
                  <a:cubicBezTo>
                    <a:pt x="17433" y="8483"/>
                    <a:pt x="17477" y="8396"/>
                    <a:pt x="17506" y="8309"/>
                  </a:cubicBezTo>
                  <a:cubicBezTo>
                    <a:pt x="17564" y="8163"/>
                    <a:pt x="17622" y="8003"/>
                    <a:pt x="17666" y="7844"/>
                  </a:cubicBezTo>
                  <a:cubicBezTo>
                    <a:pt x="17695" y="7756"/>
                    <a:pt x="17724" y="7669"/>
                    <a:pt x="17753" y="7582"/>
                  </a:cubicBezTo>
                  <a:cubicBezTo>
                    <a:pt x="18262" y="6041"/>
                    <a:pt x="18538" y="4659"/>
                    <a:pt x="18538" y="4659"/>
                  </a:cubicBezTo>
                  <a:lnTo>
                    <a:pt x="19600" y="4528"/>
                  </a:lnTo>
                  <a:cubicBezTo>
                    <a:pt x="20065" y="4470"/>
                    <a:pt x="20429" y="4107"/>
                    <a:pt x="20501" y="3642"/>
                  </a:cubicBezTo>
                  <a:lnTo>
                    <a:pt x="20589" y="2856"/>
                  </a:lnTo>
                  <a:lnTo>
                    <a:pt x="20589" y="2842"/>
                  </a:lnTo>
                  <a:cubicBezTo>
                    <a:pt x="20661" y="2275"/>
                    <a:pt x="20254" y="1751"/>
                    <a:pt x="19673" y="1693"/>
                  </a:cubicBezTo>
                  <a:lnTo>
                    <a:pt x="1352" y="7"/>
                  </a:lnTo>
                  <a:cubicBezTo>
                    <a:pt x="1316" y="3"/>
                    <a:pt x="1280" y="1"/>
                    <a:pt x="1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5801856" y="3261061"/>
              <a:ext cx="2316649" cy="504695"/>
            </a:xfrm>
            <a:custGeom>
              <a:avLst/>
              <a:gdLst/>
              <a:ahLst/>
              <a:cxnLst/>
              <a:rect l="l" t="t" r="r" b="b"/>
              <a:pathLst>
                <a:path w="10484" h="2284" extrusionOk="0">
                  <a:moveTo>
                    <a:pt x="58" y="1"/>
                  </a:moveTo>
                  <a:cubicBezTo>
                    <a:pt x="58" y="1"/>
                    <a:pt x="0" y="844"/>
                    <a:pt x="131" y="2283"/>
                  </a:cubicBezTo>
                  <a:lnTo>
                    <a:pt x="10483" y="1047"/>
                  </a:lnTo>
                  <a:lnTo>
                    <a:pt x="10483" y="1047"/>
                  </a:lnTo>
                  <a:cubicBezTo>
                    <a:pt x="10332" y="1061"/>
                    <a:pt x="10149" y="1067"/>
                    <a:pt x="9940" y="1067"/>
                  </a:cubicBezTo>
                  <a:cubicBezTo>
                    <a:pt x="7211" y="1067"/>
                    <a:pt x="59"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a:off x="5862843" y="3906735"/>
              <a:ext cx="3499060" cy="335211"/>
            </a:xfrm>
            <a:custGeom>
              <a:avLst/>
              <a:gdLst/>
              <a:ahLst/>
              <a:cxnLst/>
              <a:rect l="l" t="t" r="r" b="b"/>
              <a:pathLst>
                <a:path w="15835" h="1517" extrusionOk="0">
                  <a:moveTo>
                    <a:pt x="1" y="1"/>
                  </a:moveTo>
                  <a:cubicBezTo>
                    <a:pt x="1" y="88"/>
                    <a:pt x="15" y="175"/>
                    <a:pt x="30" y="277"/>
                  </a:cubicBezTo>
                  <a:cubicBezTo>
                    <a:pt x="1396" y="524"/>
                    <a:pt x="2807" y="684"/>
                    <a:pt x="4159" y="830"/>
                  </a:cubicBezTo>
                  <a:cubicBezTo>
                    <a:pt x="5380" y="961"/>
                    <a:pt x="6602" y="1091"/>
                    <a:pt x="7837" y="1208"/>
                  </a:cubicBezTo>
                  <a:cubicBezTo>
                    <a:pt x="9805" y="1383"/>
                    <a:pt x="11790" y="1517"/>
                    <a:pt x="13778" y="1517"/>
                  </a:cubicBezTo>
                  <a:cubicBezTo>
                    <a:pt x="14434" y="1517"/>
                    <a:pt x="15091" y="1502"/>
                    <a:pt x="15747" y="1470"/>
                  </a:cubicBezTo>
                  <a:cubicBezTo>
                    <a:pt x="15776" y="1397"/>
                    <a:pt x="15805" y="1310"/>
                    <a:pt x="15834" y="1222"/>
                  </a:cubicBezTo>
                  <a:lnTo>
                    <a:pt x="15834" y="1222"/>
                  </a:lnTo>
                  <a:cubicBezTo>
                    <a:pt x="15176" y="1254"/>
                    <a:pt x="14516" y="1269"/>
                    <a:pt x="13856" y="1269"/>
                  </a:cubicBezTo>
                  <a:cubicBezTo>
                    <a:pt x="10613" y="1269"/>
                    <a:pt x="7366" y="918"/>
                    <a:pt x="4188" y="568"/>
                  </a:cubicBezTo>
                  <a:cubicBezTo>
                    <a:pt x="2807" y="423"/>
                    <a:pt x="1382" y="263"/>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a:off x="5878974" y="4070695"/>
              <a:ext cx="3428350" cy="330129"/>
            </a:xfrm>
            <a:custGeom>
              <a:avLst/>
              <a:gdLst/>
              <a:ahLst/>
              <a:cxnLst/>
              <a:rect l="l" t="t" r="r" b="b"/>
              <a:pathLst>
                <a:path w="15515" h="1494" extrusionOk="0">
                  <a:moveTo>
                    <a:pt x="0" y="1"/>
                  </a:moveTo>
                  <a:cubicBezTo>
                    <a:pt x="15" y="88"/>
                    <a:pt x="29" y="175"/>
                    <a:pt x="29" y="277"/>
                  </a:cubicBezTo>
                  <a:cubicBezTo>
                    <a:pt x="1367" y="509"/>
                    <a:pt x="2705" y="655"/>
                    <a:pt x="4028" y="800"/>
                  </a:cubicBezTo>
                  <a:cubicBezTo>
                    <a:pt x="5235" y="931"/>
                    <a:pt x="6470" y="1062"/>
                    <a:pt x="7706" y="1178"/>
                  </a:cubicBezTo>
                  <a:cubicBezTo>
                    <a:pt x="9666" y="1357"/>
                    <a:pt x="11651" y="1493"/>
                    <a:pt x="13635" y="1493"/>
                  </a:cubicBezTo>
                  <a:cubicBezTo>
                    <a:pt x="14228" y="1493"/>
                    <a:pt x="14820" y="1481"/>
                    <a:pt x="15412" y="1454"/>
                  </a:cubicBezTo>
                  <a:cubicBezTo>
                    <a:pt x="15441" y="1367"/>
                    <a:pt x="15485" y="1280"/>
                    <a:pt x="15514" y="1193"/>
                  </a:cubicBezTo>
                  <a:lnTo>
                    <a:pt x="15514" y="1193"/>
                  </a:lnTo>
                  <a:cubicBezTo>
                    <a:pt x="14903" y="1221"/>
                    <a:pt x="14290" y="1233"/>
                    <a:pt x="13678" y="1233"/>
                  </a:cubicBezTo>
                  <a:cubicBezTo>
                    <a:pt x="10446" y="1233"/>
                    <a:pt x="7208" y="881"/>
                    <a:pt x="4042" y="538"/>
                  </a:cubicBezTo>
                  <a:cubicBezTo>
                    <a:pt x="2719" y="393"/>
                    <a:pt x="1352" y="24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a:off x="5901513" y="4237748"/>
              <a:ext cx="3344602" cy="320848"/>
            </a:xfrm>
            <a:custGeom>
              <a:avLst/>
              <a:gdLst/>
              <a:ahLst/>
              <a:cxnLst/>
              <a:rect l="l" t="t" r="r" b="b"/>
              <a:pathLst>
                <a:path w="15136" h="1452" extrusionOk="0">
                  <a:moveTo>
                    <a:pt x="0" y="1"/>
                  </a:moveTo>
                  <a:lnTo>
                    <a:pt x="0" y="1"/>
                  </a:lnTo>
                  <a:cubicBezTo>
                    <a:pt x="15" y="88"/>
                    <a:pt x="15" y="175"/>
                    <a:pt x="29" y="262"/>
                  </a:cubicBezTo>
                  <a:cubicBezTo>
                    <a:pt x="1309" y="480"/>
                    <a:pt x="2603" y="626"/>
                    <a:pt x="3853" y="757"/>
                  </a:cubicBezTo>
                  <a:cubicBezTo>
                    <a:pt x="5074" y="888"/>
                    <a:pt x="6296" y="1018"/>
                    <a:pt x="7532" y="1135"/>
                  </a:cubicBezTo>
                  <a:cubicBezTo>
                    <a:pt x="9521" y="1321"/>
                    <a:pt x="11519" y="1451"/>
                    <a:pt x="13519" y="1451"/>
                  </a:cubicBezTo>
                  <a:cubicBezTo>
                    <a:pt x="14019" y="1451"/>
                    <a:pt x="14519" y="1443"/>
                    <a:pt x="15020" y="1425"/>
                  </a:cubicBezTo>
                  <a:cubicBezTo>
                    <a:pt x="15063" y="1338"/>
                    <a:pt x="15092" y="1251"/>
                    <a:pt x="15136" y="1164"/>
                  </a:cubicBezTo>
                  <a:lnTo>
                    <a:pt x="15136" y="1164"/>
                  </a:lnTo>
                  <a:cubicBezTo>
                    <a:pt x="14574" y="1188"/>
                    <a:pt x="14012" y="1199"/>
                    <a:pt x="13449" y="1199"/>
                  </a:cubicBezTo>
                  <a:cubicBezTo>
                    <a:pt x="10240" y="1199"/>
                    <a:pt x="7024" y="843"/>
                    <a:pt x="3882" y="509"/>
                  </a:cubicBezTo>
                  <a:cubicBezTo>
                    <a:pt x="2603" y="364"/>
                    <a:pt x="1294" y="2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a:off x="9186227" y="3633395"/>
              <a:ext cx="329908" cy="431996"/>
            </a:xfrm>
            <a:custGeom>
              <a:avLst/>
              <a:gdLst/>
              <a:ahLst/>
              <a:cxnLst/>
              <a:rect l="l" t="t" r="r" b="b"/>
              <a:pathLst>
                <a:path w="1493" h="1955" extrusionOk="0">
                  <a:moveTo>
                    <a:pt x="682" y="0"/>
                  </a:moveTo>
                  <a:cubicBezTo>
                    <a:pt x="47" y="0"/>
                    <a:pt x="1" y="1350"/>
                    <a:pt x="96" y="1747"/>
                  </a:cubicBezTo>
                  <a:cubicBezTo>
                    <a:pt x="111" y="1805"/>
                    <a:pt x="140" y="1863"/>
                    <a:pt x="184" y="1907"/>
                  </a:cubicBezTo>
                  <a:cubicBezTo>
                    <a:pt x="218" y="1941"/>
                    <a:pt x="272" y="1955"/>
                    <a:pt x="325" y="1955"/>
                  </a:cubicBezTo>
                  <a:cubicBezTo>
                    <a:pt x="363" y="1955"/>
                    <a:pt x="401" y="1948"/>
                    <a:pt x="431" y="1936"/>
                  </a:cubicBezTo>
                  <a:cubicBezTo>
                    <a:pt x="518" y="1892"/>
                    <a:pt x="576" y="1820"/>
                    <a:pt x="634" y="1747"/>
                  </a:cubicBezTo>
                  <a:cubicBezTo>
                    <a:pt x="882" y="1427"/>
                    <a:pt x="1492" y="191"/>
                    <a:pt x="809" y="17"/>
                  </a:cubicBezTo>
                  <a:cubicBezTo>
                    <a:pt x="764" y="6"/>
                    <a:pt x="722" y="0"/>
                    <a:pt x="6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a:off x="7903056" y="607212"/>
              <a:ext cx="315103" cy="1889514"/>
            </a:xfrm>
            <a:custGeom>
              <a:avLst/>
              <a:gdLst/>
              <a:ahLst/>
              <a:cxnLst/>
              <a:rect l="l" t="t" r="r" b="b"/>
              <a:pathLst>
                <a:path w="1426" h="8551" extrusionOk="0">
                  <a:moveTo>
                    <a:pt x="1382" y="1"/>
                  </a:moveTo>
                  <a:cubicBezTo>
                    <a:pt x="1367" y="1"/>
                    <a:pt x="1338" y="15"/>
                    <a:pt x="1323" y="30"/>
                  </a:cubicBezTo>
                  <a:cubicBezTo>
                    <a:pt x="277" y="2691"/>
                    <a:pt x="0" y="5700"/>
                    <a:pt x="553" y="8521"/>
                  </a:cubicBezTo>
                  <a:cubicBezTo>
                    <a:pt x="567" y="8536"/>
                    <a:pt x="582" y="8550"/>
                    <a:pt x="611" y="8550"/>
                  </a:cubicBezTo>
                  <a:cubicBezTo>
                    <a:pt x="640" y="8550"/>
                    <a:pt x="655" y="8521"/>
                    <a:pt x="655" y="8492"/>
                  </a:cubicBezTo>
                  <a:cubicBezTo>
                    <a:pt x="102" y="5700"/>
                    <a:pt x="364" y="2720"/>
                    <a:pt x="1411" y="73"/>
                  </a:cubicBezTo>
                  <a:cubicBezTo>
                    <a:pt x="1425" y="44"/>
                    <a:pt x="1411" y="15"/>
                    <a:pt x="1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a:off x="7398582" y="343595"/>
              <a:ext cx="1642028" cy="903988"/>
            </a:xfrm>
            <a:custGeom>
              <a:avLst/>
              <a:gdLst/>
              <a:ahLst/>
              <a:cxnLst/>
              <a:rect l="l" t="t" r="r" b="b"/>
              <a:pathLst>
                <a:path w="7431" h="4091" extrusionOk="0">
                  <a:moveTo>
                    <a:pt x="3199" y="0"/>
                  </a:moveTo>
                  <a:cubicBezTo>
                    <a:pt x="2586" y="0"/>
                    <a:pt x="236" y="44"/>
                    <a:pt x="59" y="714"/>
                  </a:cubicBezTo>
                  <a:cubicBezTo>
                    <a:pt x="17" y="903"/>
                    <a:pt x="198" y="974"/>
                    <a:pt x="495" y="974"/>
                  </a:cubicBezTo>
                  <a:cubicBezTo>
                    <a:pt x="816" y="974"/>
                    <a:pt x="1271" y="892"/>
                    <a:pt x="1731" y="787"/>
                  </a:cubicBezTo>
                  <a:lnTo>
                    <a:pt x="1731" y="787"/>
                  </a:lnTo>
                  <a:cubicBezTo>
                    <a:pt x="858" y="1165"/>
                    <a:pt x="1" y="1644"/>
                    <a:pt x="102" y="2037"/>
                  </a:cubicBezTo>
                  <a:cubicBezTo>
                    <a:pt x="179" y="2350"/>
                    <a:pt x="375" y="2461"/>
                    <a:pt x="608" y="2461"/>
                  </a:cubicBezTo>
                  <a:cubicBezTo>
                    <a:pt x="948" y="2461"/>
                    <a:pt x="1367" y="2221"/>
                    <a:pt x="1600" y="2022"/>
                  </a:cubicBezTo>
                  <a:cubicBezTo>
                    <a:pt x="1818" y="1833"/>
                    <a:pt x="2429" y="1325"/>
                    <a:pt x="2923" y="932"/>
                  </a:cubicBezTo>
                  <a:lnTo>
                    <a:pt x="2923" y="932"/>
                  </a:lnTo>
                  <a:cubicBezTo>
                    <a:pt x="2196" y="1819"/>
                    <a:pt x="1135" y="3302"/>
                    <a:pt x="1905" y="3622"/>
                  </a:cubicBezTo>
                  <a:cubicBezTo>
                    <a:pt x="2017" y="3669"/>
                    <a:pt x="2122" y="3690"/>
                    <a:pt x="2221" y="3690"/>
                  </a:cubicBezTo>
                  <a:cubicBezTo>
                    <a:pt x="2863" y="3690"/>
                    <a:pt x="3265" y="2789"/>
                    <a:pt x="3505" y="1921"/>
                  </a:cubicBezTo>
                  <a:lnTo>
                    <a:pt x="3505" y="1921"/>
                  </a:lnTo>
                  <a:cubicBezTo>
                    <a:pt x="3349" y="2937"/>
                    <a:pt x="3331" y="4090"/>
                    <a:pt x="3942" y="4090"/>
                  </a:cubicBezTo>
                  <a:cubicBezTo>
                    <a:pt x="3960" y="4090"/>
                    <a:pt x="3979" y="4089"/>
                    <a:pt x="3999" y="4087"/>
                  </a:cubicBezTo>
                  <a:cubicBezTo>
                    <a:pt x="5046" y="4000"/>
                    <a:pt x="4784" y="2459"/>
                    <a:pt x="4479" y="1383"/>
                  </a:cubicBezTo>
                  <a:lnTo>
                    <a:pt x="4479" y="1383"/>
                  </a:lnTo>
                  <a:cubicBezTo>
                    <a:pt x="4682" y="1935"/>
                    <a:pt x="4915" y="2575"/>
                    <a:pt x="5002" y="2822"/>
                  </a:cubicBezTo>
                  <a:cubicBezTo>
                    <a:pt x="5125" y="3191"/>
                    <a:pt x="5480" y="3774"/>
                    <a:pt x="5895" y="3774"/>
                  </a:cubicBezTo>
                  <a:cubicBezTo>
                    <a:pt x="6020" y="3774"/>
                    <a:pt x="6150" y="3721"/>
                    <a:pt x="6282" y="3593"/>
                  </a:cubicBezTo>
                  <a:cubicBezTo>
                    <a:pt x="6645" y="3244"/>
                    <a:pt x="5787" y="2008"/>
                    <a:pt x="5104" y="1136"/>
                  </a:cubicBezTo>
                  <a:lnTo>
                    <a:pt x="5104" y="1136"/>
                  </a:lnTo>
                  <a:cubicBezTo>
                    <a:pt x="5742" y="1738"/>
                    <a:pt x="6667" y="2542"/>
                    <a:pt x="7062" y="2542"/>
                  </a:cubicBezTo>
                  <a:cubicBezTo>
                    <a:pt x="7154" y="2542"/>
                    <a:pt x="7217" y="2499"/>
                    <a:pt x="7241" y="2401"/>
                  </a:cubicBezTo>
                  <a:cubicBezTo>
                    <a:pt x="7430" y="1630"/>
                    <a:pt x="4668" y="249"/>
                    <a:pt x="4668" y="249"/>
                  </a:cubicBezTo>
                  <a:lnTo>
                    <a:pt x="4508" y="423"/>
                  </a:lnTo>
                  <a:cubicBezTo>
                    <a:pt x="4421" y="321"/>
                    <a:pt x="4362" y="249"/>
                    <a:pt x="4362" y="249"/>
                  </a:cubicBezTo>
                  <a:lnTo>
                    <a:pt x="4159" y="409"/>
                  </a:lnTo>
                  <a:cubicBezTo>
                    <a:pt x="4144" y="365"/>
                    <a:pt x="4130" y="336"/>
                    <a:pt x="4130" y="336"/>
                  </a:cubicBezTo>
                  <a:lnTo>
                    <a:pt x="3810" y="380"/>
                  </a:lnTo>
                  <a:cubicBezTo>
                    <a:pt x="3810" y="380"/>
                    <a:pt x="3810" y="423"/>
                    <a:pt x="3781" y="481"/>
                  </a:cubicBezTo>
                  <a:cubicBezTo>
                    <a:pt x="3795" y="423"/>
                    <a:pt x="3795" y="380"/>
                    <a:pt x="3795" y="380"/>
                  </a:cubicBezTo>
                  <a:lnTo>
                    <a:pt x="3505" y="263"/>
                  </a:lnTo>
                  <a:lnTo>
                    <a:pt x="3461" y="147"/>
                  </a:lnTo>
                  <a:cubicBezTo>
                    <a:pt x="3461" y="147"/>
                    <a:pt x="3432" y="147"/>
                    <a:pt x="3388" y="161"/>
                  </a:cubicBezTo>
                  <a:lnTo>
                    <a:pt x="3345" y="1"/>
                  </a:lnTo>
                  <a:cubicBezTo>
                    <a:pt x="3345" y="1"/>
                    <a:pt x="3292" y="0"/>
                    <a:pt x="3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7992991" y="304704"/>
              <a:ext cx="607447" cy="240194"/>
            </a:xfrm>
            <a:custGeom>
              <a:avLst/>
              <a:gdLst/>
              <a:ahLst/>
              <a:cxnLst/>
              <a:rect l="l" t="t" r="r" b="b"/>
              <a:pathLst>
                <a:path w="2749" h="1087" extrusionOk="0">
                  <a:moveTo>
                    <a:pt x="866" y="0"/>
                  </a:moveTo>
                  <a:cubicBezTo>
                    <a:pt x="660" y="0"/>
                    <a:pt x="458" y="32"/>
                    <a:pt x="262" y="105"/>
                  </a:cubicBezTo>
                  <a:cubicBezTo>
                    <a:pt x="160" y="148"/>
                    <a:pt x="29" y="207"/>
                    <a:pt x="15" y="337"/>
                  </a:cubicBezTo>
                  <a:cubicBezTo>
                    <a:pt x="0" y="454"/>
                    <a:pt x="117" y="541"/>
                    <a:pt x="204" y="599"/>
                  </a:cubicBezTo>
                  <a:cubicBezTo>
                    <a:pt x="655" y="875"/>
                    <a:pt x="1193" y="977"/>
                    <a:pt x="1702" y="1050"/>
                  </a:cubicBezTo>
                  <a:cubicBezTo>
                    <a:pt x="1794" y="1068"/>
                    <a:pt x="1885" y="1087"/>
                    <a:pt x="1977" y="1087"/>
                  </a:cubicBezTo>
                  <a:cubicBezTo>
                    <a:pt x="2031" y="1087"/>
                    <a:pt x="2084" y="1080"/>
                    <a:pt x="2138" y="1064"/>
                  </a:cubicBezTo>
                  <a:cubicBezTo>
                    <a:pt x="2748" y="934"/>
                    <a:pt x="2225" y="337"/>
                    <a:pt x="1861" y="207"/>
                  </a:cubicBezTo>
                  <a:cubicBezTo>
                    <a:pt x="1531" y="81"/>
                    <a:pt x="1194" y="0"/>
                    <a:pt x="8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13"/>
          <p:cNvGrpSpPr/>
          <p:nvPr/>
        </p:nvGrpSpPr>
        <p:grpSpPr>
          <a:xfrm>
            <a:off x="-39318" y="3359302"/>
            <a:ext cx="733538" cy="1204023"/>
            <a:chOff x="2731244" y="471911"/>
            <a:chExt cx="2307449" cy="3787428"/>
          </a:xfrm>
        </p:grpSpPr>
        <p:sp>
          <p:nvSpPr>
            <p:cNvPr id="759" name="Google Shape;759;p13"/>
            <p:cNvSpPr/>
            <p:nvPr/>
          </p:nvSpPr>
          <p:spPr>
            <a:xfrm>
              <a:off x="2731244" y="471911"/>
              <a:ext cx="2183715" cy="3744130"/>
            </a:xfrm>
            <a:custGeom>
              <a:avLst/>
              <a:gdLst/>
              <a:ahLst/>
              <a:cxnLst/>
              <a:rect l="l" t="t" r="r" b="b"/>
              <a:pathLst>
                <a:path w="14119" h="24208" extrusionOk="0">
                  <a:moveTo>
                    <a:pt x="4506" y="1"/>
                  </a:moveTo>
                  <a:cubicBezTo>
                    <a:pt x="4359" y="1"/>
                    <a:pt x="4210" y="28"/>
                    <a:pt x="4072" y="72"/>
                  </a:cubicBezTo>
                  <a:cubicBezTo>
                    <a:pt x="3839" y="159"/>
                    <a:pt x="3606" y="290"/>
                    <a:pt x="3432" y="464"/>
                  </a:cubicBezTo>
                  <a:cubicBezTo>
                    <a:pt x="3417" y="479"/>
                    <a:pt x="3403" y="493"/>
                    <a:pt x="3388" y="508"/>
                  </a:cubicBezTo>
                  <a:cubicBezTo>
                    <a:pt x="3141" y="755"/>
                    <a:pt x="2952" y="1061"/>
                    <a:pt x="2879" y="1409"/>
                  </a:cubicBezTo>
                  <a:cubicBezTo>
                    <a:pt x="2778" y="1351"/>
                    <a:pt x="2676" y="1337"/>
                    <a:pt x="2559" y="1337"/>
                  </a:cubicBezTo>
                  <a:cubicBezTo>
                    <a:pt x="2530" y="1337"/>
                    <a:pt x="2516" y="1337"/>
                    <a:pt x="2487" y="1351"/>
                  </a:cubicBezTo>
                  <a:cubicBezTo>
                    <a:pt x="2327" y="1366"/>
                    <a:pt x="2167" y="1439"/>
                    <a:pt x="2036" y="1540"/>
                  </a:cubicBezTo>
                  <a:cubicBezTo>
                    <a:pt x="1803" y="1729"/>
                    <a:pt x="1658" y="1991"/>
                    <a:pt x="1542" y="2282"/>
                  </a:cubicBezTo>
                  <a:cubicBezTo>
                    <a:pt x="1513" y="2369"/>
                    <a:pt x="1469" y="2456"/>
                    <a:pt x="1440" y="2558"/>
                  </a:cubicBezTo>
                  <a:cubicBezTo>
                    <a:pt x="1440" y="2587"/>
                    <a:pt x="1425" y="2616"/>
                    <a:pt x="1411" y="2645"/>
                  </a:cubicBezTo>
                  <a:cubicBezTo>
                    <a:pt x="1251" y="3212"/>
                    <a:pt x="1207" y="3809"/>
                    <a:pt x="1222" y="4405"/>
                  </a:cubicBezTo>
                  <a:cubicBezTo>
                    <a:pt x="1222" y="4550"/>
                    <a:pt x="1222" y="4710"/>
                    <a:pt x="1222" y="4855"/>
                  </a:cubicBezTo>
                  <a:cubicBezTo>
                    <a:pt x="1222" y="4884"/>
                    <a:pt x="1222" y="4928"/>
                    <a:pt x="1236" y="4957"/>
                  </a:cubicBezTo>
                  <a:cubicBezTo>
                    <a:pt x="1280" y="5975"/>
                    <a:pt x="1469" y="6993"/>
                    <a:pt x="1789" y="7967"/>
                  </a:cubicBezTo>
                  <a:cubicBezTo>
                    <a:pt x="946" y="9479"/>
                    <a:pt x="640" y="11107"/>
                    <a:pt x="538" y="12329"/>
                  </a:cubicBezTo>
                  <a:cubicBezTo>
                    <a:pt x="349" y="14408"/>
                    <a:pt x="640" y="16473"/>
                    <a:pt x="931" y="18406"/>
                  </a:cubicBezTo>
                  <a:cubicBezTo>
                    <a:pt x="931" y="18421"/>
                    <a:pt x="946" y="18421"/>
                    <a:pt x="946" y="18435"/>
                  </a:cubicBezTo>
                  <a:cubicBezTo>
                    <a:pt x="248" y="20180"/>
                    <a:pt x="0" y="22172"/>
                    <a:pt x="291" y="24106"/>
                  </a:cubicBezTo>
                  <a:cubicBezTo>
                    <a:pt x="306" y="24164"/>
                    <a:pt x="349" y="24208"/>
                    <a:pt x="408" y="24208"/>
                  </a:cubicBezTo>
                  <a:lnTo>
                    <a:pt x="437" y="24208"/>
                  </a:lnTo>
                  <a:cubicBezTo>
                    <a:pt x="495" y="24193"/>
                    <a:pt x="538" y="24135"/>
                    <a:pt x="538" y="24077"/>
                  </a:cubicBezTo>
                  <a:cubicBezTo>
                    <a:pt x="204" y="21925"/>
                    <a:pt x="568" y="19700"/>
                    <a:pt x="1484" y="17825"/>
                  </a:cubicBezTo>
                  <a:cubicBezTo>
                    <a:pt x="1745" y="17868"/>
                    <a:pt x="1992" y="18014"/>
                    <a:pt x="2225" y="18145"/>
                  </a:cubicBezTo>
                  <a:cubicBezTo>
                    <a:pt x="2530" y="18334"/>
                    <a:pt x="2836" y="18508"/>
                    <a:pt x="3141" y="18697"/>
                  </a:cubicBezTo>
                  <a:lnTo>
                    <a:pt x="3228" y="18741"/>
                  </a:lnTo>
                  <a:cubicBezTo>
                    <a:pt x="3446" y="18886"/>
                    <a:pt x="3679" y="19017"/>
                    <a:pt x="3912" y="19148"/>
                  </a:cubicBezTo>
                  <a:cubicBezTo>
                    <a:pt x="4115" y="19279"/>
                    <a:pt x="4348" y="19410"/>
                    <a:pt x="4581" y="19424"/>
                  </a:cubicBezTo>
                  <a:cubicBezTo>
                    <a:pt x="4610" y="19439"/>
                    <a:pt x="4624" y="19439"/>
                    <a:pt x="4639" y="19439"/>
                  </a:cubicBezTo>
                  <a:cubicBezTo>
                    <a:pt x="4668" y="19439"/>
                    <a:pt x="4682" y="19439"/>
                    <a:pt x="4711" y="19424"/>
                  </a:cubicBezTo>
                  <a:cubicBezTo>
                    <a:pt x="5002" y="19410"/>
                    <a:pt x="5278" y="19119"/>
                    <a:pt x="5177" y="18857"/>
                  </a:cubicBezTo>
                  <a:lnTo>
                    <a:pt x="5177" y="18857"/>
                  </a:lnTo>
                  <a:cubicBezTo>
                    <a:pt x="5555" y="19119"/>
                    <a:pt x="6034" y="19264"/>
                    <a:pt x="6529" y="19322"/>
                  </a:cubicBezTo>
                  <a:lnTo>
                    <a:pt x="6587" y="19322"/>
                  </a:lnTo>
                  <a:cubicBezTo>
                    <a:pt x="6682" y="19330"/>
                    <a:pt x="6776" y="19333"/>
                    <a:pt x="6869" y="19333"/>
                  </a:cubicBezTo>
                  <a:cubicBezTo>
                    <a:pt x="6961" y="19333"/>
                    <a:pt x="7052" y="19330"/>
                    <a:pt x="7140" y="19322"/>
                  </a:cubicBezTo>
                  <a:cubicBezTo>
                    <a:pt x="7299" y="19322"/>
                    <a:pt x="7445" y="19293"/>
                    <a:pt x="7590" y="19235"/>
                  </a:cubicBezTo>
                  <a:cubicBezTo>
                    <a:pt x="7721" y="19177"/>
                    <a:pt x="7837" y="19104"/>
                    <a:pt x="7939" y="19003"/>
                  </a:cubicBezTo>
                  <a:cubicBezTo>
                    <a:pt x="7954" y="18973"/>
                    <a:pt x="7968" y="18959"/>
                    <a:pt x="7983" y="18944"/>
                  </a:cubicBezTo>
                  <a:cubicBezTo>
                    <a:pt x="8172" y="18697"/>
                    <a:pt x="8259" y="18363"/>
                    <a:pt x="8172" y="18043"/>
                  </a:cubicBezTo>
                  <a:cubicBezTo>
                    <a:pt x="8085" y="17738"/>
                    <a:pt x="7852" y="17490"/>
                    <a:pt x="7605" y="17272"/>
                  </a:cubicBezTo>
                  <a:cubicBezTo>
                    <a:pt x="7576" y="17258"/>
                    <a:pt x="7547" y="17229"/>
                    <a:pt x="7503" y="17200"/>
                  </a:cubicBezTo>
                  <a:cubicBezTo>
                    <a:pt x="7488" y="17185"/>
                    <a:pt x="7474" y="17171"/>
                    <a:pt x="7459" y="17156"/>
                  </a:cubicBezTo>
                  <a:cubicBezTo>
                    <a:pt x="7212" y="16967"/>
                    <a:pt x="6950" y="16792"/>
                    <a:pt x="6674" y="16633"/>
                  </a:cubicBezTo>
                  <a:cubicBezTo>
                    <a:pt x="6660" y="16633"/>
                    <a:pt x="6631" y="16618"/>
                    <a:pt x="6616" y="16603"/>
                  </a:cubicBezTo>
                  <a:cubicBezTo>
                    <a:pt x="6572" y="16589"/>
                    <a:pt x="6543" y="16560"/>
                    <a:pt x="6500" y="16545"/>
                  </a:cubicBezTo>
                  <a:cubicBezTo>
                    <a:pt x="6907" y="16414"/>
                    <a:pt x="7241" y="16051"/>
                    <a:pt x="7401" y="15644"/>
                  </a:cubicBezTo>
                  <a:cubicBezTo>
                    <a:pt x="7445" y="15542"/>
                    <a:pt x="7474" y="15440"/>
                    <a:pt x="7474" y="15324"/>
                  </a:cubicBezTo>
                  <a:cubicBezTo>
                    <a:pt x="7445" y="15120"/>
                    <a:pt x="7299" y="14946"/>
                    <a:pt x="7125" y="14830"/>
                  </a:cubicBezTo>
                  <a:cubicBezTo>
                    <a:pt x="6950" y="14699"/>
                    <a:pt x="6761" y="14612"/>
                    <a:pt x="6543" y="14553"/>
                  </a:cubicBezTo>
                  <a:cubicBezTo>
                    <a:pt x="6514" y="14553"/>
                    <a:pt x="6485" y="14539"/>
                    <a:pt x="6471" y="14539"/>
                  </a:cubicBezTo>
                  <a:cubicBezTo>
                    <a:pt x="6295" y="14496"/>
                    <a:pt x="6113" y="14477"/>
                    <a:pt x="5930" y="14477"/>
                  </a:cubicBezTo>
                  <a:cubicBezTo>
                    <a:pt x="5614" y="14477"/>
                    <a:pt x="5297" y="14534"/>
                    <a:pt x="5002" y="14626"/>
                  </a:cubicBezTo>
                  <a:cubicBezTo>
                    <a:pt x="4959" y="14641"/>
                    <a:pt x="4929" y="14655"/>
                    <a:pt x="4886" y="14670"/>
                  </a:cubicBezTo>
                  <a:lnTo>
                    <a:pt x="4871" y="14670"/>
                  </a:lnTo>
                  <a:cubicBezTo>
                    <a:pt x="4072" y="14960"/>
                    <a:pt x="3374" y="15455"/>
                    <a:pt x="2763" y="16065"/>
                  </a:cubicBezTo>
                  <a:cubicBezTo>
                    <a:pt x="2719" y="16109"/>
                    <a:pt x="2661" y="16153"/>
                    <a:pt x="2618" y="16196"/>
                  </a:cubicBezTo>
                  <a:cubicBezTo>
                    <a:pt x="2400" y="16429"/>
                    <a:pt x="2196" y="16662"/>
                    <a:pt x="1992" y="16894"/>
                  </a:cubicBezTo>
                  <a:cubicBezTo>
                    <a:pt x="2385" y="16284"/>
                    <a:pt x="2821" y="15731"/>
                    <a:pt x="3330" y="15251"/>
                  </a:cubicBezTo>
                  <a:cubicBezTo>
                    <a:pt x="4531" y="14109"/>
                    <a:pt x="6122" y="13454"/>
                    <a:pt x="7595" y="13454"/>
                  </a:cubicBezTo>
                  <a:cubicBezTo>
                    <a:pt x="7942" y="13454"/>
                    <a:pt x="8281" y="13490"/>
                    <a:pt x="8608" y="13565"/>
                  </a:cubicBezTo>
                  <a:cubicBezTo>
                    <a:pt x="10629" y="14015"/>
                    <a:pt x="11647" y="15789"/>
                    <a:pt x="11981" y="17534"/>
                  </a:cubicBezTo>
                  <a:cubicBezTo>
                    <a:pt x="11981" y="17534"/>
                    <a:pt x="11981" y="17549"/>
                    <a:pt x="11981" y="17563"/>
                  </a:cubicBezTo>
                  <a:cubicBezTo>
                    <a:pt x="11879" y="17098"/>
                    <a:pt x="11690" y="16662"/>
                    <a:pt x="11429" y="16284"/>
                  </a:cubicBezTo>
                  <a:cubicBezTo>
                    <a:pt x="11385" y="16211"/>
                    <a:pt x="11341" y="16153"/>
                    <a:pt x="11283" y="16109"/>
                  </a:cubicBezTo>
                  <a:cubicBezTo>
                    <a:pt x="11236" y="16081"/>
                    <a:pt x="11189" y="16065"/>
                    <a:pt x="11143" y="16065"/>
                  </a:cubicBezTo>
                  <a:cubicBezTo>
                    <a:pt x="11117" y="16065"/>
                    <a:pt x="11091" y="16070"/>
                    <a:pt x="11065" y="16080"/>
                  </a:cubicBezTo>
                  <a:cubicBezTo>
                    <a:pt x="10949" y="16124"/>
                    <a:pt x="10920" y="16284"/>
                    <a:pt x="10920" y="16414"/>
                  </a:cubicBezTo>
                  <a:cubicBezTo>
                    <a:pt x="10934" y="16545"/>
                    <a:pt x="10949" y="16691"/>
                    <a:pt x="10993" y="16822"/>
                  </a:cubicBezTo>
                  <a:cubicBezTo>
                    <a:pt x="11065" y="16981"/>
                    <a:pt x="11152" y="17127"/>
                    <a:pt x="11254" y="17258"/>
                  </a:cubicBezTo>
                  <a:cubicBezTo>
                    <a:pt x="11371" y="17432"/>
                    <a:pt x="11472" y="17621"/>
                    <a:pt x="11618" y="17752"/>
                  </a:cubicBezTo>
                  <a:cubicBezTo>
                    <a:pt x="11243" y="17577"/>
                    <a:pt x="10847" y="17403"/>
                    <a:pt x="10449" y="17403"/>
                  </a:cubicBezTo>
                  <a:cubicBezTo>
                    <a:pt x="10383" y="17403"/>
                    <a:pt x="10317" y="17407"/>
                    <a:pt x="10251" y="17418"/>
                  </a:cubicBezTo>
                  <a:cubicBezTo>
                    <a:pt x="10178" y="17418"/>
                    <a:pt x="10091" y="17447"/>
                    <a:pt x="10047" y="17505"/>
                  </a:cubicBezTo>
                  <a:cubicBezTo>
                    <a:pt x="10018" y="17578"/>
                    <a:pt x="10033" y="17665"/>
                    <a:pt x="10091" y="17723"/>
                  </a:cubicBezTo>
                  <a:cubicBezTo>
                    <a:pt x="10135" y="17781"/>
                    <a:pt x="10207" y="17810"/>
                    <a:pt x="10280" y="17839"/>
                  </a:cubicBezTo>
                  <a:cubicBezTo>
                    <a:pt x="10719" y="18020"/>
                    <a:pt x="11192" y="18120"/>
                    <a:pt x="11679" y="18120"/>
                  </a:cubicBezTo>
                  <a:cubicBezTo>
                    <a:pt x="11741" y="18120"/>
                    <a:pt x="11803" y="18119"/>
                    <a:pt x="11865" y="18116"/>
                  </a:cubicBezTo>
                  <a:lnTo>
                    <a:pt x="12068" y="18116"/>
                  </a:lnTo>
                  <a:cubicBezTo>
                    <a:pt x="12083" y="18217"/>
                    <a:pt x="12098" y="18319"/>
                    <a:pt x="12098" y="18421"/>
                  </a:cubicBezTo>
                  <a:cubicBezTo>
                    <a:pt x="12111" y="18486"/>
                    <a:pt x="12159" y="18539"/>
                    <a:pt x="12210" y="18539"/>
                  </a:cubicBezTo>
                  <a:cubicBezTo>
                    <a:pt x="12216" y="18539"/>
                    <a:pt x="12222" y="18539"/>
                    <a:pt x="12228" y="18537"/>
                  </a:cubicBezTo>
                  <a:cubicBezTo>
                    <a:pt x="12301" y="18537"/>
                    <a:pt x="12359" y="18479"/>
                    <a:pt x="12345" y="18406"/>
                  </a:cubicBezTo>
                  <a:cubicBezTo>
                    <a:pt x="12345" y="18305"/>
                    <a:pt x="12330" y="18217"/>
                    <a:pt x="12316" y="18116"/>
                  </a:cubicBezTo>
                  <a:lnTo>
                    <a:pt x="12316" y="18116"/>
                  </a:lnTo>
                  <a:cubicBezTo>
                    <a:pt x="12452" y="18119"/>
                    <a:pt x="12589" y="18123"/>
                    <a:pt x="12725" y="18123"/>
                  </a:cubicBezTo>
                  <a:cubicBezTo>
                    <a:pt x="13098" y="18123"/>
                    <a:pt x="13465" y="18094"/>
                    <a:pt x="13784" y="17956"/>
                  </a:cubicBezTo>
                  <a:cubicBezTo>
                    <a:pt x="13930" y="17897"/>
                    <a:pt x="14075" y="17796"/>
                    <a:pt x="14104" y="17650"/>
                  </a:cubicBezTo>
                  <a:cubicBezTo>
                    <a:pt x="14119" y="17519"/>
                    <a:pt x="14031" y="17389"/>
                    <a:pt x="13900" y="17330"/>
                  </a:cubicBezTo>
                  <a:lnTo>
                    <a:pt x="13900" y="17345"/>
                  </a:lnTo>
                  <a:cubicBezTo>
                    <a:pt x="13823" y="17306"/>
                    <a:pt x="13732" y="17293"/>
                    <a:pt x="13642" y="17293"/>
                  </a:cubicBezTo>
                  <a:cubicBezTo>
                    <a:pt x="13597" y="17293"/>
                    <a:pt x="13552" y="17297"/>
                    <a:pt x="13508" y="17301"/>
                  </a:cubicBezTo>
                  <a:cubicBezTo>
                    <a:pt x="13203" y="17360"/>
                    <a:pt x="12912" y="17447"/>
                    <a:pt x="12665" y="17621"/>
                  </a:cubicBezTo>
                  <a:cubicBezTo>
                    <a:pt x="12912" y="17301"/>
                    <a:pt x="13101" y="16938"/>
                    <a:pt x="13203" y="16545"/>
                  </a:cubicBezTo>
                  <a:cubicBezTo>
                    <a:pt x="13246" y="16356"/>
                    <a:pt x="13275" y="16167"/>
                    <a:pt x="13203" y="15993"/>
                  </a:cubicBezTo>
                  <a:cubicBezTo>
                    <a:pt x="13174" y="15935"/>
                    <a:pt x="13130" y="15876"/>
                    <a:pt x="13072" y="15833"/>
                  </a:cubicBezTo>
                  <a:cubicBezTo>
                    <a:pt x="13025" y="15804"/>
                    <a:pt x="12973" y="15791"/>
                    <a:pt x="12920" y="15791"/>
                  </a:cubicBezTo>
                  <a:cubicBezTo>
                    <a:pt x="12843" y="15791"/>
                    <a:pt x="12763" y="15819"/>
                    <a:pt x="12694" y="15862"/>
                  </a:cubicBezTo>
                  <a:cubicBezTo>
                    <a:pt x="12577" y="15935"/>
                    <a:pt x="12505" y="16036"/>
                    <a:pt x="12432" y="16153"/>
                  </a:cubicBezTo>
                  <a:cubicBezTo>
                    <a:pt x="12287" y="16400"/>
                    <a:pt x="12170" y="16662"/>
                    <a:pt x="12098" y="16938"/>
                  </a:cubicBezTo>
                  <a:cubicBezTo>
                    <a:pt x="11632" y="15309"/>
                    <a:pt x="10571" y="13768"/>
                    <a:pt x="8666" y="13332"/>
                  </a:cubicBezTo>
                  <a:cubicBezTo>
                    <a:pt x="8321" y="13254"/>
                    <a:pt x="7963" y="13216"/>
                    <a:pt x="7598" y="13216"/>
                  </a:cubicBezTo>
                  <a:cubicBezTo>
                    <a:pt x="6061" y="13216"/>
                    <a:pt x="4413" y="13892"/>
                    <a:pt x="3156" y="15091"/>
                  </a:cubicBezTo>
                  <a:cubicBezTo>
                    <a:pt x="2312" y="15891"/>
                    <a:pt x="1614" y="16894"/>
                    <a:pt x="1120" y="18014"/>
                  </a:cubicBezTo>
                  <a:cubicBezTo>
                    <a:pt x="844" y="16196"/>
                    <a:pt x="611" y="14277"/>
                    <a:pt x="771" y="12358"/>
                  </a:cubicBezTo>
                  <a:cubicBezTo>
                    <a:pt x="902" y="10802"/>
                    <a:pt x="1367" y="8578"/>
                    <a:pt x="2865" y="6818"/>
                  </a:cubicBezTo>
                  <a:cubicBezTo>
                    <a:pt x="4089" y="5388"/>
                    <a:pt x="5804" y="4552"/>
                    <a:pt x="7483" y="4552"/>
                  </a:cubicBezTo>
                  <a:cubicBezTo>
                    <a:pt x="7699" y="4552"/>
                    <a:pt x="7915" y="4566"/>
                    <a:pt x="8128" y="4594"/>
                  </a:cubicBezTo>
                  <a:cubicBezTo>
                    <a:pt x="8303" y="4608"/>
                    <a:pt x="8506" y="4652"/>
                    <a:pt x="8695" y="4710"/>
                  </a:cubicBezTo>
                  <a:cubicBezTo>
                    <a:pt x="8753" y="4812"/>
                    <a:pt x="8812" y="4914"/>
                    <a:pt x="8884" y="5001"/>
                  </a:cubicBezTo>
                  <a:cubicBezTo>
                    <a:pt x="9001" y="5117"/>
                    <a:pt x="9146" y="5219"/>
                    <a:pt x="9291" y="5306"/>
                  </a:cubicBezTo>
                  <a:cubicBezTo>
                    <a:pt x="9451" y="5408"/>
                    <a:pt x="9611" y="5553"/>
                    <a:pt x="9786" y="5611"/>
                  </a:cubicBezTo>
                  <a:cubicBezTo>
                    <a:pt x="9664" y="5604"/>
                    <a:pt x="9542" y="5598"/>
                    <a:pt x="9420" y="5598"/>
                  </a:cubicBezTo>
                  <a:cubicBezTo>
                    <a:pt x="9075" y="5598"/>
                    <a:pt x="8734" y="5643"/>
                    <a:pt x="8434" y="5815"/>
                  </a:cubicBezTo>
                  <a:cubicBezTo>
                    <a:pt x="8361" y="5844"/>
                    <a:pt x="8303" y="5888"/>
                    <a:pt x="8288" y="5960"/>
                  </a:cubicBezTo>
                  <a:cubicBezTo>
                    <a:pt x="8288" y="6033"/>
                    <a:pt x="8332" y="6106"/>
                    <a:pt x="8404" y="6135"/>
                  </a:cubicBezTo>
                  <a:cubicBezTo>
                    <a:pt x="8463" y="6179"/>
                    <a:pt x="8535" y="6179"/>
                    <a:pt x="8608" y="6179"/>
                  </a:cubicBezTo>
                  <a:cubicBezTo>
                    <a:pt x="8637" y="6179"/>
                    <a:pt x="8667" y="6180"/>
                    <a:pt x="8696" y="6180"/>
                  </a:cubicBezTo>
                  <a:cubicBezTo>
                    <a:pt x="9191" y="6180"/>
                    <a:pt x="9695" y="6065"/>
                    <a:pt x="10135" y="5859"/>
                  </a:cubicBezTo>
                  <a:cubicBezTo>
                    <a:pt x="10702" y="5597"/>
                    <a:pt x="11385" y="5452"/>
                    <a:pt x="11821" y="5001"/>
                  </a:cubicBezTo>
                  <a:cubicBezTo>
                    <a:pt x="11923" y="4899"/>
                    <a:pt x="12025" y="4754"/>
                    <a:pt x="11996" y="4623"/>
                  </a:cubicBezTo>
                  <a:cubicBezTo>
                    <a:pt x="11967" y="4492"/>
                    <a:pt x="11821" y="4405"/>
                    <a:pt x="11690" y="4405"/>
                  </a:cubicBezTo>
                  <a:cubicBezTo>
                    <a:pt x="11677" y="4403"/>
                    <a:pt x="11663" y="4402"/>
                    <a:pt x="11650" y="4402"/>
                  </a:cubicBezTo>
                  <a:cubicBezTo>
                    <a:pt x="11533" y="4402"/>
                    <a:pt x="11418" y="4456"/>
                    <a:pt x="11327" y="4521"/>
                  </a:cubicBezTo>
                  <a:cubicBezTo>
                    <a:pt x="11065" y="4666"/>
                    <a:pt x="10833" y="4855"/>
                    <a:pt x="10687" y="5117"/>
                  </a:cubicBezTo>
                  <a:cubicBezTo>
                    <a:pt x="10789" y="4739"/>
                    <a:pt x="10818" y="4332"/>
                    <a:pt x="10774" y="3939"/>
                  </a:cubicBezTo>
                  <a:cubicBezTo>
                    <a:pt x="10745" y="3765"/>
                    <a:pt x="10702" y="3576"/>
                    <a:pt x="10571" y="3445"/>
                  </a:cubicBezTo>
                  <a:cubicBezTo>
                    <a:pt x="10527" y="3401"/>
                    <a:pt x="10469" y="3358"/>
                    <a:pt x="10396" y="3343"/>
                  </a:cubicBezTo>
                  <a:cubicBezTo>
                    <a:pt x="10385" y="3342"/>
                    <a:pt x="10374" y="3341"/>
                    <a:pt x="10363" y="3341"/>
                  </a:cubicBezTo>
                  <a:cubicBezTo>
                    <a:pt x="10244" y="3341"/>
                    <a:pt x="10128" y="3410"/>
                    <a:pt x="10062" y="3503"/>
                  </a:cubicBezTo>
                  <a:cubicBezTo>
                    <a:pt x="9989" y="3620"/>
                    <a:pt x="9960" y="3750"/>
                    <a:pt x="9946" y="3881"/>
                  </a:cubicBezTo>
                  <a:cubicBezTo>
                    <a:pt x="9873" y="4303"/>
                    <a:pt x="9888" y="4739"/>
                    <a:pt x="10004" y="5161"/>
                  </a:cubicBezTo>
                  <a:cubicBezTo>
                    <a:pt x="9917" y="5073"/>
                    <a:pt x="9829" y="5001"/>
                    <a:pt x="9742" y="4928"/>
                  </a:cubicBezTo>
                  <a:cubicBezTo>
                    <a:pt x="9539" y="4725"/>
                    <a:pt x="9320" y="4521"/>
                    <a:pt x="9073" y="4361"/>
                  </a:cubicBezTo>
                  <a:cubicBezTo>
                    <a:pt x="9015" y="4317"/>
                    <a:pt x="8957" y="4274"/>
                    <a:pt x="8884" y="4259"/>
                  </a:cubicBezTo>
                  <a:cubicBezTo>
                    <a:pt x="8866" y="4256"/>
                    <a:pt x="8847" y="4254"/>
                    <a:pt x="8828" y="4254"/>
                  </a:cubicBezTo>
                  <a:cubicBezTo>
                    <a:pt x="8771" y="4254"/>
                    <a:pt x="8713" y="4270"/>
                    <a:pt x="8681" y="4303"/>
                  </a:cubicBezTo>
                  <a:cubicBezTo>
                    <a:pt x="8637" y="4347"/>
                    <a:pt x="8623" y="4390"/>
                    <a:pt x="8623" y="4434"/>
                  </a:cubicBezTo>
                  <a:cubicBezTo>
                    <a:pt x="8463" y="4390"/>
                    <a:pt x="8303" y="4361"/>
                    <a:pt x="8157" y="4347"/>
                  </a:cubicBezTo>
                  <a:cubicBezTo>
                    <a:pt x="7941" y="4319"/>
                    <a:pt x="7723" y="4306"/>
                    <a:pt x="7505" y="4306"/>
                  </a:cubicBezTo>
                  <a:cubicBezTo>
                    <a:pt x="5753" y="4306"/>
                    <a:pt x="3956" y="5172"/>
                    <a:pt x="2676" y="6658"/>
                  </a:cubicBezTo>
                  <a:cubicBezTo>
                    <a:pt x="2487" y="6891"/>
                    <a:pt x="2312" y="7124"/>
                    <a:pt x="2152" y="7356"/>
                  </a:cubicBezTo>
                  <a:cubicBezTo>
                    <a:pt x="2472" y="6615"/>
                    <a:pt x="2850" y="5902"/>
                    <a:pt x="3243" y="5204"/>
                  </a:cubicBezTo>
                  <a:cubicBezTo>
                    <a:pt x="3257" y="5161"/>
                    <a:pt x="3286" y="5132"/>
                    <a:pt x="3301" y="5103"/>
                  </a:cubicBezTo>
                  <a:cubicBezTo>
                    <a:pt x="3679" y="4419"/>
                    <a:pt x="4072" y="3750"/>
                    <a:pt x="4421" y="3067"/>
                  </a:cubicBezTo>
                  <a:cubicBezTo>
                    <a:pt x="4435" y="3023"/>
                    <a:pt x="4450" y="2994"/>
                    <a:pt x="4464" y="2965"/>
                  </a:cubicBezTo>
                  <a:cubicBezTo>
                    <a:pt x="4711" y="2485"/>
                    <a:pt x="4929" y="2006"/>
                    <a:pt x="5104" y="1511"/>
                  </a:cubicBezTo>
                  <a:cubicBezTo>
                    <a:pt x="5133" y="1453"/>
                    <a:pt x="5162" y="1380"/>
                    <a:pt x="5177" y="1308"/>
                  </a:cubicBezTo>
                  <a:cubicBezTo>
                    <a:pt x="5191" y="1279"/>
                    <a:pt x="5191" y="1250"/>
                    <a:pt x="5206" y="1220"/>
                  </a:cubicBezTo>
                  <a:cubicBezTo>
                    <a:pt x="5293" y="857"/>
                    <a:pt x="5307" y="450"/>
                    <a:pt x="5046" y="188"/>
                  </a:cubicBezTo>
                  <a:cubicBezTo>
                    <a:pt x="4988" y="145"/>
                    <a:pt x="4915" y="101"/>
                    <a:pt x="4857" y="72"/>
                  </a:cubicBezTo>
                  <a:cubicBezTo>
                    <a:pt x="4828" y="57"/>
                    <a:pt x="4813" y="57"/>
                    <a:pt x="4799" y="43"/>
                  </a:cubicBezTo>
                  <a:cubicBezTo>
                    <a:pt x="4705" y="13"/>
                    <a:pt x="4606" y="1"/>
                    <a:pt x="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a:off x="2931381" y="2720424"/>
              <a:ext cx="1034554" cy="758013"/>
            </a:xfrm>
            <a:custGeom>
              <a:avLst/>
              <a:gdLst/>
              <a:ahLst/>
              <a:cxnLst/>
              <a:rect l="l" t="t" r="r" b="b"/>
              <a:pathLst>
                <a:path w="6689" h="4901" extrusionOk="0">
                  <a:moveTo>
                    <a:pt x="5162" y="1"/>
                  </a:moveTo>
                  <a:cubicBezTo>
                    <a:pt x="4072" y="742"/>
                    <a:pt x="3141" y="1775"/>
                    <a:pt x="2560" y="2952"/>
                  </a:cubicBezTo>
                  <a:lnTo>
                    <a:pt x="2589" y="2967"/>
                  </a:lnTo>
                  <a:cubicBezTo>
                    <a:pt x="2341" y="2938"/>
                    <a:pt x="2094" y="2923"/>
                    <a:pt x="1833" y="2923"/>
                  </a:cubicBezTo>
                  <a:cubicBezTo>
                    <a:pt x="1751" y="2919"/>
                    <a:pt x="1671" y="2918"/>
                    <a:pt x="1593" y="2918"/>
                  </a:cubicBezTo>
                  <a:cubicBezTo>
                    <a:pt x="1381" y="2918"/>
                    <a:pt x="1185" y="2931"/>
                    <a:pt x="1004" y="2952"/>
                  </a:cubicBezTo>
                  <a:cubicBezTo>
                    <a:pt x="1062" y="2458"/>
                    <a:pt x="1222" y="1978"/>
                    <a:pt x="1469" y="1527"/>
                  </a:cubicBezTo>
                  <a:lnTo>
                    <a:pt x="1469" y="1527"/>
                  </a:lnTo>
                  <a:cubicBezTo>
                    <a:pt x="1425" y="1571"/>
                    <a:pt x="1367" y="1629"/>
                    <a:pt x="1324" y="1673"/>
                  </a:cubicBezTo>
                  <a:cubicBezTo>
                    <a:pt x="1135" y="2080"/>
                    <a:pt x="989" y="2502"/>
                    <a:pt x="931" y="2967"/>
                  </a:cubicBezTo>
                  <a:cubicBezTo>
                    <a:pt x="597" y="3011"/>
                    <a:pt x="306" y="3083"/>
                    <a:pt x="44" y="3200"/>
                  </a:cubicBezTo>
                  <a:cubicBezTo>
                    <a:pt x="30" y="3214"/>
                    <a:pt x="15" y="3214"/>
                    <a:pt x="1" y="3229"/>
                  </a:cubicBezTo>
                  <a:lnTo>
                    <a:pt x="15" y="3243"/>
                  </a:lnTo>
                  <a:lnTo>
                    <a:pt x="30" y="3287"/>
                  </a:lnTo>
                  <a:cubicBezTo>
                    <a:pt x="422" y="3098"/>
                    <a:pt x="902" y="2996"/>
                    <a:pt x="1498" y="2981"/>
                  </a:cubicBezTo>
                  <a:cubicBezTo>
                    <a:pt x="1585" y="3389"/>
                    <a:pt x="1702" y="3781"/>
                    <a:pt x="1847" y="4159"/>
                  </a:cubicBezTo>
                  <a:lnTo>
                    <a:pt x="1934" y="4217"/>
                  </a:lnTo>
                  <a:cubicBezTo>
                    <a:pt x="1774" y="3810"/>
                    <a:pt x="1658" y="3403"/>
                    <a:pt x="1556" y="2981"/>
                  </a:cubicBezTo>
                  <a:lnTo>
                    <a:pt x="1833" y="2981"/>
                  </a:lnTo>
                  <a:cubicBezTo>
                    <a:pt x="2225" y="2996"/>
                    <a:pt x="2618" y="3025"/>
                    <a:pt x="3010" y="3083"/>
                  </a:cubicBezTo>
                  <a:cubicBezTo>
                    <a:pt x="3010" y="3708"/>
                    <a:pt x="3097" y="4319"/>
                    <a:pt x="3287" y="4901"/>
                  </a:cubicBezTo>
                  <a:lnTo>
                    <a:pt x="3345" y="4901"/>
                  </a:lnTo>
                  <a:cubicBezTo>
                    <a:pt x="3170" y="4319"/>
                    <a:pt x="3068" y="3708"/>
                    <a:pt x="3068" y="3098"/>
                  </a:cubicBezTo>
                  <a:lnTo>
                    <a:pt x="3068" y="3098"/>
                  </a:lnTo>
                  <a:cubicBezTo>
                    <a:pt x="3679" y="3185"/>
                    <a:pt x="4275" y="3345"/>
                    <a:pt x="4857" y="3563"/>
                  </a:cubicBezTo>
                  <a:cubicBezTo>
                    <a:pt x="4929" y="3985"/>
                    <a:pt x="5060" y="4392"/>
                    <a:pt x="5235" y="4784"/>
                  </a:cubicBezTo>
                  <a:cubicBezTo>
                    <a:pt x="5249" y="4799"/>
                    <a:pt x="5278" y="4799"/>
                    <a:pt x="5293" y="4799"/>
                  </a:cubicBezTo>
                  <a:cubicBezTo>
                    <a:pt x="5133" y="4406"/>
                    <a:pt x="5002" y="4014"/>
                    <a:pt x="4929" y="3592"/>
                  </a:cubicBezTo>
                  <a:lnTo>
                    <a:pt x="4929" y="3592"/>
                  </a:lnTo>
                  <a:cubicBezTo>
                    <a:pt x="5526" y="3825"/>
                    <a:pt x="6107" y="4116"/>
                    <a:pt x="6645" y="4465"/>
                  </a:cubicBezTo>
                  <a:cubicBezTo>
                    <a:pt x="6660" y="4450"/>
                    <a:pt x="6674" y="4435"/>
                    <a:pt x="6689" y="4421"/>
                  </a:cubicBezTo>
                  <a:lnTo>
                    <a:pt x="6674" y="4421"/>
                  </a:lnTo>
                  <a:cubicBezTo>
                    <a:pt x="6136" y="4072"/>
                    <a:pt x="5555" y="3767"/>
                    <a:pt x="4944" y="3534"/>
                  </a:cubicBezTo>
                  <a:cubicBezTo>
                    <a:pt x="5293" y="3156"/>
                    <a:pt x="5744" y="2851"/>
                    <a:pt x="6209" y="2662"/>
                  </a:cubicBezTo>
                  <a:cubicBezTo>
                    <a:pt x="6194" y="2647"/>
                    <a:pt x="6180" y="2633"/>
                    <a:pt x="6165" y="2618"/>
                  </a:cubicBezTo>
                  <a:cubicBezTo>
                    <a:pt x="5686" y="2822"/>
                    <a:pt x="5235" y="3127"/>
                    <a:pt x="4886" y="3519"/>
                  </a:cubicBezTo>
                  <a:cubicBezTo>
                    <a:pt x="4522" y="3374"/>
                    <a:pt x="4159" y="3258"/>
                    <a:pt x="3781" y="3170"/>
                  </a:cubicBezTo>
                  <a:cubicBezTo>
                    <a:pt x="4246" y="2749"/>
                    <a:pt x="4799" y="2385"/>
                    <a:pt x="5380" y="2109"/>
                  </a:cubicBezTo>
                  <a:cubicBezTo>
                    <a:pt x="5366" y="2095"/>
                    <a:pt x="5337" y="2080"/>
                    <a:pt x="5322" y="2080"/>
                  </a:cubicBezTo>
                  <a:cubicBezTo>
                    <a:pt x="4742" y="2356"/>
                    <a:pt x="4176" y="2718"/>
                    <a:pt x="3711" y="3153"/>
                  </a:cubicBezTo>
                  <a:lnTo>
                    <a:pt x="3711" y="3153"/>
                  </a:lnTo>
                  <a:cubicBezTo>
                    <a:pt x="3351" y="3067"/>
                    <a:pt x="2977" y="3010"/>
                    <a:pt x="2618" y="2967"/>
                  </a:cubicBezTo>
                  <a:cubicBezTo>
                    <a:pt x="3214" y="1789"/>
                    <a:pt x="4130" y="742"/>
                    <a:pt x="5249" y="30"/>
                  </a:cubicBezTo>
                  <a:cubicBezTo>
                    <a:pt x="5220" y="15"/>
                    <a:pt x="5191" y="15"/>
                    <a:pt x="51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a:off x="3219213" y="2736199"/>
              <a:ext cx="285821" cy="434145"/>
            </a:xfrm>
            <a:custGeom>
              <a:avLst/>
              <a:gdLst/>
              <a:ahLst/>
              <a:cxnLst/>
              <a:rect l="l" t="t" r="r" b="b"/>
              <a:pathLst>
                <a:path w="1848" h="2807" extrusionOk="0">
                  <a:moveTo>
                    <a:pt x="1847" y="1"/>
                  </a:moveTo>
                  <a:lnTo>
                    <a:pt x="1847" y="1"/>
                  </a:lnTo>
                  <a:cubicBezTo>
                    <a:pt x="1804" y="15"/>
                    <a:pt x="1774" y="15"/>
                    <a:pt x="1731" y="30"/>
                  </a:cubicBezTo>
                  <a:cubicBezTo>
                    <a:pt x="1731" y="30"/>
                    <a:pt x="1716" y="44"/>
                    <a:pt x="1716" y="44"/>
                  </a:cubicBezTo>
                  <a:cubicBezTo>
                    <a:pt x="931" y="800"/>
                    <a:pt x="335" y="1760"/>
                    <a:pt x="1" y="2792"/>
                  </a:cubicBezTo>
                  <a:lnTo>
                    <a:pt x="59" y="2807"/>
                  </a:lnTo>
                  <a:cubicBezTo>
                    <a:pt x="408" y="1760"/>
                    <a:pt x="1033" y="771"/>
                    <a:pt x="1847" y="1"/>
                  </a:cubicBezTo>
                  <a:close/>
                </a:path>
              </a:pathLst>
            </a:custGeom>
            <a:solidFill>
              <a:srgbClr val="FFEA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a:off x="2920090" y="478407"/>
              <a:ext cx="614175" cy="1223555"/>
            </a:xfrm>
            <a:custGeom>
              <a:avLst/>
              <a:gdLst/>
              <a:ahLst/>
              <a:cxnLst/>
              <a:rect l="l" t="t" r="r" b="b"/>
              <a:pathLst>
                <a:path w="3971" h="7911" extrusionOk="0">
                  <a:moveTo>
                    <a:pt x="3563" y="1"/>
                  </a:moveTo>
                  <a:cubicBezTo>
                    <a:pt x="3519" y="364"/>
                    <a:pt x="3432" y="713"/>
                    <a:pt x="3330" y="1062"/>
                  </a:cubicBezTo>
                  <a:cubicBezTo>
                    <a:pt x="3272" y="1266"/>
                    <a:pt x="3200" y="1455"/>
                    <a:pt x="3127" y="1644"/>
                  </a:cubicBezTo>
                  <a:lnTo>
                    <a:pt x="2211" y="422"/>
                  </a:lnTo>
                  <a:cubicBezTo>
                    <a:pt x="2196" y="437"/>
                    <a:pt x="2182" y="451"/>
                    <a:pt x="2167" y="466"/>
                  </a:cubicBezTo>
                  <a:lnTo>
                    <a:pt x="3098" y="1702"/>
                  </a:lnTo>
                  <a:cubicBezTo>
                    <a:pt x="2952" y="2109"/>
                    <a:pt x="2763" y="2502"/>
                    <a:pt x="2574" y="2880"/>
                  </a:cubicBezTo>
                  <a:cubicBezTo>
                    <a:pt x="2211" y="2356"/>
                    <a:pt x="1775" y="1804"/>
                    <a:pt x="1338" y="1309"/>
                  </a:cubicBezTo>
                  <a:lnTo>
                    <a:pt x="1266" y="1309"/>
                  </a:lnTo>
                  <a:cubicBezTo>
                    <a:pt x="1717" y="1818"/>
                    <a:pt x="2167" y="2400"/>
                    <a:pt x="2545" y="2938"/>
                  </a:cubicBezTo>
                  <a:cubicBezTo>
                    <a:pt x="2400" y="3243"/>
                    <a:pt x="2240" y="3534"/>
                    <a:pt x="2095" y="3825"/>
                  </a:cubicBezTo>
                  <a:cubicBezTo>
                    <a:pt x="1993" y="4014"/>
                    <a:pt x="1891" y="4203"/>
                    <a:pt x="1789" y="4406"/>
                  </a:cubicBezTo>
                  <a:cubicBezTo>
                    <a:pt x="1702" y="4566"/>
                    <a:pt x="1629" y="4726"/>
                    <a:pt x="1542" y="4886"/>
                  </a:cubicBezTo>
                  <a:cubicBezTo>
                    <a:pt x="1091" y="4188"/>
                    <a:pt x="597" y="3359"/>
                    <a:pt x="219" y="2516"/>
                  </a:cubicBezTo>
                  <a:cubicBezTo>
                    <a:pt x="219" y="2545"/>
                    <a:pt x="204" y="2574"/>
                    <a:pt x="190" y="2603"/>
                  </a:cubicBezTo>
                  <a:cubicBezTo>
                    <a:pt x="582" y="3447"/>
                    <a:pt x="1077" y="4261"/>
                    <a:pt x="1513" y="4959"/>
                  </a:cubicBezTo>
                  <a:cubicBezTo>
                    <a:pt x="1338" y="5308"/>
                    <a:pt x="1179" y="5671"/>
                    <a:pt x="1033" y="6049"/>
                  </a:cubicBezTo>
                  <a:cubicBezTo>
                    <a:pt x="1033" y="6049"/>
                    <a:pt x="1019" y="6049"/>
                    <a:pt x="1019" y="6064"/>
                  </a:cubicBezTo>
                  <a:cubicBezTo>
                    <a:pt x="670" y="5657"/>
                    <a:pt x="335" y="5235"/>
                    <a:pt x="1" y="4813"/>
                  </a:cubicBezTo>
                  <a:lnTo>
                    <a:pt x="1" y="4813"/>
                  </a:lnTo>
                  <a:cubicBezTo>
                    <a:pt x="1" y="4857"/>
                    <a:pt x="1" y="4886"/>
                    <a:pt x="15" y="4915"/>
                  </a:cubicBezTo>
                  <a:cubicBezTo>
                    <a:pt x="321" y="5322"/>
                    <a:pt x="641" y="5715"/>
                    <a:pt x="960" y="6093"/>
                  </a:cubicBezTo>
                  <a:cubicBezTo>
                    <a:pt x="975" y="6107"/>
                    <a:pt x="990" y="6122"/>
                    <a:pt x="1004" y="6122"/>
                  </a:cubicBezTo>
                  <a:cubicBezTo>
                    <a:pt x="801" y="6689"/>
                    <a:pt x="655" y="7271"/>
                    <a:pt x="597" y="7881"/>
                  </a:cubicBezTo>
                  <a:cubicBezTo>
                    <a:pt x="597" y="7896"/>
                    <a:pt x="611" y="7910"/>
                    <a:pt x="626" y="7910"/>
                  </a:cubicBezTo>
                  <a:cubicBezTo>
                    <a:pt x="641" y="7910"/>
                    <a:pt x="655" y="7896"/>
                    <a:pt x="655" y="7881"/>
                  </a:cubicBezTo>
                  <a:cubicBezTo>
                    <a:pt x="728" y="7053"/>
                    <a:pt x="990" y="6253"/>
                    <a:pt x="1324" y="5497"/>
                  </a:cubicBezTo>
                  <a:lnTo>
                    <a:pt x="1338" y="5511"/>
                  </a:lnTo>
                  <a:cubicBezTo>
                    <a:pt x="1557" y="5395"/>
                    <a:pt x="1789" y="5264"/>
                    <a:pt x="2022" y="5148"/>
                  </a:cubicBezTo>
                  <a:cubicBezTo>
                    <a:pt x="2036" y="5119"/>
                    <a:pt x="2051" y="5090"/>
                    <a:pt x="2065" y="5061"/>
                  </a:cubicBezTo>
                  <a:lnTo>
                    <a:pt x="2065" y="5061"/>
                  </a:lnTo>
                  <a:cubicBezTo>
                    <a:pt x="1833" y="5177"/>
                    <a:pt x="1586" y="5308"/>
                    <a:pt x="1353" y="5424"/>
                  </a:cubicBezTo>
                  <a:cubicBezTo>
                    <a:pt x="1513" y="5090"/>
                    <a:pt x="1673" y="4755"/>
                    <a:pt x="1833" y="4421"/>
                  </a:cubicBezTo>
                  <a:cubicBezTo>
                    <a:pt x="1935" y="4232"/>
                    <a:pt x="2036" y="4043"/>
                    <a:pt x="2138" y="3854"/>
                  </a:cubicBezTo>
                  <a:cubicBezTo>
                    <a:pt x="2211" y="3723"/>
                    <a:pt x="2284" y="3592"/>
                    <a:pt x="2342" y="3461"/>
                  </a:cubicBezTo>
                  <a:cubicBezTo>
                    <a:pt x="2633" y="3330"/>
                    <a:pt x="2909" y="3170"/>
                    <a:pt x="3185" y="3010"/>
                  </a:cubicBezTo>
                  <a:cubicBezTo>
                    <a:pt x="3214" y="2981"/>
                    <a:pt x="3229" y="2952"/>
                    <a:pt x="3243" y="2909"/>
                  </a:cubicBezTo>
                  <a:lnTo>
                    <a:pt x="3243" y="2909"/>
                  </a:lnTo>
                  <a:cubicBezTo>
                    <a:pt x="2967" y="3083"/>
                    <a:pt x="2676" y="3229"/>
                    <a:pt x="2385" y="3374"/>
                  </a:cubicBezTo>
                  <a:cubicBezTo>
                    <a:pt x="2676" y="2836"/>
                    <a:pt x="2952" y="2283"/>
                    <a:pt x="3170" y="1702"/>
                  </a:cubicBezTo>
                  <a:cubicBezTo>
                    <a:pt x="3345" y="1615"/>
                    <a:pt x="3505" y="1513"/>
                    <a:pt x="3679" y="1426"/>
                  </a:cubicBezTo>
                  <a:cubicBezTo>
                    <a:pt x="3767" y="1367"/>
                    <a:pt x="3854" y="1309"/>
                    <a:pt x="3956" y="1266"/>
                  </a:cubicBezTo>
                  <a:cubicBezTo>
                    <a:pt x="3956" y="1237"/>
                    <a:pt x="3970" y="1208"/>
                    <a:pt x="3970" y="1178"/>
                  </a:cubicBezTo>
                  <a:lnTo>
                    <a:pt x="3970" y="1178"/>
                  </a:lnTo>
                  <a:cubicBezTo>
                    <a:pt x="3868" y="1237"/>
                    <a:pt x="3752" y="1309"/>
                    <a:pt x="3650" y="1367"/>
                  </a:cubicBezTo>
                  <a:cubicBezTo>
                    <a:pt x="3505" y="1455"/>
                    <a:pt x="3360" y="1542"/>
                    <a:pt x="3200" y="1629"/>
                  </a:cubicBezTo>
                  <a:cubicBezTo>
                    <a:pt x="3272" y="1455"/>
                    <a:pt x="3330" y="1266"/>
                    <a:pt x="3389" y="1091"/>
                  </a:cubicBezTo>
                  <a:cubicBezTo>
                    <a:pt x="3490" y="742"/>
                    <a:pt x="3578" y="379"/>
                    <a:pt x="3621" y="30"/>
                  </a:cubicBezTo>
                  <a:cubicBezTo>
                    <a:pt x="3607" y="15"/>
                    <a:pt x="3592" y="15"/>
                    <a:pt x="3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a:off x="4181694" y="3220609"/>
              <a:ext cx="856999" cy="1038730"/>
            </a:xfrm>
            <a:custGeom>
              <a:avLst/>
              <a:gdLst/>
              <a:ahLst/>
              <a:cxnLst/>
              <a:rect l="l" t="t" r="r" b="b"/>
              <a:pathLst>
                <a:path w="5541" h="6716" extrusionOk="0">
                  <a:moveTo>
                    <a:pt x="2875" y="0"/>
                  </a:moveTo>
                  <a:cubicBezTo>
                    <a:pt x="2425" y="0"/>
                    <a:pt x="1960" y="114"/>
                    <a:pt x="1527" y="344"/>
                  </a:cubicBezTo>
                  <a:cubicBezTo>
                    <a:pt x="1149" y="562"/>
                    <a:pt x="800" y="852"/>
                    <a:pt x="553" y="1216"/>
                  </a:cubicBezTo>
                  <a:cubicBezTo>
                    <a:pt x="15" y="2030"/>
                    <a:pt x="1" y="3106"/>
                    <a:pt x="350" y="4022"/>
                  </a:cubicBezTo>
                  <a:cubicBezTo>
                    <a:pt x="699" y="4924"/>
                    <a:pt x="1353" y="5680"/>
                    <a:pt x="2094" y="6305"/>
                  </a:cubicBezTo>
                  <a:cubicBezTo>
                    <a:pt x="2312" y="6465"/>
                    <a:pt x="2531" y="6639"/>
                    <a:pt x="2792" y="6697"/>
                  </a:cubicBezTo>
                  <a:cubicBezTo>
                    <a:pt x="2836" y="6697"/>
                    <a:pt x="2865" y="6712"/>
                    <a:pt x="2909" y="6712"/>
                  </a:cubicBezTo>
                  <a:cubicBezTo>
                    <a:pt x="2937" y="6715"/>
                    <a:pt x="2965" y="6716"/>
                    <a:pt x="2993" y="6716"/>
                  </a:cubicBezTo>
                  <a:cubicBezTo>
                    <a:pt x="3440" y="6716"/>
                    <a:pt x="3844" y="6400"/>
                    <a:pt x="4144" y="6058"/>
                  </a:cubicBezTo>
                  <a:cubicBezTo>
                    <a:pt x="4566" y="5578"/>
                    <a:pt x="4871" y="5025"/>
                    <a:pt x="5090" y="4429"/>
                  </a:cubicBezTo>
                  <a:cubicBezTo>
                    <a:pt x="5424" y="3528"/>
                    <a:pt x="5540" y="2510"/>
                    <a:pt x="5206" y="1609"/>
                  </a:cubicBezTo>
                  <a:cubicBezTo>
                    <a:pt x="5002" y="1100"/>
                    <a:pt x="4697" y="707"/>
                    <a:pt x="4304" y="445"/>
                  </a:cubicBezTo>
                  <a:cubicBezTo>
                    <a:pt x="3892" y="150"/>
                    <a:pt x="3393" y="0"/>
                    <a:pt x="2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a:off x="4354919" y="3633408"/>
              <a:ext cx="65269" cy="95892"/>
            </a:xfrm>
            <a:custGeom>
              <a:avLst/>
              <a:gdLst/>
              <a:ahLst/>
              <a:cxnLst/>
              <a:rect l="l" t="t" r="r" b="b"/>
              <a:pathLst>
                <a:path w="422" h="620" extrusionOk="0">
                  <a:moveTo>
                    <a:pt x="229" y="1"/>
                  </a:moveTo>
                  <a:cubicBezTo>
                    <a:pt x="225" y="1"/>
                    <a:pt x="222" y="1"/>
                    <a:pt x="218" y="1"/>
                  </a:cubicBezTo>
                  <a:cubicBezTo>
                    <a:pt x="0" y="30"/>
                    <a:pt x="58" y="408"/>
                    <a:pt x="131" y="524"/>
                  </a:cubicBezTo>
                  <a:cubicBezTo>
                    <a:pt x="155" y="572"/>
                    <a:pt x="208" y="619"/>
                    <a:pt x="258" y="619"/>
                  </a:cubicBezTo>
                  <a:cubicBezTo>
                    <a:pt x="269" y="619"/>
                    <a:pt x="280" y="617"/>
                    <a:pt x="291" y="612"/>
                  </a:cubicBezTo>
                  <a:cubicBezTo>
                    <a:pt x="335" y="597"/>
                    <a:pt x="364" y="553"/>
                    <a:pt x="378" y="510"/>
                  </a:cubicBezTo>
                  <a:cubicBezTo>
                    <a:pt x="407" y="396"/>
                    <a:pt x="421"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a:off x="4453750" y="3500706"/>
              <a:ext cx="65423" cy="95892"/>
            </a:xfrm>
            <a:custGeom>
              <a:avLst/>
              <a:gdLst/>
              <a:ahLst/>
              <a:cxnLst/>
              <a:rect l="l" t="t" r="r" b="b"/>
              <a:pathLst>
                <a:path w="423" h="620" extrusionOk="0">
                  <a:moveTo>
                    <a:pt x="230" y="1"/>
                  </a:moveTo>
                  <a:cubicBezTo>
                    <a:pt x="226" y="1"/>
                    <a:pt x="223" y="1"/>
                    <a:pt x="219" y="1"/>
                  </a:cubicBezTo>
                  <a:cubicBezTo>
                    <a:pt x="1" y="30"/>
                    <a:pt x="59" y="408"/>
                    <a:pt x="132" y="525"/>
                  </a:cubicBezTo>
                  <a:cubicBezTo>
                    <a:pt x="156" y="572"/>
                    <a:pt x="199" y="620"/>
                    <a:pt x="253" y="620"/>
                  </a:cubicBezTo>
                  <a:cubicBezTo>
                    <a:pt x="266" y="620"/>
                    <a:pt x="278" y="617"/>
                    <a:pt x="292" y="612"/>
                  </a:cubicBezTo>
                  <a:cubicBezTo>
                    <a:pt x="335" y="597"/>
                    <a:pt x="364" y="554"/>
                    <a:pt x="379" y="510"/>
                  </a:cubicBezTo>
                  <a:cubicBezTo>
                    <a:pt x="408" y="396"/>
                    <a:pt x="422" y="1"/>
                    <a:pt x="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a:off x="4579803" y="3622118"/>
              <a:ext cx="65269" cy="95892"/>
            </a:xfrm>
            <a:custGeom>
              <a:avLst/>
              <a:gdLst/>
              <a:ahLst/>
              <a:cxnLst/>
              <a:rect l="l" t="t" r="r" b="b"/>
              <a:pathLst>
                <a:path w="422" h="620" extrusionOk="0">
                  <a:moveTo>
                    <a:pt x="243" y="1"/>
                  </a:moveTo>
                  <a:cubicBezTo>
                    <a:pt x="239" y="1"/>
                    <a:pt x="236" y="1"/>
                    <a:pt x="233" y="1"/>
                  </a:cubicBezTo>
                  <a:cubicBezTo>
                    <a:pt x="0" y="30"/>
                    <a:pt x="58" y="408"/>
                    <a:pt x="131" y="525"/>
                  </a:cubicBezTo>
                  <a:cubicBezTo>
                    <a:pt x="167" y="572"/>
                    <a:pt x="212" y="620"/>
                    <a:pt x="259" y="620"/>
                  </a:cubicBezTo>
                  <a:cubicBezTo>
                    <a:pt x="270" y="620"/>
                    <a:pt x="280" y="617"/>
                    <a:pt x="291" y="612"/>
                  </a:cubicBezTo>
                  <a:cubicBezTo>
                    <a:pt x="335" y="597"/>
                    <a:pt x="364" y="554"/>
                    <a:pt x="378" y="510"/>
                  </a:cubicBezTo>
                  <a:cubicBezTo>
                    <a:pt x="407" y="396"/>
                    <a:pt x="421" y="1"/>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a:off x="4694409" y="3487250"/>
              <a:ext cx="65269" cy="94964"/>
            </a:xfrm>
            <a:custGeom>
              <a:avLst/>
              <a:gdLst/>
              <a:ahLst/>
              <a:cxnLst/>
              <a:rect l="l" t="t" r="r" b="b"/>
              <a:pathLst>
                <a:path w="422" h="614" extrusionOk="0">
                  <a:moveTo>
                    <a:pt x="230" y="0"/>
                  </a:moveTo>
                  <a:cubicBezTo>
                    <a:pt x="226" y="0"/>
                    <a:pt x="222" y="1"/>
                    <a:pt x="219" y="1"/>
                  </a:cubicBezTo>
                  <a:cubicBezTo>
                    <a:pt x="1" y="15"/>
                    <a:pt x="59" y="393"/>
                    <a:pt x="132" y="510"/>
                  </a:cubicBezTo>
                  <a:cubicBezTo>
                    <a:pt x="158" y="562"/>
                    <a:pt x="207" y="614"/>
                    <a:pt x="269" y="614"/>
                  </a:cubicBezTo>
                  <a:cubicBezTo>
                    <a:pt x="276" y="614"/>
                    <a:pt x="284" y="613"/>
                    <a:pt x="291" y="612"/>
                  </a:cubicBezTo>
                  <a:cubicBezTo>
                    <a:pt x="335" y="597"/>
                    <a:pt x="364" y="553"/>
                    <a:pt x="364" y="495"/>
                  </a:cubicBezTo>
                  <a:cubicBezTo>
                    <a:pt x="407" y="381"/>
                    <a:pt x="422"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a:off x="4804686" y="3608662"/>
              <a:ext cx="65269" cy="94964"/>
            </a:xfrm>
            <a:custGeom>
              <a:avLst/>
              <a:gdLst/>
              <a:ahLst/>
              <a:cxnLst/>
              <a:rect l="l" t="t" r="r" b="b"/>
              <a:pathLst>
                <a:path w="422" h="614" extrusionOk="0">
                  <a:moveTo>
                    <a:pt x="229" y="1"/>
                  </a:moveTo>
                  <a:cubicBezTo>
                    <a:pt x="226" y="1"/>
                    <a:pt x="222" y="1"/>
                    <a:pt x="218" y="1"/>
                  </a:cubicBezTo>
                  <a:cubicBezTo>
                    <a:pt x="0" y="16"/>
                    <a:pt x="58" y="394"/>
                    <a:pt x="131" y="510"/>
                  </a:cubicBezTo>
                  <a:cubicBezTo>
                    <a:pt x="157" y="562"/>
                    <a:pt x="218" y="614"/>
                    <a:pt x="272" y="614"/>
                  </a:cubicBezTo>
                  <a:cubicBezTo>
                    <a:pt x="278" y="614"/>
                    <a:pt x="285" y="613"/>
                    <a:pt x="291" y="612"/>
                  </a:cubicBezTo>
                  <a:cubicBezTo>
                    <a:pt x="335" y="597"/>
                    <a:pt x="364" y="554"/>
                    <a:pt x="378" y="495"/>
                  </a:cubicBezTo>
                  <a:cubicBezTo>
                    <a:pt x="407" y="381"/>
                    <a:pt x="421"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a:off x="4712505" y="3730074"/>
              <a:ext cx="65269" cy="95892"/>
            </a:xfrm>
            <a:custGeom>
              <a:avLst/>
              <a:gdLst/>
              <a:ahLst/>
              <a:cxnLst/>
              <a:rect l="l" t="t" r="r" b="b"/>
              <a:pathLst>
                <a:path w="422" h="620" extrusionOk="0">
                  <a:moveTo>
                    <a:pt x="242" y="1"/>
                  </a:moveTo>
                  <a:cubicBezTo>
                    <a:pt x="239" y="1"/>
                    <a:pt x="236" y="1"/>
                    <a:pt x="233" y="1"/>
                  </a:cubicBezTo>
                  <a:cubicBezTo>
                    <a:pt x="0" y="30"/>
                    <a:pt x="73" y="408"/>
                    <a:pt x="131" y="525"/>
                  </a:cubicBezTo>
                  <a:cubicBezTo>
                    <a:pt x="166" y="572"/>
                    <a:pt x="212" y="620"/>
                    <a:pt x="259" y="620"/>
                  </a:cubicBezTo>
                  <a:cubicBezTo>
                    <a:pt x="269" y="620"/>
                    <a:pt x="280" y="617"/>
                    <a:pt x="291" y="612"/>
                  </a:cubicBezTo>
                  <a:cubicBezTo>
                    <a:pt x="334" y="597"/>
                    <a:pt x="364" y="554"/>
                    <a:pt x="378" y="510"/>
                  </a:cubicBezTo>
                  <a:cubicBezTo>
                    <a:pt x="421" y="396"/>
                    <a:pt x="422" y="1"/>
                    <a:pt x="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3"/>
            <p:cNvSpPr/>
            <p:nvPr/>
          </p:nvSpPr>
          <p:spPr>
            <a:xfrm>
              <a:off x="4620170" y="3883037"/>
              <a:ext cx="65423" cy="95119"/>
            </a:xfrm>
            <a:custGeom>
              <a:avLst/>
              <a:gdLst/>
              <a:ahLst/>
              <a:cxnLst/>
              <a:rect l="l" t="t" r="r" b="b"/>
              <a:pathLst>
                <a:path w="423" h="615" extrusionOk="0">
                  <a:moveTo>
                    <a:pt x="229" y="0"/>
                  </a:moveTo>
                  <a:cubicBezTo>
                    <a:pt x="226" y="0"/>
                    <a:pt x="223" y="1"/>
                    <a:pt x="219" y="1"/>
                  </a:cubicBezTo>
                  <a:cubicBezTo>
                    <a:pt x="1" y="30"/>
                    <a:pt x="59" y="408"/>
                    <a:pt x="132" y="524"/>
                  </a:cubicBezTo>
                  <a:cubicBezTo>
                    <a:pt x="157" y="575"/>
                    <a:pt x="215" y="614"/>
                    <a:pt x="268" y="614"/>
                  </a:cubicBezTo>
                  <a:cubicBezTo>
                    <a:pt x="276" y="614"/>
                    <a:pt x="284" y="613"/>
                    <a:pt x="292" y="612"/>
                  </a:cubicBezTo>
                  <a:cubicBezTo>
                    <a:pt x="335" y="597"/>
                    <a:pt x="364" y="553"/>
                    <a:pt x="379" y="510"/>
                  </a:cubicBezTo>
                  <a:cubicBezTo>
                    <a:pt x="407" y="395"/>
                    <a:pt x="422" y="0"/>
                    <a:pt x="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a:off x="4480817" y="3763791"/>
              <a:ext cx="65269" cy="95892"/>
            </a:xfrm>
            <a:custGeom>
              <a:avLst/>
              <a:gdLst/>
              <a:ahLst/>
              <a:cxnLst/>
              <a:rect l="l" t="t" r="r" b="b"/>
              <a:pathLst>
                <a:path w="422" h="620" extrusionOk="0">
                  <a:moveTo>
                    <a:pt x="229" y="1"/>
                  </a:moveTo>
                  <a:cubicBezTo>
                    <a:pt x="226" y="1"/>
                    <a:pt x="222" y="1"/>
                    <a:pt x="219" y="1"/>
                  </a:cubicBezTo>
                  <a:cubicBezTo>
                    <a:pt x="0" y="30"/>
                    <a:pt x="59" y="408"/>
                    <a:pt x="131" y="525"/>
                  </a:cubicBezTo>
                  <a:cubicBezTo>
                    <a:pt x="155" y="572"/>
                    <a:pt x="198" y="620"/>
                    <a:pt x="253" y="620"/>
                  </a:cubicBezTo>
                  <a:cubicBezTo>
                    <a:pt x="265" y="620"/>
                    <a:pt x="278" y="617"/>
                    <a:pt x="291" y="612"/>
                  </a:cubicBezTo>
                  <a:cubicBezTo>
                    <a:pt x="335" y="597"/>
                    <a:pt x="364" y="554"/>
                    <a:pt x="364" y="510"/>
                  </a:cubicBezTo>
                  <a:cubicBezTo>
                    <a:pt x="407" y="396"/>
                    <a:pt x="422"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3"/>
            <p:cNvSpPr/>
            <p:nvPr/>
          </p:nvSpPr>
          <p:spPr>
            <a:xfrm>
              <a:off x="4048992" y="1275857"/>
              <a:ext cx="848028" cy="970059"/>
            </a:xfrm>
            <a:custGeom>
              <a:avLst/>
              <a:gdLst/>
              <a:ahLst/>
              <a:cxnLst/>
              <a:rect l="l" t="t" r="r" b="b"/>
              <a:pathLst>
                <a:path w="5483" h="6272" extrusionOk="0">
                  <a:moveTo>
                    <a:pt x="2764" y="1"/>
                  </a:moveTo>
                  <a:cubicBezTo>
                    <a:pt x="2025" y="1"/>
                    <a:pt x="1283" y="352"/>
                    <a:pt x="757" y="995"/>
                  </a:cubicBezTo>
                  <a:cubicBezTo>
                    <a:pt x="481" y="1315"/>
                    <a:pt x="277" y="1707"/>
                    <a:pt x="190" y="2129"/>
                  </a:cubicBezTo>
                  <a:cubicBezTo>
                    <a:pt x="1" y="3060"/>
                    <a:pt x="393" y="4034"/>
                    <a:pt x="1033" y="4732"/>
                  </a:cubicBezTo>
                  <a:cubicBezTo>
                    <a:pt x="1673" y="5415"/>
                    <a:pt x="2545" y="5851"/>
                    <a:pt x="3447" y="6142"/>
                  </a:cubicBezTo>
                  <a:cubicBezTo>
                    <a:pt x="3643" y="6211"/>
                    <a:pt x="3848" y="6271"/>
                    <a:pt x="4056" y="6271"/>
                  </a:cubicBezTo>
                  <a:cubicBezTo>
                    <a:pt x="4109" y="6271"/>
                    <a:pt x="4163" y="6267"/>
                    <a:pt x="4217" y="6258"/>
                  </a:cubicBezTo>
                  <a:cubicBezTo>
                    <a:pt x="4246" y="6244"/>
                    <a:pt x="4290" y="6229"/>
                    <a:pt x="4319" y="6229"/>
                  </a:cubicBezTo>
                  <a:cubicBezTo>
                    <a:pt x="4770" y="6084"/>
                    <a:pt x="5046" y="5619"/>
                    <a:pt x="5206" y="5182"/>
                  </a:cubicBezTo>
                  <a:cubicBezTo>
                    <a:pt x="5410" y="4601"/>
                    <a:pt x="5482" y="3990"/>
                    <a:pt x="5453" y="3365"/>
                  </a:cubicBezTo>
                  <a:cubicBezTo>
                    <a:pt x="5424" y="2434"/>
                    <a:pt x="5162" y="1475"/>
                    <a:pt x="4523" y="791"/>
                  </a:cubicBezTo>
                  <a:cubicBezTo>
                    <a:pt x="4174" y="399"/>
                    <a:pt x="3738" y="166"/>
                    <a:pt x="3301" y="65"/>
                  </a:cubicBezTo>
                  <a:cubicBezTo>
                    <a:pt x="3124" y="22"/>
                    <a:pt x="2944" y="1"/>
                    <a:pt x="2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3"/>
            <p:cNvSpPr/>
            <p:nvPr/>
          </p:nvSpPr>
          <p:spPr>
            <a:xfrm>
              <a:off x="4242478" y="1762741"/>
              <a:ext cx="78879" cy="86458"/>
            </a:xfrm>
            <a:custGeom>
              <a:avLst/>
              <a:gdLst/>
              <a:ahLst/>
              <a:cxnLst/>
              <a:rect l="l" t="t" r="r" b="b"/>
              <a:pathLst>
                <a:path w="510" h="559" extrusionOk="0">
                  <a:moveTo>
                    <a:pt x="243" y="0"/>
                  </a:moveTo>
                  <a:cubicBezTo>
                    <a:pt x="226" y="0"/>
                    <a:pt x="208" y="4"/>
                    <a:pt x="189" y="13"/>
                  </a:cubicBezTo>
                  <a:cubicBezTo>
                    <a:pt x="0" y="115"/>
                    <a:pt x="189" y="435"/>
                    <a:pt x="291" y="508"/>
                  </a:cubicBezTo>
                  <a:cubicBezTo>
                    <a:pt x="329" y="536"/>
                    <a:pt x="373" y="558"/>
                    <a:pt x="415" y="558"/>
                  </a:cubicBezTo>
                  <a:cubicBezTo>
                    <a:pt x="438" y="558"/>
                    <a:pt x="460" y="552"/>
                    <a:pt x="480" y="537"/>
                  </a:cubicBezTo>
                  <a:cubicBezTo>
                    <a:pt x="509" y="508"/>
                    <a:pt x="509" y="450"/>
                    <a:pt x="509" y="406"/>
                  </a:cubicBezTo>
                  <a:cubicBezTo>
                    <a:pt x="496" y="302"/>
                    <a:pt x="390"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4282845" y="1607458"/>
              <a:ext cx="78879" cy="86612"/>
            </a:xfrm>
            <a:custGeom>
              <a:avLst/>
              <a:gdLst/>
              <a:ahLst/>
              <a:cxnLst/>
              <a:rect l="l" t="t" r="r" b="b"/>
              <a:pathLst>
                <a:path w="510" h="560" extrusionOk="0">
                  <a:moveTo>
                    <a:pt x="244" y="1"/>
                  </a:moveTo>
                  <a:cubicBezTo>
                    <a:pt x="226" y="1"/>
                    <a:pt x="208" y="5"/>
                    <a:pt x="190" y="14"/>
                  </a:cubicBezTo>
                  <a:cubicBezTo>
                    <a:pt x="1" y="116"/>
                    <a:pt x="190" y="436"/>
                    <a:pt x="292" y="509"/>
                  </a:cubicBezTo>
                  <a:cubicBezTo>
                    <a:pt x="330" y="537"/>
                    <a:pt x="374" y="559"/>
                    <a:pt x="416" y="559"/>
                  </a:cubicBezTo>
                  <a:cubicBezTo>
                    <a:pt x="438" y="559"/>
                    <a:pt x="460" y="553"/>
                    <a:pt x="481" y="538"/>
                  </a:cubicBezTo>
                  <a:cubicBezTo>
                    <a:pt x="510" y="509"/>
                    <a:pt x="510" y="450"/>
                    <a:pt x="510" y="407"/>
                  </a:cubicBezTo>
                  <a:cubicBezTo>
                    <a:pt x="497" y="303"/>
                    <a:pt x="391"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3"/>
            <p:cNvSpPr/>
            <p:nvPr/>
          </p:nvSpPr>
          <p:spPr>
            <a:xfrm>
              <a:off x="4440295" y="1669942"/>
              <a:ext cx="81199" cy="87076"/>
            </a:xfrm>
            <a:custGeom>
              <a:avLst/>
              <a:gdLst/>
              <a:ahLst/>
              <a:cxnLst/>
              <a:rect l="l" t="t" r="r" b="b"/>
              <a:pathLst>
                <a:path w="525" h="563" extrusionOk="0">
                  <a:moveTo>
                    <a:pt x="249" y="0"/>
                  </a:moveTo>
                  <a:cubicBezTo>
                    <a:pt x="230" y="0"/>
                    <a:pt x="210" y="5"/>
                    <a:pt x="190" y="17"/>
                  </a:cubicBezTo>
                  <a:cubicBezTo>
                    <a:pt x="1" y="119"/>
                    <a:pt x="190" y="439"/>
                    <a:pt x="306" y="512"/>
                  </a:cubicBezTo>
                  <a:cubicBezTo>
                    <a:pt x="334" y="540"/>
                    <a:pt x="381" y="562"/>
                    <a:pt x="423" y="562"/>
                  </a:cubicBezTo>
                  <a:cubicBezTo>
                    <a:pt x="445" y="562"/>
                    <a:pt x="465" y="556"/>
                    <a:pt x="481" y="541"/>
                  </a:cubicBezTo>
                  <a:cubicBezTo>
                    <a:pt x="510" y="512"/>
                    <a:pt x="524" y="454"/>
                    <a:pt x="510" y="410"/>
                  </a:cubicBezTo>
                  <a:cubicBezTo>
                    <a:pt x="510" y="307"/>
                    <a:pt x="396"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3"/>
            <p:cNvSpPr/>
            <p:nvPr/>
          </p:nvSpPr>
          <p:spPr>
            <a:xfrm>
              <a:off x="4494273" y="1506307"/>
              <a:ext cx="78879" cy="86458"/>
            </a:xfrm>
            <a:custGeom>
              <a:avLst/>
              <a:gdLst/>
              <a:ahLst/>
              <a:cxnLst/>
              <a:rect l="l" t="t" r="r" b="b"/>
              <a:pathLst>
                <a:path w="510" h="559" extrusionOk="0">
                  <a:moveTo>
                    <a:pt x="243" y="1"/>
                  </a:moveTo>
                  <a:cubicBezTo>
                    <a:pt x="226" y="1"/>
                    <a:pt x="208" y="5"/>
                    <a:pt x="190" y="14"/>
                  </a:cubicBezTo>
                  <a:cubicBezTo>
                    <a:pt x="1" y="116"/>
                    <a:pt x="190" y="436"/>
                    <a:pt x="291" y="508"/>
                  </a:cubicBezTo>
                  <a:cubicBezTo>
                    <a:pt x="329" y="537"/>
                    <a:pt x="373" y="559"/>
                    <a:pt x="416" y="559"/>
                  </a:cubicBezTo>
                  <a:cubicBezTo>
                    <a:pt x="438" y="559"/>
                    <a:pt x="460" y="553"/>
                    <a:pt x="480" y="537"/>
                  </a:cubicBezTo>
                  <a:cubicBezTo>
                    <a:pt x="510" y="508"/>
                    <a:pt x="510" y="450"/>
                    <a:pt x="510" y="407"/>
                  </a:cubicBezTo>
                  <a:cubicBezTo>
                    <a:pt x="497" y="302"/>
                    <a:pt x="390" y="1"/>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p:nvPr/>
          </p:nvSpPr>
          <p:spPr>
            <a:xfrm>
              <a:off x="4638266" y="1576061"/>
              <a:ext cx="78879" cy="86458"/>
            </a:xfrm>
            <a:custGeom>
              <a:avLst/>
              <a:gdLst/>
              <a:ahLst/>
              <a:cxnLst/>
              <a:rect l="l" t="t" r="r" b="b"/>
              <a:pathLst>
                <a:path w="510" h="559" extrusionOk="0">
                  <a:moveTo>
                    <a:pt x="243" y="0"/>
                  </a:moveTo>
                  <a:cubicBezTo>
                    <a:pt x="226" y="0"/>
                    <a:pt x="208" y="4"/>
                    <a:pt x="189" y="14"/>
                  </a:cubicBezTo>
                  <a:cubicBezTo>
                    <a:pt x="0" y="115"/>
                    <a:pt x="189" y="435"/>
                    <a:pt x="291" y="508"/>
                  </a:cubicBezTo>
                  <a:cubicBezTo>
                    <a:pt x="329" y="536"/>
                    <a:pt x="373" y="559"/>
                    <a:pt x="415" y="559"/>
                  </a:cubicBezTo>
                  <a:cubicBezTo>
                    <a:pt x="438" y="559"/>
                    <a:pt x="460" y="552"/>
                    <a:pt x="480" y="537"/>
                  </a:cubicBezTo>
                  <a:cubicBezTo>
                    <a:pt x="509" y="508"/>
                    <a:pt x="509" y="450"/>
                    <a:pt x="509" y="406"/>
                  </a:cubicBezTo>
                  <a:cubicBezTo>
                    <a:pt x="496" y="302"/>
                    <a:pt x="390"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p:nvPr/>
          </p:nvSpPr>
          <p:spPr>
            <a:xfrm>
              <a:off x="4600064" y="1719280"/>
              <a:ext cx="81044" cy="87231"/>
            </a:xfrm>
            <a:custGeom>
              <a:avLst/>
              <a:gdLst/>
              <a:ahLst/>
              <a:cxnLst/>
              <a:rect l="l" t="t" r="r" b="b"/>
              <a:pathLst>
                <a:path w="524" h="564" extrusionOk="0">
                  <a:moveTo>
                    <a:pt x="249" y="1"/>
                  </a:moveTo>
                  <a:cubicBezTo>
                    <a:pt x="229" y="1"/>
                    <a:pt x="209" y="6"/>
                    <a:pt x="189" y="18"/>
                  </a:cubicBezTo>
                  <a:cubicBezTo>
                    <a:pt x="0" y="120"/>
                    <a:pt x="189" y="440"/>
                    <a:pt x="305" y="513"/>
                  </a:cubicBezTo>
                  <a:cubicBezTo>
                    <a:pt x="334" y="541"/>
                    <a:pt x="375" y="563"/>
                    <a:pt x="416" y="563"/>
                  </a:cubicBezTo>
                  <a:cubicBezTo>
                    <a:pt x="438" y="563"/>
                    <a:pt x="460" y="557"/>
                    <a:pt x="480" y="542"/>
                  </a:cubicBezTo>
                  <a:cubicBezTo>
                    <a:pt x="509" y="513"/>
                    <a:pt x="523" y="454"/>
                    <a:pt x="509" y="411"/>
                  </a:cubicBezTo>
                  <a:cubicBezTo>
                    <a:pt x="509" y="308"/>
                    <a:pt x="395" y="1"/>
                    <a:pt x="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3"/>
            <p:cNvSpPr/>
            <p:nvPr/>
          </p:nvSpPr>
          <p:spPr>
            <a:xfrm>
              <a:off x="4570832" y="1890339"/>
              <a:ext cx="81044" cy="87076"/>
            </a:xfrm>
            <a:custGeom>
              <a:avLst/>
              <a:gdLst/>
              <a:ahLst/>
              <a:cxnLst/>
              <a:rect l="l" t="t" r="r" b="b"/>
              <a:pathLst>
                <a:path w="524" h="563" extrusionOk="0">
                  <a:moveTo>
                    <a:pt x="263" y="0"/>
                  </a:moveTo>
                  <a:cubicBezTo>
                    <a:pt x="244" y="0"/>
                    <a:pt x="224" y="5"/>
                    <a:pt x="204" y="17"/>
                  </a:cubicBezTo>
                  <a:cubicBezTo>
                    <a:pt x="0" y="119"/>
                    <a:pt x="204" y="439"/>
                    <a:pt x="305" y="512"/>
                  </a:cubicBezTo>
                  <a:cubicBezTo>
                    <a:pt x="343" y="540"/>
                    <a:pt x="387" y="562"/>
                    <a:pt x="425" y="562"/>
                  </a:cubicBezTo>
                  <a:cubicBezTo>
                    <a:pt x="446" y="562"/>
                    <a:pt x="465" y="556"/>
                    <a:pt x="480" y="541"/>
                  </a:cubicBezTo>
                  <a:cubicBezTo>
                    <a:pt x="523" y="512"/>
                    <a:pt x="523" y="453"/>
                    <a:pt x="523" y="410"/>
                  </a:cubicBezTo>
                  <a:cubicBezTo>
                    <a:pt x="511" y="307"/>
                    <a:pt x="407"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a:off x="4402092" y="1834660"/>
              <a:ext cx="81044" cy="86458"/>
            </a:xfrm>
            <a:custGeom>
              <a:avLst/>
              <a:gdLst/>
              <a:ahLst/>
              <a:cxnLst/>
              <a:rect l="l" t="t" r="r" b="b"/>
              <a:pathLst>
                <a:path w="524" h="559" extrusionOk="0">
                  <a:moveTo>
                    <a:pt x="254" y="0"/>
                  </a:moveTo>
                  <a:cubicBezTo>
                    <a:pt x="238" y="0"/>
                    <a:pt x="221" y="5"/>
                    <a:pt x="204" y="14"/>
                  </a:cubicBezTo>
                  <a:cubicBezTo>
                    <a:pt x="1" y="116"/>
                    <a:pt x="204" y="435"/>
                    <a:pt x="306" y="508"/>
                  </a:cubicBezTo>
                  <a:cubicBezTo>
                    <a:pt x="334" y="536"/>
                    <a:pt x="381" y="559"/>
                    <a:pt x="423" y="559"/>
                  </a:cubicBezTo>
                  <a:cubicBezTo>
                    <a:pt x="445" y="559"/>
                    <a:pt x="465" y="552"/>
                    <a:pt x="480" y="537"/>
                  </a:cubicBezTo>
                  <a:cubicBezTo>
                    <a:pt x="524" y="508"/>
                    <a:pt x="524" y="450"/>
                    <a:pt x="524" y="406"/>
                  </a:cubicBezTo>
                  <a:cubicBezTo>
                    <a:pt x="511" y="302"/>
                    <a:pt x="393"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13"/>
          <p:cNvGrpSpPr/>
          <p:nvPr/>
        </p:nvGrpSpPr>
        <p:grpSpPr>
          <a:xfrm>
            <a:off x="8430764" y="818913"/>
            <a:ext cx="1164094" cy="943134"/>
            <a:chOff x="1944639" y="3051854"/>
            <a:chExt cx="3100942" cy="2512343"/>
          </a:xfrm>
        </p:grpSpPr>
        <p:sp>
          <p:nvSpPr>
            <p:cNvPr id="782" name="Google Shape;782;p13"/>
            <p:cNvSpPr/>
            <p:nvPr/>
          </p:nvSpPr>
          <p:spPr>
            <a:xfrm>
              <a:off x="1944639" y="3211803"/>
              <a:ext cx="1224215" cy="1204603"/>
            </a:xfrm>
            <a:custGeom>
              <a:avLst/>
              <a:gdLst/>
              <a:ahLst/>
              <a:cxnLst/>
              <a:rect l="l" t="t" r="r" b="b"/>
              <a:pathLst>
                <a:path w="9437" h="9286" extrusionOk="0">
                  <a:moveTo>
                    <a:pt x="6398" y="4045"/>
                  </a:moveTo>
                  <a:lnTo>
                    <a:pt x="6398" y="4045"/>
                  </a:lnTo>
                  <a:cubicBezTo>
                    <a:pt x="6078" y="4205"/>
                    <a:pt x="5787" y="4423"/>
                    <a:pt x="5423" y="4423"/>
                  </a:cubicBezTo>
                  <a:cubicBezTo>
                    <a:pt x="5525" y="4307"/>
                    <a:pt x="5671" y="4219"/>
                    <a:pt x="5816" y="4176"/>
                  </a:cubicBezTo>
                  <a:cubicBezTo>
                    <a:pt x="6005" y="4103"/>
                    <a:pt x="6194" y="4074"/>
                    <a:pt x="6398" y="4045"/>
                  </a:cubicBezTo>
                  <a:close/>
                  <a:moveTo>
                    <a:pt x="6097" y="0"/>
                  </a:moveTo>
                  <a:cubicBezTo>
                    <a:pt x="6081" y="0"/>
                    <a:pt x="6065" y="1"/>
                    <a:pt x="6049" y="3"/>
                  </a:cubicBezTo>
                  <a:cubicBezTo>
                    <a:pt x="5772" y="32"/>
                    <a:pt x="5612" y="395"/>
                    <a:pt x="5336" y="468"/>
                  </a:cubicBezTo>
                  <a:cubicBezTo>
                    <a:pt x="5297" y="477"/>
                    <a:pt x="5257" y="479"/>
                    <a:pt x="5216" y="479"/>
                  </a:cubicBezTo>
                  <a:cubicBezTo>
                    <a:pt x="5173" y="479"/>
                    <a:pt x="5130" y="477"/>
                    <a:pt x="5086" y="477"/>
                  </a:cubicBezTo>
                  <a:cubicBezTo>
                    <a:pt x="5033" y="477"/>
                    <a:pt x="4980" y="480"/>
                    <a:pt x="4929" y="497"/>
                  </a:cubicBezTo>
                  <a:cubicBezTo>
                    <a:pt x="4769" y="526"/>
                    <a:pt x="4653" y="672"/>
                    <a:pt x="4565" y="832"/>
                  </a:cubicBezTo>
                  <a:cubicBezTo>
                    <a:pt x="4406" y="1108"/>
                    <a:pt x="4318" y="1428"/>
                    <a:pt x="4246" y="1748"/>
                  </a:cubicBezTo>
                  <a:cubicBezTo>
                    <a:pt x="4173" y="1980"/>
                    <a:pt x="4115" y="2227"/>
                    <a:pt x="4144" y="2489"/>
                  </a:cubicBezTo>
                  <a:cubicBezTo>
                    <a:pt x="4217" y="2984"/>
                    <a:pt x="4653" y="3391"/>
                    <a:pt x="4551" y="3943"/>
                  </a:cubicBezTo>
                  <a:cubicBezTo>
                    <a:pt x="4551" y="3943"/>
                    <a:pt x="4551" y="3958"/>
                    <a:pt x="4551" y="3958"/>
                  </a:cubicBezTo>
                  <a:cubicBezTo>
                    <a:pt x="4522" y="3929"/>
                    <a:pt x="4493" y="3900"/>
                    <a:pt x="4464" y="3870"/>
                  </a:cubicBezTo>
                  <a:cubicBezTo>
                    <a:pt x="4347" y="3769"/>
                    <a:pt x="4260" y="3623"/>
                    <a:pt x="4217" y="3478"/>
                  </a:cubicBezTo>
                  <a:cubicBezTo>
                    <a:pt x="4115" y="3245"/>
                    <a:pt x="4086" y="2984"/>
                    <a:pt x="4057" y="2722"/>
                  </a:cubicBezTo>
                  <a:cubicBezTo>
                    <a:pt x="4028" y="2460"/>
                    <a:pt x="3984" y="2198"/>
                    <a:pt x="3868" y="1966"/>
                  </a:cubicBezTo>
                  <a:cubicBezTo>
                    <a:pt x="3708" y="1675"/>
                    <a:pt x="3431" y="1442"/>
                    <a:pt x="3126" y="1311"/>
                  </a:cubicBezTo>
                  <a:cubicBezTo>
                    <a:pt x="2821" y="1181"/>
                    <a:pt x="2486" y="1122"/>
                    <a:pt x="2152" y="1093"/>
                  </a:cubicBezTo>
                  <a:cubicBezTo>
                    <a:pt x="2103" y="1089"/>
                    <a:pt x="2053" y="1085"/>
                    <a:pt x="2003" y="1085"/>
                  </a:cubicBezTo>
                  <a:cubicBezTo>
                    <a:pt x="1901" y="1085"/>
                    <a:pt x="1798" y="1098"/>
                    <a:pt x="1701" y="1137"/>
                  </a:cubicBezTo>
                  <a:cubicBezTo>
                    <a:pt x="1527" y="1195"/>
                    <a:pt x="1396" y="1311"/>
                    <a:pt x="1236" y="1399"/>
                  </a:cubicBezTo>
                  <a:cubicBezTo>
                    <a:pt x="960" y="1544"/>
                    <a:pt x="582" y="1544"/>
                    <a:pt x="407" y="1806"/>
                  </a:cubicBezTo>
                  <a:cubicBezTo>
                    <a:pt x="247" y="2053"/>
                    <a:pt x="363" y="2387"/>
                    <a:pt x="276" y="2678"/>
                  </a:cubicBezTo>
                  <a:cubicBezTo>
                    <a:pt x="204" y="2896"/>
                    <a:pt x="0" y="3100"/>
                    <a:pt x="29" y="3332"/>
                  </a:cubicBezTo>
                  <a:cubicBezTo>
                    <a:pt x="73" y="3623"/>
                    <a:pt x="436" y="3769"/>
                    <a:pt x="509" y="4045"/>
                  </a:cubicBezTo>
                  <a:cubicBezTo>
                    <a:pt x="553" y="4176"/>
                    <a:pt x="509" y="4321"/>
                    <a:pt x="553" y="4452"/>
                  </a:cubicBezTo>
                  <a:cubicBezTo>
                    <a:pt x="596" y="4612"/>
                    <a:pt x="742" y="4728"/>
                    <a:pt x="887" y="4816"/>
                  </a:cubicBezTo>
                  <a:cubicBezTo>
                    <a:pt x="1178" y="4975"/>
                    <a:pt x="1498" y="5048"/>
                    <a:pt x="1817" y="5121"/>
                  </a:cubicBezTo>
                  <a:cubicBezTo>
                    <a:pt x="2010" y="5166"/>
                    <a:pt x="2203" y="5203"/>
                    <a:pt x="2396" y="5203"/>
                  </a:cubicBezTo>
                  <a:cubicBezTo>
                    <a:pt x="2451" y="5203"/>
                    <a:pt x="2505" y="5200"/>
                    <a:pt x="2559" y="5194"/>
                  </a:cubicBezTo>
                  <a:cubicBezTo>
                    <a:pt x="3023" y="5127"/>
                    <a:pt x="3391" y="4746"/>
                    <a:pt x="3871" y="4746"/>
                  </a:cubicBezTo>
                  <a:cubicBezTo>
                    <a:pt x="3917" y="4746"/>
                    <a:pt x="3965" y="4750"/>
                    <a:pt x="4013" y="4757"/>
                  </a:cubicBezTo>
                  <a:cubicBezTo>
                    <a:pt x="4013" y="4757"/>
                    <a:pt x="4028" y="4772"/>
                    <a:pt x="4028" y="4772"/>
                  </a:cubicBezTo>
                  <a:cubicBezTo>
                    <a:pt x="3998" y="4786"/>
                    <a:pt x="3984" y="4816"/>
                    <a:pt x="3955" y="4845"/>
                  </a:cubicBezTo>
                  <a:cubicBezTo>
                    <a:pt x="3853" y="4961"/>
                    <a:pt x="3722" y="5048"/>
                    <a:pt x="3577" y="5106"/>
                  </a:cubicBezTo>
                  <a:cubicBezTo>
                    <a:pt x="3330" y="5208"/>
                    <a:pt x="3068" y="5252"/>
                    <a:pt x="2806" y="5281"/>
                  </a:cubicBezTo>
                  <a:cubicBezTo>
                    <a:pt x="2559" y="5324"/>
                    <a:pt x="2297" y="5368"/>
                    <a:pt x="2065" y="5499"/>
                  </a:cubicBezTo>
                  <a:cubicBezTo>
                    <a:pt x="1774" y="5659"/>
                    <a:pt x="1556" y="5935"/>
                    <a:pt x="1425" y="6240"/>
                  </a:cubicBezTo>
                  <a:cubicBezTo>
                    <a:pt x="1294" y="6560"/>
                    <a:pt x="1250" y="6895"/>
                    <a:pt x="1236" y="7229"/>
                  </a:cubicBezTo>
                  <a:cubicBezTo>
                    <a:pt x="1236" y="7375"/>
                    <a:pt x="1236" y="7534"/>
                    <a:pt x="1280" y="7680"/>
                  </a:cubicBezTo>
                  <a:cubicBezTo>
                    <a:pt x="1352" y="7840"/>
                    <a:pt x="1483" y="7971"/>
                    <a:pt x="1570" y="8131"/>
                  </a:cubicBezTo>
                  <a:cubicBezTo>
                    <a:pt x="1716" y="8407"/>
                    <a:pt x="1730" y="8785"/>
                    <a:pt x="1992" y="8959"/>
                  </a:cubicBezTo>
                  <a:cubicBezTo>
                    <a:pt x="2107" y="9029"/>
                    <a:pt x="2235" y="9044"/>
                    <a:pt x="2367" y="9044"/>
                  </a:cubicBezTo>
                  <a:cubicBezTo>
                    <a:pt x="2457" y="9044"/>
                    <a:pt x="2548" y="9037"/>
                    <a:pt x="2638" y="9037"/>
                  </a:cubicBezTo>
                  <a:cubicBezTo>
                    <a:pt x="2716" y="9037"/>
                    <a:pt x="2792" y="9042"/>
                    <a:pt x="2864" y="9061"/>
                  </a:cubicBezTo>
                  <a:cubicBezTo>
                    <a:pt x="3073" y="9126"/>
                    <a:pt x="3259" y="9286"/>
                    <a:pt x="3463" y="9286"/>
                  </a:cubicBezTo>
                  <a:cubicBezTo>
                    <a:pt x="3486" y="9286"/>
                    <a:pt x="3510" y="9284"/>
                    <a:pt x="3533" y="9279"/>
                  </a:cubicBezTo>
                  <a:cubicBezTo>
                    <a:pt x="3824" y="9236"/>
                    <a:pt x="3955" y="8872"/>
                    <a:pt x="4231" y="8785"/>
                  </a:cubicBezTo>
                  <a:cubicBezTo>
                    <a:pt x="4362" y="8756"/>
                    <a:pt x="4507" y="8785"/>
                    <a:pt x="4638" y="8741"/>
                  </a:cubicBezTo>
                  <a:cubicBezTo>
                    <a:pt x="4798" y="8698"/>
                    <a:pt x="4914" y="8538"/>
                    <a:pt x="4987" y="8392"/>
                  </a:cubicBezTo>
                  <a:cubicBezTo>
                    <a:pt x="5147" y="8102"/>
                    <a:pt x="5205" y="7782"/>
                    <a:pt x="5278" y="7462"/>
                  </a:cubicBezTo>
                  <a:cubicBezTo>
                    <a:pt x="5322" y="7215"/>
                    <a:pt x="5365" y="6967"/>
                    <a:pt x="5322" y="6720"/>
                  </a:cubicBezTo>
                  <a:cubicBezTo>
                    <a:pt x="5234" y="6211"/>
                    <a:pt x="4784" y="5833"/>
                    <a:pt x="4856" y="5281"/>
                  </a:cubicBezTo>
                  <a:cubicBezTo>
                    <a:pt x="4856" y="5266"/>
                    <a:pt x="4856" y="5266"/>
                    <a:pt x="4871" y="5252"/>
                  </a:cubicBezTo>
                  <a:cubicBezTo>
                    <a:pt x="4885" y="5281"/>
                    <a:pt x="4914" y="5310"/>
                    <a:pt x="4944" y="5324"/>
                  </a:cubicBezTo>
                  <a:cubicBezTo>
                    <a:pt x="5060" y="5426"/>
                    <a:pt x="5162" y="5557"/>
                    <a:pt x="5220" y="5702"/>
                  </a:cubicBezTo>
                  <a:cubicBezTo>
                    <a:pt x="5336" y="5935"/>
                    <a:pt x="5365" y="6197"/>
                    <a:pt x="5409" y="6459"/>
                  </a:cubicBezTo>
                  <a:cubicBezTo>
                    <a:pt x="5467" y="6720"/>
                    <a:pt x="5511" y="6982"/>
                    <a:pt x="5641" y="7200"/>
                  </a:cubicBezTo>
                  <a:cubicBezTo>
                    <a:pt x="5816" y="7491"/>
                    <a:pt x="6107" y="7694"/>
                    <a:pt x="6412" y="7825"/>
                  </a:cubicBezTo>
                  <a:cubicBezTo>
                    <a:pt x="6717" y="7942"/>
                    <a:pt x="7066" y="7971"/>
                    <a:pt x="7401" y="7985"/>
                  </a:cubicBezTo>
                  <a:cubicBezTo>
                    <a:pt x="7546" y="7985"/>
                    <a:pt x="7706" y="7985"/>
                    <a:pt x="7851" y="7927"/>
                  </a:cubicBezTo>
                  <a:cubicBezTo>
                    <a:pt x="8011" y="7854"/>
                    <a:pt x="8142" y="7723"/>
                    <a:pt x="8302" y="7636"/>
                  </a:cubicBezTo>
                  <a:cubicBezTo>
                    <a:pt x="8564" y="7476"/>
                    <a:pt x="8942" y="7447"/>
                    <a:pt x="9102" y="7171"/>
                  </a:cubicBezTo>
                  <a:cubicBezTo>
                    <a:pt x="9262" y="6924"/>
                    <a:pt x="9131" y="6589"/>
                    <a:pt x="9189" y="6299"/>
                  </a:cubicBezTo>
                  <a:cubicBezTo>
                    <a:pt x="9247" y="6066"/>
                    <a:pt x="9436" y="5862"/>
                    <a:pt x="9393" y="5630"/>
                  </a:cubicBezTo>
                  <a:cubicBezTo>
                    <a:pt x="9335" y="5339"/>
                    <a:pt x="8957" y="5223"/>
                    <a:pt x="8869" y="4946"/>
                  </a:cubicBezTo>
                  <a:cubicBezTo>
                    <a:pt x="8826" y="4816"/>
                    <a:pt x="8855" y="4670"/>
                    <a:pt x="8811" y="4554"/>
                  </a:cubicBezTo>
                  <a:cubicBezTo>
                    <a:pt x="8767" y="4379"/>
                    <a:pt x="8608" y="4278"/>
                    <a:pt x="8448" y="4205"/>
                  </a:cubicBezTo>
                  <a:cubicBezTo>
                    <a:pt x="8157" y="4059"/>
                    <a:pt x="7837" y="4001"/>
                    <a:pt x="7517" y="3943"/>
                  </a:cubicBezTo>
                  <a:cubicBezTo>
                    <a:pt x="7415" y="3929"/>
                    <a:pt x="7328" y="3914"/>
                    <a:pt x="7226" y="3900"/>
                  </a:cubicBezTo>
                  <a:cubicBezTo>
                    <a:pt x="7270" y="3885"/>
                    <a:pt x="7314" y="3870"/>
                    <a:pt x="7343" y="3856"/>
                  </a:cubicBezTo>
                  <a:cubicBezTo>
                    <a:pt x="7648" y="3711"/>
                    <a:pt x="7881" y="3434"/>
                    <a:pt x="8011" y="3143"/>
                  </a:cubicBezTo>
                  <a:cubicBezTo>
                    <a:pt x="8157" y="2838"/>
                    <a:pt x="8230" y="2504"/>
                    <a:pt x="8259" y="2169"/>
                  </a:cubicBezTo>
                  <a:cubicBezTo>
                    <a:pt x="8273" y="2009"/>
                    <a:pt x="8273" y="1864"/>
                    <a:pt x="8230" y="1719"/>
                  </a:cubicBezTo>
                  <a:cubicBezTo>
                    <a:pt x="8171" y="1544"/>
                    <a:pt x="8040" y="1413"/>
                    <a:pt x="7968" y="1253"/>
                  </a:cubicBezTo>
                  <a:cubicBezTo>
                    <a:pt x="7837" y="963"/>
                    <a:pt x="7837" y="584"/>
                    <a:pt x="7575" y="410"/>
                  </a:cubicBezTo>
                  <a:cubicBezTo>
                    <a:pt x="7328" y="236"/>
                    <a:pt x="6994" y="337"/>
                    <a:pt x="6717" y="250"/>
                  </a:cubicBezTo>
                  <a:cubicBezTo>
                    <a:pt x="6500" y="182"/>
                    <a:pt x="6321" y="0"/>
                    <a:pt x="6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a:off x="2242615" y="4364523"/>
              <a:ext cx="1210983" cy="1199674"/>
            </a:xfrm>
            <a:custGeom>
              <a:avLst/>
              <a:gdLst/>
              <a:ahLst/>
              <a:cxnLst/>
              <a:rect l="l" t="t" r="r" b="b"/>
              <a:pathLst>
                <a:path w="9335" h="9248" extrusionOk="0">
                  <a:moveTo>
                    <a:pt x="5118" y="2909"/>
                  </a:moveTo>
                  <a:cubicBezTo>
                    <a:pt x="5089" y="3258"/>
                    <a:pt x="5133" y="3621"/>
                    <a:pt x="4944" y="3941"/>
                  </a:cubicBezTo>
                  <a:cubicBezTo>
                    <a:pt x="4900" y="3781"/>
                    <a:pt x="4900" y="3621"/>
                    <a:pt x="4929" y="3476"/>
                  </a:cubicBezTo>
                  <a:cubicBezTo>
                    <a:pt x="4958" y="3272"/>
                    <a:pt x="5031" y="3098"/>
                    <a:pt x="5118" y="2909"/>
                  </a:cubicBezTo>
                  <a:close/>
                  <a:moveTo>
                    <a:pt x="2774" y="1"/>
                  </a:moveTo>
                  <a:cubicBezTo>
                    <a:pt x="2701" y="1"/>
                    <a:pt x="2629" y="13"/>
                    <a:pt x="2559" y="44"/>
                  </a:cubicBezTo>
                  <a:cubicBezTo>
                    <a:pt x="2298" y="175"/>
                    <a:pt x="2210" y="524"/>
                    <a:pt x="1992" y="713"/>
                  </a:cubicBezTo>
                  <a:cubicBezTo>
                    <a:pt x="1818" y="873"/>
                    <a:pt x="1542" y="946"/>
                    <a:pt x="1440" y="1164"/>
                  </a:cubicBezTo>
                  <a:cubicBezTo>
                    <a:pt x="1323" y="1426"/>
                    <a:pt x="1571" y="1731"/>
                    <a:pt x="1483" y="2007"/>
                  </a:cubicBezTo>
                  <a:cubicBezTo>
                    <a:pt x="1440" y="2138"/>
                    <a:pt x="1338" y="2240"/>
                    <a:pt x="1294" y="2371"/>
                  </a:cubicBezTo>
                  <a:cubicBezTo>
                    <a:pt x="1251" y="2545"/>
                    <a:pt x="1309" y="2720"/>
                    <a:pt x="1396" y="2865"/>
                  </a:cubicBezTo>
                  <a:cubicBezTo>
                    <a:pt x="1556" y="3156"/>
                    <a:pt x="1789" y="3374"/>
                    <a:pt x="2021" y="3606"/>
                  </a:cubicBezTo>
                  <a:cubicBezTo>
                    <a:pt x="2210" y="3781"/>
                    <a:pt x="2385" y="3955"/>
                    <a:pt x="2617" y="4057"/>
                  </a:cubicBezTo>
                  <a:cubicBezTo>
                    <a:pt x="3083" y="4261"/>
                    <a:pt x="3664" y="4086"/>
                    <a:pt x="4086" y="4450"/>
                  </a:cubicBezTo>
                  <a:cubicBezTo>
                    <a:pt x="4086" y="4464"/>
                    <a:pt x="4086" y="4464"/>
                    <a:pt x="4086" y="4464"/>
                  </a:cubicBezTo>
                  <a:cubicBezTo>
                    <a:pt x="4057" y="4464"/>
                    <a:pt x="4013" y="4479"/>
                    <a:pt x="3984" y="4493"/>
                  </a:cubicBezTo>
                  <a:cubicBezTo>
                    <a:pt x="3904" y="4517"/>
                    <a:pt x="3815" y="4528"/>
                    <a:pt x="3727" y="4528"/>
                  </a:cubicBezTo>
                  <a:cubicBezTo>
                    <a:pt x="3655" y="4528"/>
                    <a:pt x="3584" y="4521"/>
                    <a:pt x="3519" y="4508"/>
                  </a:cubicBezTo>
                  <a:cubicBezTo>
                    <a:pt x="3257" y="4479"/>
                    <a:pt x="3010" y="4363"/>
                    <a:pt x="2777" y="4261"/>
                  </a:cubicBezTo>
                  <a:cubicBezTo>
                    <a:pt x="2545" y="4159"/>
                    <a:pt x="2298" y="4057"/>
                    <a:pt x="2036" y="4043"/>
                  </a:cubicBezTo>
                  <a:cubicBezTo>
                    <a:pt x="2017" y="4042"/>
                    <a:pt x="1998" y="4041"/>
                    <a:pt x="1980" y="4041"/>
                  </a:cubicBezTo>
                  <a:cubicBezTo>
                    <a:pt x="1664" y="4041"/>
                    <a:pt x="1352" y="4156"/>
                    <a:pt x="1091" y="4348"/>
                  </a:cubicBezTo>
                  <a:cubicBezTo>
                    <a:pt x="815" y="4537"/>
                    <a:pt x="596" y="4799"/>
                    <a:pt x="407" y="5075"/>
                  </a:cubicBezTo>
                  <a:cubicBezTo>
                    <a:pt x="320" y="5206"/>
                    <a:pt x="247" y="5337"/>
                    <a:pt x="218" y="5482"/>
                  </a:cubicBezTo>
                  <a:cubicBezTo>
                    <a:pt x="175" y="5657"/>
                    <a:pt x="218" y="5846"/>
                    <a:pt x="218" y="6020"/>
                  </a:cubicBezTo>
                  <a:cubicBezTo>
                    <a:pt x="189" y="6340"/>
                    <a:pt x="0" y="6660"/>
                    <a:pt x="146" y="6951"/>
                  </a:cubicBezTo>
                  <a:cubicBezTo>
                    <a:pt x="277" y="7212"/>
                    <a:pt x="625" y="7285"/>
                    <a:pt x="829" y="7503"/>
                  </a:cubicBezTo>
                  <a:cubicBezTo>
                    <a:pt x="989" y="7678"/>
                    <a:pt x="1062" y="7954"/>
                    <a:pt x="1280" y="8041"/>
                  </a:cubicBezTo>
                  <a:cubicBezTo>
                    <a:pt x="1328" y="8060"/>
                    <a:pt x="1378" y="8067"/>
                    <a:pt x="1429" y="8067"/>
                  </a:cubicBezTo>
                  <a:cubicBezTo>
                    <a:pt x="1615" y="8067"/>
                    <a:pt x="1815" y="7969"/>
                    <a:pt x="2006" y="7969"/>
                  </a:cubicBezTo>
                  <a:cubicBezTo>
                    <a:pt x="2046" y="7969"/>
                    <a:pt x="2085" y="7973"/>
                    <a:pt x="2123" y="7983"/>
                  </a:cubicBezTo>
                  <a:cubicBezTo>
                    <a:pt x="2254" y="8027"/>
                    <a:pt x="2370" y="8128"/>
                    <a:pt x="2501" y="8157"/>
                  </a:cubicBezTo>
                  <a:cubicBezTo>
                    <a:pt x="2534" y="8166"/>
                    <a:pt x="2568" y="8170"/>
                    <a:pt x="2601" y="8170"/>
                  </a:cubicBezTo>
                  <a:cubicBezTo>
                    <a:pt x="2732" y="8170"/>
                    <a:pt x="2866" y="8110"/>
                    <a:pt x="2981" y="8041"/>
                  </a:cubicBezTo>
                  <a:cubicBezTo>
                    <a:pt x="3257" y="7881"/>
                    <a:pt x="3490" y="7634"/>
                    <a:pt x="3708" y="7401"/>
                  </a:cubicBezTo>
                  <a:cubicBezTo>
                    <a:pt x="3882" y="7227"/>
                    <a:pt x="4057" y="7038"/>
                    <a:pt x="4144" y="6805"/>
                  </a:cubicBezTo>
                  <a:cubicBezTo>
                    <a:pt x="4348" y="6325"/>
                    <a:pt x="4159" y="5758"/>
                    <a:pt x="4522" y="5322"/>
                  </a:cubicBezTo>
                  <a:cubicBezTo>
                    <a:pt x="4522" y="5322"/>
                    <a:pt x="4522" y="5322"/>
                    <a:pt x="4537" y="5308"/>
                  </a:cubicBezTo>
                  <a:cubicBezTo>
                    <a:pt x="4537" y="5351"/>
                    <a:pt x="4537" y="5380"/>
                    <a:pt x="4551" y="5424"/>
                  </a:cubicBezTo>
                  <a:cubicBezTo>
                    <a:pt x="4609" y="5569"/>
                    <a:pt x="4609" y="5729"/>
                    <a:pt x="4595" y="5889"/>
                  </a:cubicBezTo>
                  <a:cubicBezTo>
                    <a:pt x="4566" y="6136"/>
                    <a:pt x="4464" y="6384"/>
                    <a:pt x="4362" y="6631"/>
                  </a:cubicBezTo>
                  <a:cubicBezTo>
                    <a:pt x="4260" y="6863"/>
                    <a:pt x="4173" y="7125"/>
                    <a:pt x="4173" y="7372"/>
                  </a:cubicBezTo>
                  <a:cubicBezTo>
                    <a:pt x="4159" y="7707"/>
                    <a:pt x="4290" y="8041"/>
                    <a:pt x="4493" y="8303"/>
                  </a:cubicBezTo>
                  <a:cubicBezTo>
                    <a:pt x="4697" y="8579"/>
                    <a:pt x="4958" y="8783"/>
                    <a:pt x="5235" y="8972"/>
                  </a:cubicBezTo>
                  <a:cubicBezTo>
                    <a:pt x="5365" y="9044"/>
                    <a:pt x="5511" y="9132"/>
                    <a:pt x="5656" y="9161"/>
                  </a:cubicBezTo>
                  <a:cubicBezTo>
                    <a:pt x="5682" y="9163"/>
                    <a:pt x="5708" y="9164"/>
                    <a:pt x="5734" y="9164"/>
                  </a:cubicBezTo>
                  <a:cubicBezTo>
                    <a:pt x="5860" y="9164"/>
                    <a:pt x="5991" y="9143"/>
                    <a:pt x="6117" y="9143"/>
                  </a:cubicBezTo>
                  <a:cubicBezTo>
                    <a:pt x="6143" y="9143"/>
                    <a:pt x="6169" y="9144"/>
                    <a:pt x="6194" y="9146"/>
                  </a:cubicBezTo>
                  <a:cubicBezTo>
                    <a:pt x="6411" y="9156"/>
                    <a:pt x="6642" y="9247"/>
                    <a:pt x="6857" y="9247"/>
                  </a:cubicBezTo>
                  <a:cubicBezTo>
                    <a:pt x="6945" y="9247"/>
                    <a:pt x="7030" y="9232"/>
                    <a:pt x="7110" y="9190"/>
                  </a:cubicBezTo>
                  <a:cubicBezTo>
                    <a:pt x="7372" y="9044"/>
                    <a:pt x="7445" y="8695"/>
                    <a:pt x="7648" y="8492"/>
                  </a:cubicBezTo>
                  <a:cubicBezTo>
                    <a:pt x="7823" y="8332"/>
                    <a:pt x="8099" y="8245"/>
                    <a:pt x="8186" y="8027"/>
                  </a:cubicBezTo>
                  <a:cubicBezTo>
                    <a:pt x="8288" y="7750"/>
                    <a:pt x="8041" y="7460"/>
                    <a:pt x="8099" y="7169"/>
                  </a:cubicBezTo>
                  <a:cubicBezTo>
                    <a:pt x="8143" y="7038"/>
                    <a:pt x="8230" y="6936"/>
                    <a:pt x="8273" y="6805"/>
                  </a:cubicBezTo>
                  <a:cubicBezTo>
                    <a:pt x="8302" y="6631"/>
                    <a:pt x="8230" y="6456"/>
                    <a:pt x="8143" y="6311"/>
                  </a:cubicBezTo>
                  <a:cubicBezTo>
                    <a:pt x="7968" y="6049"/>
                    <a:pt x="7721" y="5817"/>
                    <a:pt x="7474" y="5598"/>
                  </a:cubicBezTo>
                  <a:cubicBezTo>
                    <a:pt x="7299" y="5438"/>
                    <a:pt x="7096" y="5264"/>
                    <a:pt x="6863" y="5177"/>
                  </a:cubicBezTo>
                  <a:cubicBezTo>
                    <a:pt x="6383" y="5002"/>
                    <a:pt x="5831" y="5206"/>
                    <a:pt x="5380" y="4857"/>
                  </a:cubicBezTo>
                  <a:cubicBezTo>
                    <a:pt x="5380" y="4857"/>
                    <a:pt x="5380" y="4842"/>
                    <a:pt x="5380" y="4842"/>
                  </a:cubicBezTo>
                  <a:cubicBezTo>
                    <a:pt x="5409" y="4842"/>
                    <a:pt x="5438" y="4828"/>
                    <a:pt x="5482" y="4813"/>
                  </a:cubicBezTo>
                  <a:cubicBezTo>
                    <a:pt x="5591" y="4781"/>
                    <a:pt x="5708" y="4764"/>
                    <a:pt x="5827" y="4764"/>
                  </a:cubicBezTo>
                  <a:cubicBezTo>
                    <a:pt x="5867" y="4764"/>
                    <a:pt x="5907" y="4766"/>
                    <a:pt x="5947" y="4770"/>
                  </a:cubicBezTo>
                  <a:cubicBezTo>
                    <a:pt x="6194" y="4784"/>
                    <a:pt x="6441" y="4886"/>
                    <a:pt x="6689" y="4973"/>
                  </a:cubicBezTo>
                  <a:cubicBezTo>
                    <a:pt x="6936" y="5075"/>
                    <a:pt x="7183" y="5148"/>
                    <a:pt x="7445" y="5148"/>
                  </a:cubicBezTo>
                  <a:cubicBezTo>
                    <a:pt x="7779" y="5148"/>
                    <a:pt x="8099" y="5017"/>
                    <a:pt x="8361" y="4799"/>
                  </a:cubicBezTo>
                  <a:cubicBezTo>
                    <a:pt x="8622" y="4595"/>
                    <a:pt x="8826" y="4319"/>
                    <a:pt x="9000" y="4043"/>
                  </a:cubicBezTo>
                  <a:cubicBezTo>
                    <a:pt x="9088" y="3912"/>
                    <a:pt x="9160" y="3766"/>
                    <a:pt x="9175" y="3621"/>
                  </a:cubicBezTo>
                  <a:cubicBezTo>
                    <a:pt x="9204" y="3447"/>
                    <a:pt x="9146" y="3272"/>
                    <a:pt x="9160" y="3083"/>
                  </a:cubicBezTo>
                  <a:cubicBezTo>
                    <a:pt x="9160" y="2763"/>
                    <a:pt x="9335" y="2429"/>
                    <a:pt x="9175" y="2153"/>
                  </a:cubicBezTo>
                  <a:lnTo>
                    <a:pt x="9175" y="2153"/>
                  </a:lnTo>
                  <a:lnTo>
                    <a:pt x="9175" y="2167"/>
                  </a:lnTo>
                  <a:cubicBezTo>
                    <a:pt x="9029" y="1905"/>
                    <a:pt x="8681" y="1847"/>
                    <a:pt x="8462" y="1644"/>
                  </a:cubicBezTo>
                  <a:cubicBezTo>
                    <a:pt x="8302" y="1469"/>
                    <a:pt x="8215" y="1207"/>
                    <a:pt x="7983" y="1135"/>
                  </a:cubicBezTo>
                  <a:cubicBezTo>
                    <a:pt x="7937" y="1118"/>
                    <a:pt x="7891" y="1111"/>
                    <a:pt x="7844" y="1111"/>
                  </a:cubicBezTo>
                  <a:cubicBezTo>
                    <a:pt x="7639" y="1111"/>
                    <a:pt x="7428" y="1245"/>
                    <a:pt x="7224" y="1245"/>
                  </a:cubicBezTo>
                  <a:cubicBezTo>
                    <a:pt x="7196" y="1245"/>
                    <a:pt x="7167" y="1242"/>
                    <a:pt x="7139" y="1237"/>
                  </a:cubicBezTo>
                  <a:cubicBezTo>
                    <a:pt x="7008" y="1207"/>
                    <a:pt x="6892" y="1106"/>
                    <a:pt x="6761" y="1077"/>
                  </a:cubicBezTo>
                  <a:cubicBezTo>
                    <a:pt x="6732" y="1069"/>
                    <a:pt x="6702" y="1065"/>
                    <a:pt x="6672" y="1065"/>
                  </a:cubicBezTo>
                  <a:cubicBezTo>
                    <a:pt x="6538" y="1065"/>
                    <a:pt x="6400" y="1136"/>
                    <a:pt x="6281" y="1207"/>
                  </a:cubicBezTo>
                  <a:cubicBezTo>
                    <a:pt x="6005" y="1396"/>
                    <a:pt x="5802" y="1644"/>
                    <a:pt x="5584" y="1891"/>
                  </a:cubicBezTo>
                  <a:cubicBezTo>
                    <a:pt x="5525" y="1964"/>
                    <a:pt x="5467" y="2036"/>
                    <a:pt x="5409" y="2123"/>
                  </a:cubicBezTo>
                  <a:cubicBezTo>
                    <a:pt x="5409" y="2080"/>
                    <a:pt x="5424" y="2036"/>
                    <a:pt x="5424" y="1993"/>
                  </a:cubicBezTo>
                  <a:cubicBezTo>
                    <a:pt x="5453" y="1658"/>
                    <a:pt x="5336" y="1324"/>
                    <a:pt x="5147" y="1048"/>
                  </a:cubicBezTo>
                  <a:cubicBezTo>
                    <a:pt x="4958" y="771"/>
                    <a:pt x="4697" y="553"/>
                    <a:pt x="4435" y="364"/>
                  </a:cubicBezTo>
                  <a:cubicBezTo>
                    <a:pt x="4304" y="262"/>
                    <a:pt x="4173" y="175"/>
                    <a:pt x="4013" y="146"/>
                  </a:cubicBezTo>
                  <a:cubicBezTo>
                    <a:pt x="3965" y="138"/>
                    <a:pt x="3917" y="136"/>
                    <a:pt x="3869" y="136"/>
                  </a:cubicBezTo>
                  <a:cubicBezTo>
                    <a:pt x="3791" y="136"/>
                    <a:pt x="3713" y="142"/>
                    <a:pt x="3635" y="142"/>
                  </a:cubicBezTo>
                  <a:cubicBezTo>
                    <a:pt x="3586" y="142"/>
                    <a:pt x="3538" y="140"/>
                    <a:pt x="3490" y="132"/>
                  </a:cubicBezTo>
                  <a:cubicBezTo>
                    <a:pt x="3247" y="120"/>
                    <a:pt x="3004" y="1"/>
                    <a:pt x="27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a:off x="2521781" y="3051854"/>
              <a:ext cx="2523800" cy="1958031"/>
            </a:xfrm>
            <a:custGeom>
              <a:avLst/>
              <a:gdLst/>
              <a:ahLst/>
              <a:cxnLst/>
              <a:rect l="l" t="t" r="r" b="b"/>
              <a:pathLst>
                <a:path w="19455" h="15094" extrusionOk="0">
                  <a:moveTo>
                    <a:pt x="4682" y="0"/>
                  </a:moveTo>
                  <a:cubicBezTo>
                    <a:pt x="5060" y="1701"/>
                    <a:pt x="6325" y="3097"/>
                    <a:pt x="7910" y="3795"/>
                  </a:cubicBezTo>
                  <a:cubicBezTo>
                    <a:pt x="7282" y="3708"/>
                    <a:pt x="6646" y="3662"/>
                    <a:pt x="6002" y="3662"/>
                  </a:cubicBezTo>
                  <a:cubicBezTo>
                    <a:pt x="5781" y="3662"/>
                    <a:pt x="5559" y="3667"/>
                    <a:pt x="5336" y="3679"/>
                  </a:cubicBezTo>
                  <a:cubicBezTo>
                    <a:pt x="3926" y="3751"/>
                    <a:pt x="1963" y="4115"/>
                    <a:pt x="524" y="5409"/>
                  </a:cubicBezTo>
                  <a:cubicBezTo>
                    <a:pt x="509" y="5394"/>
                    <a:pt x="509" y="5394"/>
                    <a:pt x="509" y="5394"/>
                  </a:cubicBezTo>
                  <a:cubicBezTo>
                    <a:pt x="459" y="5367"/>
                    <a:pt x="405" y="5354"/>
                    <a:pt x="353" y="5354"/>
                  </a:cubicBezTo>
                  <a:cubicBezTo>
                    <a:pt x="240" y="5354"/>
                    <a:pt x="133" y="5416"/>
                    <a:pt x="73" y="5525"/>
                  </a:cubicBezTo>
                  <a:cubicBezTo>
                    <a:pt x="0" y="5671"/>
                    <a:pt x="58" y="5874"/>
                    <a:pt x="218" y="5947"/>
                  </a:cubicBezTo>
                  <a:cubicBezTo>
                    <a:pt x="264" y="5974"/>
                    <a:pt x="314" y="5987"/>
                    <a:pt x="364" y="5987"/>
                  </a:cubicBezTo>
                  <a:cubicBezTo>
                    <a:pt x="473" y="5987"/>
                    <a:pt x="580" y="5925"/>
                    <a:pt x="640" y="5816"/>
                  </a:cubicBezTo>
                  <a:cubicBezTo>
                    <a:pt x="684" y="5729"/>
                    <a:pt x="684" y="5627"/>
                    <a:pt x="640" y="5540"/>
                  </a:cubicBezTo>
                  <a:cubicBezTo>
                    <a:pt x="2036" y="4289"/>
                    <a:pt x="3970" y="3940"/>
                    <a:pt x="5351" y="3853"/>
                  </a:cubicBezTo>
                  <a:cubicBezTo>
                    <a:pt x="5568" y="3842"/>
                    <a:pt x="5785" y="3836"/>
                    <a:pt x="6001" y="3836"/>
                  </a:cubicBezTo>
                  <a:cubicBezTo>
                    <a:pt x="7746" y="3836"/>
                    <a:pt x="9476" y="4197"/>
                    <a:pt x="11079" y="4856"/>
                  </a:cubicBezTo>
                  <a:cubicBezTo>
                    <a:pt x="10854" y="4822"/>
                    <a:pt x="10625" y="4805"/>
                    <a:pt x="10396" y="4805"/>
                  </a:cubicBezTo>
                  <a:cubicBezTo>
                    <a:pt x="9668" y="4805"/>
                    <a:pt x="8934" y="4972"/>
                    <a:pt x="8259" y="5249"/>
                  </a:cubicBezTo>
                  <a:cubicBezTo>
                    <a:pt x="7256" y="5671"/>
                    <a:pt x="6369" y="6354"/>
                    <a:pt x="5613" y="7124"/>
                  </a:cubicBezTo>
                  <a:cubicBezTo>
                    <a:pt x="6032" y="7233"/>
                    <a:pt x="6458" y="7285"/>
                    <a:pt x="6883" y="7285"/>
                  </a:cubicBezTo>
                  <a:cubicBezTo>
                    <a:pt x="8624" y="7285"/>
                    <a:pt x="10336" y="6413"/>
                    <a:pt x="11399" y="4987"/>
                  </a:cubicBezTo>
                  <a:cubicBezTo>
                    <a:pt x="12911" y="5656"/>
                    <a:pt x="14293" y="6587"/>
                    <a:pt x="15470" y="7750"/>
                  </a:cubicBezTo>
                  <a:cubicBezTo>
                    <a:pt x="15235" y="7706"/>
                    <a:pt x="14995" y="7689"/>
                    <a:pt x="14755" y="7689"/>
                  </a:cubicBezTo>
                  <a:cubicBezTo>
                    <a:pt x="14109" y="7689"/>
                    <a:pt x="13467" y="7818"/>
                    <a:pt x="12926" y="7924"/>
                  </a:cubicBezTo>
                  <a:cubicBezTo>
                    <a:pt x="11239" y="8259"/>
                    <a:pt x="9611" y="8622"/>
                    <a:pt x="8142" y="9364"/>
                  </a:cubicBezTo>
                  <a:cubicBezTo>
                    <a:pt x="6238" y="10323"/>
                    <a:pt x="4508" y="11952"/>
                    <a:pt x="2719" y="14482"/>
                  </a:cubicBezTo>
                  <a:cubicBezTo>
                    <a:pt x="2693" y="14471"/>
                    <a:pt x="2666" y="14466"/>
                    <a:pt x="2638" y="14466"/>
                  </a:cubicBezTo>
                  <a:cubicBezTo>
                    <a:pt x="2586" y="14466"/>
                    <a:pt x="2533" y="14482"/>
                    <a:pt x="2486" y="14511"/>
                  </a:cubicBezTo>
                  <a:cubicBezTo>
                    <a:pt x="2341" y="14612"/>
                    <a:pt x="2297" y="14801"/>
                    <a:pt x="2385" y="14947"/>
                  </a:cubicBezTo>
                  <a:cubicBezTo>
                    <a:pt x="2451" y="15042"/>
                    <a:pt x="2555" y="15093"/>
                    <a:pt x="2659" y="15093"/>
                  </a:cubicBezTo>
                  <a:cubicBezTo>
                    <a:pt x="2715" y="15093"/>
                    <a:pt x="2770" y="15079"/>
                    <a:pt x="2821" y="15049"/>
                  </a:cubicBezTo>
                  <a:cubicBezTo>
                    <a:pt x="2966" y="14961"/>
                    <a:pt x="3010" y="14758"/>
                    <a:pt x="2923" y="14612"/>
                  </a:cubicBezTo>
                  <a:cubicBezTo>
                    <a:pt x="2908" y="14598"/>
                    <a:pt x="2894" y="14583"/>
                    <a:pt x="2879" y="14569"/>
                  </a:cubicBezTo>
                  <a:cubicBezTo>
                    <a:pt x="4638" y="12083"/>
                    <a:pt x="6340" y="10483"/>
                    <a:pt x="8230" y="9524"/>
                  </a:cubicBezTo>
                  <a:cubicBezTo>
                    <a:pt x="8782" y="9247"/>
                    <a:pt x="9378" y="9015"/>
                    <a:pt x="9989" y="8826"/>
                  </a:cubicBezTo>
                  <a:lnTo>
                    <a:pt x="9989" y="8826"/>
                  </a:lnTo>
                  <a:cubicBezTo>
                    <a:pt x="9262" y="9524"/>
                    <a:pt x="8782" y="10454"/>
                    <a:pt x="8550" y="11428"/>
                  </a:cubicBezTo>
                  <a:cubicBezTo>
                    <a:pt x="8302" y="12475"/>
                    <a:pt x="8331" y="13595"/>
                    <a:pt x="8520" y="14671"/>
                  </a:cubicBezTo>
                  <a:cubicBezTo>
                    <a:pt x="10207" y="13275"/>
                    <a:pt x="10832" y="10861"/>
                    <a:pt x="10207" y="8753"/>
                  </a:cubicBezTo>
                  <a:cubicBezTo>
                    <a:pt x="11094" y="8491"/>
                    <a:pt x="12010" y="8288"/>
                    <a:pt x="12955" y="8099"/>
                  </a:cubicBezTo>
                  <a:cubicBezTo>
                    <a:pt x="13496" y="7988"/>
                    <a:pt x="14133" y="7865"/>
                    <a:pt x="14777" y="7865"/>
                  </a:cubicBezTo>
                  <a:cubicBezTo>
                    <a:pt x="15068" y="7865"/>
                    <a:pt x="15360" y="7890"/>
                    <a:pt x="15645" y="7953"/>
                  </a:cubicBezTo>
                  <a:lnTo>
                    <a:pt x="15645" y="7910"/>
                  </a:lnTo>
                  <a:cubicBezTo>
                    <a:pt x="16241" y="8520"/>
                    <a:pt x="16779" y="9189"/>
                    <a:pt x="17244" y="9902"/>
                  </a:cubicBezTo>
                  <a:cubicBezTo>
                    <a:pt x="18102" y="11210"/>
                    <a:pt x="18727" y="12679"/>
                    <a:pt x="19294" y="14060"/>
                  </a:cubicBezTo>
                  <a:lnTo>
                    <a:pt x="19454" y="13987"/>
                  </a:lnTo>
                  <a:cubicBezTo>
                    <a:pt x="18887" y="12591"/>
                    <a:pt x="18262" y="11123"/>
                    <a:pt x="17404" y="9800"/>
                  </a:cubicBezTo>
                  <a:lnTo>
                    <a:pt x="17404" y="9814"/>
                  </a:lnTo>
                  <a:cubicBezTo>
                    <a:pt x="15543" y="6935"/>
                    <a:pt x="12548" y="4885"/>
                    <a:pt x="9262" y="4057"/>
                  </a:cubicBezTo>
                  <a:cubicBezTo>
                    <a:pt x="8971" y="3068"/>
                    <a:pt x="8346" y="2181"/>
                    <a:pt x="7561" y="1512"/>
                  </a:cubicBezTo>
                  <a:cubicBezTo>
                    <a:pt x="6732" y="800"/>
                    <a:pt x="5729" y="320"/>
                    <a:pt x="4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 name="Google Shape;785;p13"/>
          <p:cNvSpPr/>
          <p:nvPr/>
        </p:nvSpPr>
        <p:spPr>
          <a:xfrm rot="5814345">
            <a:off x="-373092" y="788337"/>
            <a:ext cx="851357" cy="893445"/>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6" name="Google Shape;786;p13"/>
          <p:cNvGrpSpPr/>
          <p:nvPr/>
        </p:nvGrpSpPr>
        <p:grpSpPr>
          <a:xfrm>
            <a:off x="90261" y="199204"/>
            <a:ext cx="266161" cy="316193"/>
            <a:chOff x="6138148" y="674910"/>
            <a:chExt cx="413743" cy="491441"/>
          </a:xfrm>
        </p:grpSpPr>
        <p:sp>
          <p:nvSpPr>
            <p:cNvPr id="787" name="Google Shape;787;p13"/>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3"/>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3"/>
          <p:cNvGrpSpPr/>
          <p:nvPr/>
        </p:nvGrpSpPr>
        <p:grpSpPr>
          <a:xfrm rot="5555013">
            <a:off x="90237" y="4585968"/>
            <a:ext cx="266183" cy="316220"/>
            <a:chOff x="6138148" y="674910"/>
            <a:chExt cx="413743" cy="491441"/>
          </a:xfrm>
        </p:grpSpPr>
        <p:sp>
          <p:nvSpPr>
            <p:cNvPr id="796" name="Google Shape;796;p13"/>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3"/>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3"/>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4" name="Google Shape;804;p13"/>
          <p:cNvSpPr/>
          <p:nvPr/>
        </p:nvSpPr>
        <p:spPr>
          <a:xfrm>
            <a:off x="563524" y="2000783"/>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5" name="Google Shape;805;p13"/>
          <p:cNvGrpSpPr/>
          <p:nvPr/>
        </p:nvGrpSpPr>
        <p:grpSpPr>
          <a:xfrm>
            <a:off x="563552" y="137957"/>
            <a:ext cx="513214" cy="490280"/>
            <a:chOff x="769733" y="679996"/>
            <a:chExt cx="2363953" cy="2258315"/>
          </a:xfrm>
        </p:grpSpPr>
        <p:sp>
          <p:nvSpPr>
            <p:cNvPr id="806" name="Google Shape;806;p13"/>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3"/>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 name="Google Shape;808;p13"/>
          <p:cNvSpPr/>
          <p:nvPr/>
        </p:nvSpPr>
        <p:spPr>
          <a:xfrm>
            <a:off x="7554874" y="445033"/>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9" name="Google Shape;809;p13"/>
          <p:cNvGrpSpPr/>
          <p:nvPr/>
        </p:nvGrpSpPr>
        <p:grpSpPr>
          <a:xfrm rot="5555013">
            <a:off x="8297675" y="474655"/>
            <a:ext cx="266183" cy="316220"/>
            <a:chOff x="6138148" y="674910"/>
            <a:chExt cx="413743" cy="491441"/>
          </a:xfrm>
        </p:grpSpPr>
        <p:sp>
          <p:nvSpPr>
            <p:cNvPr id="810" name="Google Shape;810;p13"/>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3"/>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3"/>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 name="Google Shape;81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19" name="Google Shape;819;p13"/>
          <p:cNvSpPr txBox="1">
            <a:spLocks noGrp="1"/>
          </p:cNvSpPr>
          <p:nvPr>
            <p:ph type="subTitle" idx="1"/>
          </p:nvPr>
        </p:nvSpPr>
        <p:spPr>
          <a:xfrm>
            <a:off x="2519956" y="1863740"/>
            <a:ext cx="182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0" name="Google Shape;820;p13"/>
          <p:cNvSpPr txBox="1">
            <a:spLocks noGrp="1"/>
          </p:cNvSpPr>
          <p:nvPr>
            <p:ph type="title" idx="2" hasCustomPrompt="1"/>
          </p:nvPr>
        </p:nvSpPr>
        <p:spPr>
          <a:xfrm>
            <a:off x="1220043" y="1453900"/>
            <a:ext cx="1452300" cy="1060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84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1" name="Google Shape;821;p13"/>
          <p:cNvSpPr txBox="1">
            <a:spLocks noGrp="1"/>
          </p:cNvSpPr>
          <p:nvPr>
            <p:ph type="subTitle" idx="3"/>
          </p:nvPr>
        </p:nvSpPr>
        <p:spPr>
          <a:xfrm>
            <a:off x="2519956" y="1531850"/>
            <a:ext cx="18288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100">
                <a:latin typeface="DM Serif Display"/>
                <a:ea typeface="DM Serif Display"/>
                <a:cs typeface="DM Serif Display"/>
                <a:sym typeface="DM Serif Displ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22" name="Google Shape;822;p13"/>
          <p:cNvSpPr txBox="1">
            <a:spLocks noGrp="1"/>
          </p:cNvSpPr>
          <p:nvPr>
            <p:ph type="subTitle" idx="4"/>
          </p:nvPr>
        </p:nvSpPr>
        <p:spPr>
          <a:xfrm>
            <a:off x="5919657" y="1863740"/>
            <a:ext cx="182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3" name="Google Shape;823;p13"/>
          <p:cNvSpPr txBox="1">
            <a:spLocks noGrp="1"/>
          </p:cNvSpPr>
          <p:nvPr>
            <p:ph type="title" idx="5" hasCustomPrompt="1"/>
          </p:nvPr>
        </p:nvSpPr>
        <p:spPr>
          <a:xfrm>
            <a:off x="4619743" y="1453900"/>
            <a:ext cx="1452300" cy="1060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84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4" name="Google Shape;824;p13"/>
          <p:cNvSpPr txBox="1">
            <a:spLocks noGrp="1"/>
          </p:cNvSpPr>
          <p:nvPr>
            <p:ph type="subTitle" idx="6"/>
          </p:nvPr>
        </p:nvSpPr>
        <p:spPr>
          <a:xfrm>
            <a:off x="5919657" y="1531850"/>
            <a:ext cx="18288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100">
                <a:latin typeface="DM Serif Display"/>
                <a:ea typeface="DM Serif Display"/>
                <a:cs typeface="DM Serif Display"/>
                <a:sym typeface="DM Serif Displ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25" name="Google Shape;825;p13"/>
          <p:cNvSpPr txBox="1">
            <a:spLocks noGrp="1"/>
          </p:cNvSpPr>
          <p:nvPr>
            <p:ph type="subTitle" idx="7"/>
          </p:nvPr>
        </p:nvSpPr>
        <p:spPr>
          <a:xfrm>
            <a:off x="2519956" y="3370175"/>
            <a:ext cx="182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6" name="Google Shape;826;p13"/>
          <p:cNvSpPr txBox="1">
            <a:spLocks noGrp="1"/>
          </p:cNvSpPr>
          <p:nvPr>
            <p:ph type="title" idx="8" hasCustomPrompt="1"/>
          </p:nvPr>
        </p:nvSpPr>
        <p:spPr>
          <a:xfrm>
            <a:off x="1220043" y="2960325"/>
            <a:ext cx="1452300" cy="1060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84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7" name="Google Shape;827;p13"/>
          <p:cNvSpPr txBox="1">
            <a:spLocks noGrp="1"/>
          </p:cNvSpPr>
          <p:nvPr>
            <p:ph type="subTitle" idx="9"/>
          </p:nvPr>
        </p:nvSpPr>
        <p:spPr>
          <a:xfrm>
            <a:off x="2519956" y="3038285"/>
            <a:ext cx="18288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100">
                <a:latin typeface="DM Serif Display"/>
                <a:ea typeface="DM Serif Display"/>
                <a:cs typeface="DM Serif Display"/>
                <a:sym typeface="DM Serif Displ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28" name="Google Shape;828;p13"/>
          <p:cNvSpPr txBox="1">
            <a:spLocks noGrp="1"/>
          </p:cNvSpPr>
          <p:nvPr>
            <p:ph type="subTitle" idx="13"/>
          </p:nvPr>
        </p:nvSpPr>
        <p:spPr>
          <a:xfrm>
            <a:off x="5919657" y="3370175"/>
            <a:ext cx="182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9" name="Google Shape;829;p13"/>
          <p:cNvSpPr txBox="1">
            <a:spLocks noGrp="1"/>
          </p:cNvSpPr>
          <p:nvPr>
            <p:ph type="title" idx="14" hasCustomPrompt="1"/>
          </p:nvPr>
        </p:nvSpPr>
        <p:spPr>
          <a:xfrm>
            <a:off x="4619743" y="2960325"/>
            <a:ext cx="1452300" cy="1060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84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0" name="Google Shape;830;p13"/>
          <p:cNvSpPr txBox="1">
            <a:spLocks noGrp="1"/>
          </p:cNvSpPr>
          <p:nvPr>
            <p:ph type="subTitle" idx="15"/>
          </p:nvPr>
        </p:nvSpPr>
        <p:spPr>
          <a:xfrm>
            <a:off x="5919657" y="3038285"/>
            <a:ext cx="18288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100">
                <a:latin typeface="DM Serif Display"/>
                <a:ea typeface="DM Serif Display"/>
                <a:cs typeface="DM Serif Display"/>
                <a:sym typeface="DM Serif Displ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91"/>
        <p:cNvGrpSpPr/>
        <p:nvPr/>
      </p:nvGrpSpPr>
      <p:grpSpPr>
        <a:xfrm>
          <a:off x="0" y="0"/>
          <a:ext cx="0" cy="0"/>
          <a:chOff x="0" y="0"/>
          <a:chExt cx="0" cy="0"/>
        </a:xfrm>
      </p:grpSpPr>
      <p:sp>
        <p:nvSpPr>
          <p:cNvPr id="1292" name="Google Shape;1292;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3" name="Google Shape;1293;p22"/>
          <p:cNvSpPr txBox="1">
            <a:spLocks noGrp="1"/>
          </p:cNvSpPr>
          <p:nvPr>
            <p:ph type="subTitle" idx="1"/>
          </p:nvPr>
        </p:nvSpPr>
        <p:spPr>
          <a:xfrm>
            <a:off x="4945452" y="2904624"/>
            <a:ext cx="28080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4" name="Google Shape;1294;p22"/>
          <p:cNvSpPr txBox="1">
            <a:spLocks noGrp="1"/>
          </p:cNvSpPr>
          <p:nvPr>
            <p:ph type="subTitle" idx="2"/>
          </p:nvPr>
        </p:nvSpPr>
        <p:spPr>
          <a:xfrm>
            <a:off x="1390544" y="2904624"/>
            <a:ext cx="28080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5" name="Google Shape;1295;p22"/>
          <p:cNvSpPr txBox="1">
            <a:spLocks noGrp="1"/>
          </p:cNvSpPr>
          <p:nvPr>
            <p:ph type="subTitle" idx="3"/>
          </p:nvPr>
        </p:nvSpPr>
        <p:spPr>
          <a:xfrm>
            <a:off x="1390544" y="2421925"/>
            <a:ext cx="2808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100">
                <a:latin typeface="DM Serif Display"/>
                <a:ea typeface="DM Serif Display"/>
                <a:cs typeface="DM Serif Display"/>
                <a:sym typeface="DM Serif Displ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96" name="Google Shape;1296;p22"/>
          <p:cNvSpPr txBox="1">
            <a:spLocks noGrp="1"/>
          </p:cNvSpPr>
          <p:nvPr>
            <p:ph type="subTitle" idx="4"/>
          </p:nvPr>
        </p:nvSpPr>
        <p:spPr>
          <a:xfrm>
            <a:off x="4945456" y="2421925"/>
            <a:ext cx="2808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100">
                <a:latin typeface="DM Serif Display"/>
                <a:ea typeface="DM Serif Display"/>
                <a:cs typeface="DM Serif Display"/>
                <a:sym typeface="DM Serif Displ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97" name="Google Shape;1297;p22"/>
          <p:cNvSpPr/>
          <p:nvPr/>
        </p:nvSpPr>
        <p:spPr>
          <a:xfrm rot="10800000">
            <a:off x="-33010" y="-1278974"/>
            <a:ext cx="9210008" cy="2779391"/>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2"/>
          <p:cNvSpPr/>
          <p:nvPr/>
        </p:nvSpPr>
        <p:spPr>
          <a:xfrm rot="-1363701">
            <a:off x="8240456" y="3771916"/>
            <a:ext cx="1664785" cy="1275949"/>
          </a:xfrm>
          <a:custGeom>
            <a:avLst/>
            <a:gdLst/>
            <a:ahLst/>
            <a:cxnLst/>
            <a:rect l="l" t="t" r="r" b="b"/>
            <a:pathLst>
              <a:path w="36998" h="28358" extrusionOk="0">
                <a:moveTo>
                  <a:pt x="10088" y="1"/>
                </a:moveTo>
                <a:cubicBezTo>
                  <a:pt x="9869" y="1"/>
                  <a:pt x="9642" y="42"/>
                  <a:pt x="9408" y="135"/>
                </a:cubicBezTo>
                <a:cubicBezTo>
                  <a:pt x="6983" y="1086"/>
                  <a:pt x="7544" y="4388"/>
                  <a:pt x="7922" y="6386"/>
                </a:cubicBezTo>
                <a:cubicBezTo>
                  <a:pt x="8080" y="7179"/>
                  <a:pt x="8238" y="7971"/>
                  <a:pt x="8421" y="8751"/>
                </a:cubicBezTo>
                <a:cubicBezTo>
                  <a:pt x="7544" y="7252"/>
                  <a:pt x="6545" y="5741"/>
                  <a:pt x="5229" y="4607"/>
                </a:cubicBezTo>
                <a:cubicBezTo>
                  <a:pt x="4648" y="4115"/>
                  <a:pt x="3918" y="3704"/>
                  <a:pt x="3191" y="3704"/>
                </a:cubicBezTo>
                <a:cubicBezTo>
                  <a:pt x="2819" y="3704"/>
                  <a:pt x="2447" y="3811"/>
                  <a:pt x="2097" y="4071"/>
                </a:cubicBezTo>
                <a:cubicBezTo>
                  <a:pt x="1" y="5607"/>
                  <a:pt x="1390" y="8653"/>
                  <a:pt x="2267" y="10481"/>
                </a:cubicBezTo>
                <a:cubicBezTo>
                  <a:pt x="3852" y="13735"/>
                  <a:pt x="5655" y="16805"/>
                  <a:pt x="7897" y="19645"/>
                </a:cubicBezTo>
                <a:cubicBezTo>
                  <a:pt x="9762" y="22021"/>
                  <a:pt x="12698" y="25007"/>
                  <a:pt x="14624" y="27188"/>
                </a:cubicBezTo>
                <a:lnTo>
                  <a:pt x="15379" y="27968"/>
                </a:lnTo>
                <a:lnTo>
                  <a:pt x="15696" y="28358"/>
                </a:lnTo>
                <a:cubicBezTo>
                  <a:pt x="15867" y="28272"/>
                  <a:pt x="16050" y="28175"/>
                  <a:pt x="16220" y="28090"/>
                </a:cubicBezTo>
                <a:cubicBezTo>
                  <a:pt x="16245" y="28102"/>
                  <a:pt x="16269" y="28114"/>
                  <a:pt x="16293" y="28126"/>
                </a:cubicBezTo>
                <a:lnTo>
                  <a:pt x="16269" y="28053"/>
                </a:lnTo>
                <a:cubicBezTo>
                  <a:pt x="16671" y="27846"/>
                  <a:pt x="17085" y="27627"/>
                  <a:pt x="17488" y="27407"/>
                </a:cubicBezTo>
                <a:lnTo>
                  <a:pt x="17999" y="27176"/>
                </a:lnTo>
                <a:lnTo>
                  <a:pt x="18523" y="26835"/>
                </a:lnTo>
                <a:cubicBezTo>
                  <a:pt x="21350" y="25263"/>
                  <a:pt x="24104" y="23569"/>
                  <a:pt x="26724" y="21655"/>
                </a:cubicBezTo>
                <a:cubicBezTo>
                  <a:pt x="28613" y="20291"/>
                  <a:pt x="30441" y="18865"/>
                  <a:pt x="32184" y="17317"/>
                </a:cubicBezTo>
                <a:cubicBezTo>
                  <a:pt x="33646" y="16001"/>
                  <a:pt x="35194" y="14563"/>
                  <a:pt x="36144" y="12821"/>
                </a:cubicBezTo>
                <a:cubicBezTo>
                  <a:pt x="36705" y="11809"/>
                  <a:pt x="36997" y="10493"/>
                  <a:pt x="36022" y="9640"/>
                </a:cubicBezTo>
                <a:cubicBezTo>
                  <a:pt x="35481" y="9160"/>
                  <a:pt x="34880" y="8968"/>
                  <a:pt x="34261" y="8968"/>
                </a:cubicBezTo>
                <a:cubicBezTo>
                  <a:pt x="32664" y="8968"/>
                  <a:pt x="30942" y="10243"/>
                  <a:pt x="29783" y="11139"/>
                </a:cubicBezTo>
                <a:cubicBezTo>
                  <a:pt x="28942" y="11785"/>
                  <a:pt x="28126" y="12455"/>
                  <a:pt x="27334" y="13150"/>
                </a:cubicBezTo>
                <a:cubicBezTo>
                  <a:pt x="27346" y="13113"/>
                  <a:pt x="27370" y="13077"/>
                  <a:pt x="27382" y="13052"/>
                </a:cubicBezTo>
                <a:cubicBezTo>
                  <a:pt x="28357" y="11334"/>
                  <a:pt x="29357" y="9470"/>
                  <a:pt x="29710" y="7508"/>
                </a:cubicBezTo>
                <a:cubicBezTo>
                  <a:pt x="29905" y="6386"/>
                  <a:pt x="29771" y="5046"/>
                  <a:pt x="28577" y="4546"/>
                </a:cubicBezTo>
                <a:cubicBezTo>
                  <a:pt x="28220" y="4395"/>
                  <a:pt x="27873" y="4328"/>
                  <a:pt x="27538" y="4328"/>
                </a:cubicBezTo>
                <a:cubicBezTo>
                  <a:pt x="25631" y="4328"/>
                  <a:pt x="24095" y="6518"/>
                  <a:pt x="23142" y="7958"/>
                </a:cubicBezTo>
                <a:cubicBezTo>
                  <a:pt x="22703" y="8629"/>
                  <a:pt x="22264" y="9311"/>
                  <a:pt x="21850" y="9993"/>
                </a:cubicBezTo>
                <a:cubicBezTo>
                  <a:pt x="21887" y="9555"/>
                  <a:pt x="21923" y="9104"/>
                  <a:pt x="21935" y="8665"/>
                </a:cubicBezTo>
                <a:cubicBezTo>
                  <a:pt x="22045" y="6703"/>
                  <a:pt x="22118" y="4595"/>
                  <a:pt x="21558" y="2682"/>
                </a:cubicBezTo>
                <a:cubicBezTo>
                  <a:pt x="21240" y="1624"/>
                  <a:pt x="20560" y="521"/>
                  <a:pt x="19353" y="521"/>
                </a:cubicBezTo>
                <a:cubicBezTo>
                  <a:pt x="19308" y="521"/>
                  <a:pt x="19264" y="522"/>
                  <a:pt x="19218" y="525"/>
                </a:cubicBezTo>
                <a:cubicBezTo>
                  <a:pt x="16622" y="683"/>
                  <a:pt x="16135" y="3986"/>
                  <a:pt x="15879" y="6009"/>
                </a:cubicBezTo>
                <a:cubicBezTo>
                  <a:pt x="15660" y="7739"/>
                  <a:pt x="15513" y="9470"/>
                  <a:pt x="15452" y="11212"/>
                </a:cubicBezTo>
                <a:cubicBezTo>
                  <a:pt x="15184" y="9811"/>
                  <a:pt x="14880" y="8409"/>
                  <a:pt x="14514" y="7032"/>
                </a:cubicBezTo>
                <a:cubicBezTo>
                  <a:pt x="14002" y="5131"/>
                  <a:pt x="13405" y="3108"/>
                  <a:pt x="12284" y="1463"/>
                </a:cubicBezTo>
                <a:cubicBezTo>
                  <a:pt x="11764" y="708"/>
                  <a:pt x="10992" y="1"/>
                  <a:pt x="10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2"/>
          <p:cNvSpPr/>
          <p:nvPr/>
        </p:nvSpPr>
        <p:spPr>
          <a:xfrm>
            <a:off x="2968631" y="1645385"/>
            <a:ext cx="250987" cy="337359"/>
          </a:xfrm>
          <a:custGeom>
            <a:avLst/>
            <a:gdLst/>
            <a:ahLst/>
            <a:cxnLst/>
            <a:rect l="l" t="t" r="r" b="b"/>
            <a:pathLst>
              <a:path w="2932" h="3941" extrusionOk="0">
                <a:moveTo>
                  <a:pt x="1217" y="0"/>
                </a:moveTo>
                <a:cubicBezTo>
                  <a:pt x="0" y="0"/>
                  <a:pt x="202" y="3941"/>
                  <a:pt x="202" y="3941"/>
                </a:cubicBezTo>
                <a:cubicBezTo>
                  <a:pt x="202" y="3941"/>
                  <a:pt x="2931" y="675"/>
                  <a:pt x="1505" y="66"/>
                </a:cubicBezTo>
                <a:cubicBezTo>
                  <a:pt x="1402" y="21"/>
                  <a:pt x="1306" y="0"/>
                  <a:pt x="1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2"/>
          <p:cNvSpPr/>
          <p:nvPr/>
        </p:nvSpPr>
        <p:spPr>
          <a:xfrm>
            <a:off x="6885328" y="4385020"/>
            <a:ext cx="2807957" cy="1226275"/>
          </a:xfrm>
          <a:custGeom>
            <a:avLst/>
            <a:gdLst/>
            <a:ahLst/>
            <a:cxnLst/>
            <a:rect l="l" t="t" r="r" b="b"/>
            <a:pathLst>
              <a:path w="45508" h="19874" extrusionOk="0">
                <a:moveTo>
                  <a:pt x="29240" y="0"/>
                </a:moveTo>
                <a:cubicBezTo>
                  <a:pt x="25968" y="0"/>
                  <a:pt x="23157" y="1924"/>
                  <a:pt x="21867" y="4701"/>
                </a:cubicBezTo>
                <a:cubicBezTo>
                  <a:pt x="20531" y="3318"/>
                  <a:pt x="18653" y="2443"/>
                  <a:pt x="16567" y="2443"/>
                </a:cubicBezTo>
                <a:cubicBezTo>
                  <a:pt x="12604" y="2443"/>
                  <a:pt x="9378" y="5588"/>
                  <a:pt x="9229" y="9505"/>
                </a:cubicBezTo>
                <a:cubicBezTo>
                  <a:pt x="8261" y="8779"/>
                  <a:pt x="7063" y="8353"/>
                  <a:pt x="5761" y="8353"/>
                </a:cubicBezTo>
                <a:cubicBezTo>
                  <a:pt x="2581" y="8353"/>
                  <a:pt x="1" y="10933"/>
                  <a:pt x="1" y="14113"/>
                </a:cubicBezTo>
                <a:cubicBezTo>
                  <a:pt x="1" y="17293"/>
                  <a:pt x="2581" y="19873"/>
                  <a:pt x="5761" y="19873"/>
                </a:cubicBezTo>
                <a:cubicBezTo>
                  <a:pt x="8630" y="19873"/>
                  <a:pt x="11003" y="17788"/>
                  <a:pt x="11452" y="15058"/>
                </a:cubicBezTo>
                <a:cubicBezTo>
                  <a:pt x="12777" y="16348"/>
                  <a:pt x="14574" y="17131"/>
                  <a:pt x="16567" y="17131"/>
                </a:cubicBezTo>
                <a:cubicBezTo>
                  <a:pt x="19332" y="17131"/>
                  <a:pt x="21740" y="15611"/>
                  <a:pt x="22996" y="13353"/>
                </a:cubicBezTo>
                <a:cubicBezTo>
                  <a:pt x="24482" y="15138"/>
                  <a:pt x="26729" y="16267"/>
                  <a:pt x="29240" y="16267"/>
                </a:cubicBezTo>
                <a:cubicBezTo>
                  <a:pt x="31026" y="16267"/>
                  <a:pt x="32685" y="15691"/>
                  <a:pt x="34021" y="14712"/>
                </a:cubicBezTo>
                <a:cubicBezTo>
                  <a:pt x="34321" y="17615"/>
                  <a:pt x="36775" y="19873"/>
                  <a:pt x="39747" y="19873"/>
                </a:cubicBezTo>
                <a:cubicBezTo>
                  <a:pt x="42939" y="19873"/>
                  <a:pt x="45508" y="17293"/>
                  <a:pt x="45508" y="14113"/>
                </a:cubicBezTo>
                <a:cubicBezTo>
                  <a:pt x="45508" y="10933"/>
                  <a:pt x="42939" y="8353"/>
                  <a:pt x="39747" y="8353"/>
                </a:cubicBezTo>
                <a:cubicBezTo>
                  <a:pt x="38895" y="8353"/>
                  <a:pt x="38077" y="8537"/>
                  <a:pt x="37339" y="8883"/>
                </a:cubicBezTo>
                <a:cubicBezTo>
                  <a:pt x="37362" y="8641"/>
                  <a:pt x="37374" y="8387"/>
                  <a:pt x="37374" y="8134"/>
                </a:cubicBezTo>
                <a:cubicBezTo>
                  <a:pt x="37374" y="3641"/>
                  <a:pt x="33733" y="0"/>
                  <a:pt x="292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2"/>
          <p:cNvSpPr/>
          <p:nvPr/>
        </p:nvSpPr>
        <p:spPr>
          <a:xfrm>
            <a:off x="-187275" y="4505713"/>
            <a:ext cx="2097699" cy="972712"/>
          </a:xfrm>
          <a:custGeom>
            <a:avLst/>
            <a:gdLst/>
            <a:ahLst/>
            <a:cxnLst/>
            <a:rect l="l" t="t" r="r" b="b"/>
            <a:pathLst>
              <a:path w="27455" h="12731" extrusionOk="0">
                <a:moveTo>
                  <a:pt x="18653" y="1"/>
                </a:moveTo>
                <a:cubicBezTo>
                  <a:pt x="16567" y="1"/>
                  <a:pt x="14770" y="1233"/>
                  <a:pt x="13941" y="3007"/>
                </a:cubicBezTo>
                <a:cubicBezTo>
                  <a:pt x="13088" y="2120"/>
                  <a:pt x="11890" y="1567"/>
                  <a:pt x="10565" y="1567"/>
                </a:cubicBezTo>
                <a:cubicBezTo>
                  <a:pt x="8030" y="1567"/>
                  <a:pt x="5980" y="3572"/>
                  <a:pt x="5876" y="6072"/>
                </a:cubicBezTo>
                <a:cubicBezTo>
                  <a:pt x="5265" y="5611"/>
                  <a:pt x="4505" y="5335"/>
                  <a:pt x="3676" y="5335"/>
                </a:cubicBezTo>
                <a:cubicBezTo>
                  <a:pt x="1648" y="5335"/>
                  <a:pt x="0" y="6982"/>
                  <a:pt x="0" y="9010"/>
                </a:cubicBezTo>
                <a:cubicBezTo>
                  <a:pt x="0" y="11037"/>
                  <a:pt x="1648" y="12685"/>
                  <a:pt x="3676" y="12685"/>
                </a:cubicBezTo>
                <a:cubicBezTo>
                  <a:pt x="5496" y="12685"/>
                  <a:pt x="7005" y="11348"/>
                  <a:pt x="7293" y="9609"/>
                </a:cubicBezTo>
                <a:cubicBezTo>
                  <a:pt x="8146" y="10427"/>
                  <a:pt x="9298" y="10934"/>
                  <a:pt x="10565" y="10934"/>
                </a:cubicBezTo>
                <a:cubicBezTo>
                  <a:pt x="12328" y="10934"/>
                  <a:pt x="13860" y="9954"/>
                  <a:pt x="14666" y="8514"/>
                </a:cubicBezTo>
                <a:cubicBezTo>
                  <a:pt x="15611" y="9655"/>
                  <a:pt x="17051" y="10381"/>
                  <a:pt x="18653" y="10381"/>
                </a:cubicBezTo>
                <a:cubicBezTo>
                  <a:pt x="19217" y="10381"/>
                  <a:pt x="19759" y="10289"/>
                  <a:pt x="20266" y="10127"/>
                </a:cubicBezTo>
                <a:cubicBezTo>
                  <a:pt x="20726" y="11637"/>
                  <a:pt x="22132" y="12731"/>
                  <a:pt x="23779" y="12731"/>
                </a:cubicBezTo>
                <a:cubicBezTo>
                  <a:pt x="25819" y="12731"/>
                  <a:pt x="27455" y="11084"/>
                  <a:pt x="27455" y="9056"/>
                </a:cubicBezTo>
                <a:cubicBezTo>
                  <a:pt x="27455" y="7028"/>
                  <a:pt x="25842" y="5404"/>
                  <a:pt x="23837" y="5381"/>
                </a:cubicBezTo>
                <a:cubicBezTo>
                  <a:pt x="23837" y="5312"/>
                  <a:pt x="23837" y="5254"/>
                  <a:pt x="23837" y="5196"/>
                </a:cubicBezTo>
                <a:cubicBezTo>
                  <a:pt x="23837" y="2328"/>
                  <a:pt x="21521" y="1"/>
                  <a:pt x="18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2" name="Google Shape;1302;p22"/>
          <p:cNvGrpSpPr/>
          <p:nvPr/>
        </p:nvGrpSpPr>
        <p:grpSpPr>
          <a:xfrm rot="2508355">
            <a:off x="-87367" y="3710741"/>
            <a:ext cx="1156452" cy="1786513"/>
            <a:chOff x="1366350" y="828975"/>
            <a:chExt cx="3491403" cy="5393599"/>
          </a:xfrm>
        </p:grpSpPr>
        <p:sp>
          <p:nvSpPr>
            <p:cNvPr id="1303" name="Google Shape;1303;p22"/>
            <p:cNvSpPr/>
            <p:nvPr/>
          </p:nvSpPr>
          <p:spPr>
            <a:xfrm>
              <a:off x="3624942" y="2526922"/>
              <a:ext cx="521336" cy="854477"/>
            </a:xfrm>
            <a:custGeom>
              <a:avLst/>
              <a:gdLst/>
              <a:ahLst/>
              <a:cxnLst/>
              <a:rect l="l" t="t" r="r" b="b"/>
              <a:pathLst>
                <a:path w="2402" h="3937" extrusionOk="0">
                  <a:moveTo>
                    <a:pt x="1743" y="1"/>
                  </a:moveTo>
                  <a:cubicBezTo>
                    <a:pt x="1719" y="13"/>
                    <a:pt x="1695" y="37"/>
                    <a:pt x="1670" y="62"/>
                  </a:cubicBezTo>
                  <a:cubicBezTo>
                    <a:pt x="1658" y="74"/>
                    <a:pt x="1646" y="86"/>
                    <a:pt x="1622" y="98"/>
                  </a:cubicBezTo>
                  <a:cubicBezTo>
                    <a:pt x="1573" y="135"/>
                    <a:pt x="1524" y="171"/>
                    <a:pt x="1475" y="220"/>
                  </a:cubicBezTo>
                  <a:cubicBezTo>
                    <a:pt x="1439" y="245"/>
                    <a:pt x="1402" y="281"/>
                    <a:pt x="1366" y="318"/>
                  </a:cubicBezTo>
                  <a:cubicBezTo>
                    <a:pt x="1232" y="427"/>
                    <a:pt x="1098" y="549"/>
                    <a:pt x="976" y="671"/>
                  </a:cubicBezTo>
                  <a:cubicBezTo>
                    <a:pt x="866" y="781"/>
                    <a:pt x="769" y="890"/>
                    <a:pt x="683" y="1000"/>
                  </a:cubicBezTo>
                  <a:cubicBezTo>
                    <a:pt x="659" y="1024"/>
                    <a:pt x="647" y="1049"/>
                    <a:pt x="622" y="1085"/>
                  </a:cubicBezTo>
                  <a:cubicBezTo>
                    <a:pt x="305" y="1500"/>
                    <a:pt x="74" y="1987"/>
                    <a:pt x="37" y="2511"/>
                  </a:cubicBezTo>
                  <a:cubicBezTo>
                    <a:pt x="1" y="3035"/>
                    <a:pt x="171" y="3583"/>
                    <a:pt x="561" y="3937"/>
                  </a:cubicBezTo>
                  <a:cubicBezTo>
                    <a:pt x="708" y="3888"/>
                    <a:pt x="854" y="3827"/>
                    <a:pt x="1012" y="3766"/>
                  </a:cubicBezTo>
                  <a:cubicBezTo>
                    <a:pt x="1098" y="3730"/>
                    <a:pt x="1171" y="3705"/>
                    <a:pt x="1244" y="3669"/>
                  </a:cubicBezTo>
                  <a:cubicBezTo>
                    <a:pt x="1500" y="3535"/>
                    <a:pt x="1756" y="3388"/>
                    <a:pt x="1938" y="3194"/>
                  </a:cubicBezTo>
                  <a:cubicBezTo>
                    <a:pt x="2206" y="2901"/>
                    <a:pt x="2353" y="2523"/>
                    <a:pt x="2389" y="2121"/>
                  </a:cubicBezTo>
                  <a:cubicBezTo>
                    <a:pt x="2389" y="2060"/>
                    <a:pt x="2401" y="1999"/>
                    <a:pt x="2401" y="1938"/>
                  </a:cubicBezTo>
                  <a:cubicBezTo>
                    <a:pt x="2401" y="1829"/>
                    <a:pt x="2389" y="1707"/>
                    <a:pt x="2377" y="1585"/>
                  </a:cubicBezTo>
                  <a:cubicBezTo>
                    <a:pt x="2341" y="1305"/>
                    <a:pt x="2267" y="1037"/>
                    <a:pt x="2158" y="781"/>
                  </a:cubicBezTo>
                  <a:cubicBezTo>
                    <a:pt x="2146" y="732"/>
                    <a:pt x="2121" y="683"/>
                    <a:pt x="2097" y="634"/>
                  </a:cubicBezTo>
                  <a:cubicBezTo>
                    <a:pt x="1999" y="415"/>
                    <a:pt x="1890" y="208"/>
                    <a:pt x="1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2"/>
            <p:cNvSpPr/>
            <p:nvPr/>
          </p:nvSpPr>
          <p:spPr>
            <a:xfrm>
              <a:off x="4066633" y="4230294"/>
              <a:ext cx="791120" cy="1142702"/>
            </a:xfrm>
            <a:custGeom>
              <a:avLst/>
              <a:gdLst/>
              <a:ahLst/>
              <a:cxnLst/>
              <a:rect l="l" t="t" r="r" b="b"/>
              <a:pathLst>
                <a:path w="3645" h="5265" extrusionOk="0">
                  <a:moveTo>
                    <a:pt x="3242" y="1"/>
                  </a:moveTo>
                  <a:cubicBezTo>
                    <a:pt x="3254" y="537"/>
                    <a:pt x="2913" y="1012"/>
                    <a:pt x="2511" y="1365"/>
                  </a:cubicBezTo>
                  <a:cubicBezTo>
                    <a:pt x="2109" y="1707"/>
                    <a:pt x="1634" y="1962"/>
                    <a:pt x="1232" y="2316"/>
                  </a:cubicBezTo>
                  <a:cubicBezTo>
                    <a:pt x="415" y="3047"/>
                    <a:pt x="1" y="4180"/>
                    <a:pt x="147" y="5265"/>
                  </a:cubicBezTo>
                  <a:cubicBezTo>
                    <a:pt x="464" y="4485"/>
                    <a:pt x="1414" y="4193"/>
                    <a:pt x="2085" y="3681"/>
                  </a:cubicBezTo>
                  <a:cubicBezTo>
                    <a:pt x="3194" y="2840"/>
                    <a:pt x="3644" y="1341"/>
                    <a:pt x="3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2"/>
            <p:cNvSpPr/>
            <p:nvPr/>
          </p:nvSpPr>
          <p:spPr>
            <a:xfrm>
              <a:off x="1731206" y="828975"/>
              <a:ext cx="984071" cy="1497125"/>
            </a:xfrm>
            <a:custGeom>
              <a:avLst/>
              <a:gdLst/>
              <a:ahLst/>
              <a:cxnLst/>
              <a:rect l="l" t="t" r="r" b="b"/>
              <a:pathLst>
                <a:path w="4534" h="6898" extrusionOk="0">
                  <a:moveTo>
                    <a:pt x="3132" y="0"/>
                  </a:moveTo>
                  <a:cubicBezTo>
                    <a:pt x="3120" y="13"/>
                    <a:pt x="3108" y="25"/>
                    <a:pt x="3096" y="25"/>
                  </a:cubicBezTo>
                  <a:cubicBezTo>
                    <a:pt x="3035" y="61"/>
                    <a:pt x="2986" y="110"/>
                    <a:pt x="2925" y="147"/>
                  </a:cubicBezTo>
                  <a:cubicBezTo>
                    <a:pt x="2901" y="159"/>
                    <a:pt x="2877" y="171"/>
                    <a:pt x="2852" y="195"/>
                  </a:cubicBezTo>
                  <a:cubicBezTo>
                    <a:pt x="2840" y="208"/>
                    <a:pt x="2828" y="220"/>
                    <a:pt x="2803" y="232"/>
                  </a:cubicBezTo>
                  <a:cubicBezTo>
                    <a:pt x="2718" y="293"/>
                    <a:pt x="2645" y="342"/>
                    <a:pt x="2572" y="403"/>
                  </a:cubicBezTo>
                  <a:cubicBezTo>
                    <a:pt x="2085" y="756"/>
                    <a:pt x="1634" y="1146"/>
                    <a:pt x="1244" y="1609"/>
                  </a:cubicBezTo>
                  <a:cubicBezTo>
                    <a:pt x="1195" y="1670"/>
                    <a:pt x="1134" y="1731"/>
                    <a:pt x="1085" y="1804"/>
                  </a:cubicBezTo>
                  <a:cubicBezTo>
                    <a:pt x="1012" y="1901"/>
                    <a:pt x="939" y="2011"/>
                    <a:pt x="866" y="2121"/>
                  </a:cubicBezTo>
                  <a:cubicBezTo>
                    <a:pt x="293" y="2986"/>
                    <a:pt x="1" y="4095"/>
                    <a:pt x="281" y="5094"/>
                  </a:cubicBezTo>
                  <a:cubicBezTo>
                    <a:pt x="439" y="5642"/>
                    <a:pt x="768" y="6142"/>
                    <a:pt x="1195" y="6508"/>
                  </a:cubicBezTo>
                  <a:cubicBezTo>
                    <a:pt x="1219" y="6520"/>
                    <a:pt x="1244" y="6544"/>
                    <a:pt x="1268" y="6556"/>
                  </a:cubicBezTo>
                  <a:cubicBezTo>
                    <a:pt x="1292" y="6593"/>
                    <a:pt x="1329" y="6617"/>
                    <a:pt x="1366" y="6642"/>
                  </a:cubicBezTo>
                  <a:cubicBezTo>
                    <a:pt x="1378" y="6642"/>
                    <a:pt x="1378" y="6642"/>
                    <a:pt x="1390" y="6654"/>
                  </a:cubicBezTo>
                  <a:cubicBezTo>
                    <a:pt x="1512" y="6739"/>
                    <a:pt x="1646" y="6825"/>
                    <a:pt x="1792" y="6898"/>
                  </a:cubicBezTo>
                  <a:cubicBezTo>
                    <a:pt x="1987" y="6861"/>
                    <a:pt x="2182" y="6800"/>
                    <a:pt x="2377" y="6727"/>
                  </a:cubicBezTo>
                  <a:cubicBezTo>
                    <a:pt x="2401" y="6727"/>
                    <a:pt x="2438" y="6703"/>
                    <a:pt x="2474" y="6690"/>
                  </a:cubicBezTo>
                  <a:cubicBezTo>
                    <a:pt x="2572" y="6654"/>
                    <a:pt x="2682" y="6605"/>
                    <a:pt x="2779" y="6544"/>
                  </a:cubicBezTo>
                  <a:cubicBezTo>
                    <a:pt x="2816" y="6520"/>
                    <a:pt x="2864" y="6496"/>
                    <a:pt x="2913" y="6471"/>
                  </a:cubicBezTo>
                  <a:cubicBezTo>
                    <a:pt x="3766" y="5959"/>
                    <a:pt x="4351" y="5070"/>
                    <a:pt x="4485" y="4022"/>
                  </a:cubicBezTo>
                  <a:cubicBezTo>
                    <a:pt x="4509" y="3851"/>
                    <a:pt x="4522" y="3693"/>
                    <a:pt x="4522" y="3522"/>
                  </a:cubicBezTo>
                  <a:cubicBezTo>
                    <a:pt x="4534" y="3461"/>
                    <a:pt x="4534" y="3400"/>
                    <a:pt x="4522" y="3339"/>
                  </a:cubicBezTo>
                  <a:cubicBezTo>
                    <a:pt x="4522" y="2876"/>
                    <a:pt x="4436" y="2425"/>
                    <a:pt x="4290" y="1987"/>
                  </a:cubicBezTo>
                  <a:cubicBezTo>
                    <a:pt x="4278" y="1938"/>
                    <a:pt x="4266" y="1901"/>
                    <a:pt x="4254" y="1853"/>
                  </a:cubicBezTo>
                  <a:cubicBezTo>
                    <a:pt x="4071" y="1353"/>
                    <a:pt x="3815" y="878"/>
                    <a:pt x="3498" y="439"/>
                  </a:cubicBezTo>
                  <a:cubicBezTo>
                    <a:pt x="3474" y="415"/>
                    <a:pt x="3462" y="390"/>
                    <a:pt x="3437" y="366"/>
                  </a:cubicBezTo>
                  <a:cubicBezTo>
                    <a:pt x="3352" y="244"/>
                    <a:pt x="3254" y="134"/>
                    <a:pt x="3145" y="13"/>
                  </a:cubicBezTo>
                  <a:cubicBezTo>
                    <a:pt x="3145" y="13"/>
                    <a:pt x="3145" y="13"/>
                    <a:pt x="31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2"/>
            <p:cNvSpPr/>
            <p:nvPr/>
          </p:nvSpPr>
          <p:spPr>
            <a:xfrm>
              <a:off x="2733746" y="2328542"/>
              <a:ext cx="632245" cy="1592404"/>
            </a:xfrm>
            <a:custGeom>
              <a:avLst/>
              <a:gdLst/>
              <a:ahLst/>
              <a:cxnLst/>
              <a:rect l="l" t="t" r="r" b="b"/>
              <a:pathLst>
                <a:path w="2913" h="7337" extrusionOk="0">
                  <a:moveTo>
                    <a:pt x="1097" y="1"/>
                  </a:moveTo>
                  <a:cubicBezTo>
                    <a:pt x="695" y="842"/>
                    <a:pt x="305" y="1719"/>
                    <a:pt x="195" y="2645"/>
                  </a:cubicBezTo>
                  <a:cubicBezTo>
                    <a:pt x="0" y="4424"/>
                    <a:pt x="914" y="6228"/>
                    <a:pt x="2328" y="7337"/>
                  </a:cubicBezTo>
                  <a:cubicBezTo>
                    <a:pt x="2072" y="6691"/>
                    <a:pt x="2328" y="6094"/>
                    <a:pt x="2510" y="5424"/>
                  </a:cubicBezTo>
                  <a:cubicBezTo>
                    <a:pt x="2693" y="4766"/>
                    <a:pt x="2913" y="4071"/>
                    <a:pt x="2779" y="3401"/>
                  </a:cubicBezTo>
                  <a:cubicBezTo>
                    <a:pt x="2657" y="2767"/>
                    <a:pt x="2242" y="2231"/>
                    <a:pt x="1865" y="1695"/>
                  </a:cubicBezTo>
                  <a:cubicBezTo>
                    <a:pt x="1487" y="1159"/>
                    <a:pt x="1085" y="647"/>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2"/>
            <p:cNvSpPr/>
            <p:nvPr/>
          </p:nvSpPr>
          <p:spPr>
            <a:xfrm>
              <a:off x="1366350" y="2402772"/>
              <a:ext cx="380910" cy="571460"/>
            </a:xfrm>
            <a:custGeom>
              <a:avLst/>
              <a:gdLst/>
              <a:ahLst/>
              <a:cxnLst/>
              <a:rect l="l" t="t" r="r" b="b"/>
              <a:pathLst>
                <a:path w="1755" h="2633" extrusionOk="0">
                  <a:moveTo>
                    <a:pt x="0" y="0"/>
                  </a:moveTo>
                  <a:lnTo>
                    <a:pt x="0" y="61"/>
                  </a:lnTo>
                  <a:cubicBezTo>
                    <a:pt x="0" y="146"/>
                    <a:pt x="0" y="232"/>
                    <a:pt x="12" y="317"/>
                  </a:cubicBezTo>
                  <a:cubicBezTo>
                    <a:pt x="24" y="475"/>
                    <a:pt x="37" y="622"/>
                    <a:pt x="73" y="780"/>
                  </a:cubicBezTo>
                  <a:cubicBezTo>
                    <a:pt x="134" y="1097"/>
                    <a:pt x="244" y="1414"/>
                    <a:pt x="390" y="1694"/>
                  </a:cubicBezTo>
                  <a:cubicBezTo>
                    <a:pt x="512" y="1938"/>
                    <a:pt x="670" y="2169"/>
                    <a:pt x="877" y="2340"/>
                  </a:cubicBezTo>
                  <a:cubicBezTo>
                    <a:pt x="987" y="2449"/>
                    <a:pt x="1133" y="2535"/>
                    <a:pt x="1280" y="2571"/>
                  </a:cubicBezTo>
                  <a:lnTo>
                    <a:pt x="1292" y="2583"/>
                  </a:lnTo>
                  <a:cubicBezTo>
                    <a:pt x="1328" y="2596"/>
                    <a:pt x="1365" y="2608"/>
                    <a:pt x="1401" y="2608"/>
                  </a:cubicBezTo>
                  <a:cubicBezTo>
                    <a:pt x="1475" y="2620"/>
                    <a:pt x="1548" y="2632"/>
                    <a:pt x="1621" y="2632"/>
                  </a:cubicBezTo>
                  <a:cubicBezTo>
                    <a:pt x="1621" y="2608"/>
                    <a:pt x="1633" y="2596"/>
                    <a:pt x="1633" y="2583"/>
                  </a:cubicBezTo>
                  <a:cubicBezTo>
                    <a:pt x="1645" y="2547"/>
                    <a:pt x="1657" y="2510"/>
                    <a:pt x="1670" y="2462"/>
                  </a:cubicBezTo>
                  <a:cubicBezTo>
                    <a:pt x="1682" y="2401"/>
                    <a:pt x="1694" y="2328"/>
                    <a:pt x="1706" y="2254"/>
                  </a:cubicBezTo>
                  <a:lnTo>
                    <a:pt x="1694" y="2242"/>
                  </a:lnTo>
                  <a:cubicBezTo>
                    <a:pt x="1755" y="1767"/>
                    <a:pt x="1645" y="1219"/>
                    <a:pt x="1389" y="841"/>
                  </a:cubicBezTo>
                  <a:cubicBezTo>
                    <a:pt x="1158" y="487"/>
                    <a:pt x="853" y="280"/>
                    <a:pt x="488" y="146"/>
                  </a:cubicBezTo>
                  <a:cubicBezTo>
                    <a:pt x="451" y="134"/>
                    <a:pt x="402" y="122"/>
                    <a:pt x="366" y="98"/>
                  </a:cubicBezTo>
                  <a:cubicBezTo>
                    <a:pt x="256" y="73"/>
                    <a:pt x="146" y="37"/>
                    <a:pt x="37" y="12"/>
                  </a:cubicBezTo>
                  <a:cubicBezTo>
                    <a:pt x="24" y="0"/>
                    <a:pt x="12"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2"/>
            <p:cNvSpPr/>
            <p:nvPr/>
          </p:nvSpPr>
          <p:spPr>
            <a:xfrm>
              <a:off x="1519585" y="3170461"/>
              <a:ext cx="479013" cy="202930"/>
            </a:xfrm>
            <a:custGeom>
              <a:avLst/>
              <a:gdLst/>
              <a:ahLst/>
              <a:cxnLst/>
              <a:rect l="l" t="t" r="r" b="b"/>
              <a:pathLst>
                <a:path w="2207" h="935" extrusionOk="0">
                  <a:moveTo>
                    <a:pt x="717" y="0"/>
                  </a:moveTo>
                  <a:cubicBezTo>
                    <a:pt x="467" y="0"/>
                    <a:pt x="223" y="82"/>
                    <a:pt x="1" y="241"/>
                  </a:cubicBezTo>
                  <a:cubicBezTo>
                    <a:pt x="184" y="521"/>
                    <a:pt x="464" y="716"/>
                    <a:pt x="781" y="826"/>
                  </a:cubicBezTo>
                  <a:cubicBezTo>
                    <a:pt x="987" y="900"/>
                    <a:pt x="1209" y="935"/>
                    <a:pt x="1433" y="935"/>
                  </a:cubicBezTo>
                  <a:cubicBezTo>
                    <a:pt x="1541" y="935"/>
                    <a:pt x="1649" y="927"/>
                    <a:pt x="1756" y="911"/>
                  </a:cubicBezTo>
                  <a:cubicBezTo>
                    <a:pt x="1914" y="887"/>
                    <a:pt x="2072" y="838"/>
                    <a:pt x="2206" y="765"/>
                  </a:cubicBezTo>
                  <a:cubicBezTo>
                    <a:pt x="1877" y="509"/>
                    <a:pt x="1524" y="204"/>
                    <a:pt x="1122" y="70"/>
                  </a:cubicBezTo>
                  <a:cubicBezTo>
                    <a:pt x="986" y="24"/>
                    <a:pt x="851"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2"/>
            <p:cNvSpPr/>
            <p:nvPr/>
          </p:nvSpPr>
          <p:spPr>
            <a:xfrm>
              <a:off x="1368954" y="831580"/>
              <a:ext cx="3417334" cy="5390994"/>
            </a:xfrm>
            <a:custGeom>
              <a:avLst/>
              <a:gdLst/>
              <a:ahLst/>
              <a:cxnLst/>
              <a:rect l="l" t="t" r="r" b="b"/>
              <a:pathLst>
                <a:path w="15745" h="24839" extrusionOk="0">
                  <a:moveTo>
                    <a:pt x="4448" y="256"/>
                  </a:moveTo>
                  <a:cubicBezTo>
                    <a:pt x="3851" y="1134"/>
                    <a:pt x="3424" y="2060"/>
                    <a:pt x="3193" y="3011"/>
                  </a:cubicBezTo>
                  <a:cubicBezTo>
                    <a:pt x="2925" y="4059"/>
                    <a:pt x="2888" y="5106"/>
                    <a:pt x="3083" y="6094"/>
                  </a:cubicBezTo>
                  <a:cubicBezTo>
                    <a:pt x="3049" y="6085"/>
                    <a:pt x="3008" y="6076"/>
                    <a:pt x="2970" y="6076"/>
                  </a:cubicBezTo>
                  <a:cubicBezTo>
                    <a:pt x="2954" y="6076"/>
                    <a:pt x="2939" y="6078"/>
                    <a:pt x="2925" y="6081"/>
                  </a:cubicBezTo>
                  <a:cubicBezTo>
                    <a:pt x="2876" y="6081"/>
                    <a:pt x="2840" y="6106"/>
                    <a:pt x="2803" y="6130"/>
                  </a:cubicBezTo>
                  <a:cubicBezTo>
                    <a:pt x="2303" y="4912"/>
                    <a:pt x="2340" y="3474"/>
                    <a:pt x="2900" y="2279"/>
                  </a:cubicBezTo>
                  <a:cubicBezTo>
                    <a:pt x="3217" y="1609"/>
                    <a:pt x="3705" y="975"/>
                    <a:pt x="4448" y="256"/>
                  </a:cubicBezTo>
                  <a:close/>
                  <a:moveTo>
                    <a:pt x="4801" y="1"/>
                  </a:moveTo>
                  <a:cubicBezTo>
                    <a:pt x="4789" y="13"/>
                    <a:pt x="4777" y="13"/>
                    <a:pt x="4765" y="25"/>
                  </a:cubicBezTo>
                  <a:cubicBezTo>
                    <a:pt x="4631" y="1304"/>
                    <a:pt x="4326" y="2584"/>
                    <a:pt x="4046" y="3827"/>
                  </a:cubicBezTo>
                  <a:cubicBezTo>
                    <a:pt x="3888" y="4522"/>
                    <a:pt x="3717" y="5241"/>
                    <a:pt x="3583" y="5947"/>
                  </a:cubicBezTo>
                  <a:lnTo>
                    <a:pt x="3571" y="5947"/>
                  </a:lnTo>
                  <a:cubicBezTo>
                    <a:pt x="3563" y="5947"/>
                    <a:pt x="3556" y="5946"/>
                    <a:pt x="3548" y="5946"/>
                  </a:cubicBezTo>
                  <a:cubicBezTo>
                    <a:pt x="3406" y="5946"/>
                    <a:pt x="3240" y="6052"/>
                    <a:pt x="3205" y="6191"/>
                  </a:cubicBezTo>
                  <a:cubicBezTo>
                    <a:pt x="3181" y="6167"/>
                    <a:pt x="3156" y="6154"/>
                    <a:pt x="3144" y="6142"/>
                  </a:cubicBezTo>
                  <a:cubicBezTo>
                    <a:pt x="2937" y="5143"/>
                    <a:pt x="2974" y="4083"/>
                    <a:pt x="3230" y="3035"/>
                  </a:cubicBezTo>
                  <a:cubicBezTo>
                    <a:pt x="3485" y="2036"/>
                    <a:pt x="3948" y="1061"/>
                    <a:pt x="4594" y="147"/>
                  </a:cubicBezTo>
                  <a:lnTo>
                    <a:pt x="4594" y="147"/>
                  </a:lnTo>
                  <a:cubicBezTo>
                    <a:pt x="4570" y="159"/>
                    <a:pt x="4546" y="171"/>
                    <a:pt x="4521" y="196"/>
                  </a:cubicBezTo>
                  <a:cubicBezTo>
                    <a:pt x="4509" y="208"/>
                    <a:pt x="4485" y="220"/>
                    <a:pt x="4472" y="232"/>
                  </a:cubicBezTo>
                  <a:cubicBezTo>
                    <a:pt x="4387" y="281"/>
                    <a:pt x="4314" y="342"/>
                    <a:pt x="4241" y="403"/>
                  </a:cubicBezTo>
                  <a:cubicBezTo>
                    <a:pt x="3595" y="1049"/>
                    <a:pt x="3144" y="1646"/>
                    <a:pt x="2852" y="2267"/>
                  </a:cubicBezTo>
                  <a:cubicBezTo>
                    <a:pt x="2279" y="3486"/>
                    <a:pt x="2255" y="4936"/>
                    <a:pt x="2754" y="6179"/>
                  </a:cubicBezTo>
                  <a:cubicBezTo>
                    <a:pt x="2754" y="6191"/>
                    <a:pt x="2742" y="6203"/>
                    <a:pt x="2730" y="6215"/>
                  </a:cubicBezTo>
                  <a:cubicBezTo>
                    <a:pt x="2547" y="5911"/>
                    <a:pt x="2413" y="5582"/>
                    <a:pt x="2328" y="5216"/>
                  </a:cubicBezTo>
                  <a:cubicBezTo>
                    <a:pt x="2182" y="4631"/>
                    <a:pt x="2182" y="3973"/>
                    <a:pt x="2316" y="3279"/>
                  </a:cubicBezTo>
                  <a:cubicBezTo>
                    <a:pt x="2425" y="2694"/>
                    <a:pt x="2632" y="2121"/>
                    <a:pt x="2913" y="1597"/>
                  </a:cubicBezTo>
                  <a:lnTo>
                    <a:pt x="2913" y="1597"/>
                  </a:lnTo>
                  <a:cubicBezTo>
                    <a:pt x="2864" y="1670"/>
                    <a:pt x="2803" y="1731"/>
                    <a:pt x="2754" y="1804"/>
                  </a:cubicBezTo>
                  <a:cubicBezTo>
                    <a:pt x="2523" y="2267"/>
                    <a:pt x="2364" y="2767"/>
                    <a:pt x="2267" y="3266"/>
                  </a:cubicBezTo>
                  <a:cubicBezTo>
                    <a:pt x="2133" y="3973"/>
                    <a:pt x="2133" y="4631"/>
                    <a:pt x="2279" y="5228"/>
                  </a:cubicBezTo>
                  <a:cubicBezTo>
                    <a:pt x="2364" y="5606"/>
                    <a:pt x="2511" y="5960"/>
                    <a:pt x="2706" y="6264"/>
                  </a:cubicBezTo>
                  <a:cubicBezTo>
                    <a:pt x="2706" y="6276"/>
                    <a:pt x="2693" y="6289"/>
                    <a:pt x="2693" y="6289"/>
                  </a:cubicBezTo>
                  <a:cubicBezTo>
                    <a:pt x="2681" y="6349"/>
                    <a:pt x="2718" y="6423"/>
                    <a:pt x="2742" y="6471"/>
                  </a:cubicBezTo>
                  <a:cubicBezTo>
                    <a:pt x="2925" y="6813"/>
                    <a:pt x="3120" y="7142"/>
                    <a:pt x="3327" y="7471"/>
                  </a:cubicBezTo>
                  <a:cubicBezTo>
                    <a:pt x="3254" y="9189"/>
                    <a:pt x="3936" y="10931"/>
                    <a:pt x="5167" y="12138"/>
                  </a:cubicBezTo>
                  <a:cubicBezTo>
                    <a:pt x="5862" y="12808"/>
                    <a:pt x="6702" y="13308"/>
                    <a:pt x="7531" y="13771"/>
                  </a:cubicBezTo>
                  <a:cubicBezTo>
                    <a:pt x="6361" y="13746"/>
                    <a:pt x="5350" y="13344"/>
                    <a:pt x="4168" y="12491"/>
                  </a:cubicBezTo>
                  <a:cubicBezTo>
                    <a:pt x="3303" y="11858"/>
                    <a:pt x="2523" y="11017"/>
                    <a:pt x="1816" y="9957"/>
                  </a:cubicBezTo>
                  <a:cubicBezTo>
                    <a:pt x="1767" y="9798"/>
                    <a:pt x="1731" y="9640"/>
                    <a:pt x="1694" y="9506"/>
                  </a:cubicBezTo>
                  <a:lnTo>
                    <a:pt x="1584" y="9506"/>
                  </a:lnTo>
                  <a:cubicBezTo>
                    <a:pt x="1584" y="9493"/>
                    <a:pt x="1584" y="9481"/>
                    <a:pt x="1572" y="9469"/>
                  </a:cubicBezTo>
                  <a:cubicBezTo>
                    <a:pt x="1463" y="9079"/>
                    <a:pt x="1341" y="8689"/>
                    <a:pt x="1146" y="8324"/>
                  </a:cubicBezTo>
                  <a:cubicBezTo>
                    <a:pt x="963" y="7958"/>
                    <a:pt x="731" y="7653"/>
                    <a:pt x="488" y="7397"/>
                  </a:cubicBezTo>
                  <a:cubicBezTo>
                    <a:pt x="439" y="7385"/>
                    <a:pt x="402" y="7373"/>
                    <a:pt x="354" y="7361"/>
                  </a:cubicBezTo>
                  <a:lnTo>
                    <a:pt x="354" y="7361"/>
                  </a:lnTo>
                  <a:cubicBezTo>
                    <a:pt x="646" y="7617"/>
                    <a:pt x="890" y="7946"/>
                    <a:pt x="1109" y="8348"/>
                  </a:cubicBezTo>
                  <a:cubicBezTo>
                    <a:pt x="1292" y="8714"/>
                    <a:pt x="1414" y="9103"/>
                    <a:pt x="1523" y="9481"/>
                  </a:cubicBezTo>
                  <a:cubicBezTo>
                    <a:pt x="1523" y="9485"/>
                    <a:pt x="1524" y="9488"/>
                    <a:pt x="1526" y="9491"/>
                  </a:cubicBezTo>
                  <a:lnTo>
                    <a:pt x="1526" y="9491"/>
                  </a:lnTo>
                  <a:cubicBezTo>
                    <a:pt x="1502" y="9457"/>
                    <a:pt x="1472" y="9416"/>
                    <a:pt x="1450" y="9384"/>
                  </a:cubicBezTo>
                  <a:cubicBezTo>
                    <a:pt x="1438" y="9359"/>
                    <a:pt x="1414" y="9347"/>
                    <a:pt x="1389" y="9347"/>
                  </a:cubicBezTo>
                  <a:cubicBezTo>
                    <a:pt x="1377" y="9347"/>
                    <a:pt x="1365" y="9347"/>
                    <a:pt x="1353" y="9359"/>
                  </a:cubicBezTo>
                  <a:cubicBezTo>
                    <a:pt x="1341" y="9359"/>
                    <a:pt x="1341" y="9359"/>
                    <a:pt x="1341" y="9372"/>
                  </a:cubicBezTo>
                  <a:cubicBezTo>
                    <a:pt x="756" y="8580"/>
                    <a:pt x="329" y="7897"/>
                    <a:pt x="25" y="7263"/>
                  </a:cubicBezTo>
                  <a:cubicBezTo>
                    <a:pt x="12" y="7263"/>
                    <a:pt x="0" y="7263"/>
                    <a:pt x="0" y="7251"/>
                  </a:cubicBezTo>
                  <a:lnTo>
                    <a:pt x="0" y="7312"/>
                  </a:lnTo>
                  <a:cubicBezTo>
                    <a:pt x="305" y="7946"/>
                    <a:pt x="731" y="8628"/>
                    <a:pt x="1316" y="9420"/>
                  </a:cubicBezTo>
                  <a:cubicBezTo>
                    <a:pt x="1316" y="9433"/>
                    <a:pt x="1316" y="9445"/>
                    <a:pt x="1316" y="9457"/>
                  </a:cubicBezTo>
                  <a:cubicBezTo>
                    <a:pt x="1353" y="9506"/>
                    <a:pt x="1377" y="9542"/>
                    <a:pt x="1402" y="9591"/>
                  </a:cubicBezTo>
                  <a:cubicBezTo>
                    <a:pt x="1341" y="9640"/>
                    <a:pt x="1304" y="9701"/>
                    <a:pt x="1280" y="9774"/>
                  </a:cubicBezTo>
                  <a:cubicBezTo>
                    <a:pt x="622" y="9225"/>
                    <a:pt x="159" y="8421"/>
                    <a:pt x="0" y="7568"/>
                  </a:cubicBezTo>
                  <a:lnTo>
                    <a:pt x="0" y="7568"/>
                  </a:lnTo>
                  <a:cubicBezTo>
                    <a:pt x="12" y="7726"/>
                    <a:pt x="37" y="7885"/>
                    <a:pt x="61" y="8031"/>
                  </a:cubicBezTo>
                  <a:cubicBezTo>
                    <a:pt x="281" y="8726"/>
                    <a:pt x="707" y="9372"/>
                    <a:pt x="1268" y="9835"/>
                  </a:cubicBezTo>
                  <a:lnTo>
                    <a:pt x="1280" y="9835"/>
                  </a:lnTo>
                  <a:cubicBezTo>
                    <a:pt x="1280" y="9835"/>
                    <a:pt x="1280" y="9847"/>
                    <a:pt x="1280" y="9859"/>
                  </a:cubicBezTo>
                  <a:cubicBezTo>
                    <a:pt x="1450" y="9957"/>
                    <a:pt x="1609" y="10066"/>
                    <a:pt x="1779" y="10164"/>
                  </a:cubicBezTo>
                  <a:cubicBezTo>
                    <a:pt x="2072" y="10602"/>
                    <a:pt x="2389" y="11005"/>
                    <a:pt x="2706" y="11358"/>
                  </a:cubicBezTo>
                  <a:cubicBezTo>
                    <a:pt x="2291" y="11139"/>
                    <a:pt x="1865" y="10992"/>
                    <a:pt x="1426" y="10956"/>
                  </a:cubicBezTo>
                  <a:cubicBezTo>
                    <a:pt x="1310" y="10944"/>
                    <a:pt x="1194" y="10937"/>
                    <a:pt x="1077" y="10937"/>
                  </a:cubicBezTo>
                  <a:cubicBezTo>
                    <a:pt x="960" y="10937"/>
                    <a:pt x="841" y="10944"/>
                    <a:pt x="719" y="10956"/>
                  </a:cubicBezTo>
                  <a:cubicBezTo>
                    <a:pt x="707" y="10968"/>
                    <a:pt x="683" y="10980"/>
                    <a:pt x="695" y="11005"/>
                  </a:cubicBezTo>
                  <a:cubicBezTo>
                    <a:pt x="695" y="11029"/>
                    <a:pt x="707" y="11041"/>
                    <a:pt x="731" y="11041"/>
                  </a:cubicBezTo>
                  <a:cubicBezTo>
                    <a:pt x="862" y="11024"/>
                    <a:pt x="992" y="11015"/>
                    <a:pt x="1121" y="11015"/>
                  </a:cubicBezTo>
                  <a:cubicBezTo>
                    <a:pt x="1727" y="11015"/>
                    <a:pt x="2314" y="11201"/>
                    <a:pt x="2876" y="11553"/>
                  </a:cubicBezTo>
                  <a:cubicBezTo>
                    <a:pt x="3266" y="11955"/>
                    <a:pt x="3656" y="12308"/>
                    <a:pt x="4083" y="12625"/>
                  </a:cubicBezTo>
                  <a:cubicBezTo>
                    <a:pt x="5336" y="13536"/>
                    <a:pt x="6430" y="13930"/>
                    <a:pt x="7696" y="13930"/>
                  </a:cubicBezTo>
                  <a:cubicBezTo>
                    <a:pt x="7735" y="13930"/>
                    <a:pt x="7773" y="13930"/>
                    <a:pt x="7811" y="13929"/>
                  </a:cubicBezTo>
                  <a:cubicBezTo>
                    <a:pt x="7824" y="13941"/>
                    <a:pt x="7836" y="13941"/>
                    <a:pt x="7848" y="13954"/>
                  </a:cubicBezTo>
                  <a:cubicBezTo>
                    <a:pt x="8762" y="14465"/>
                    <a:pt x="9700" y="14989"/>
                    <a:pt x="10468" y="15720"/>
                  </a:cubicBezTo>
                  <a:cubicBezTo>
                    <a:pt x="11248" y="16488"/>
                    <a:pt x="11845" y="17475"/>
                    <a:pt x="12174" y="18596"/>
                  </a:cubicBezTo>
                  <a:cubicBezTo>
                    <a:pt x="12174" y="18596"/>
                    <a:pt x="12186" y="18596"/>
                    <a:pt x="12186" y="18609"/>
                  </a:cubicBezTo>
                  <a:cubicBezTo>
                    <a:pt x="12320" y="19047"/>
                    <a:pt x="12418" y="19523"/>
                    <a:pt x="12466" y="19998"/>
                  </a:cubicBezTo>
                  <a:cubicBezTo>
                    <a:pt x="12625" y="21497"/>
                    <a:pt x="12369" y="23130"/>
                    <a:pt x="11723" y="24726"/>
                  </a:cubicBezTo>
                  <a:cubicBezTo>
                    <a:pt x="11711" y="24775"/>
                    <a:pt x="11723" y="24811"/>
                    <a:pt x="11772" y="24836"/>
                  </a:cubicBezTo>
                  <a:cubicBezTo>
                    <a:pt x="11778" y="24838"/>
                    <a:pt x="11785" y="24839"/>
                    <a:pt x="11792" y="24839"/>
                  </a:cubicBezTo>
                  <a:cubicBezTo>
                    <a:pt x="11825" y="24839"/>
                    <a:pt x="11859" y="24817"/>
                    <a:pt x="11869" y="24787"/>
                  </a:cubicBezTo>
                  <a:cubicBezTo>
                    <a:pt x="12466" y="23300"/>
                    <a:pt x="12735" y="21789"/>
                    <a:pt x="12649" y="20376"/>
                  </a:cubicBezTo>
                  <a:cubicBezTo>
                    <a:pt x="12710" y="20022"/>
                    <a:pt x="12844" y="19669"/>
                    <a:pt x="13039" y="19315"/>
                  </a:cubicBezTo>
                  <a:cubicBezTo>
                    <a:pt x="13295" y="18852"/>
                    <a:pt x="13685" y="18389"/>
                    <a:pt x="14197" y="17914"/>
                  </a:cubicBezTo>
                  <a:cubicBezTo>
                    <a:pt x="14294" y="17841"/>
                    <a:pt x="14380" y="17768"/>
                    <a:pt x="14465" y="17682"/>
                  </a:cubicBezTo>
                  <a:cubicBezTo>
                    <a:pt x="14721" y="17463"/>
                    <a:pt x="14989" y="17219"/>
                    <a:pt x="15208" y="16951"/>
                  </a:cubicBezTo>
                  <a:cubicBezTo>
                    <a:pt x="15452" y="16659"/>
                    <a:pt x="15744" y="16196"/>
                    <a:pt x="15744" y="15672"/>
                  </a:cubicBezTo>
                  <a:cubicBezTo>
                    <a:pt x="15744" y="15647"/>
                    <a:pt x="15720" y="15635"/>
                    <a:pt x="15708" y="15635"/>
                  </a:cubicBezTo>
                  <a:lnTo>
                    <a:pt x="15696" y="15623"/>
                  </a:lnTo>
                  <a:cubicBezTo>
                    <a:pt x="15671" y="15623"/>
                    <a:pt x="15659" y="15635"/>
                    <a:pt x="15659" y="15660"/>
                  </a:cubicBezTo>
                  <a:cubicBezTo>
                    <a:pt x="15659" y="16171"/>
                    <a:pt x="15379" y="16610"/>
                    <a:pt x="15147" y="16890"/>
                  </a:cubicBezTo>
                  <a:cubicBezTo>
                    <a:pt x="14928" y="17158"/>
                    <a:pt x="14660" y="17390"/>
                    <a:pt x="14404" y="17609"/>
                  </a:cubicBezTo>
                  <a:cubicBezTo>
                    <a:pt x="14319" y="17695"/>
                    <a:pt x="14233" y="17768"/>
                    <a:pt x="14148" y="17853"/>
                  </a:cubicBezTo>
                  <a:cubicBezTo>
                    <a:pt x="13624" y="18328"/>
                    <a:pt x="13234" y="18791"/>
                    <a:pt x="12966" y="19267"/>
                  </a:cubicBezTo>
                  <a:cubicBezTo>
                    <a:pt x="12820" y="19547"/>
                    <a:pt x="12698" y="19827"/>
                    <a:pt x="12625" y="20107"/>
                  </a:cubicBezTo>
                  <a:cubicBezTo>
                    <a:pt x="12625" y="20059"/>
                    <a:pt x="12613" y="20010"/>
                    <a:pt x="12613" y="19973"/>
                  </a:cubicBezTo>
                  <a:cubicBezTo>
                    <a:pt x="12564" y="19486"/>
                    <a:pt x="12466" y="19011"/>
                    <a:pt x="12332" y="18560"/>
                  </a:cubicBezTo>
                  <a:cubicBezTo>
                    <a:pt x="12491" y="18170"/>
                    <a:pt x="12454" y="17731"/>
                    <a:pt x="12405" y="17402"/>
                  </a:cubicBezTo>
                  <a:cubicBezTo>
                    <a:pt x="12296" y="16634"/>
                    <a:pt x="12003" y="15915"/>
                    <a:pt x="11723" y="15221"/>
                  </a:cubicBezTo>
                  <a:cubicBezTo>
                    <a:pt x="11589" y="14892"/>
                    <a:pt x="11455" y="14551"/>
                    <a:pt x="11345" y="14222"/>
                  </a:cubicBezTo>
                  <a:lnTo>
                    <a:pt x="11309" y="14100"/>
                  </a:lnTo>
                  <a:cubicBezTo>
                    <a:pt x="11028" y="13308"/>
                    <a:pt x="10821" y="12686"/>
                    <a:pt x="10992" y="12004"/>
                  </a:cubicBezTo>
                  <a:cubicBezTo>
                    <a:pt x="11102" y="11906"/>
                    <a:pt x="11199" y="11809"/>
                    <a:pt x="11309" y="11699"/>
                  </a:cubicBezTo>
                  <a:cubicBezTo>
                    <a:pt x="11418" y="11638"/>
                    <a:pt x="11528" y="11553"/>
                    <a:pt x="11638" y="11480"/>
                  </a:cubicBezTo>
                  <a:cubicBezTo>
                    <a:pt x="12137" y="11078"/>
                    <a:pt x="12540" y="10541"/>
                    <a:pt x="12783" y="9932"/>
                  </a:cubicBezTo>
                  <a:cubicBezTo>
                    <a:pt x="12783" y="9871"/>
                    <a:pt x="12783" y="9810"/>
                    <a:pt x="12783" y="9762"/>
                  </a:cubicBezTo>
                  <a:cubicBezTo>
                    <a:pt x="12552" y="10456"/>
                    <a:pt x="12101" y="11065"/>
                    <a:pt x="11504" y="11504"/>
                  </a:cubicBezTo>
                  <a:cubicBezTo>
                    <a:pt x="11492" y="11468"/>
                    <a:pt x="11479" y="11443"/>
                    <a:pt x="11467" y="11419"/>
                  </a:cubicBezTo>
                  <a:cubicBezTo>
                    <a:pt x="11504" y="11394"/>
                    <a:pt x="11528" y="11358"/>
                    <a:pt x="11552" y="11334"/>
                  </a:cubicBezTo>
                  <a:cubicBezTo>
                    <a:pt x="11955" y="10761"/>
                    <a:pt x="12223" y="10273"/>
                    <a:pt x="12381" y="9774"/>
                  </a:cubicBezTo>
                  <a:cubicBezTo>
                    <a:pt x="12515" y="9372"/>
                    <a:pt x="12564" y="8969"/>
                    <a:pt x="12552" y="8592"/>
                  </a:cubicBezTo>
                  <a:cubicBezTo>
                    <a:pt x="12527" y="8543"/>
                    <a:pt x="12515" y="8494"/>
                    <a:pt x="12491" y="8458"/>
                  </a:cubicBezTo>
                  <a:lnTo>
                    <a:pt x="12491" y="8458"/>
                  </a:lnTo>
                  <a:cubicBezTo>
                    <a:pt x="12527" y="8872"/>
                    <a:pt x="12479" y="9311"/>
                    <a:pt x="12332" y="9749"/>
                  </a:cubicBezTo>
                  <a:cubicBezTo>
                    <a:pt x="12174" y="10249"/>
                    <a:pt x="11906" y="10736"/>
                    <a:pt x="11504" y="11297"/>
                  </a:cubicBezTo>
                  <a:cubicBezTo>
                    <a:pt x="11492" y="11334"/>
                    <a:pt x="11467" y="11358"/>
                    <a:pt x="11431" y="11370"/>
                  </a:cubicBezTo>
                  <a:cubicBezTo>
                    <a:pt x="11394" y="11321"/>
                    <a:pt x="11333" y="11285"/>
                    <a:pt x="11272" y="11273"/>
                  </a:cubicBezTo>
                  <a:cubicBezTo>
                    <a:pt x="11833" y="10237"/>
                    <a:pt x="12113" y="9043"/>
                    <a:pt x="12064" y="7873"/>
                  </a:cubicBezTo>
                  <a:lnTo>
                    <a:pt x="12064" y="7873"/>
                  </a:lnTo>
                  <a:cubicBezTo>
                    <a:pt x="12052" y="7885"/>
                    <a:pt x="12028" y="7897"/>
                    <a:pt x="12016" y="7909"/>
                  </a:cubicBezTo>
                  <a:cubicBezTo>
                    <a:pt x="12052" y="9067"/>
                    <a:pt x="11772" y="10249"/>
                    <a:pt x="11211" y="11273"/>
                  </a:cubicBezTo>
                  <a:cubicBezTo>
                    <a:pt x="11102" y="11273"/>
                    <a:pt x="10992" y="11334"/>
                    <a:pt x="10943" y="11431"/>
                  </a:cubicBezTo>
                  <a:cubicBezTo>
                    <a:pt x="10931" y="11394"/>
                    <a:pt x="10907" y="11358"/>
                    <a:pt x="10882" y="11321"/>
                  </a:cubicBezTo>
                  <a:cubicBezTo>
                    <a:pt x="10943" y="10200"/>
                    <a:pt x="11272" y="9067"/>
                    <a:pt x="11857" y="8031"/>
                  </a:cubicBezTo>
                  <a:lnTo>
                    <a:pt x="11857" y="8031"/>
                  </a:lnTo>
                  <a:cubicBezTo>
                    <a:pt x="11821" y="8056"/>
                    <a:pt x="11784" y="8092"/>
                    <a:pt x="11747" y="8129"/>
                  </a:cubicBezTo>
                  <a:cubicBezTo>
                    <a:pt x="11211" y="9116"/>
                    <a:pt x="10894" y="10200"/>
                    <a:pt x="10834" y="11273"/>
                  </a:cubicBezTo>
                  <a:cubicBezTo>
                    <a:pt x="10821" y="11273"/>
                    <a:pt x="10821" y="11273"/>
                    <a:pt x="10821" y="11260"/>
                  </a:cubicBezTo>
                  <a:cubicBezTo>
                    <a:pt x="10797" y="11260"/>
                    <a:pt x="10785" y="11248"/>
                    <a:pt x="10773" y="11248"/>
                  </a:cubicBezTo>
                  <a:cubicBezTo>
                    <a:pt x="10578" y="10554"/>
                    <a:pt x="10639" y="9786"/>
                    <a:pt x="10955" y="9140"/>
                  </a:cubicBezTo>
                  <a:cubicBezTo>
                    <a:pt x="11065" y="8909"/>
                    <a:pt x="11211" y="8689"/>
                    <a:pt x="11358" y="8482"/>
                  </a:cubicBezTo>
                  <a:lnTo>
                    <a:pt x="11358" y="8482"/>
                  </a:lnTo>
                  <a:cubicBezTo>
                    <a:pt x="11260" y="8592"/>
                    <a:pt x="11163" y="8701"/>
                    <a:pt x="11077" y="8811"/>
                  </a:cubicBezTo>
                  <a:cubicBezTo>
                    <a:pt x="11016" y="8909"/>
                    <a:pt x="10955" y="9006"/>
                    <a:pt x="10907" y="9116"/>
                  </a:cubicBezTo>
                  <a:cubicBezTo>
                    <a:pt x="10590" y="9762"/>
                    <a:pt x="10529" y="10541"/>
                    <a:pt x="10712" y="11236"/>
                  </a:cubicBezTo>
                  <a:cubicBezTo>
                    <a:pt x="10675" y="11248"/>
                    <a:pt x="10639" y="11260"/>
                    <a:pt x="10614" y="11285"/>
                  </a:cubicBezTo>
                  <a:cubicBezTo>
                    <a:pt x="10663" y="11529"/>
                    <a:pt x="10736" y="11760"/>
                    <a:pt x="10834" y="11992"/>
                  </a:cubicBezTo>
                  <a:cubicBezTo>
                    <a:pt x="10663" y="12711"/>
                    <a:pt x="10882" y="13369"/>
                    <a:pt x="11150" y="14148"/>
                  </a:cubicBezTo>
                  <a:lnTo>
                    <a:pt x="11199" y="14270"/>
                  </a:lnTo>
                  <a:cubicBezTo>
                    <a:pt x="11309" y="14612"/>
                    <a:pt x="11443" y="14941"/>
                    <a:pt x="11577" y="15282"/>
                  </a:cubicBezTo>
                  <a:cubicBezTo>
                    <a:pt x="11857" y="15964"/>
                    <a:pt x="12137" y="16683"/>
                    <a:pt x="12247" y="17427"/>
                  </a:cubicBezTo>
                  <a:cubicBezTo>
                    <a:pt x="12296" y="17682"/>
                    <a:pt x="12320" y="18011"/>
                    <a:pt x="12247" y="18316"/>
                  </a:cubicBezTo>
                  <a:cubicBezTo>
                    <a:pt x="11894" y="17268"/>
                    <a:pt x="11321" y="16330"/>
                    <a:pt x="10565" y="15599"/>
                  </a:cubicBezTo>
                  <a:cubicBezTo>
                    <a:pt x="9993" y="15050"/>
                    <a:pt x="9322" y="14612"/>
                    <a:pt x="8640" y="14222"/>
                  </a:cubicBezTo>
                  <a:lnTo>
                    <a:pt x="8640" y="14209"/>
                  </a:lnTo>
                  <a:cubicBezTo>
                    <a:pt x="7141" y="12101"/>
                    <a:pt x="6690" y="9384"/>
                    <a:pt x="7409" y="6947"/>
                  </a:cubicBezTo>
                  <a:cubicBezTo>
                    <a:pt x="7421" y="6922"/>
                    <a:pt x="7409" y="6910"/>
                    <a:pt x="7385" y="6898"/>
                  </a:cubicBezTo>
                  <a:cubicBezTo>
                    <a:pt x="7361" y="6898"/>
                    <a:pt x="7348" y="6910"/>
                    <a:pt x="7336" y="6922"/>
                  </a:cubicBezTo>
                  <a:cubicBezTo>
                    <a:pt x="6617" y="9335"/>
                    <a:pt x="7056" y="12028"/>
                    <a:pt x="8494" y="14136"/>
                  </a:cubicBezTo>
                  <a:cubicBezTo>
                    <a:pt x="8299" y="14027"/>
                    <a:pt x="8104" y="13917"/>
                    <a:pt x="7909" y="13807"/>
                  </a:cubicBezTo>
                  <a:cubicBezTo>
                    <a:pt x="6983" y="13295"/>
                    <a:pt x="6032" y="12759"/>
                    <a:pt x="5277" y="12028"/>
                  </a:cubicBezTo>
                  <a:cubicBezTo>
                    <a:pt x="4083" y="10858"/>
                    <a:pt x="3424" y="9201"/>
                    <a:pt x="3461" y="7544"/>
                  </a:cubicBezTo>
                  <a:cubicBezTo>
                    <a:pt x="3839" y="7239"/>
                    <a:pt x="4217" y="6922"/>
                    <a:pt x="4533" y="6581"/>
                  </a:cubicBezTo>
                  <a:lnTo>
                    <a:pt x="4521" y="6532"/>
                  </a:lnTo>
                  <a:cubicBezTo>
                    <a:pt x="4533" y="6508"/>
                    <a:pt x="4558" y="6496"/>
                    <a:pt x="4570" y="6471"/>
                  </a:cubicBezTo>
                  <a:cubicBezTo>
                    <a:pt x="5313" y="5606"/>
                    <a:pt x="5862" y="4595"/>
                    <a:pt x="6191" y="3510"/>
                  </a:cubicBezTo>
                  <a:cubicBezTo>
                    <a:pt x="6191" y="3449"/>
                    <a:pt x="6191" y="3388"/>
                    <a:pt x="6191" y="3340"/>
                  </a:cubicBezTo>
                  <a:cubicBezTo>
                    <a:pt x="5862" y="4485"/>
                    <a:pt x="5277" y="5570"/>
                    <a:pt x="4497" y="6484"/>
                  </a:cubicBezTo>
                  <a:cubicBezTo>
                    <a:pt x="4472" y="6435"/>
                    <a:pt x="4436" y="6374"/>
                    <a:pt x="4399" y="6325"/>
                  </a:cubicBezTo>
                  <a:cubicBezTo>
                    <a:pt x="4960" y="5509"/>
                    <a:pt x="5301" y="4595"/>
                    <a:pt x="5545" y="3839"/>
                  </a:cubicBezTo>
                  <a:cubicBezTo>
                    <a:pt x="5715" y="3279"/>
                    <a:pt x="5898" y="2645"/>
                    <a:pt x="5959" y="1975"/>
                  </a:cubicBezTo>
                  <a:lnTo>
                    <a:pt x="5923" y="1853"/>
                  </a:lnTo>
                  <a:cubicBezTo>
                    <a:pt x="5862" y="2560"/>
                    <a:pt x="5679" y="3230"/>
                    <a:pt x="5484" y="3827"/>
                  </a:cubicBezTo>
                  <a:cubicBezTo>
                    <a:pt x="5252" y="4570"/>
                    <a:pt x="4923" y="5472"/>
                    <a:pt x="4375" y="6276"/>
                  </a:cubicBezTo>
                  <a:cubicBezTo>
                    <a:pt x="4351" y="6252"/>
                    <a:pt x="4326" y="6228"/>
                    <a:pt x="4302" y="6203"/>
                  </a:cubicBezTo>
                  <a:cubicBezTo>
                    <a:pt x="4241" y="6163"/>
                    <a:pt x="4156" y="6139"/>
                    <a:pt x="4073" y="6139"/>
                  </a:cubicBezTo>
                  <a:cubicBezTo>
                    <a:pt x="4055" y="6139"/>
                    <a:pt x="4038" y="6140"/>
                    <a:pt x="4022" y="6142"/>
                  </a:cubicBezTo>
                  <a:cubicBezTo>
                    <a:pt x="4034" y="6130"/>
                    <a:pt x="4046" y="6106"/>
                    <a:pt x="4046" y="6081"/>
                  </a:cubicBezTo>
                  <a:cubicBezTo>
                    <a:pt x="4594" y="4534"/>
                    <a:pt x="5216" y="2523"/>
                    <a:pt x="5167" y="439"/>
                  </a:cubicBezTo>
                  <a:cubicBezTo>
                    <a:pt x="5143" y="415"/>
                    <a:pt x="5131" y="391"/>
                    <a:pt x="5106" y="366"/>
                  </a:cubicBezTo>
                  <a:lnTo>
                    <a:pt x="5106" y="366"/>
                  </a:lnTo>
                  <a:cubicBezTo>
                    <a:pt x="5167" y="2462"/>
                    <a:pt x="4558" y="4509"/>
                    <a:pt x="3997" y="6057"/>
                  </a:cubicBezTo>
                  <a:cubicBezTo>
                    <a:pt x="3985" y="6094"/>
                    <a:pt x="3973" y="6130"/>
                    <a:pt x="3961" y="6167"/>
                  </a:cubicBezTo>
                  <a:cubicBezTo>
                    <a:pt x="3936" y="6179"/>
                    <a:pt x="3900" y="6203"/>
                    <a:pt x="3888" y="6228"/>
                  </a:cubicBezTo>
                  <a:cubicBezTo>
                    <a:pt x="3851" y="6106"/>
                    <a:pt x="3754" y="5996"/>
                    <a:pt x="3632" y="5960"/>
                  </a:cubicBezTo>
                  <a:cubicBezTo>
                    <a:pt x="3766" y="5253"/>
                    <a:pt x="3936" y="4534"/>
                    <a:pt x="4095" y="3839"/>
                  </a:cubicBezTo>
                  <a:cubicBezTo>
                    <a:pt x="4387" y="2584"/>
                    <a:pt x="4680" y="1292"/>
                    <a:pt x="4814" y="13"/>
                  </a:cubicBezTo>
                  <a:cubicBezTo>
                    <a:pt x="4814" y="13"/>
                    <a:pt x="4801" y="1"/>
                    <a:pt x="4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0" name="Google Shape;1310;p22"/>
          <p:cNvGrpSpPr/>
          <p:nvPr/>
        </p:nvGrpSpPr>
        <p:grpSpPr>
          <a:xfrm rot="-3981189">
            <a:off x="-740805" y="3262848"/>
            <a:ext cx="1389428" cy="907942"/>
            <a:chOff x="449626" y="329950"/>
            <a:chExt cx="2741255" cy="1791314"/>
          </a:xfrm>
        </p:grpSpPr>
        <p:sp>
          <p:nvSpPr>
            <p:cNvPr id="1311" name="Google Shape;1311;p22"/>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2"/>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2"/>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2"/>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2"/>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2"/>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2"/>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8" name="Google Shape;1318;p22"/>
          <p:cNvSpPr/>
          <p:nvPr/>
        </p:nvSpPr>
        <p:spPr>
          <a:xfrm>
            <a:off x="6952047" y="4694521"/>
            <a:ext cx="972696" cy="1020782"/>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9" name="Google Shape;1319;p22"/>
          <p:cNvGrpSpPr/>
          <p:nvPr/>
        </p:nvGrpSpPr>
        <p:grpSpPr>
          <a:xfrm>
            <a:off x="8509732" y="4327164"/>
            <a:ext cx="797325" cy="709837"/>
            <a:chOff x="525853" y="736520"/>
            <a:chExt cx="4284390" cy="3814277"/>
          </a:xfrm>
        </p:grpSpPr>
        <p:sp>
          <p:nvSpPr>
            <p:cNvPr id="1320" name="Google Shape;1320;p22"/>
            <p:cNvSpPr/>
            <p:nvPr/>
          </p:nvSpPr>
          <p:spPr>
            <a:xfrm>
              <a:off x="2486636" y="2508801"/>
              <a:ext cx="1944261" cy="1774022"/>
            </a:xfrm>
            <a:custGeom>
              <a:avLst/>
              <a:gdLst/>
              <a:ahLst/>
              <a:cxnLst/>
              <a:rect l="l" t="t" r="r" b="b"/>
              <a:pathLst>
                <a:path w="6704" h="6117" extrusionOk="0">
                  <a:moveTo>
                    <a:pt x="2877" y="1"/>
                  </a:moveTo>
                  <a:cubicBezTo>
                    <a:pt x="2472" y="1"/>
                    <a:pt x="2068" y="64"/>
                    <a:pt x="1672" y="155"/>
                  </a:cubicBezTo>
                  <a:cubicBezTo>
                    <a:pt x="1411" y="213"/>
                    <a:pt x="1120" y="301"/>
                    <a:pt x="946" y="519"/>
                  </a:cubicBezTo>
                  <a:cubicBezTo>
                    <a:pt x="800" y="708"/>
                    <a:pt x="771" y="969"/>
                    <a:pt x="742" y="1202"/>
                  </a:cubicBezTo>
                  <a:cubicBezTo>
                    <a:pt x="698" y="1667"/>
                    <a:pt x="611" y="2118"/>
                    <a:pt x="495" y="2554"/>
                  </a:cubicBezTo>
                  <a:cubicBezTo>
                    <a:pt x="437" y="2787"/>
                    <a:pt x="364" y="3005"/>
                    <a:pt x="291" y="3238"/>
                  </a:cubicBezTo>
                  <a:cubicBezTo>
                    <a:pt x="233" y="3441"/>
                    <a:pt x="73" y="3688"/>
                    <a:pt x="44" y="3921"/>
                  </a:cubicBezTo>
                  <a:cubicBezTo>
                    <a:pt x="0" y="4241"/>
                    <a:pt x="393" y="4604"/>
                    <a:pt x="611" y="4822"/>
                  </a:cubicBezTo>
                  <a:cubicBezTo>
                    <a:pt x="887" y="5099"/>
                    <a:pt x="1222" y="5331"/>
                    <a:pt x="1571" y="5520"/>
                  </a:cubicBezTo>
                  <a:cubicBezTo>
                    <a:pt x="1963" y="5738"/>
                    <a:pt x="2399" y="5898"/>
                    <a:pt x="2836" y="6000"/>
                  </a:cubicBezTo>
                  <a:lnTo>
                    <a:pt x="2850" y="6000"/>
                  </a:lnTo>
                  <a:cubicBezTo>
                    <a:pt x="3106" y="6067"/>
                    <a:pt x="3380" y="6117"/>
                    <a:pt x="3650" y="6117"/>
                  </a:cubicBezTo>
                  <a:cubicBezTo>
                    <a:pt x="3733" y="6117"/>
                    <a:pt x="3815" y="6112"/>
                    <a:pt x="3897" y="6102"/>
                  </a:cubicBezTo>
                  <a:cubicBezTo>
                    <a:pt x="4246" y="6073"/>
                    <a:pt x="4595" y="5942"/>
                    <a:pt x="4842" y="5680"/>
                  </a:cubicBezTo>
                  <a:cubicBezTo>
                    <a:pt x="5089" y="5433"/>
                    <a:pt x="5220" y="5099"/>
                    <a:pt x="5409" y="4822"/>
                  </a:cubicBezTo>
                  <a:cubicBezTo>
                    <a:pt x="5642" y="4488"/>
                    <a:pt x="5962" y="4226"/>
                    <a:pt x="6223" y="3936"/>
                  </a:cubicBezTo>
                  <a:cubicBezTo>
                    <a:pt x="6485" y="3630"/>
                    <a:pt x="6703" y="3252"/>
                    <a:pt x="6660" y="2845"/>
                  </a:cubicBezTo>
                  <a:cubicBezTo>
                    <a:pt x="6647" y="2668"/>
                    <a:pt x="6524" y="2468"/>
                    <a:pt x="6357" y="2468"/>
                  </a:cubicBezTo>
                  <a:cubicBezTo>
                    <a:pt x="6333" y="2468"/>
                    <a:pt x="6308" y="2472"/>
                    <a:pt x="6282" y="2482"/>
                  </a:cubicBezTo>
                  <a:cubicBezTo>
                    <a:pt x="6105" y="2536"/>
                    <a:pt x="6017" y="2820"/>
                    <a:pt x="5839" y="2820"/>
                  </a:cubicBezTo>
                  <a:cubicBezTo>
                    <a:pt x="5827" y="2820"/>
                    <a:pt x="5815" y="2819"/>
                    <a:pt x="5802" y="2816"/>
                  </a:cubicBezTo>
                  <a:cubicBezTo>
                    <a:pt x="5685" y="2801"/>
                    <a:pt x="5627" y="2656"/>
                    <a:pt x="5613" y="2525"/>
                  </a:cubicBezTo>
                  <a:cubicBezTo>
                    <a:pt x="5467" y="1915"/>
                    <a:pt x="5307" y="1289"/>
                    <a:pt x="4900" y="810"/>
                  </a:cubicBezTo>
                  <a:cubicBezTo>
                    <a:pt x="4522" y="373"/>
                    <a:pt x="3970" y="126"/>
                    <a:pt x="3403" y="39"/>
                  </a:cubicBezTo>
                  <a:cubicBezTo>
                    <a:pt x="3227" y="13"/>
                    <a:pt x="3052" y="1"/>
                    <a:pt x="2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2"/>
            <p:cNvSpPr/>
            <p:nvPr/>
          </p:nvSpPr>
          <p:spPr>
            <a:xfrm>
              <a:off x="2971540" y="2692960"/>
              <a:ext cx="679215" cy="759259"/>
            </a:xfrm>
            <a:custGeom>
              <a:avLst/>
              <a:gdLst/>
              <a:ahLst/>
              <a:cxnLst/>
              <a:rect l="l" t="t" r="r" b="b"/>
              <a:pathLst>
                <a:path w="2342" h="2618" extrusionOk="0">
                  <a:moveTo>
                    <a:pt x="0" y="0"/>
                  </a:moveTo>
                  <a:lnTo>
                    <a:pt x="0" y="0"/>
                  </a:lnTo>
                  <a:cubicBezTo>
                    <a:pt x="15" y="73"/>
                    <a:pt x="30" y="145"/>
                    <a:pt x="44" y="218"/>
                  </a:cubicBezTo>
                  <a:lnTo>
                    <a:pt x="102" y="451"/>
                  </a:lnTo>
                  <a:lnTo>
                    <a:pt x="175" y="669"/>
                  </a:lnTo>
                  <a:lnTo>
                    <a:pt x="277" y="872"/>
                  </a:lnTo>
                  <a:cubicBezTo>
                    <a:pt x="408" y="1163"/>
                    <a:pt x="582" y="1425"/>
                    <a:pt x="786" y="1643"/>
                  </a:cubicBezTo>
                  <a:cubicBezTo>
                    <a:pt x="989" y="1890"/>
                    <a:pt x="1236" y="2094"/>
                    <a:pt x="1498" y="2254"/>
                  </a:cubicBezTo>
                  <a:lnTo>
                    <a:pt x="1702" y="2370"/>
                  </a:lnTo>
                  <a:lnTo>
                    <a:pt x="1905" y="2472"/>
                  </a:lnTo>
                  <a:lnTo>
                    <a:pt x="2123" y="2559"/>
                  </a:lnTo>
                  <a:cubicBezTo>
                    <a:pt x="2196" y="2574"/>
                    <a:pt x="2269" y="2603"/>
                    <a:pt x="2341" y="2617"/>
                  </a:cubicBezTo>
                  <a:cubicBezTo>
                    <a:pt x="2283" y="2588"/>
                    <a:pt x="2211" y="2559"/>
                    <a:pt x="2138" y="2530"/>
                  </a:cubicBezTo>
                  <a:lnTo>
                    <a:pt x="1934" y="2414"/>
                  </a:lnTo>
                  <a:lnTo>
                    <a:pt x="1731" y="2312"/>
                  </a:lnTo>
                  <a:lnTo>
                    <a:pt x="1542" y="2181"/>
                  </a:lnTo>
                  <a:cubicBezTo>
                    <a:pt x="1295" y="2007"/>
                    <a:pt x="1076" y="1803"/>
                    <a:pt x="873" y="1570"/>
                  </a:cubicBezTo>
                  <a:cubicBezTo>
                    <a:pt x="669" y="1352"/>
                    <a:pt x="495" y="1105"/>
                    <a:pt x="349" y="843"/>
                  </a:cubicBezTo>
                  <a:cubicBezTo>
                    <a:pt x="204" y="567"/>
                    <a:pt x="88" y="29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2"/>
            <p:cNvSpPr/>
            <p:nvPr/>
          </p:nvSpPr>
          <p:spPr>
            <a:xfrm>
              <a:off x="3022002" y="2675849"/>
              <a:ext cx="502306" cy="278704"/>
            </a:xfrm>
            <a:custGeom>
              <a:avLst/>
              <a:gdLst/>
              <a:ahLst/>
              <a:cxnLst/>
              <a:rect l="l" t="t" r="r" b="b"/>
              <a:pathLst>
                <a:path w="1732" h="961" extrusionOk="0">
                  <a:moveTo>
                    <a:pt x="1" y="1"/>
                  </a:moveTo>
                  <a:lnTo>
                    <a:pt x="1" y="1"/>
                  </a:lnTo>
                  <a:cubicBezTo>
                    <a:pt x="219" y="248"/>
                    <a:pt x="481" y="466"/>
                    <a:pt x="786" y="626"/>
                  </a:cubicBezTo>
                  <a:cubicBezTo>
                    <a:pt x="1077" y="786"/>
                    <a:pt x="1397" y="917"/>
                    <a:pt x="1731" y="961"/>
                  </a:cubicBezTo>
                  <a:cubicBezTo>
                    <a:pt x="1426" y="830"/>
                    <a:pt x="1121" y="684"/>
                    <a:pt x="830" y="524"/>
                  </a:cubicBezTo>
                  <a:cubicBezTo>
                    <a:pt x="553" y="364"/>
                    <a:pt x="277" y="19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2"/>
            <p:cNvSpPr/>
            <p:nvPr/>
          </p:nvSpPr>
          <p:spPr>
            <a:xfrm>
              <a:off x="2870325" y="2751833"/>
              <a:ext cx="194310" cy="590761"/>
            </a:xfrm>
            <a:custGeom>
              <a:avLst/>
              <a:gdLst/>
              <a:ahLst/>
              <a:cxnLst/>
              <a:rect l="l" t="t" r="r" b="b"/>
              <a:pathLst>
                <a:path w="670" h="2037" extrusionOk="0">
                  <a:moveTo>
                    <a:pt x="15" y="1"/>
                  </a:moveTo>
                  <a:lnTo>
                    <a:pt x="15" y="15"/>
                  </a:lnTo>
                  <a:cubicBezTo>
                    <a:pt x="1" y="364"/>
                    <a:pt x="73" y="728"/>
                    <a:pt x="175" y="1077"/>
                  </a:cubicBezTo>
                  <a:cubicBezTo>
                    <a:pt x="291" y="1411"/>
                    <a:pt x="451" y="1745"/>
                    <a:pt x="669" y="2036"/>
                  </a:cubicBezTo>
                  <a:cubicBezTo>
                    <a:pt x="524" y="1702"/>
                    <a:pt x="393" y="1367"/>
                    <a:pt x="291" y="1033"/>
                  </a:cubicBezTo>
                  <a:cubicBezTo>
                    <a:pt x="175" y="699"/>
                    <a:pt x="88" y="350"/>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2"/>
            <p:cNvSpPr/>
            <p:nvPr/>
          </p:nvSpPr>
          <p:spPr>
            <a:xfrm>
              <a:off x="525853" y="2067688"/>
              <a:ext cx="1632204" cy="1135989"/>
            </a:xfrm>
            <a:custGeom>
              <a:avLst/>
              <a:gdLst/>
              <a:ahLst/>
              <a:cxnLst/>
              <a:rect l="l" t="t" r="r" b="b"/>
              <a:pathLst>
                <a:path w="5628" h="3917" extrusionOk="0">
                  <a:moveTo>
                    <a:pt x="2145" y="0"/>
                  </a:moveTo>
                  <a:cubicBezTo>
                    <a:pt x="2104" y="0"/>
                    <a:pt x="2063" y="1"/>
                    <a:pt x="2021" y="4"/>
                  </a:cubicBezTo>
                  <a:cubicBezTo>
                    <a:pt x="1396" y="48"/>
                    <a:pt x="858" y="397"/>
                    <a:pt x="335" y="731"/>
                  </a:cubicBezTo>
                  <a:cubicBezTo>
                    <a:pt x="204" y="818"/>
                    <a:pt x="73" y="920"/>
                    <a:pt x="44" y="1066"/>
                  </a:cubicBezTo>
                  <a:cubicBezTo>
                    <a:pt x="0" y="1269"/>
                    <a:pt x="204" y="1458"/>
                    <a:pt x="306" y="1647"/>
                  </a:cubicBezTo>
                  <a:cubicBezTo>
                    <a:pt x="451" y="1938"/>
                    <a:pt x="393" y="2287"/>
                    <a:pt x="335" y="2621"/>
                  </a:cubicBezTo>
                  <a:cubicBezTo>
                    <a:pt x="277" y="2941"/>
                    <a:pt x="233" y="3305"/>
                    <a:pt x="422" y="3581"/>
                  </a:cubicBezTo>
                  <a:cubicBezTo>
                    <a:pt x="584" y="3824"/>
                    <a:pt x="910" y="3917"/>
                    <a:pt x="1212" y="3917"/>
                  </a:cubicBezTo>
                  <a:cubicBezTo>
                    <a:pt x="1235" y="3917"/>
                    <a:pt x="1258" y="3916"/>
                    <a:pt x="1280" y="3915"/>
                  </a:cubicBezTo>
                  <a:cubicBezTo>
                    <a:pt x="1469" y="3901"/>
                    <a:pt x="1687" y="3843"/>
                    <a:pt x="1774" y="3683"/>
                  </a:cubicBezTo>
                  <a:cubicBezTo>
                    <a:pt x="1832" y="3552"/>
                    <a:pt x="1803" y="3406"/>
                    <a:pt x="1847" y="3261"/>
                  </a:cubicBezTo>
                  <a:cubicBezTo>
                    <a:pt x="1920" y="3043"/>
                    <a:pt x="2167" y="2912"/>
                    <a:pt x="2385" y="2839"/>
                  </a:cubicBezTo>
                  <a:cubicBezTo>
                    <a:pt x="2865" y="2709"/>
                    <a:pt x="3374" y="2752"/>
                    <a:pt x="3868" y="2665"/>
                  </a:cubicBezTo>
                  <a:cubicBezTo>
                    <a:pt x="4246" y="2607"/>
                    <a:pt x="4610" y="2476"/>
                    <a:pt x="4929" y="2272"/>
                  </a:cubicBezTo>
                  <a:cubicBezTo>
                    <a:pt x="5104" y="2171"/>
                    <a:pt x="5264" y="2054"/>
                    <a:pt x="5409" y="1909"/>
                  </a:cubicBezTo>
                  <a:cubicBezTo>
                    <a:pt x="5598" y="1734"/>
                    <a:pt x="5627" y="1691"/>
                    <a:pt x="5424" y="1516"/>
                  </a:cubicBezTo>
                  <a:cubicBezTo>
                    <a:pt x="4813" y="978"/>
                    <a:pt x="4057" y="571"/>
                    <a:pt x="3301" y="266"/>
                  </a:cubicBezTo>
                  <a:cubicBezTo>
                    <a:pt x="2932" y="121"/>
                    <a:pt x="2540" y="0"/>
                    <a:pt x="2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2"/>
            <p:cNvSpPr/>
            <p:nvPr/>
          </p:nvSpPr>
          <p:spPr>
            <a:xfrm>
              <a:off x="901131" y="2508221"/>
              <a:ext cx="970100" cy="260723"/>
            </a:xfrm>
            <a:custGeom>
              <a:avLst/>
              <a:gdLst/>
              <a:ahLst/>
              <a:cxnLst/>
              <a:rect l="l" t="t" r="r" b="b"/>
              <a:pathLst>
                <a:path w="3345" h="899" extrusionOk="0">
                  <a:moveTo>
                    <a:pt x="723" y="0"/>
                  </a:moveTo>
                  <a:cubicBezTo>
                    <a:pt x="583" y="0"/>
                    <a:pt x="444" y="4"/>
                    <a:pt x="306" y="12"/>
                  </a:cubicBezTo>
                  <a:cubicBezTo>
                    <a:pt x="800" y="26"/>
                    <a:pt x="1295" y="70"/>
                    <a:pt x="1789" y="143"/>
                  </a:cubicBezTo>
                  <a:cubicBezTo>
                    <a:pt x="2109" y="172"/>
                    <a:pt x="2414" y="215"/>
                    <a:pt x="2719" y="274"/>
                  </a:cubicBezTo>
                  <a:cubicBezTo>
                    <a:pt x="2618" y="274"/>
                    <a:pt x="2530" y="288"/>
                    <a:pt x="2443" y="288"/>
                  </a:cubicBezTo>
                  <a:cubicBezTo>
                    <a:pt x="2152" y="317"/>
                    <a:pt x="1876" y="361"/>
                    <a:pt x="1600" y="419"/>
                  </a:cubicBezTo>
                  <a:cubicBezTo>
                    <a:pt x="1324" y="463"/>
                    <a:pt x="1062" y="535"/>
                    <a:pt x="786" y="608"/>
                  </a:cubicBezTo>
                  <a:cubicBezTo>
                    <a:pt x="524" y="695"/>
                    <a:pt x="262" y="782"/>
                    <a:pt x="0" y="899"/>
                  </a:cubicBezTo>
                  <a:cubicBezTo>
                    <a:pt x="262" y="812"/>
                    <a:pt x="538" y="739"/>
                    <a:pt x="800" y="666"/>
                  </a:cubicBezTo>
                  <a:cubicBezTo>
                    <a:pt x="1076" y="608"/>
                    <a:pt x="1353" y="550"/>
                    <a:pt x="1614" y="506"/>
                  </a:cubicBezTo>
                  <a:cubicBezTo>
                    <a:pt x="1891" y="463"/>
                    <a:pt x="2167" y="419"/>
                    <a:pt x="2443" y="404"/>
                  </a:cubicBezTo>
                  <a:cubicBezTo>
                    <a:pt x="2719" y="375"/>
                    <a:pt x="2996" y="361"/>
                    <a:pt x="3286" y="361"/>
                  </a:cubicBezTo>
                  <a:cubicBezTo>
                    <a:pt x="3301" y="361"/>
                    <a:pt x="3330" y="346"/>
                    <a:pt x="3330" y="317"/>
                  </a:cubicBezTo>
                  <a:cubicBezTo>
                    <a:pt x="3345" y="288"/>
                    <a:pt x="3316" y="259"/>
                    <a:pt x="3286" y="244"/>
                  </a:cubicBezTo>
                  <a:cubicBezTo>
                    <a:pt x="2792" y="172"/>
                    <a:pt x="2298" y="99"/>
                    <a:pt x="1803" y="55"/>
                  </a:cubicBezTo>
                  <a:cubicBezTo>
                    <a:pt x="1447" y="24"/>
                    <a:pt x="1083" y="0"/>
                    <a:pt x="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2"/>
            <p:cNvSpPr/>
            <p:nvPr/>
          </p:nvSpPr>
          <p:spPr>
            <a:xfrm>
              <a:off x="2549860" y="780892"/>
              <a:ext cx="1024913" cy="1272586"/>
            </a:xfrm>
            <a:custGeom>
              <a:avLst/>
              <a:gdLst/>
              <a:ahLst/>
              <a:cxnLst/>
              <a:rect l="l" t="t" r="r" b="b"/>
              <a:pathLst>
                <a:path w="3534" h="4388" extrusionOk="0">
                  <a:moveTo>
                    <a:pt x="1281" y="1"/>
                  </a:moveTo>
                  <a:cubicBezTo>
                    <a:pt x="1066" y="1"/>
                    <a:pt x="847" y="91"/>
                    <a:pt x="684" y="225"/>
                  </a:cubicBezTo>
                  <a:cubicBezTo>
                    <a:pt x="306" y="515"/>
                    <a:pt x="102" y="995"/>
                    <a:pt x="59" y="1461"/>
                  </a:cubicBezTo>
                  <a:cubicBezTo>
                    <a:pt x="1" y="1926"/>
                    <a:pt x="59" y="2406"/>
                    <a:pt x="131" y="2871"/>
                  </a:cubicBezTo>
                  <a:lnTo>
                    <a:pt x="291" y="3918"/>
                  </a:lnTo>
                  <a:cubicBezTo>
                    <a:pt x="306" y="4020"/>
                    <a:pt x="291" y="4339"/>
                    <a:pt x="393" y="4383"/>
                  </a:cubicBezTo>
                  <a:cubicBezTo>
                    <a:pt x="400" y="4386"/>
                    <a:pt x="407" y="4388"/>
                    <a:pt x="414" y="4388"/>
                  </a:cubicBezTo>
                  <a:cubicBezTo>
                    <a:pt x="504" y="4388"/>
                    <a:pt x="646" y="4160"/>
                    <a:pt x="713" y="4107"/>
                  </a:cubicBezTo>
                  <a:cubicBezTo>
                    <a:pt x="1440" y="3365"/>
                    <a:pt x="2225" y="2682"/>
                    <a:pt x="3054" y="2042"/>
                  </a:cubicBezTo>
                  <a:cubicBezTo>
                    <a:pt x="3287" y="1868"/>
                    <a:pt x="3534" y="1650"/>
                    <a:pt x="3534" y="1359"/>
                  </a:cubicBezTo>
                  <a:cubicBezTo>
                    <a:pt x="3534" y="1039"/>
                    <a:pt x="3214" y="821"/>
                    <a:pt x="2908" y="734"/>
                  </a:cubicBezTo>
                  <a:cubicBezTo>
                    <a:pt x="2603" y="646"/>
                    <a:pt x="2269" y="617"/>
                    <a:pt x="2022" y="428"/>
                  </a:cubicBezTo>
                  <a:cubicBezTo>
                    <a:pt x="1876" y="326"/>
                    <a:pt x="1760" y="167"/>
                    <a:pt x="1600" y="79"/>
                  </a:cubicBezTo>
                  <a:cubicBezTo>
                    <a:pt x="1501" y="25"/>
                    <a:pt x="1391"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2"/>
            <p:cNvSpPr/>
            <p:nvPr/>
          </p:nvSpPr>
          <p:spPr>
            <a:xfrm>
              <a:off x="2785931" y="1065107"/>
              <a:ext cx="409501" cy="618892"/>
            </a:xfrm>
            <a:custGeom>
              <a:avLst/>
              <a:gdLst/>
              <a:ahLst/>
              <a:cxnLst/>
              <a:rect l="l" t="t" r="r" b="b"/>
              <a:pathLst>
                <a:path w="1412" h="2134" extrusionOk="0">
                  <a:moveTo>
                    <a:pt x="902" y="1"/>
                  </a:moveTo>
                  <a:cubicBezTo>
                    <a:pt x="800" y="146"/>
                    <a:pt x="699" y="306"/>
                    <a:pt x="611" y="481"/>
                  </a:cubicBezTo>
                  <a:cubicBezTo>
                    <a:pt x="524" y="640"/>
                    <a:pt x="437" y="815"/>
                    <a:pt x="364" y="989"/>
                  </a:cubicBezTo>
                  <a:cubicBezTo>
                    <a:pt x="204" y="1338"/>
                    <a:pt x="88" y="1702"/>
                    <a:pt x="15" y="2065"/>
                  </a:cubicBezTo>
                  <a:cubicBezTo>
                    <a:pt x="1" y="2094"/>
                    <a:pt x="15" y="2109"/>
                    <a:pt x="44" y="2124"/>
                  </a:cubicBezTo>
                  <a:cubicBezTo>
                    <a:pt x="56" y="2130"/>
                    <a:pt x="68" y="2133"/>
                    <a:pt x="79" y="2133"/>
                  </a:cubicBezTo>
                  <a:cubicBezTo>
                    <a:pt x="95" y="2133"/>
                    <a:pt x="109" y="2126"/>
                    <a:pt x="117" y="2109"/>
                  </a:cubicBezTo>
                  <a:cubicBezTo>
                    <a:pt x="277" y="1789"/>
                    <a:pt x="481" y="1513"/>
                    <a:pt x="699" y="1237"/>
                  </a:cubicBezTo>
                  <a:cubicBezTo>
                    <a:pt x="917" y="960"/>
                    <a:pt x="1164" y="713"/>
                    <a:pt x="1411" y="451"/>
                  </a:cubicBezTo>
                  <a:lnTo>
                    <a:pt x="1411" y="451"/>
                  </a:lnTo>
                  <a:cubicBezTo>
                    <a:pt x="1135" y="670"/>
                    <a:pt x="873" y="917"/>
                    <a:pt x="626" y="1178"/>
                  </a:cubicBezTo>
                  <a:cubicBezTo>
                    <a:pt x="481" y="1353"/>
                    <a:pt x="335" y="1527"/>
                    <a:pt x="219" y="1716"/>
                  </a:cubicBezTo>
                  <a:cubicBezTo>
                    <a:pt x="277" y="1484"/>
                    <a:pt x="364" y="1251"/>
                    <a:pt x="437" y="1019"/>
                  </a:cubicBezTo>
                  <a:cubicBezTo>
                    <a:pt x="510" y="844"/>
                    <a:pt x="582" y="670"/>
                    <a:pt x="655" y="495"/>
                  </a:cubicBezTo>
                  <a:cubicBezTo>
                    <a:pt x="728" y="335"/>
                    <a:pt x="815" y="161"/>
                    <a:pt x="9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2"/>
            <p:cNvSpPr/>
            <p:nvPr/>
          </p:nvSpPr>
          <p:spPr>
            <a:xfrm>
              <a:off x="837908" y="736520"/>
              <a:ext cx="3972335" cy="3814277"/>
            </a:xfrm>
            <a:custGeom>
              <a:avLst/>
              <a:gdLst/>
              <a:ahLst/>
              <a:cxnLst/>
              <a:rect l="l" t="t" r="r" b="b"/>
              <a:pathLst>
                <a:path w="13697" h="13152" extrusionOk="0">
                  <a:moveTo>
                    <a:pt x="4160" y="1"/>
                  </a:moveTo>
                  <a:cubicBezTo>
                    <a:pt x="3746" y="1"/>
                    <a:pt x="3335" y="227"/>
                    <a:pt x="2996" y="494"/>
                  </a:cubicBezTo>
                  <a:cubicBezTo>
                    <a:pt x="2603" y="814"/>
                    <a:pt x="2254" y="1206"/>
                    <a:pt x="1789" y="1439"/>
                  </a:cubicBezTo>
                  <a:cubicBezTo>
                    <a:pt x="1498" y="1584"/>
                    <a:pt x="1120" y="1701"/>
                    <a:pt x="1018" y="2021"/>
                  </a:cubicBezTo>
                  <a:cubicBezTo>
                    <a:pt x="945" y="2210"/>
                    <a:pt x="1004" y="2428"/>
                    <a:pt x="931" y="2602"/>
                  </a:cubicBezTo>
                  <a:cubicBezTo>
                    <a:pt x="873" y="2733"/>
                    <a:pt x="756" y="2820"/>
                    <a:pt x="713" y="2951"/>
                  </a:cubicBezTo>
                  <a:cubicBezTo>
                    <a:pt x="640" y="3169"/>
                    <a:pt x="786" y="3402"/>
                    <a:pt x="844" y="3620"/>
                  </a:cubicBezTo>
                  <a:cubicBezTo>
                    <a:pt x="1004" y="4158"/>
                    <a:pt x="698" y="4798"/>
                    <a:pt x="1004" y="5278"/>
                  </a:cubicBezTo>
                  <a:cubicBezTo>
                    <a:pt x="1164" y="5554"/>
                    <a:pt x="1483" y="5699"/>
                    <a:pt x="1803" y="5801"/>
                  </a:cubicBezTo>
                  <a:cubicBezTo>
                    <a:pt x="2530" y="6063"/>
                    <a:pt x="3359" y="6252"/>
                    <a:pt x="4130" y="6324"/>
                  </a:cubicBezTo>
                  <a:cubicBezTo>
                    <a:pt x="2748" y="6630"/>
                    <a:pt x="1643" y="7618"/>
                    <a:pt x="756" y="8709"/>
                  </a:cubicBezTo>
                  <a:cubicBezTo>
                    <a:pt x="218" y="9363"/>
                    <a:pt x="0" y="10279"/>
                    <a:pt x="204" y="11108"/>
                  </a:cubicBezTo>
                  <a:cubicBezTo>
                    <a:pt x="393" y="11922"/>
                    <a:pt x="1004" y="12649"/>
                    <a:pt x="1774" y="12984"/>
                  </a:cubicBezTo>
                  <a:cubicBezTo>
                    <a:pt x="2006" y="13084"/>
                    <a:pt x="2266" y="13151"/>
                    <a:pt x="2520" y="13151"/>
                  </a:cubicBezTo>
                  <a:cubicBezTo>
                    <a:pt x="2745" y="13151"/>
                    <a:pt x="2964" y="13099"/>
                    <a:pt x="3156" y="12969"/>
                  </a:cubicBezTo>
                  <a:cubicBezTo>
                    <a:pt x="3345" y="12853"/>
                    <a:pt x="3475" y="12664"/>
                    <a:pt x="3650" y="12518"/>
                  </a:cubicBezTo>
                  <a:cubicBezTo>
                    <a:pt x="3785" y="12417"/>
                    <a:pt x="3981" y="12316"/>
                    <a:pt x="4157" y="12316"/>
                  </a:cubicBezTo>
                  <a:cubicBezTo>
                    <a:pt x="4209" y="12316"/>
                    <a:pt x="4258" y="12324"/>
                    <a:pt x="4304" y="12344"/>
                  </a:cubicBezTo>
                  <a:cubicBezTo>
                    <a:pt x="4217" y="12155"/>
                    <a:pt x="4057" y="11995"/>
                    <a:pt x="3853" y="11908"/>
                  </a:cubicBezTo>
                  <a:cubicBezTo>
                    <a:pt x="3736" y="11853"/>
                    <a:pt x="3635" y="11838"/>
                    <a:pt x="3523" y="11838"/>
                  </a:cubicBezTo>
                  <a:cubicBezTo>
                    <a:pt x="3455" y="11838"/>
                    <a:pt x="3383" y="11844"/>
                    <a:pt x="3301" y="11849"/>
                  </a:cubicBezTo>
                  <a:cubicBezTo>
                    <a:pt x="3301" y="11849"/>
                    <a:pt x="5555" y="10599"/>
                    <a:pt x="6471" y="10017"/>
                  </a:cubicBezTo>
                  <a:cubicBezTo>
                    <a:pt x="7401" y="9436"/>
                    <a:pt x="6863" y="7051"/>
                    <a:pt x="6863" y="7051"/>
                  </a:cubicBezTo>
                  <a:cubicBezTo>
                    <a:pt x="7227" y="6572"/>
                    <a:pt x="7808" y="6441"/>
                    <a:pt x="8404" y="6426"/>
                  </a:cubicBezTo>
                  <a:cubicBezTo>
                    <a:pt x="8453" y="6425"/>
                    <a:pt x="8501" y="6424"/>
                    <a:pt x="8550" y="6424"/>
                  </a:cubicBezTo>
                  <a:cubicBezTo>
                    <a:pt x="8852" y="6424"/>
                    <a:pt x="9156" y="6444"/>
                    <a:pt x="9460" y="6444"/>
                  </a:cubicBezTo>
                  <a:cubicBezTo>
                    <a:pt x="9710" y="6444"/>
                    <a:pt x="9960" y="6431"/>
                    <a:pt x="10207" y="6383"/>
                  </a:cubicBezTo>
                  <a:cubicBezTo>
                    <a:pt x="10571" y="6324"/>
                    <a:pt x="10934" y="6164"/>
                    <a:pt x="11240" y="5961"/>
                  </a:cubicBezTo>
                  <a:cubicBezTo>
                    <a:pt x="11385" y="5859"/>
                    <a:pt x="11530" y="5743"/>
                    <a:pt x="11690" y="5670"/>
                  </a:cubicBezTo>
                  <a:cubicBezTo>
                    <a:pt x="11767" y="5638"/>
                    <a:pt x="11850" y="5620"/>
                    <a:pt x="11931" y="5620"/>
                  </a:cubicBezTo>
                  <a:cubicBezTo>
                    <a:pt x="12033" y="5620"/>
                    <a:pt x="12133" y="5649"/>
                    <a:pt x="12214" y="5714"/>
                  </a:cubicBezTo>
                  <a:cubicBezTo>
                    <a:pt x="12359" y="5816"/>
                    <a:pt x="12446" y="6135"/>
                    <a:pt x="12286" y="6237"/>
                  </a:cubicBezTo>
                  <a:cubicBezTo>
                    <a:pt x="12854" y="6121"/>
                    <a:pt x="13333" y="5685"/>
                    <a:pt x="13522" y="5147"/>
                  </a:cubicBezTo>
                  <a:cubicBezTo>
                    <a:pt x="13697" y="4609"/>
                    <a:pt x="13581" y="3984"/>
                    <a:pt x="13202" y="3547"/>
                  </a:cubicBezTo>
                  <a:cubicBezTo>
                    <a:pt x="12984" y="3271"/>
                    <a:pt x="12665" y="3082"/>
                    <a:pt x="12534" y="2748"/>
                  </a:cubicBezTo>
                  <a:cubicBezTo>
                    <a:pt x="12403" y="2428"/>
                    <a:pt x="12490" y="2064"/>
                    <a:pt x="12345" y="1744"/>
                  </a:cubicBezTo>
                  <a:cubicBezTo>
                    <a:pt x="12228" y="1497"/>
                    <a:pt x="11967" y="1323"/>
                    <a:pt x="11705" y="1250"/>
                  </a:cubicBezTo>
                  <a:cubicBezTo>
                    <a:pt x="11557" y="1211"/>
                    <a:pt x="11408" y="1197"/>
                    <a:pt x="11260" y="1197"/>
                  </a:cubicBezTo>
                  <a:cubicBezTo>
                    <a:pt x="11132" y="1197"/>
                    <a:pt x="11004" y="1207"/>
                    <a:pt x="10876" y="1221"/>
                  </a:cubicBezTo>
                  <a:cubicBezTo>
                    <a:pt x="9204" y="1410"/>
                    <a:pt x="7648" y="2297"/>
                    <a:pt x="6645" y="3649"/>
                  </a:cubicBezTo>
                  <a:cubicBezTo>
                    <a:pt x="6471" y="2588"/>
                    <a:pt x="6005" y="1570"/>
                    <a:pt x="5336" y="727"/>
                  </a:cubicBezTo>
                  <a:cubicBezTo>
                    <a:pt x="5089" y="421"/>
                    <a:pt x="4784" y="130"/>
                    <a:pt x="4406" y="29"/>
                  </a:cubicBezTo>
                  <a:cubicBezTo>
                    <a:pt x="4324" y="9"/>
                    <a:pt x="4242" y="1"/>
                    <a:pt x="4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2"/>
            <p:cNvSpPr/>
            <p:nvPr/>
          </p:nvSpPr>
          <p:spPr>
            <a:xfrm>
              <a:off x="1769722" y="2751833"/>
              <a:ext cx="653984" cy="561179"/>
            </a:xfrm>
            <a:custGeom>
              <a:avLst/>
              <a:gdLst/>
              <a:ahLst/>
              <a:cxnLst/>
              <a:rect l="l" t="t" r="r" b="b"/>
              <a:pathLst>
                <a:path w="2255" h="1935" extrusionOk="0">
                  <a:moveTo>
                    <a:pt x="2254" y="1"/>
                  </a:moveTo>
                  <a:cubicBezTo>
                    <a:pt x="2007" y="59"/>
                    <a:pt x="1775" y="161"/>
                    <a:pt x="1542" y="277"/>
                  </a:cubicBezTo>
                  <a:cubicBezTo>
                    <a:pt x="1324" y="393"/>
                    <a:pt x="1106" y="553"/>
                    <a:pt x="917" y="713"/>
                  </a:cubicBezTo>
                  <a:cubicBezTo>
                    <a:pt x="713" y="873"/>
                    <a:pt x="539" y="1062"/>
                    <a:pt x="379" y="1266"/>
                  </a:cubicBezTo>
                  <a:lnTo>
                    <a:pt x="277" y="1425"/>
                  </a:lnTo>
                  <a:lnTo>
                    <a:pt x="175" y="1585"/>
                  </a:lnTo>
                  <a:lnTo>
                    <a:pt x="73" y="1760"/>
                  </a:lnTo>
                  <a:cubicBezTo>
                    <a:pt x="44" y="1818"/>
                    <a:pt x="30" y="1876"/>
                    <a:pt x="1" y="1934"/>
                  </a:cubicBezTo>
                  <a:cubicBezTo>
                    <a:pt x="30" y="1876"/>
                    <a:pt x="73" y="1818"/>
                    <a:pt x="102" y="1774"/>
                  </a:cubicBezTo>
                  <a:lnTo>
                    <a:pt x="219" y="1615"/>
                  </a:lnTo>
                  <a:lnTo>
                    <a:pt x="335" y="1469"/>
                  </a:lnTo>
                  <a:lnTo>
                    <a:pt x="451" y="1324"/>
                  </a:lnTo>
                  <a:cubicBezTo>
                    <a:pt x="611" y="1135"/>
                    <a:pt x="800" y="960"/>
                    <a:pt x="989" y="800"/>
                  </a:cubicBezTo>
                  <a:cubicBezTo>
                    <a:pt x="1178" y="640"/>
                    <a:pt x="1382" y="495"/>
                    <a:pt x="1585" y="364"/>
                  </a:cubicBezTo>
                  <a:cubicBezTo>
                    <a:pt x="1804" y="233"/>
                    <a:pt x="2022" y="117"/>
                    <a:pt x="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2"/>
            <p:cNvSpPr/>
            <p:nvPr/>
          </p:nvSpPr>
          <p:spPr>
            <a:xfrm>
              <a:off x="1356452" y="2705431"/>
              <a:ext cx="902817" cy="759259"/>
            </a:xfrm>
            <a:custGeom>
              <a:avLst/>
              <a:gdLst/>
              <a:ahLst/>
              <a:cxnLst/>
              <a:rect l="l" t="t" r="r" b="b"/>
              <a:pathLst>
                <a:path w="3113" h="2618" extrusionOk="0">
                  <a:moveTo>
                    <a:pt x="3112" y="1"/>
                  </a:moveTo>
                  <a:lnTo>
                    <a:pt x="3112" y="1"/>
                  </a:lnTo>
                  <a:cubicBezTo>
                    <a:pt x="2778" y="59"/>
                    <a:pt x="2429" y="190"/>
                    <a:pt x="2109" y="335"/>
                  </a:cubicBezTo>
                  <a:cubicBezTo>
                    <a:pt x="1789" y="495"/>
                    <a:pt x="1498" y="684"/>
                    <a:pt x="1222" y="917"/>
                  </a:cubicBezTo>
                  <a:cubicBezTo>
                    <a:pt x="960" y="1149"/>
                    <a:pt x="713" y="1411"/>
                    <a:pt x="510" y="1687"/>
                  </a:cubicBezTo>
                  <a:lnTo>
                    <a:pt x="350" y="1920"/>
                  </a:lnTo>
                  <a:lnTo>
                    <a:pt x="219" y="2138"/>
                  </a:lnTo>
                  <a:lnTo>
                    <a:pt x="103" y="2385"/>
                  </a:lnTo>
                  <a:cubicBezTo>
                    <a:pt x="73" y="2458"/>
                    <a:pt x="44" y="2545"/>
                    <a:pt x="1" y="2618"/>
                  </a:cubicBezTo>
                  <a:cubicBezTo>
                    <a:pt x="44" y="2545"/>
                    <a:pt x="88" y="2472"/>
                    <a:pt x="132" y="2400"/>
                  </a:cubicBezTo>
                  <a:lnTo>
                    <a:pt x="277" y="2167"/>
                  </a:lnTo>
                  <a:lnTo>
                    <a:pt x="422" y="1949"/>
                  </a:lnTo>
                  <a:lnTo>
                    <a:pt x="568" y="1745"/>
                  </a:lnTo>
                  <a:cubicBezTo>
                    <a:pt x="800" y="1469"/>
                    <a:pt x="1033" y="1222"/>
                    <a:pt x="1295" y="1004"/>
                  </a:cubicBezTo>
                  <a:cubicBezTo>
                    <a:pt x="1557" y="771"/>
                    <a:pt x="1847" y="582"/>
                    <a:pt x="2153" y="408"/>
                  </a:cubicBezTo>
                  <a:cubicBezTo>
                    <a:pt x="2458" y="248"/>
                    <a:pt x="2778" y="102"/>
                    <a:pt x="3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2"/>
            <p:cNvSpPr/>
            <p:nvPr/>
          </p:nvSpPr>
          <p:spPr>
            <a:xfrm>
              <a:off x="2549860" y="1630346"/>
              <a:ext cx="788841" cy="995331"/>
            </a:xfrm>
            <a:custGeom>
              <a:avLst/>
              <a:gdLst/>
              <a:ahLst/>
              <a:cxnLst/>
              <a:rect l="l" t="t" r="r" b="b"/>
              <a:pathLst>
                <a:path w="2720" h="3432" extrusionOk="0">
                  <a:moveTo>
                    <a:pt x="2719" y="0"/>
                  </a:moveTo>
                  <a:lnTo>
                    <a:pt x="2719" y="0"/>
                  </a:lnTo>
                  <a:cubicBezTo>
                    <a:pt x="2560" y="102"/>
                    <a:pt x="2414" y="218"/>
                    <a:pt x="2269" y="334"/>
                  </a:cubicBezTo>
                  <a:lnTo>
                    <a:pt x="2065" y="509"/>
                  </a:lnTo>
                  <a:lnTo>
                    <a:pt x="1862" y="698"/>
                  </a:lnTo>
                  <a:cubicBezTo>
                    <a:pt x="1585" y="945"/>
                    <a:pt x="1338" y="1221"/>
                    <a:pt x="1106" y="1512"/>
                  </a:cubicBezTo>
                  <a:cubicBezTo>
                    <a:pt x="873" y="1803"/>
                    <a:pt x="669" y="2108"/>
                    <a:pt x="480" y="2428"/>
                  </a:cubicBezTo>
                  <a:cubicBezTo>
                    <a:pt x="291" y="2748"/>
                    <a:pt x="131" y="3082"/>
                    <a:pt x="1" y="3431"/>
                  </a:cubicBezTo>
                  <a:cubicBezTo>
                    <a:pt x="175" y="3097"/>
                    <a:pt x="364" y="2777"/>
                    <a:pt x="553" y="2472"/>
                  </a:cubicBezTo>
                  <a:cubicBezTo>
                    <a:pt x="757" y="2166"/>
                    <a:pt x="975" y="1876"/>
                    <a:pt x="1193" y="1585"/>
                  </a:cubicBezTo>
                  <a:cubicBezTo>
                    <a:pt x="1411" y="1294"/>
                    <a:pt x="1658" y="1018"/>
                    <a:pt x="1920" y="756"/>
                  </a:cubicBezTo>
                  <a:lnTo>
                    <a:pt x="2109" y="567"/>
                  </a:lnTo>
                  <a:lnTo>
                    <a:pt x="2312" y="378"/>
                  </a:lnTo>
                  <a:lnTo>
                    <a:pt x="2516" y="189"/>
                  </a:lnTo>
                  <a:cubicBezTo>
                    <a:pt x="2574" y="131"/>
                    <a:pt x="2647" y="58"/>
                    <a:pt x="27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2"/>
            <p:cNvSpPr/>
            <p:nvPr/>
          </p:nvSpPr>
          <p:spPr>
            <a:xfrm>
              <a:off x="2609022" y="2014035"/>
              <a:ext cx="590471" cy="624402"/>
            </a:xfrm>
            <a:custGeom>
              <a:avLst/>
              <a:gdLst/>
              <a:ahLst/>
              <a:cxnLst/>
              <a:rect l="l" t="t" r="r" b="b"/>
              <a:pathLst>
                <a:path w="2036" h="2153" extrusionOk="0">
                  <a:moveTo>
                    <a:pt x="2036" y="0"/>
                  </a:moveTo>
                  <a:cubicBezTo>
                    <a:pt x="1919" y="58"/>
                    <a:pt x="1832" y="131"/>
                    <a:pt x="1730" y="204"/>
                  </a:cubicBezTo>
                  <a:cubicBezTo>
                    <a:pt x="1629" y="276"/>
                    <a:pt x="1527" y="364"/>
                    <a:pt x="1425" y="436"/>
                  </a:cubicBezTo>
                  <a:cubicBezTo>
                    <a:pt x="1236" y="596"/>
                    <a:pt x="1061" y="771"/>
                    <a:pt x="887" y="945"/>
                  </a:cubicBezTo>
                  <a:cubicBezTo>
                    <a:pt x="713" y="1134"/>
                    <a:pt x="553" y="1323"/>
                    <a:pt x="407" y="1527"/>
                  </a:cubicBezTo>
                  <a:cubicBezTo>
                    <a:pt x="247" y="1730"/>
                    <a:pt x="116" y="1934"/>
                    <a:pt x="0" y="2152"/>
                  </a:cubicBezTo>
                  <a:cubicBezTo>
                    <a:pt x="160" y="1963"/>
                    <a:pt x="305" y="1759"/>
                    <a:pt x="480" y="1585"/>
                  </a:cubicBezTo>
                  <a:cubicBezTo>
                    <a:pt x="640" y="1396"/>
                    <a:pt x="800" y="1207"/>
                    <a:pt x="974" y="1032"/>
                  </a:cubicBezTo>
                  <a:cubicBezTo>
                    <a:pt x="1134" y="843"/>
                    <a:pt x="1309" y="669"/>
                    <a:pt x="1498" y="509"/>
                  </a:cubicBezTo>
                  <a:cubicBezTo>
                    <a:pt x="1585" y="422"/>
                    <a:pt x="1672" y="335"/>
                    <a:pt x="1759" y="247"/>
                  </a:cubicBezTo>
                  <a:lnTo>
                    <a:pt x="20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2"/>
            <p:cNvSpPr/>
            <p:nvPr/>
          </p:nvSpPr>
          <p:spPr>
            <a:xfrm>
              <a:off x="2689066" y="2089729"/>
              <a:ext cx="797251" cy="561179"/>
            </a:xfrm>
            <a:custGeom>
              <a:avLst/>
              <a:gdLst/>
              <a:ahLst/>
              <a:cxnLst/>
              <a:rect l="l" t="t" r="r" b="b"/>
              <a:pathLst>
                <a:path w="2749" h="1935" extrusionOk="0">
                  <a:moveTo>
                    <a:pt x="2748" y="1"/>
                  </a:moveTo>
                  <a:cubicBezTo>
                    <a:pt x="2617" y="44"/>
                    <a:pt x="2487" y="88"/>
                    <a:pt x="2356" y="146"/>
                  </a:cubicBezTo>
                  <a:cubicBezTo>
                    <a:pt x="2225" y="204"/>
                    <a:pt x="2094" y="263"/>
                    <a:pt x="1963" y="321"/>
                  </a:cubicBezTo>
                  <a:cubicBezTo>
                    <a:pt x="1716" y="452"/>
                    <a:pt x="1469" y="612"/>
                    <a:pt x="1236" y="771"/>
                  </a:cubicBezTo>
                  <a:cubicBezTo>
                    <a:pt x="1004" y="931"/>
                    <a:pt x="785" y="1106"/>
                    <a:pt x="582" y="1309"/>
                  </a:cubicBezTo>
                  <a:cubicBezTo>
                    <a:pt x="364" y="1498"/>
                    <a:pt x="175" y="1717"/>
                    <a:pt x="0" y="1935"/>
                  </a:cubicBezTo>
                  <a:cubicBezTo>
                    <a:pt x="204" y="1746"/>
                    <a:pt x="422" y="1557"/>
                    <a:pt x="640" y="1368"/>
                  </a:cubicBezTo>
                  <a:cubicBezTo>
                    <a:pt x="858" y="1193"/>
                    <a:pt x="1076" y="1019"/>
                    <a:pt x="1309" y="859"/>
                  </a:cubicBezTo>
                  <a:cubicBezTo>
                    <a:pt x="1527" y="699"/>
                    <a:pt x="1774" y="553"/>
                    <a:pt x="2007" y="408"/>
                  </a:cubicBezTo>
                  <a:cubicBezTo>
                    <a:pt x="2138" y="335"/>
                    <a:pt x="2254" y="263"/>
                    <a:pt x="2385" y="190"/>
                  </a:cubicBezTo>
                  <a:lnTo>
                    <a:pt x="2559" y="88"/>
                  </a:lnTo>
                  <a:cubicBezTo>
                    <a:pt x="2632" y="59"/>
                    <a:pt x="2690" y="30"/>
                    <a:pt x="2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2"/>
            <p:cNvSpPr/>
            <p:nvPr/>
          </p:nvSpPr>
          <p:spPr>
            <a:xfrm>
              <a:off x="2170231" y="2671789"/>
              <a:ext cx="662394" cy="582060"/>
            </a:xfrm>
            <a:custGeom>
              <a:avLst/>
              <a:gdLst/>
              <a:ahLst/>
              <a:cxnLst/>
              <a:rect l="l" t="t" r="r" b="b"/>
              <a:pathLst>
                <a:path w="2284" h="2007" extrusionOk="0">
                  <a:moveTo>
                    <a:pt x="1542" y="175"/>
                  </a:moveTo>
                  <a:cubicBezTo>
                    <a:pt x="1542" y="175"/>
                    <a:pt x="1541" y="175"/>
                    <a:pt x="1541" y="175"/>
                  </a:cubicBezTo>
                  <a:lnTo>
                    <a:pt x="1541" y="175"/>
                  </a:lnTo>
                  <a:cubicBezTo>
                    <a:pt x="1540" y="176"/>
                    <a:pt x="1539" y="176"/>
                    <a:pt x="1538" y="177"/>
                  </a:cubicBezTo>
                  <a:lnTo>
                    <a:pt x="1538" y="177"/>
                  </a:lnTo>
                  <a:cubicBezTo>
                    <a:pt x="1540" y="176"/>
                    <a:pt x="1541" y="176"/>
                    <a:pt x="1542" y="175"/>
                  </a:cubicBezTo>
                  <a:close/>
                  <a:moveTo>
                    <a:pt x="931" y="0"/>
                  </a:moveTo>
                  <a:lnTo>
                    <a:pt x="931" y="0"/>
                  </a:lnTo>
                  <a:cubicBezTo>
                    <a:pt x="1004" y="117"/>
                    <a:pt x="1150" y="175"/>
                    <a:pt x="1280" y="175"/>
                  </a:cubicBezTo>
                  <a:cubicBezTo>
                    <a:pt x="1310" y="180"/>
                    <a:pt x="1339" y="181"/>
                    <a:pt x="1368" y="181"/>
                  </a:cubicBezTo>
                  <a:cubicBezTo>
                    <a:pt x="1425" y="181"/>
                    <a:pt x="1483" y="175"/>
                    <a:pt x="1541" y="175"/>
                  </a:cubicBezTo>
                  <a:lnTo>
                    <a:pt x="1541" y="175"/>
                  </a:lnTo>
                  <a:cubicBezTo>
                    <a:pt x="1546" y="170"/>
                    <a:pt x="1551" y="165"/>
                    <a:pt x="1557" y="160"/>
                  </a:cubicBezTo>
                  <a:cubicBezTo>
                    <a:pt x="1586" y="160"/>
                    <a:pt x="1629" y="160"/>
                    <a:pt x="1673" y="146"/>
                  </a:cubicBezTo>
                  <a:cubicBezTo>
                    <a:pt x="1721" y="140"/>
                    <a:pt x="1769" y="136"/>
                    <a:pt x="1818" y="136"/>
                  </a:cubicBezTo>
                  <a:cubicBezTo>
                    <a:pt x="1886" y="136"/>
                    <a:pt x="1954" y="143"/>
                    <a:pt x="2022" y="160"/>
                  </a:cubicBezTo>
                  <a:cubicBezTo>
                    <a:pt x="2138" y="204"/>
                    <a:pt x="2240" y="277"/>
                    <a:pt x="2269" y="407"/>
                  </a:cubicBezTo>
                  <a:cubicBezTo>
                    <a:pt x="2284" y="335"/>
                    <a:pt x="2255" y="262"/>
                    <a:pt x="2226" y="204"/>
                  </a:cubicBezTo>
                  <a:cubicBezTo>
                    <a:pt x="2182" y="160"/>
                    <a:pt x="2124" y="117"/>
                    <a:pt x="2066" y="73"/>
                  </a:cubicBezTo>
                  <a:cubicBezTo>
                    <a:pt x="1978" y="34"/>
                    <a:pt x="1885" y="21"/>
                    <a:pt x="1793" y="21"/>
                  </a:cubicBezTo>
                  <a:cubicBezTo>
                    <a:pt x="1747" y="21"/>
                    <a:pt x="1702" y="25"/>
                    <a:pt x="1658" y="29"/>
                  </a:cubicBezTo>
                  <a:cubicBezTo>
                    <a:pt x="1528" y="59"/>
                    <a:pt x="1397" y="88"/>
                    <a:pt x="1280" y="88"/>
                  </a:cubicBezTo>
                  <a:cubicBezTo>
                    <a:pt x="1164" y="88"/>
                    <a:pt x="1033" y="73"/>
                    <a:pt x="931" y="0"/>
                  </a:cubicBezTo>
                  <a:close/>
                  <a:moveTo>
                    <a:pt x="1538" y="177"/>
                  </a:moveTo>
                  <a:cubicBezTo>
                    <a:pt x="1191" y="366"/>
                    <a:pt x="887" y="627"/>
                    <a:pt x="626" y="931"/>
                  </a:cubicBezTo>
                  <a:cubicBezTo>
                    <a:pt x="364" y="1251"/>
                    <a:pt x="146" y="1614"/>
                    <a:pt x="1" y="2007"/>
                  </a:cubicBezTo>
                  <a:cubicBezTo>
                    <a:pt x="219" y="1658"/>
                    <a:pt x="452" y="1323"/>
                    <a:pt x="713" y="1004"/>
                  </a:cubicBezTo>
                  <a:cubicBezTo>
                    <a:pt x="956" y="704"/>
                    <a:pt x="1240" y="447"/>
                    <a:pt x="1538" y="1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2"/>
            <p:cNvSpPr/>
            <p:nvPr/>
          </p:nvSpPr>
          <p:spPr>
            <a:xfrm>
              <a:off x="1765662" y="1832486"/>
              <a:ext cx="261594" cy="510716"/>
            </a:xfrm>
            <a:custGeom>
              <a:avLst/>
              <a:gdLst/>
              <a:ahLst/>
              <a:cxnLst/>
              <a:rect l="l" t="t" r="r" b="b"/>
              <a:pathLst>
                <a:path w="902" h="1761" extrusionOk="0">
                  <a:moveTo>
                    <a:pt x="0" y="1"/>
                  </a:moveTo>
                  <a:cubicBezTo>
                    <a:pt x="116" y="321"/>
                    <a:pt x="247" y="612"/>
                    <a:pt x="407" y="902"/>
                  </a:cubicBezTo>
                  <a:cubicBezTo>
                    <a:pt x="553" y="1193"/>
                    <a:pt x="713" y="1484"/>
                    <a:pt x="902" y="1760"/>
                  </a:cubicBezTo>
                  <a:cubicBezTo>
                    <a:pt x="800" y="1440"/>
                    <a:pt x="654" y="1150"/>
                    <a:pt x="509" y="859"/>
                  </a:cubicBezTo>
                  <a:cubicBezTo>
                    <a:pt x="349" y="568"/>
                    <a:pt x="189" y="27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2"/>
            <p:cNvSpPr/>
            <p:nvPr/>
          </p:nvSpPr>
          <p:spPr>
            <a:xfrm>
              <a:off x="1402855" y="1314520"/>
              <a:ext cx="1590152" cy="1479657"/>
            </a:xfrm>
            <a:custGeom>
              <a:avLst/>
              <a:gdLst/>
              <a:ahLst/>
              <a:cxnLst/>
              <a:rect l="l" t="t" r="r" b="b"/>
              <a:pathLst>
                <a:path w="5483" h="5102" extrusionOk="0">
                  <a:moveTo>
                    <a:pt x="1615" y="3619"/>
                  </a:moveTo>
                  <a:cubicBezTo>
                    <a:pt x="1876" y="3750"/>
                    <a:pt x="2167" y="3823"/>
                    <a:pt x="2429" y="3953"/>
                  </a:cubicBezTo>
                  <a:cubicBezTo>
                    <a:pt x="2618" y="4041"/>
                    <a:pt x="2807" y="4142"/>
                    <a:pt x="2952" y="4302"/>
                  </a:cubicBezTo>
                  <a:cubicBezTo>
                    <a:pt x="2894" y="4273"/>
                    <a:pt x="2836" y="4259"/>
                    <a:pt x="2778" y="4244"/>
                  </a:cubicBezTo>
                  <a:cubicBezTo>
                    <a:pt x="2516" y="4171"/>
                    <a:pt x="2240" y="4171"/>
                    <a:pt x="1978" y="4099"/>
                  </a:cubicBezTo>
                  <a:cubicBezTo>
                    <a:pt x="1760" y="4041"/>
                    <a:pt x="1542" y="3895"/>
                    <a:pt x="1455" y="3692"/>
                  </a:cubicBezTo>
                  <a:cubicBezTo>
                    <a:pt x="1513" y="3677"/>
                    <a:pt x="1571" y="3648"/>
                    <a:pt x="1615" y="3619"/>
                  </a:cubicBezTo>
                  <a:close/>
                  <a:moveTo>
                    <a:pt x="3339" y="1"/>
                  </a:moveTo>
                  <a:cubicBezTo>
                    <a:pt x="3215" y="1"/>
                    <a:pt x="3090" y="28"/>
                    <a:pt x="2981" y="100"/>
                  </a:cubicBezTo>
                  <a:cubicBezTo>
                    <a:pt x="2865" y="188"/>
                    <a:pt x="2705" y="406"/>
                    <a:pt x="2792" y="566"/>
                  </a:cubicBezTo>
                  <a:cubicBezTo>
                    <a:pt x="2822" y="618"/>
                    <a:pt x="2863" y="638"/>
                    <a:pt x="2909" y="638"/>
                  </a:cubicBezTo>
                  <a:cubicBezTo>
                    <a:pt x="2977" y="638"/>
                    <a:pt x="3057" y="595"/>
                    <a:pt x="3127" y="551"/>
                  </a:cubicBezTo>
                  <a:cubicBezTo>
                    <a:pt x="3229" y="784"/>
                    <a:pt x="3316" y="1002"/>
                    <a:pt x="3359" y="1249"/>
                  </a:cubicBezTo>
                  <a:cubicBezTo>
                    <a:pt x="3418" y="1511"/>
                    <a:pt x="3403" y="1801"/>
                    <a:pt x="3287" y="2063"/>
                  </a:cubicBezTo>
                  <a:cubicBezTo>
                    <a:pt x="3170" y="2281"/>
                    <a:pt x="2981" y="2470"/>
                    <a:pt x="2909" y="2703"/>
                  </a:cubicBezTo>
                  <a:cubicBezTo>
                    <a:pt x="2894" y="2776"/>
                    <a:pt x="2880" y="2834"/>
                    <a:pt x="2880" y="2892"/>
                  </a:cubicBezTo>
                  <a:cubicBezTo>
                    <a:pt x="2734" y="2703"/>
                    <a:pt x="2560" y="2528"/>
                    <a:pt x="2443" y="2325"/>
                  </a:cubicBezTo>
                  <a:cubicBezTo>
                    <a:pt x="2313" y="2063"/>
                    <a:pt x="2269" y="1758"/>
                    <a:pt x="2138" y="1482"/>
                  </a:cubicBezTo>
                  <a:cubicBezTo>
                    <a:pt x="2022" y="1205"/>
                    <a:pt x="1818" y="987"/>
                    <a:pt x="1571" y="827"/>
                  </a:cubicBezTo>
                  <a:cubicBezTo>
                    <a:pt x="1556" y="769"/>
                    <a:pt x="1542" y="711"/>
                    <a:pt x="1513" y="653"/>
                  </a:cubicBezTo>
                  <a:cubicBezTo>
                    <a:pt x="1477" y="581"/>
                    <a:pt x="1372" y="391"/>
                    <a:pt x="1279" y="391"/>
                  </a:cubicBezTo>
                  <a:cubicBezTo>
                    <a:pt x="1259" y="391"/>
                    <a:pt x="1240" y="400"/>
                    <a:pt x="1222" y="420"/>
                  </a:cubicBezTo>
                  <a:cubicBezTo>
                    <a:pt x="1120" y="537"/>
                    <a:pt x="1164" y="798"/>
                    <a:pt x="1178" y="929"/>
                  </a:cubicBezTo>
                  <a:cubicBezTo>
                    <a:pt x="1193" y="1002"/>
                    <a:pt x="1193" y="1075"/>
                    <a:pt x="1237" y="1133"/>
                  </a:cubicBezTo>
                  <a:cubicBezTo>
                    <a:pt x="1266" y="1205"/>
                    <a:pt x="1309" y="1264"/>
                    <a:pt x="1382" y="1278"/>
                  </a:cubicBezTo>
                  <a:cubicBezTo>
                    <a:pt x="1401" y="1288"/>
                    <a:pt x="1424" y="1293"/>
                    <a:pt x="1447" y="1293"/>
                  </a:cubicBezTo>
                  <a:cubicBezTo>
                    <a:pt x="1493" y="1293"/>
                    <a:pt x="1542" y="1273"/>
                    <a:pt x="1571" y="1234"/>
                  </a:cubicBezTo>
                  <a:cubicBezTo>
                    <a:pt x="1600" y="1220"/>
                    <a:pt x="1600" y="1176"/>
                    <a:pt x="1615" y="1147"/>
                  </a:cubicBezTo>
                  <a:cubicBezTo>
                    <a:pt x="1891" y="1322"/>
                    <a:pt x="2094" y="1612"/>
                    <a:pt x="2182" y="1918"/>
                  </a:cubicBezTo>
                  <a:cubicBezTo>
                    <a:pt x="2283" y="2252"/>
                    <a:pt x="2254" y="2630"/>
                    <a:pt x="2385" y="2936"/>
                  </a:cubicBezTo>
                  <a:cubicBezTo>
                    <a:pt x="2356" y="2950"/>
                    <a:pt x="2327" y="2950"/>
                    <a:pt x="2298" y="2979"/>
                  </a:cubicBezTo>
                  <a:cubicBezTo>
                    <a:pt x="2269" y="3023"/>
                    <a:pt x="2269" y="3096"/>
                    <a:pt x="2298" y="3139"/>
                  </a:cubicBezTo>
                  <a:cubicBezTo>
                    <a:pt x="2313" y="3197"/>
                    <a:pt x="2371" y="3226"/>
                    <a:pt x="2414" y="3255"/>
                  </a:cubicBezTo>
                  <a:cubicBezTo>
                    <a:pt x="2502" y="3314"/>
                    <a:pt x="2603" y="3343"/>
                    <a:pt x="2705" y="3357"/>
                  </a:cubicBezTo>
                  <a:cubicBezTo>
                    <a:pt x="2763" y="3430"/>
                    <a:pt x="2821" y="3488"/>
                    <a:pt x="2880" y="3546"/>
                  </a:cubicBezTo>
                  <a:cubicBezTo>
                    <a:pt x="2967" y="3633"/>
                    <a:pt x="3040" y="3735"/>
                    <a:pt x="3098" y="3837"/>
                  </a:cubicBezTo>
                  <a:cubicBezTo>
                    <a:pt x="3054" y="3793"/>
                    <a:pt x="2996" y="3764"/>
                    <a:pt x="2923" y="3735"/>
                  </a:cubicBezTo>
                  <a:cubicBezTo>
                    <a:pt x="2749" y="3663"/>
                    <a:pt x="2545" y="3648"/>
                    <a:pt x="2342" y="3604"/>
                  </a:cubicBezTo>
                  <a:cubicBezTo>
                    <a:pt x="1702" y="3474"/>
                    <a:pt x="1120" y="3066"/>
                    <a:pt x="771" y="2514"/>
                  </a:cubicBezTo>
                  <a:cubicBezTo>
                    <a:pt x="800" y="2514"/>
                    <a:pt x="815" y="2499"/>
                    <a:pt x="844" y="2485"/>
                  </a:cubicBezTo>
                  <a:cubicBezTo>
                    <a:pt x="873" y="2470"/>
                    <a:pt x="902" y="2441"/>
                    <a:pt x="902" y="2412"/>
                  </a:cubicBezTo>
                  <a:cubicBezTo>
                    <a:pt x="902" y="2339"/>
                    <a:pt x="844" y="2296"/>
                    <a:pt x="786" y="2267"/>
                  </a:cubicBezTo>
                  <a:lnTo>
                    <a:pt x="510" y="2121"/>
                  </a:lnTo>
                  <a:cubicBezTo>
                    <a:pt x="436" y="2072"/>
                    <a:pt x="289" y="1981"/>
                    <a:pt x="175" y="1981"/>
                  </a:cubicBezTo>
                  <a:cubicBezTo>
                    <a:pt x="154" y="1981"/>
                    <a:pt x="135" y="1984"/>
                    <a:pt x="117" y="1991"/>
                  </a:cubicBezTo>
                  <a:cubicBezTo>
                    <a:pt x="1" y="2034"/>
                    <a:pt x="1" y="2223"/>
                    <a:pt x="44" y="2325"/>
                  </a:cubicBezTo>
                  <a:cubicBezTo>
                    <a:pt x="102" y="2441"/>
                    <a:pt x="233" y="2514"/>
                    <a:pt x="350" y="2528"/>
                  </a:cubicBezTo>
                  <a:cubicBezTo>
                    <a:pt x="422" y="2543"/>
                    <a:pt x="510" y="2543"/>
                    <a:pt x="582" y="2543"/>
                  </a:cubicBezTo>
                  <a:cubicBezTo>
                    <a:pt x="699" y="2819"/>
                    <a:pt x="873" y="3081"/>
                    <a:pt x="1091" y="3285"/>
                  </a:cubicBezTo>
                  <a:lnTo>
                    <a:pt x="989" y="3285"/>
                  </a:lnTo>
                  <a:cubicBezTo>
                    <a:pt x="917" y="3299"/>
                    <a:pt x="844" y="3314"/>
                    <a:pt x="800" y="3372"/>
                  </a:cubicBezTo>
                  <a:cubicBezTo>
                    <a:pt x="684" y="3517"/>
                    <a:pt x="844" y="3735"/>
                    <a:pt x="1004" y="3764"/>
                  </a:cubicBezTo>
                  <a:cubicBezTo>
                    <a:pt x="1027" y="3768"/>
                    <a:pt x="1051" y="3770"/>
                    <a:pt x="1074" y="3770"/>
                  </a:cubicBezTo>
                  <a:cubicBezTo>
                    <a:pt x="1139" y="3770"/>
                    <a:pt x="1206" y="3757"/>
                    <a:pt x="1280" y="3735"/>
                  </a:cubicBezTo>
                  <a:cubicBezTo>
                    <a:pt x="1324" y="3939"/>
                    <a:pt x="1513" y="4099"/>
                    <a:pt x="1716" y="4171"/>
                  </a:cubicBezTo>
                  <a:cubicBezTo>
                    <a:pt x="1934" y="4259"/>
                    <a:pt x="2182" y="4288"/>
                    <a:pt x="2400" y="4375"/>
                  </a:cubicBezTo>
                  <a:cubicBezTo>
                    <a:pt x="2763" y="4520"/>
                    <a:pt x="3025" y="4797"/>
                    <a:pt x="3258" y="5102"/>
                  </a:cubicBezTo>
                  <a:cubicBezTo>
                    <a:pt x="3403" y="5058"/>
                    <a:pt x="3476" y="4942"/>
                    <a:pt x="3577" y="4826"/>
                  </a:cubicBezTo>
                  <a:cubicBezTo>
                    <a:pt x="3592" y="4826"/>
                    <a:pt x="3607" y="4840"/>
                    <a:pt x="3621" y="4840"/>
                  </a:cubicBezTo>
                  <a:cubicBezTo>
                    <a:pt x="3607" y="4826"/>
                    <a:pt x="3607" y="4811"/>
                    <a:pt x="3592" y="4797"/>
                  </a:cubicBezTo>
                  <a:cubicBezTo>
                    <a:pt x="3665" y="4680"/>
                    <a:pt x="3694" y="4549"/>
                    <a:pt x="3694" y="4404"/>
                  </a:cubicBezTo>
                  <a:cubicBezTo>
                    <a:pt x="3781" y="4215"/>
                    <a:pt x="3839" y="4012"/>
                    <a:pt x="3883" y="3808"/>
                  </a:cubicBezTo>
                  <a:cubicBezTo>
                    <a:pt x="3970" y="3444"/>
                    <a:pt x="4028" y="3066"/>
                    <a:pt x="4203" y="2732"/>
                  </a:cubicBezTo>
                  <a:cubicBezTo>
                    <a:pt x="4392" y="2383"/>
                    <a:pt x="4712" y="2092"/>
                    <a:pt x="5075" y="1932"/>
                  </a:cubicBezTo>
                  <a:cubicBezTo>
                    <a:pt x="5090" y="1947"/>
                    <a:pt x="5119" y="1961"/>
                    <a:pt x="5133" y="1961"/>
                  </a:cubicBezTo>
                  <a:cubicBezTo>
                    <a:pt x="5196" y="2012"/>
                    <a:pt x="5270" y="2084"/>
                    <a:pt x="5345" y="2084"/>
                  </a:cubicBezTo>
                  <a:cubicBezTo>
                    <a:pt x="5357" y="2084"/>
                    <a:pt x="5368" y="2082"/>
                    <a:pt x="5380" y="2078"/>
                  </a:cubicBezTo>
                  <a:cubicBezTo>
                    <a:pt x="5424" y="2063"/>
                    <a:pt x="5453" y="2020"/>
                    <a:pt x="5468" y="1961"/>
                  </a:cubicBezTo>
                  <a:cubicBezTo>
                    <a:pt x="5482" y="1918"/>
                    <a:pt x="5482" y="1860"/>
                    <a:pt x="5468" y="1816"/>
                  </a:cubicBezTo>
                  <a:cubicBezTo>
                    <a:pt x="5409" y="1612"/>
                    <a:pt x="5250" y="1438"/>
                    <a:pt x="5061" y="1365"/>
                  </a:cubicBezTo>
                  <a:cubicBezTo>
                    <a:pt x="4987" y="1340"/>
                    <a:pt x="4904" y="1326"/>
                    <a:pt x="4819" y="1326"/>
                  </a:cubicBezTo>
                  <a:cubicBezTo>
                    <a:pt x="4615" y="1326"/>
                    <a:pt x="4398" y="1401"/>
                    <a:pt x="4275" y="1554"/>
                  </a:cubicBezTo>
                  <a:cubicBezTo>
                    <a:pt x="4246" y="1612"/>
                    <a:pt x="4217" y="1685"/>
                    <a:pt x="4232" y="1743"/>
                  </a:cubicBezTo>
                  <a:cubicBezTo>
                    <a:pt x="4261" y="1831"/>
                    <a:pt x="4348" y="1874"/>
                    <a:pt x="4435" y="1889"/>
                  </a:cubicBezTo>
                  <a:cubicBezTo>
                    <a:pt x="4392" y="1932"/>
                    <a:pt x="4348" y="1976"/>
                    <a:pt x="4304" y="2034"/>
                  </a:cubicBezTo>
                  <a:cubicBezTo>
                    <a:pt x="4159" y="2252"/>
                    <a:pt x="4014" y="2456"/>
                    <a:pt x="3854" y="2659"/>
                  </a:cubicBezTo>
                  <a:cubicBezTo>
                    <a:pt x="3752" y="2805"/>
                    <a:pt x="3650" y="2950"/>
                    <a:pt x="3577" y="3096"/>
                  </a:cubicBezTo>
                  <a:cubicBezTo>
                    <a:pt x="3534" y="2979"/>
                    <a:pt x="3490" y="2877"/>
                    <a:pt x="3476" y="2761"/>
                  </a:cubicBezTo>
                  <a:cubicBezTo>
                    <a:pt x="3447" y="2398"/>
                    <a:pt x="3679" y="2063"/>
                    <a:pt x="3694" y="1685"/>
                  </a:cubicBezTo>
                  <a:cubicBezTo>
                    <a:pt x="3708" y="1278"/>
                    <a:pt x="3432" y="900"/>
                    <a:pt x="3432" y="493"/>
                  </a:cubicBezTo>
                  <a:cubicBezTo>
                    <a:pt x="3461" y="493"/>
                    <a:pt x="3490" y="499"/>
                    <a:pt x="3519" y="499"/>
                  </a:cubicBezTo>
                  <a:cubicBezTo>
                    <a:pt x="3534" y="499"/>
                    <a:pt x="3548" y="498"/>
                    <a:pt x="3563" y="493"/>
                  </a:cubicBezTo>
                  <a:cubicBezTo>
                    <a:pt x="3679" y="493"/>
                    <a:pt x="3810" y="435"/>
                    <a:pt x="3839" y="333"/>
                  </a:cubicBezTo>
                  <a:cubicBezTo>
                    <a:pt x="3854" y="260"/>
                    <a:pt x="3810" y="188"/>
                    <a:pt x="3767" y="129"/>
                  </a:cubicBezTo>
                  <a:cubicBezTo>
                    <a:pt x="3708" y="86"/>
                    <a:pt x="3636" y="57"/>
                    <a:pt x="3563" y="28"/>
                  </a:cubicBezTo>
                  <a:cubicBezTo>
                    <a:pt x="3491" y="11"/>
                    <a:pt x="3415" y="1"/>
                    <a:pt x="3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22"/>
          <p:cNvGrpSpPr/>
          <p:nvPr/>
        </p:nvGrpSpPr>
        <p:grpSpPr>
          <a:xfrm>
            <a:off x="1071206" y="4603999"/>
            <a:ext cx="500386" cy="460388"/>
            <a:chOff x="4484564" y="539490"/>
            <a:chExt cx="3207604" cy="2951204"/>
          </a:xfrm>
        </p:grpSpPr>
        <p:sp>
          <p:nvSpPr>
            <p:cNvPr id="1338" name="Google Shape;1338;p22"/>
            <p:cNvSpPr/>
            <p:nvPr/>
          </p:nvSpPr>
          <p:spPr>
            <a:xfrm>
              <a:off x="4484564" y="5394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2"/>
            <p:cNvSpPr/>
            <p:nvPr/>
          </p:nvSpPr>
          <p:spPr>
            <a:xfrm>
              <a:off x="6238324" y="21164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2"/>
            <p:cNvSpPr/>
            <p:nvPr/>
          </p:nvSpPr>
          <p:spPr>
            <a:xfrm>
              <a:off x="6462642" y="20801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2"/>
            <p:cNvSpPr/>
            <p:nvPr/>
          </p:nvSpPr>
          <p:spPr>
            <a:xfrm>
              <a:off x="5753876" y="19644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2"/>
            <p:cNvSpPr/>
            <p:nvPr/>
          </p:nvSpPr>
          <p:spPr>
            <a:xfrm>
              <a:off x="5052322" y="19356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2"/>
            <p:cNvSpPr/>
            <p:nvPr/>
          </p:nvSpPr>
          <p:spPr>
            <a:xfrm>
              <a:off x="4737730" y="19137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2"/>
            <p:cNvSpPr/>
            <p:nvPr/>
          </p:nvSpPr>
          <p:spPr>
            <a:xfrm>
              <a:off x="4491776" y="6663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2"/>
            <p:cNvSpPr/>
            <p:nvPr/>
          </p:nvSpPr>
          <p:spPr>
            <a:xfrm>
              <a:off x="6411909" y="20694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2"/>
            <p:cNvSpPr/>
            <p:nvPr/>
          </p:nvSpPr>
          <p:spPr>
            <a:xfrm>
              <a:off x="6473335" y="20945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2"/>
            <p:cNvSpPr/>
            <p:nvPr/>
          </p:nvSpPr>
          <p:spPr>
            <a:xfrm>
              <a:off x="6925453" y="23477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2"/>
            <p:cNvSpPr/>
            <p:nvPr/>
          </p:nvSpPr>
          <p:spPr>
            <a:xfrm>
              <a:off x="6502183" y="17511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2"/>
            <p:cNvSpPr/>
            <p:nvPr/>
          </p:nvSpPr>
          <p:spPr>
            <a:xfrm>
              <a:off x="6480547" y="19607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2"/>
            <p:cNvSpPr/>
            <p:nvPr/>
          </p:nvSpPr>
          <p:spPr>
            <a:xfrm>
              <a:off x="6195052" y="7170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2"/>
            <p:cNvSpPr/>
            <p:nvPr/>
          </p:nvSpPr>
          <p:spPr>
            <a:xfrm>
              <a:off x="6137107" y="8433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22"/>
          <p:cNvGrpSpPr/>
          <p:nvPr/>
        </p:nvGrpSpPr>
        <p:grpSpPr>
          <a:xfrm>
            <a:off x="1318856" y="4761887"/>
            <a:ext cx="500386" cy="460388"/>
            <a:chOff x="4484564" y="539490"/>
            <a:chExt cx="3207604" cy="2951204"/>
          </a:xfrm>
        </p:grpSpPr>
        <p:sp>
          <p:nvSpPr>
            <p:cNvPr id="1353" name="Google Shape;1353;p22"/>
            <p:cNvSpPr/>
            <p:nvPr/>
          </p:nvSpPr>
          <p:spPr>
            <a:xfrm>
              <a:off x="4484564" y="5394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2"/>
            <p:cNvSpPr/>
            <p:nvPr/>
          </p:nvSpPr>
          <p:spPr>
            <a:xfrm>
              <a:off x="6238324" y="21164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2"/>
            <p:cNvSpPr/>
            <p:nvPr/>
          </p:nvSpPr>
          <p:spPr>
            <a:xfrm>
              <a:off x="6462642" y="20801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2"/>
            <p:cNvSpPr/>
            <p:nvPr/>
          </p:nvSpPr>
          <p:spPr>
            <a:xfrm>
              <a:off x="5753876" y="19644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2"/>
            <p:cNvSpPr/>
            <p:nvPr/>
          </p:nvSpPr>
          <p:spPr>
            <a:xfrm>
              <a:off x="5052322" y="19356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2"/>
            <p:cNvSpPr/>
            <p:nvPr/>
          </p:nvSpPr>
          <p:spPr>
            <a:xfrm>
              <a:off x="4737730" y="19137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2"/>
            <p:cNvSpPr/>
            <p:nvPr/>
          </p:nvSpPr>
          <p:spPr>
            <a:xfrm>
              <a:off x="4491776" y="6663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2"/>
            <p:cNvSpPr/>
            <p:nvPr/>
          </p:nvSpPr>
          <p:spPr>
            <a:xfrm>
              <a:off x="6411909" y="20694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2"/>
            <p:cNvSpPr/>
            <p:nvPr/>
          </p:nvSpPr>
          <p:spPr>
            <a:xfrm>
              <a:off x="6473335" y="20945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2"/>
            <p:cNvSpPr/>
            <p:nvPr/>
          </p:nvSpPr>
          <p:spPr>
            <a:xfrm>
              <a:off x="6925453" y="23477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2"/>
            <p:cNvSpPr/>
            <p:nvPr/>
          </p:nvSpPr>
          <p:spPr>
            <a:xfrm>
              <a:off x="6502183" y="17511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2"/>
            <p:cNvSpPr/>
            <p:nvPr/>
          </p:nvSpPr>
          <p:spPr>
            <a:xfrm>
              <a:off x="6480547" y="19607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2"/>
            <p:cNvSpPr/>
            <p:nvPr/>
          </p:nvSpPr>
          <p:spPr>
            <a:xfrm>
              <a:off x="6195052" y="7170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2"/>
            <p:cNvSpPr/>
            <p:nvPr/>
          </p:nvSpPr>
          <p:spPr>
            <a:xfrm>
              <a:off x="6137107" y="8433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22"/>
          <p:cNvGrpSpPr/>
          <p:nvPr/>
        </p:nvGrpSpPr>
        <p:grpSpPr>
          <a:xfrm rot="9271732">
            <a:off x="8020880" y="4526465"/>
            <a:ext cx="443132" cy="900422"/>
            <a:chOff x="1956925" y="1479106"/>
            <a:chExt cx="1751577" cy="3559118"/>
          </a:xfrm>
        </p:grpSpPr>
        <p:sp>
          <p:nvSpPr>
            <p:cNvPr id="1368" name="Google Shape;1368;p22"/>
            <p:cNvSpPr/>
            <p:nvPr/>
          </p:nvSpPr>
          <p:spPr>
            <a:xfrm>
              <a:off x="2708377" y="1479106"/>
              <a:ext cx="631248" cy="3238554"/>
            </a:xfrm>
            <a:custGeom>
              <a:avLst/>
              <a:gdLst/>
              <a:ahLst/>
              <a:cxnLst/>
              <a:rect l="l" t="t" r="r" b="b"/>
              <a:pathLst>
                <a:path w="3135" h="16084" extrusionOk="0">
                  <a:moveTo>
                    <a:pt x="2904" y="1"/>
                  </a:moveTo>
                  <a:lnTo>
                    <a:pt x="1" y="16072"/>
                  </a:lnTo>
                  <a:lnTo>
                    <a:pt x="116" y="16084"/>
                  </a:lnTo>
                  <a:lnTo>
                    <a:pt x="3134" y="47"/>
                  </a:lnTo>
                  <a:lnTo>
                    <a:pt x="2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2"/>
            <p:cNvSpPr/>
            <p:nvPr/>
          </p:nvSpPr>
          <p:spPr>
            <a:xfrm>
              <a:off x="2388224" y="2263175"/>
              <a:ext cx="798373" cy="921188"/>
            </a:xfrm>
            <a:custGeom>
              <a:avLst/>
              <a:gdLst/>
              <a:ahLst/>
              <a:cxnLst/>
              <a:rect l="l" t="t" r="r" b="b"/>
              <a:pathLst>
                <a:path w="3965" h="4575" extrusionOk="0">
                  <a:moveTo>
                    <a:pt x="3849" y="1"/>
                  </a:moveTo>
                  <a:lnTo>
                    <a:pt x="1" y="4471"/>
                  </a:lnTo>
                  <a:lnTo>
                    <a:pt x="116" y="4575"/>
                  </a:lnTo>
                  <a:lnTo>
                    <a:pt x="3964" y="104"/>
                  </a:lnTo>
                  <a:lnTo>
                    <a:pt x="38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2"/>
            <p:cNvSpPr/>
            <p:nvPr/>
          </p:nvSpPr>
          <p:spPr>
            <a:xfrm>
              <a:off x="2323389" y="2731724"/>
              <a:ext cx="450230" cy="181217"/>
            </a:xfrm>
            <a:custGeom>
              <a:avLst/>
              <a:gdLst/>
              <a:ahLst/>
              <a:cxnLst/>
              <a:rect l="l" t="t" r="r" b="b"/>
              <a:pathLst>
                <a:path w="2236" h="900" extrusionOk="0">
                  <a:moveTo>
                    <a:pt x="2178" y="1"/>
                  </a:moveTo>
                  <a:lnTo>
                    <a:pt x="0" y="761"/>
                  </a:lnTo>
                  <a:lnTo>
                    <a:pt x="58" y="900"/>
                  </a:lnTo>
                  <a:lnTo>
                    <a:pt x="2235" y="151"/>
                  </a:lnTo>
                  <a:lnTo>
                    <a:pt x="2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2"/>
            <p:cNvSpPr/>
            <p:nvPr/>
          </p:nvSpPr>
          <p:spPr>
            <a:xfrm>
              <a:off x="2388224" y="2680782"/>
              <a:ext cx="234579" cy="132490"/>
            </a:xfrm>
            <a:custGeom>
              <a:avLst/>
              <a:gdLst/>
              <a:ahLst/>
              <a:cxnLst/>
              <a:rect l="l" t="t" r="r" b="b"/>
              <a:pathLst>
                <a:path w="1165" h="658" extrusionOk="0">
                  <a:moveTo>
                    <a:pt x="70" y="1"/>
                  </a:moveTo>
                  <a:lnTo>
                    <a:pt x="1" y="139"/>
                  </a:lnTo>
                  <a:lnTo>
                    <a:pt x="1107" y="657"/>
                  </a:lnTo>
                  <a:lnTo>
                    <a:pt x="1165" y="519"/>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2"/>
            <p:cNvSpPr/>
            <p:nvPr/>
          </p:nvSpPr>
          <p:spPr>
            <a:xfrm>
              <a:off x="2685221" y="2727093"/>
              <a:ext cx="109336" cy="311090"/>
            </a:xfrm>
            <a:custGeom>
              <a:avLst/>
              <a:gdLst/>
              <a:ahLst/>
              <a:cxnLst/>
              <a:rect l="l" t="t" r="r" b="b"/>
              <a:pathLst>
                <a:path w="543" h="1545" extrusionOk="0">
                  <a:moveTo>
                    <a:pt x="392" y="1"/>
                  </a:moveTo>
                  <a:lnTo>
                    <a:pt x="1" y="1510"/>
                  </a:lnTo>
                  <a:lnTo>
                    <a:pt x="150" y="1545"/>
                  </a:lnTo>
                  <a:lnTo>
                    <a:pt x="542" y="35"/>
                  </a:lnTo>
                  <a:lnTo>
                    <a:pt x="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2"/>
            <p:cNvSpPr/>
            <p:nvPr/>
          </p:nvSpPr>
          <p:spPr>
            <a:xfrm>
              <a:off x="3033160" y="2843073"/>
              <a:ext cx="396871" cy="1146300"/>
            </a:xfrm>
            <a:custGeom>
              <a:avLst/>
              <a:gdLst/>
              <a:ahLst/>
              <a:cxnLst/>
              <a:rect l="l" t="t" r="r" b="b"/>
              <a:pathLst>
                <a:path w="1971" h="5693" extrusionOk="0">
                  <a:moveTo>
                    <a:pt x="104" y="1"/>
                  </a:moveTo>
                  <a:cubicBezTo>
                    <a:pt x="1" y="1118"/>
                    <a:pt x="1809" y="5646"/>
                    <a:pt x="1832" y="5692"/>
                  </a:cubicBezTo>
                  <a:lnTo>
                    <a:pt x="1971" y="5635"/>
                  </a:lnTo>
                  <a:cubicBezTo>
                    <a:pt x="1959" y="5589"/>
                    <a:pt x="150" y="1095"/>
                    <a:pt x="254" y="12"/>
                  </a:cubicBezTo>
                  <a:lnTo>
                    <a:pt x="1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2"/>
            <p:cNvSpPr/>
            <p:nvPr/>
          </p:nvSpPr>
          <p:spPr>
            <a:xfrm>
              <a:off x="2358223" y="3492638"/>
              <a:ext cx="601045" cy="802792"/>
            </a:xfrm>
            <a:custGeom>
              <a:avLst/>
              <a:gdLst/>
              <a:ahLst/>
              <a:cxnLst/>
              <a:rect l="l" t="t" r="r" b="b"/>
              <a:pathLst>
                <a:path w="2985" h="3987" extrusionOk="0">
                  <a:moveTo>
                    <a:pt x="2846" y="1"/>
                  </a:moveTo>
                  <a:cubicBezTo>
                    <a:pt x="2443" y="1222"/>
                    <a:pt x="23" y="3849"/>
                    <a:pt x="0" y="3883"/>
                  </a:cubicBezTo>
                  <a:lnTo>
                    <a:pt x="115" y="3987"/>
                  </a:lnTo>
                  <a:cubicBezTo>
                    <a:pt x="208" y="3872"/>
                    <a:pt x="2581" y="1303"/>
                    <a:pt x="2984" y="47"/>
                  </a:cubicBezTo>
                  <a:lnTo>
                    <a:pt x="28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2"/>
            <p:cNvSpPr/>
            <p:nvPr/>
          </p:nvSpPr>
          <p:spPr>
            <a:xfrm>
              <a:off x="2297817" y="3942663"/>
              <a:ext cx="355190" cy="176586"/>
            </a:xfrm>
            <a:custGeom>
              <a:avLst/>
              <a:gdLst/>
              <a:ahLst/>
              <a:cxnLst/>
              <a:rect l="l" t="t" r="r" b="b"/>
              <a:pathLst>
                <a:path w="1764" h="877" extrusionOk="0">
                  <a:moveTo>
                    <a:pt x="1706" y="1"/>
                  </a:moveTo>
                  <a:lnTo>
                    <a:pt x="1" y="727"/>
                  </a:lnTo>
                  <a:lnTo>
                    <a:pt x="58" y="876"/>
                  </a:lnTo>
                  <a:lnTo>
                    <a:pt x="1763" y="151"/>
                  </a:lnTo>
                  <a:lnTo>
                    <a:pt x="17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2"/>
            <p:cNvSpPr/>
            <p:nvPr/>
          </p:nvSpPr>
          <p:spPr>
            <a:xfrm>
              <a:off x="2803617" y="4202610"/>
              <a:ext cx="239008" cy="412974"/>
            </a:xfrm>
            <a:custGeom>
              <a:avLst/>
              <a:gdLst/>
              <a:ahLst/>
              <a:cxnLst/>
              <a:rect l="l" t="t" r="r" b="b"/>
              <a:pathLst>
                <a:path w="1187" h="2051" extrusionOk="0">
                  <a:moveTo>
                    <a:pt x="138" y="0"/>
                  </a:moveTo>
                  <a:lnTo>
                    <a:pt x="0" y="69"/>
                  </a:lnTo>
                  <a:lnTo>
                    <a:pt x="1049" y="2051"/>
                  </a:lnTo>
                  <a:lnTo>
                    <a:pt x="1187" y="1982"/>
                  </a:lnTo>
                  <a:lnTo>
                    <a:pt x="1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2"/>
            <p:cNvSpPr/>
            <p:nvPr/>
          </p:nvSpPr>
          <p:spPr>
            <a:xfrm>
              <a:off x="2515883" y="4109786"/>
              <a:ext cx="324987" cy="540631"/>
            </a:xfrm>
            <a:custGeom>
              <a:avLst/>
              <a:gdLst/>
              <a:ahLst/>
              <a:cxnLst/>
              <a:rect l="l" t="t" r="r" b="b"/>
              <a:pathLst>
                <a:path w="1614" h="2685" extrusionOk="0">
                  <a:moveTo>
                    <a:pt x="1487" y="0"/>
                  </a:moveTo>
                  <a:lnTo>
                    <a:pt x="1" y="2615"/>
                  </a:lnTo>
                  <a:lnTo>
                    <a:pt x="127" y="2685"/>
                  </a:lnTo>
                  <a:lnTo>
                    <a:pt x="1613" y="81"/>
                  </a:lnTo>
                  <a:lnTo>
                    <a:pt x="14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2"/>
            <p:cNvSpPr/>
            <p:nvPr/>
          </p:nvSpPr>
          <p:spPr>
            <a:xfrm>
              <a:off x="2738580" y="4538870"/>
              <a:ext cx="106920" cy="176586"/>
            </a:xfrm>
            <a:custGeom>
              <a:avLst/>
              <a:gdLst/>
              <a:ahLst/>
              <a:cxnLst/>
              <a:rect l="l" t="t" r="r" b="b"/>
              <a:pathLst>
                <a:path w="531" h="877" extrusionOk="0">
                  <a:moveTo>
                    <a:pt x="139" y="1"/>
                  </a:moveTo>
                  <a:lnTo>
                    <a:pt x="1" y="70"/>
                  </a:lnTo>
                  <a:lnTo>
                    <a:pt x="392" y="876"/>
                  </a:lnTo>
                  <a:lnTo>
                    <a:pt x="531" y="807"/>
                  </a:lnTo>
                  <a:lnTo>
                    <a:pt x="1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2"/>
            <p:cNvSpPr/>
            <p:nvPr/>
          </p:nvSpPr>
          <p:spPr>
            <a:xfrm>
              <a:off x="2975170" y="4549340"/>
              <a:ext cx="369084" cy="488884"/>
            </a:xfrm>
            <a:custGeom>
              <a:avLst/>
              <a:gdLst/>
              <a:ahLst/>
              <a:cxnLst/>
              <a:rect l="l" t="t" r="r" b="b"/>
              <a:pathLst>
                <a:path w="1833" h="2428" extrusionOk="0">
                  <a:moveTo>
                    <a:pt x="181" y="1"/>
                  </a:moveTo>
                  <a:cubicBezTo>
                    <a:pt x="125" y="1"/>
                    <a:pt x="81" y="15"/>
                    <a:pt x="58" y="52"/>
                  </a:cubicBezTo>
                  <a:cubicBezTo>
                    <a:pt x="1" y="121"/>
                    <a:pt x="70" y="306"/>
                    <a:pt x="81" y="386"/>
                  </a:cubicBezTo>
                  <a:cubicBezTo>
                    <a:pt x="104" y="502"/>
                    <a:pt x="127" y="617"/>
                    <a:pt x="162" y="732"/>
                  </a:cubicBezTo>
                  <a:cubicBezTo>
                    <a:pt x="220" y="962"/>
                    <a:pt x="312" y="1193"/>
                    <a:pt x="415" y="1412"/>
                  </a:cubicBezTo>
                  <a:cubicBezTo>
                    <a:pt x="542" y="1654"/>
                    <a:pt x="692" y="1884"/>
                    <a:pt x="853" y="2091"/>
                  </a:cubicBezTo>
                  <a:cubicBezTo>
                    <a:pt x="934" y="2195"/>
                    <a:pt x="1014" y="2287"/>
                    <a:pt x="1118" y="2356"/>
                  </a:cubicBezTo>
                  <a:cubicBezTo>
                    <a:pt x="1193" y="2398"/>
                    <a:pt x="1287" y="2428"/>
                    <a:pt x="1376" y="2428"/>
                  </a:cubicBezTo>
                  <a:cubicBezTo>
                    <a:pt x="1410" y="2428"/>
                    <a:pt x="1444" y="2424"/>
                    <a:pt x="1475" y="2414"/>
                  </a:cubicBezTo>
                  <a:cubicBezTo>
                    <a:pt x="1683" y="2345"/>
                    <a:pt x="1775" y="2115"/>
                    <a:pt x="1798" y="1896"/>
                  </a:cubicBezTo>
                  <a:cubicBezTo>
                    <a:pt x="1832" y="1423"/>
                    <a:pt x="1648" y="939"/>
                    <a:pt x="1314" y="605"/>
                  </a:cubicBezTo>
                  <a:cubicBezTo>
                    <a:pt x="1141" y="421"/>
                    <a:pt x="934" y="271"/>
                    <a:pt x="703" y="168"/>
                  </a:cubicBezTo>
                  <a:cubicBezTo>
                    <a:pt x="617" y="133"/>
                    <a:pt x="348"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2"/>
            <p:cNvSpPr/>
            <p:nvPr/>
          </p:nvSpPr>
          <p:spPr>
            <a:xfrm>
              <a:off x="2123847" y="4597262"/>
              <a:ext cx="447008" cy="369885"/>
            </a:xfrm>
            <a:custGeom>
              <a:avLst/>
              <a:gdLst/>
              <a:ahLst/>
              <a:cxnLst/>
              <a:rect l="l" t="t" r="r" b="b"/>
              <a:pathLst>
                <a:path w="2220" h="1837" extrusionOk="0">
                  <a:moveTo>
                    <a:pt x="2054" y="1"/>
                  </a:moveTo>
                  <a:cubicBezTo>
                    <a:pt x="2032" y="1"/>
                    <a:pt x="2005" y="7"/>
                    <a:pt x="1971" y="22"/>
                  </a:cubicBezTo>
                  <a:cubicBezTo>
                    <a:pt x="1706" y="137"/>
                    <a:pt x="1441" y="287"/>
                    <a:pt x="1176" y="425"/>
                  </a:cubicBezTo>
                  <a:cubicBezTo>
                    <a:pt x="934" y="540"/>
                    <a:pt x="692" y="667"/>
                    <a:pt x="473" y="828"/>
                  </a:cubicBezTo>
                  <a:cubicBezTo>
                    <a:pt x="266" y="1001"/>
                    <a:pt x="93" y="1220"/>
                    <a:pt x="24" y="1485"/>
                  </a:cubicBezTo>
                  <a:cubicBezTo>
                    <a:pt x="1" y="1577"/>
                    <a:pt x="1" y="1681"/>
                    <a:pt x="58" y="1761"/>
                  </a:cubicBezTo>
                  <a:cubicBezTo>
                    <a:pt x="102" y="1818"/>
                    <a:pt x="170" y="1837"/>
                    <a:pt x="242" y="1837"/>
                  </a:cubicBezTo>
                  <a:cubicBezTo>
                    <a:pt x="304" y="1837"/>
                    <a:pt x="369" y="1823"/>
                    <a:pt x="427" y="1807"/>
                  </a:cubicBezTo>
                  <a:cubicBezTo>
                    <a:pt x="427" y="1784"/>
                    <a:pt x="738" y="1692"/>
                    <a:pt x="772" y="1669"/>
                  </a:cubicBezTo>
                  <a:cubicBezTo>
                    <a:pt x="888" y="1623"/>
                    <a:pt x="991" y="1565"/>
                    <a:pt x="1095" y="1496"/>
                  </a:cubicBezTo>
                  <a:cubicBezTo>
                    <a:pt x="1464" y="1243"/>
                    <a:pt x="1775" y="886"/>
                    <a:pt x="1982" y="482"/>
                  </a:cubicBezTo>
                  <a:cubicBezTo>
                    <a:pt x="2033" y="391"/>
                    <a:pt x="2220" y="1"/>
                    <a:pt x="2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2"/>
            <p:cNvSpPr/>
            <p:nvPr/>
          </p:nvSpPr>
          <p:spPr>
            <a:xfrm>
              <a:off x="1977665" y="4233417"/>
              <a:ext cx="429490" cy="352166"/>
            </a:xfrm>
            <a:custGeom>
              <a:avLst/>
              <a:gdLst/>
              <a:ahLst/>
              <a:cxnLst/>
              <a:rect l="l" t="t" r="r" b="b"/>
              <a:pathLst>
                <a:path w="2133" h="1749" extrusionOk="0">
                  <a:moveTo>
                    <a:pt x="2008" y="1"/>
                  </a:moveTo>
                  <a:cubicBezTo>
                    <a:pt x="1847" y="1"/>
                    <a:pt x="1563" y="223"/>
                    <a:pt x="1487" y="273"/>
                  </a:cubicBezTo>
                  <a:cubicBezTo>
                    <a:pt x="1210" y="458"/>
                    <a:pt x="945" y="642"/>
                    <a:pt x="680" y="826"/>
                  </a:cubicBezTo>
                  <a:cubicBezTo>
                    <a:pt x="462" y="965"/>
                    <a:pt x="243" y="1114"/>
                    <a:pt x="104" y="1333"/>
                  </a:cubicBezTo>
                  <a:cubicBezTo>
                    <a:pt x="47" y="1437"/>
                    <a:pt x="1" y="1587"/>
                    <a:pt x="81" y="1679"/>
                  </a:cubicBezTo>
                  <a:cubicBezTo>
                    <a:pt x="150" y="1748"/>
                    <a:pt x="254" y="1748"/>
                    <a:pt x="346" y="1748"/>
                  </a:cubicBezTo>
                  <a:cubicBezTo>
                    <a:pt x="899" y="1690"/>
                    <a:pt x="1360" y="1310"/>
                    <a:pt x="1694" y="872"/>
                  </a:cubicBezTo>
                  <a:cubicBezTo>
                    <a:pt x="1786" y="746"/>
                    <a:pt x="1867" y="619"/>
                    <a:pt x="1948" y="492"/>
                  </a:cubicBezTo>
                  <a:cubicBezTo>
                    <a:pt x="2017" y="389"/>
                    <a:pt x="2132" y="239"/>
                    <a:pt x="2121" y="112"/>
                  </a:cubicBezTo>
                  <a:cubicBezTo>
                    <a:pt x="2111" y="31"/>
                    <a:pt x="2068" y="1"/>
                    <a:pt x="2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2"/>
            <p:cNvSpPr/>
            <p:nvPr/>
          </p:nvSpPr>
          <p:spPr>
            <a:xfrm>
              <a:off x="3346264" y="3851852"/>
              <a:ext cx="362238" cy="393644"/>
            </a:xfrm>
            <a:custGeom>
              <a:avLst/>
              <a:gdLst/>
              <a:ahLst/>
              <a:cxnLst/>
              <a:rect l="l" t="t" r="r" b="b"/>
              <a:pathLst>
                <a:path w="1799" h="1955" extrusionOk="0">
                  <a:moveTo>
                    <a:pt x="132" y="0"/>
                  </a:moveTo>
                  <a:cubicBezTo>
                    <a:pt x="99" y="0"/>
                    <a:pt x="69" y="16"/>
                    <a:pt x="47" y="60"/>
                  </a:cubicBezTo>
                  <a:cubicBezTo>
                    <a:pt x="1" y="164"/>
                    <a:pt x="82" y="417"/>
                    <a:pt x="105" y="521"/>
                  </a:cubicBezTo>
                  <a:cubicBezTo>
                    <a:pt x="139" y="682"/>
                    <a:pt x="185" y="832"/>
                    <a:pt x="243" y="993"/>
                  </a:cubicBezTo>
                  <a:cubicBezTo>
                    <a:pt x="381" y="1327"/>
                    <a:pt x="612" y="1650"/>
                    <a:pt x="923" y="1834"/>
                  </a:cubicBezTo>
                  <a:cubicBezTo>
                    <a:pt x="1040" y="1903"/>
                    <a:pt x="1166" y="1955"/>
                    <a:pt x="1293" y="1955"/>
                  </a:cubicBezTo>
                  <a:cubicBezTo>
                    <a:pt x="1315" y="1955"/>
                    <a:pt x="1338" y="1953"/>
                    <a:pt x="1360" y="1949"/>
                  </a:cubicBezTo>
                  <a:cubicBezTo>
                    <a:pt x="1614" y="1903"/>
                    <a:pt x="1798" y="1638"/>
                    <a:pt x="1787" y="1373"/>
                  </a:cubicBezTo>
                  <a:cubicBezTo>
                    <a:pt x="1787" y="1120"/>
                    <a:pt x="1625" y="878"/>
                    <a:pt x="1430" y="717"/>
                  </a:cubicBezTo>
                  <a:cubicBezTo>
                    <a:pt x="1222" y="544"/>
                    <a:pt x="980" y="440"/>
                    <a:pt x="750" y="325"/>
                  </a:cubicBezTo>
                  <a:cubicBezTo>
                    <a:pt x="612" y="267"/>
                    <a:pt x="473" y="198"/>
                    <a:pt x="347" y="106"/>
                  </a:cubicBezTo>
                  <a:cubicBezTo>
                    <a:pt x="292" y="75"/>
                    <a:pt x="204"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2"/>
            <p:cNvSpPr/>
            <p:nvPr/>
          </p:nvSpPr>
          <p:spPr>
            <a:xfrm>
              <a:off x="2499573" y="2985631"/>
              <a:ext cx="234579" cy="426465"/>
            </a:xfrm>
            <a:custGeom>
              <a:avLst/>
              <a:gdLst/>
              <a:ahLst/>
              <a:cxnLst/>
              <a:rect l="l" t="t" r="r" b="b"/>
              <a:pathLst>
                <a:path w="1165" h="2118" extrusionOk="0">
                  <a:moveTo>
                    <a:pt x="1042" y="0"/>
                  </a:moveTo>
                  <a:cubicBezTo>
                    <a:pt x="952" y="0"/>
                    <a:pt x="836" y="163"/>
                    <a:pt x="784" y="215"/>
                  </a:cubicBezTo>
                  <a:cubicBezTo>
                    <a:pt x="381" y="664"/>
                    <a:pt x="82" y="1217"/>
                    <a:pt x="12" y="1816"/>
                  </a:cubicBezTo>
                  <a:cubicBezTo>
                    <a:pt x="1" y="1920"/>
                    <a:pt x="12" y="2058"/>
                    <a:pt x="116" y="2104"/>
                  </a:cubicBezTo>
                  <a:cubicBezTo>
                    <a:pt x="135" y="2113"/>
                    <a:pt x="154" y="2118"/>
                    <a:pt x="174" y="2118"/>
                  </a:cubicBezTo>
                  <a:cubicBezTo>
                    <a:pt x="250" y="2118"/>
                    <a:pt x="328" y="2055"/>
                    <a:pt x="393" y="2000"/>
                  </a:cubicBezTo>
                  <a:cubicBezTo>
                    <a:pt x="612" y="1770"/>
                    <a:pt x="796" y="1505"/>
                    <a:pt x="911" y="1205"/>
                  </a:cubicBezTo>
                  <a:cubicBezTo>
                    <a:pt x="1026" y="952"/>
                    <a:pt x="1095" y="664"/>
                    <a:pt x="1118" y="387"/>
                  </a:cubicBezTo>
                  <a:cubicBezTo>
                    <a:pt x="1118" y="295"/>
                    <a:pt x="1165" y="53"/>
                    <a:pt x="1072" y="7"/>
                  </a:cubicBezTo>
                  <a:cubicBezTo>
                    <a:pt x="1063" y="2"/>
                    <a:pt x="1053" y="0"/>
                    <a:pt x="10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2"/>
            <p:cNvSpPr/>
            <p:nvPr/>
          </p:nvSpPr>
          <p:spPr>
            <a:xfrm>
              <a:off x="2054179" y="3152150"/>
              <a:ext cx="387608" cy="333037"/>
            </a:xfrm>
            <a:custGeom>
              <a:avLst/>
              <a:gdLst/>
              <a:ahLst/>
              <a:cxnLst/>
              <a:rect l="l" t="t" r="r" b="b"/>
              <a:pathLst>
                <a:path w="1925" h="1654" extrusionOk="0">
                  <a:moveTo>
                    <a:pt x="1748" y="1"/>
                  </a:moveTo>
                  <a:cubicBezTo>
                    <a:pt x="1593" y="1"/>
                    <a:pt x="1212" y="292"/>
                    <a:pt x="1107" y="355"/>
                  </a:cubicBezTo>
                  <a:cubicBezTo>
                    <a:pt x="888" y="494"/>
                    <a:pt x="669" y="643"/>
                    <a:pt x="450" y="805"/>
                  </a:cubicBezTo>
                  <a:cubicBezTo>
                    <a:pt x="277" y="920"/>
                    <a:pt x="93" y="1058"/>
                    <a:pt x="35" y="1254"/>
                  </a:cubicBezTo>
                  <a:cubicBezTo>
                    <a:pt x="1" y="1381"/>
                    <a:pt x="35" y="1530"/>
                    <a:pt x="139" y="1611"/>
                  </a:cubicBezTo>
                  <a:cubicBezTo>
                    <a:pt x="187" y="1641"/>
                    <a:pt x="241" y="1654"/>
                    <a:pt x="297" y="1654"/>
                  </a:cubicBezTo>
                  <a:cubicBezTo>
                    <a:pt x="391" y="1654"/>
                    <a:pt x="491" y="1620"/>
                    <a:pt x="577" y="1577"/>
                  </a:cubicBezTo>
                  <a:cubicBezTo>
                    <a:pt x="807" y="1473"/>
                    <a:pt x="1026" y="1323"/>
                    <a:pt x="1211" y="1150"/>
                  </a:cubicBezTo>
                  <a:cubicBezTo>
                    <a:pt x="1372" y="989"/>
                    <a:pt x="1510" y="805"/>
                    <a:pt x="1625" y="609"/>
                  </a:cubicBezTo>
                  <a:cubicBezTo>
                    <a:pt x="1683" y="517"/>
                    <a:pt x="1925" y="113"/>
                    <a:pt x="1787" y="10"/>
                  </a:cubicBezTo>
                  <a:cubicBezTo>
                    <a:pt x="1776" y="4"/>
                    <a:pt x="1763" y="1"/>
                    <a:pt x="1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2"/>
            <p:cNvSpPr/>
            <p:nvPr/>
          </p:nvSpPr>
          <p:spPr>
            <a:xfrm>
              <a:off x="1956925" y="2832804"/>
              <a:ext cx="440766" cy="157256"/>
            </a:xfrm>
            <a:custGeom>
              <a:avLst/>
              <a:gdLst/>
              <a:ahLst/>
              <a:cxnLst/>
              <a:rect l="l" t="t" r="r" b="b"/>
              <a:pathLst>
                <a:path w="2189" h="781" extrusionOk="0">
                  <a:moveTo>
                    <a:pt x="989" y="0"/>
                  </a:moveTo>
                  <a:cubicBezTo>
                    <a:pt x="801" y="0"/>
                    <a:pt x="613" y="13"/>
                    <a:pt x="426" y="40"/>
                  </a:cubicBezTo>
                  <a:cubicBezTo>
                    <a:pt x="323" y="52"/>
                    <a:pt x="207" y="75"/>
                    <a:pt x="127" y="156"/>
                  </a:cubicBezTo>
                  <a:cubicBezTo>
                    <a:pt x="0" y="294"/>
                    <a:pt x="58" y="524"/>
                    <a:pt x="196" y="651"/>
                  </a:cubicBezTo>
                  <a:cubicBezTo>
                    <a:pt x="323" y="749"/>
                    <a:pt x="484" y="780"/>
                    <a:pt x="650" y="780"/>
                  </a:cubicBezTo>
                  <a:cubicBezTo>
                    <a:pt x="679" y="780"/>
                    <a:pt x="708" y="779"/>
                    <a:pt x="737" y="778"/>
                  </a:cubicBezTo>
                  <a:lnTo>
                    <a:pt x="726" y="778"/>
                  </a:lnTo>
                  <a:cubicBezTo>
                    <a:pt x="968" y="778"/>
                    <a:pt x="1210" y="732"/>
                    <a:pt x="1440" y="651"/>
                  </a:cubicBezTo>
                  <a:cubicBezTo>
                    <a:pt x="1624" y="593"/>
                    <a:pt x="1866" y="513"/>
                    <a:pt x="2005" y="375"/>
                  </a:cubicBezTo>
                  <a:cubicBezTo>
                    <a:pt x="2189" y="213"/>
                    <a:pt x="2005" y="121"/>
                    <a:pt x="1843" y="87"/>
                  </a:cubicBezTo>
                  <a:cubicBezTo>
                    <a:pt x="1564" y="31"/>
                    <a:pt x="1277" y="0"/>
                    <a:pt x="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386"/>
        <p:cNvGrpSpPr/>
        <p:nvPr/>
      </p:nvGrpSpPr>
      <p:grpSpPr>
        <a:xfrm>
          <a:off x="0" y="0"/>
          <a:ext cx="0" cy="0"/>
          <a:chOff x="0" y="0"/>
          <a:chExt cx="0" cy="0"/>
        </a:xfrm>
      </p:grpSpPr>
      <p:sp>
        <p:nvSpPr>
          <p:cNvPr id="1387" name="Google Shape;1387;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88" name="Google Shape;1388;p23"/>
          <p:cNvSpPr txBox="1">
            <a:spLocks noGrp="1"/>
          </p:cNvSpPr>
          <p:nvPr>
            <p:ph type="subTitle" idx="1"/>
          </p:nvPr>
        </p:nvSpPr>
        <p:spPr>
          <a:xfrm>
            <a:off x="4832039" y="1896225"/>
            <a:ext cx="3254100" cy="20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9" name="Google Shape;1389;p23"/>
          <p:cNvSpPr txBox="1">
            <a:spLocks noGrp="1"/>
          </p:cNvSpPr>
          <p:nvPr>
            <p:ph type="subTitle" idx="2"/>
          </p:nvPr>
        </p:nvSpPr>
        <p:spPr>
          <a:xfrm>
            <a:off x="1057861" y="1896225"/>
            <a:ext cx="3254100" cy="20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0" name="Google Shape;1390;p23"/>
          <p:cNvSpPr/>
          <p:nvPr/>
        </p:nvSpPr>
        <p:spPr>
          <a:xfrm rot="-10349999">
            <a:off x="1495622" y="-1479877"/>
            <a:ext cx="9210101" cy="2779419"/>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1" name="Google Shape;1391;p23"/>
          <p:cNvGrpSpPr/>
          <p:nvPr/>
        </p:nvGrpSpPr>
        <p:grpSpPr>
          <a:xfrm>
            <a:off x="1168578" y="543598"/>
            <a:ext cx="393125" cy="375558"/>
            <a:chOff x="769733" y="679996"/>
            <a:chExt cx="2363953" cy="2258315"/>
          </a:xfrm>
        </p:grpSpPr>
        <p:sp>
          <p:nvSpPr>
            <p:cNvPr id="1392" name="Google Shape;1392;p23"/>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3"/>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4" name="Google Shape;1394;p23"/>
          <p:cNvGrpSpPr/>
          <p:nvPr/>
        </p:nvGrpSpPr>
        <p:grpSpPr>
          <a:xfrm rot="1616348">
            <a:off x="-505163" y="836840"/>
            <a:ext cx="1164165" cy="760741"/>
            <a:chOff x="449626" y="329950"/>
            <a:chExt cx="2741255" cy="1791314"/>
          </a:xfrm>
        </p:grpSpPr>
        <p:sp>
          <p:nvSpPr>
            <p:cNvPr id="1395" name="Google Shape;1395;p23"/>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3"/>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3"/>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3"/>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3"/>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3"/>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3"/>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2" name="Google Shape;1402;p23"/>
          <p:cNvGrpSpPr/>
          <p:nvPr/>
        </p:nvGrpSpPr>
        <p:grpSpPr>
          <a:xfrm rot="8358007">
            <a:off x="-145471" y="-185604"/>
            <a:ext cx="815390" cy="1201477"/>
            <a:chOff x="6306028" y="461670"/>
            <a:chExt cx="1361622" cy="2006568"/>
          </a:xfrm>
        </p:grpSpPr>
        <p:sp>
          <p:nvSpPr>
            <p:cNvPr id="1403" name="Google Shape;1403;p23"/>
            <p:cNvSpPr/>
            <p:nvPr/>
          </p:nvSpPr>
          <p:spPr>
            <a:xfrm>
              <a:off x="6306028" y="461670"/>
              <a:ext cx="1361622" cy="2006568"/>
            </a:xfrm>
            <a:custGeom>
              <a:avLst/>
              <a:gdLst/>
              <a:ahLst/>
              <a:cxnLst/>
              <a:rect l="l" t="t" r="r" b="b"/>
              <a:pathLst>
                <a:path w="17711" h="26100" extrusionOk="0">
                  <a:moveTo>
                    <a:pt x="5410" y="19120"/>
                  </a:moveTo>
                  <a:cubicBezTo>
                    <a:pt x="5410" y="19120"/>
                    <a:pt x="5424" y="19120"/>
                    <a:pt x="5424" y="19135"/>
                  </a:cubicBezTo>
                  <a:cubicBezTo>
                    <a:pt x="5424" y="19120"/>
                    <a:pt x="5424" y="19120"/>
                    <a:pt x="5410" y="19120"/>
                  </a:cubicBezTo>
                  <a:close/>
                  <a:moveTo>
                    <a:pt x="9844" y="0"/>
                  </a:moveTo>
                  <a:cubicBezTo>
                    <a:pt x="9583" y="0"/>
                    <a:pt x="9306" y="59"/>
                    <a:pt x="9045" y="160"/>
                  </a:cubicBezTo>
                  <a:lnTo>
                    <a:pt x="9059" y="146"/>
                  </a:lnTo>
                  <a:lnTo>
                    <a:pt x="9059" y="146"/>
                  </a:lnTo>
                  <a:cubicBezTo>
                    <a:pt x="8885" y="218"/>
                    <a:pt x="8696" y="320"/>
                    <a:pt x="8492" y="466"/>
                  </a:cubicBezTo>
                  <a:cubicBezTo>
                    <a:pt x="8303" y="597"/>
                    <a:pt x="8129" y="742"/>
                    <a:pt x="7969" y="902"/>
                  </a:cubicBezTo>
                  <a:cubicBezTo>
                    <a:pt x="7678" y="1164"/>
                    <a:pt x="7416" y="1483"/>
                    <a:pt x="7169" y="1891"/>
                  </a:cubicBezTo>
                  <a:cubicBezTo>
                    <a:pt x="6907" y="2298"/>
                    <a:pt x="6704" y="2719"/>
                    <a:pt x="6558" y="3039"/>
                  </a:cubicBezTo>
                  <a:cubicBezTo>
                    <a:pt x="6428" y="3345"/>
                    <a:pt x="6297" y="3650"/>
                    <a:pt x="6166" y="3941"/>
                  </a:cubicBezTo>
                  <a:lnTo>
                    <a:pt x="6035" y="4261"/>
                  </a:lnTo>
                  <a:cubicBezTo>
                    <a:pt x="5948" y="4464"/>
                    <a:pt x="5831" y="4740"/>
                    <a:pt x="5701" y="5031"/>
                  </a:cubicBezTo>
                  <a:cubicBezTo>
                    <a:pt x="5628" y="5206"/>
                    <a:pt x="5555" y="5336"/>
                    <a:pt x="5482" y="5453"/>
                  </a:cubicBezTo>
                  <a:cubicBezTo>
                    <a:pt x="5410" y="5569"/>
                    <a:pt x="5323" y="5700"/>
                    <a:pt x="5221" y="5845"/>
                  </a:cubicBezTo>
                  <a:cubicBezTo>
                    <a:pt x="5075" y="6020"/>
                    <a:pt x="4915" y="6194"/>
                    <a:pt x="4726" y="6369"/>
                  </a:cubicBezTo>
                  <a:cubicBezTo>
                    <a:pt x="4537" y="6543"/>
                    <a:pt x="4348" y="6703"/>
                    <a:pt x="4145" y="6849"/>
                  </a:cubicBezTo>
                  <a:lnTo>
                    <a:pt x="3941" y="7009"/>
                  </a:lnTo>
                  <a:cubicBezTo>
                    <a:pt x="3491" y="7343"/>
                    <a:pt x="3040" y="7692"/>
                    <a:pt x="2662" y="8114"/>
                  </a:cubicBezTo>
                  <a:cubicBezTo>
                    <a:pt x="2211" y="8608"/>
                    <a:pt x="1877" y="9219"/>
                    <a:pt x="1688" y="9873"/>
                  </a:cubicBezTo>
                  <a:cubicBezTo>
                    <a:pt x="1615" y="10178"/>
                    <a:pt x="1557" y="10513"/>
                    <a:pt x="1542" y="10876"/>
                  </a:cubicBezTo>
                  <a:cubicBezTo>
                    <a:pt x="1528" y="11181"/>
                    <a:pt x="1557" y="11530"/>
                    <a:pt x="1629" y="11894"/>
                  </a:cubicBezTo>
                  <a:cubicBezTo>
                    <a:pt x="1659" y="12068"/>
                    <a:pt x="1702" y="12243"/>
                    <a:pt x="1746" y="12417"/>
                  </a:cubicBezTo>
                  <a:lnTo>
                    <a:pt x="1789" y="12621"/>
                  </a:lnTo>
                  <a:cubicBezTo>
                    <a:pt x="1833" y="12752"/>
                    <a:pt x="1862" y="12883"/>
                    <a:pt x="1891" y="13013"/>
                  </a:cubicBezTo>
                  <a:cubicBezTo>
                    <a:pt x="1993" y="13464"/>
                    <a:pt x="2080" y="13828"/>
                    <a:pt x="2124" y="14162"/>
                  </a:cubicBezTo>
                  <a:lnTo>
                    <a:pt x="2153" y="14322"/>
                  </a:lnTo>
                  <a:cubicBezTo>
                    <a:pt x="2226" y="14845"/>
                    <a:pt x="2226" y="15311"/>
                    <a:pt x="2167" y="15732"/>
                  </a:cubicBezTo>
                  <a:cubicBezTo>
                    <a:pt x="2124" y="16096"/>
                    <a:pt x="2022" y="16445"/>
                    <a:pt x="1891" y="16765"/>
                  </a:cubicBezTo>
                  <a:lnTo>
                    <a:pt x="1891" y="16750"/>
                  </a:lnTo>
                  <a:cubicBezTo>
                    <a:pt x="1818" y="16910"/>
                    <a:pt x="1731" y="17085"/>
                    <a:pt x="1659" y="17230"/>
                  </a:cubicBezTo>
                  <a:cubicBezTo>
                    <a:pt x="1571" y="17390"/>
                    <a:pt x="1484" y="17550"/>
                    <a:pt x="1382" y="17710"/>
                  </a:cubicBezTo>
                  <a:cubicBezTo>
                    <a:pt x="1339" y="17812"/>
                    <a:pt x="1280" y="17913"/>
                    <a:pt x="1222" y="18015"/>
                  </a:cubicBezTo>
                  <a:cubicBezTo>
                    <a:pt x="1106" y="18204"/>
                    <a:pt x="990" y="18393"/>
                    <a:pt x="888" y="18597"/>
                  </a:cubicBezTo>
                  <a:cubicBezTo>
                    <a:pt x="728" y="18902"/>
                    <a:pt x="583" y="19193"/>
                    <a:pt x="466" y="19484"/>
                  </a:cubicBezTo>
                  <a:cubicBezTo>
                    <a:pt x="335" y="19789"/>
                    <a:pt x="234" y="20123"/>
                    <a:pt x="146" y="20458"/>
                  </a:cubicBezTo>
                  <a:cubicBezTo>
                    <a:pt x="88" y="20763"/>
                    <a:pt x="45" y="21127"/>
                    <a:pt x="16" y="21534"/>
                  </a:cubicBezTo>
                  <a:cubicBezTo>
                    <a:pt x="1" y="21883"/>
                    <a:pt x="16" y="22261"/>
                    <a:pt x="45" y="22624"/>
                  </a:cubicBezTo>
                  <a:cubicBezTo>
                    <a:pt x="117" y="23380"/>
                    <a:pt x="292" y="24093"/>
                    <a:pt x="554" y="24747"/>
                  </a:cubicBezTo>
                  <a:cubicBezTo>
                    <a:pt x="699" y="25110"/>
                    <a:pt x="888" y="25459"/>
                    <a:pt x="1091" y="25794"/>
                  </a:cubicBezTo>
                  <a:cubicBezTo>
                    <a:pt x="1106" y="25808"/>
                    <a:pt x="1121" y="25808"/>
                    <a:pt x="1121" y="25823"/>
                  </a:cubicBezTo>
                  <a:cubicBezTo>
                    <a:pt x="1150" y="25881"/>
                    <a:pt x="1193" y="25925"/>
                    <a:pt x="1266" y="25925"/>
                  </a:cubicBezTo>
                  <a:lnTo>
                    <a:pt x="1295" y="25925"/>
                  </a:lnTo>
                  <a:cubicBezTo>
                    <a:pt x="1440" y="25881"/>
                    <a:pt x="1586" y="25866"/>
                    <a:pt x="1746" y="25837"/>
                  </a:cubicBezTo>
                  <a:cubicBezTo>
                    <a:pt x="1949" y="25823"/>
                    <a:pt x="2153" y="25808"/>
                    <a:pt x="2386" y="25808"/>
                  </a:cubicBezTo>
                  <a:cubicBezTo>
                    <a:pt x="2647" y="25808"/>
                    <a:pt x="2923" y="25823"/>
                    <a:pt x="3272" y="25852"/>
                  </a:cubicBezTo>
                  <a:cubicBezTo>
                    <a:pt x="3549" y="25881"/>
                    <a:pt x="3825" y="25910"/>
                    <a:pt x="4101" y="25925"/>
                  </a:cubicBezTo>
                  <a:cubicBezTo>
                    <a:pt x="4334" y="25954"/>
                    <a:pt x="4581" y="25983"/>
                    <a:pt x="4828" y="25997"/>
                  </a:cubicBezTo>
                  <a:cubicBezTo>
                    <a:pt x="5104" y="26026"/>
                    <a:pt x="5337" y="26041"/>
                    <a:pt x="5555" y="26041"/>
                  </a:cubicBezTo>
                  <a:cubicBezTo>
                    <a:pt x="5846" y="26041"/>
                    <a:pt x="6151" y="26056"/>
                    <a:pt x="6442" y="26056"/>
                  </a:cubicBezTo>
                  <a:cubicBezTo>
                    <a:pt x="7024" y="26070"/>
                    <a:pt x="7591" y="26070"/>
                    <a:pt x="8158" y="26070"/>
                  </a:cubicBezTo>
                  <a:cubicBezTo>
                    <a:pt x="8041" y="25561"/>
                    <a:pt x="7940" y="25052"/>
                    <a:pt x="7852" y="24543"/>
                  </a:cubicBezTo>
                  <a:cubicBezTo>
                    <a:pt x="7838" y="24442"/>
                    <a:pt x="7823" y="24354"/>
                    <a:pt x="7794" y="24253"/>
                  </a:cubicBezTo>
                  <a:cubicBezTo>
                    <a:pt x="7605" y="24224"/>
                    <a:pt x="7416" y="24165"/>
                    <a:pt x="7242" y="24122"/>
                  </a:cubicBezTo>
                  <a:cubicBezTo>
                    <a:pt x="7024" y="24049"/>
                    <a:pt x="6791" y="23991"/>
                    <a:pt x="6588" y="23904"/>
                  </a:cubicBezTo>
                  <a:cubicBezTo>
                    <a:pt x="6151" y="23758"/>
                    <a:pt x="5730" y="23598"/>
                    <a:pt x="5323" y="23409"/>
                  </a:cubicBezTo>
                  <a:cubicBezTo>
                    <a:pt x="4479" y="23031"/>
                    <a:pt x="3665" y="22551"/>
                    <a:pt x="2923" y="21999"/>
                  </a:cubicBezTo>
                  <a:cubicBezTo>
                    <a:pt x="2560" y="21708"/>
                    <a:pt x="2197" y="21417"/>
                    <a:pt x="1848" y="21097"/>
                  </a:cubicBezTo>
                  <a:cubicBezTo>
                    <a:pt x="1673" y="20938"/>
                    <a:pt x="1499" y="20763"/>
                    <a:pt x="1324" y="20589"/>
                  </a:cubicBezTo>
                  <a:cubicBezTo>
                    <a:pt x="1150" y="20414"/>
                    <a:pt x="990" y="20240"/>
                    <a:pt x="830" y="20065"/>
                  </a:cubicBezTo>
                  <a:cubicBezTo>
                    <a:pt x="801" y="20036"/>
                    <a:pt x="801" y="19992"/>
                    <a:pt x="830" y="19963"/>
                  </a:cubicBezTo>
                  <a:cubicBezTo>
                    <a:pt x="844" y="19963"/>
                    <a:pt x="859" y="19949"/>
                    <a:pt x="873" y="19949"/>
                  </a:cubicBezTo>
                  <a:cubicBezTo>
                    <a:pt x="888" y="19949"/>
                    <a:pt x="902" y="19963"/>
                    <a:pt x="917" y="19978"/>
                  </a:cubicBezTo>
                  <a:cubicBezTo>
                    <a:pt x="1295" y="20370"/>
                    <a:pt x="1688" y="20763"/>
                    <a:pt x="2095" y="21112"/>
                  </a:cubicBezTo>
                  <a:cubicBezTo>
                    <a:pt x="2095" y="21112"/>
                    <a:pt x="2109" y="21127"/>
                    <a:pt x="2109" y="21127"/>
                  </a:cubicBezTo>
                  <a:cubicBezTo>
                    <a:pt x="2516" y="21490"/>
                    <a:pt x="2953" y="21824"/>
                    <a:pt x="3418" y="22130"/>
                  </a:cubicBezTo>
                  <a:cubicBezTo>
                    <a:pt x="3854" y="22421"/>
                    <a:pt x="4319" y="22682"/>
                    <a:pt x="4799" y="22915"/>
                  </a:cubicBezTo>
                  <a:cubicBezTo>
                    <a:pt x="5192" y="23104"/>
                    <a:pt x="5599" y="23278"/>
                    <a:pt x="6035" y="23424"/>
                  </a:cubicBezTo>
                  <a:cubicBezTo>
                    <a:pt x="6457" y="23569"/>
                    <a:pt x="6878" y="23686"/>
                    <a:pt x="7329" y="23773"/>
                  </a:cubicBezTo>
                  <a:cubicBezTo>
                    <a:pt x="7460" y="23787"/>
                    <a:pt x="7605" y="23816"/>
                    <a:pt x="7736" y="23845"/>
                  </a:cubicBezTo>
                  <a:cubicBezTo>
                    <a:pt x="7591" y="22929"/>
                    <a:pt x="7460" y="21999"/>
                    <a:pt x="7373" y="21068"/>
                  </a:cubicBezTo>
                  <a:cubicBezTo>
                    <a:pt x="7358" y="20836"/>
                    <a:pt x="7329" y="20603"/>
                    <a:pt x="7315" y="20370"/>
                  </a:cubicBezTo>
                  <a:cubicBezTo>
                    <a:pt x="7271" y="20356"/>
                    <a:pt x="7227" y="20356"/>
                    <a:pt x="7184" y="20341"/>
                  </a:cubicBezTo>
                  <a:cubicBezTo>
                    <a:pt x="7111" y="20327"/>
                    <a:pt x="7053" y="20298"/>
                    <a:pt x="6980" y="20283"/>
                  </a:cubicBezTo>
                  <a:cubicBezTo>
                    <a:pt x="6864" y="20240"/>
                    <a:pt x="6762" y="20196"/>
                    <a:pt x="6646" y="20152"/>
                  </a:cubicBezTo>
                  <a:cubicBezTo>
                    <a:pt x="6413" y="20051"/>
                    <a:pt x="6195" y="19934"/>
                    <a:pt x="5977" y="19818"/>
                  </a:cubicBezTo>
                  <a:cubicBezTo>
                    <a:pt x="5555" y="19571"/>
                    <a:pt x="5148" y="19309"/>
                    <a:pt x="4770" y="19018"/>
                  </a:cubicBezTo>
                  <a:cubicBezTo>
                    <a:pt x="4392" y="18713"/>
                    <a:pt x="4014" y="18408"/>
                    <a:pt x="3650" y="18088"/>
                  </a:cubicBezTo>
                  <a:cubicBezTo>
                    <a:pt x="3461" y="17913"/>
                    <a:pt x="3272" y="17739"/>
                    <a:pt x="3098" y="17564"/>
                  </a:cubicBezTo>
                  <a:cubicBezTo>
                    <a:pt x="2923" y="17404"/>
                    <a:pt x="2764" y="17244"/>
                    <a:pt x="2589" y="17070"/>
                  </a:cubicBezTo>
                  <a:cubicBezTo>
                    <a:pt x="2575" y="17055"/>
                    <a:pt x="2545" y="17026"/>
                    <a:pt x="2531" y="17012"/>
                  </a:cubicBezTo>
                  <a:cubicBezTo>
                    <a:pt x="2516" y="16997"/>
                    <a:pt x="2502" y="16968"/>
                    <a:pt x="2516" y="16939"/>
                  </a:cubicBezTo>
                  <a:cubicBezTo>
                    <a:pt x="2531" y="16939"/>
                    <a:pt x="2545" y="16925"/>
                    <a:pt x="2560" y="16925"/>
                  </a:cubicBezTo>
                  <a:cubicBezTo>
                    <a:pt x="2575" y="16925"/>
                    <a:pt x="2575" y="16925"/>
                    <a:pt x="2589" y="16939"/>
                  </a:cubicBezTo>
                  <a:cubicBezTo>
                    <a:pt x="2705" y="17055"/>
                    <a:pt x="2822" y="17157"/>
                    <a:pt x="2938" y="17274"/>
                  </a:cubicBezTo>
                  <a:cubicBezTo>
                    <a:pt x="3054" y="17375"/>
                    <a:pt x="3171" y="17477"/>
                    <a:pt x="3287" y="17564"/>
                  </a:cubicBezTo>
                  <a:cubicBezTo>
                    <a:pt x="3520" y="17768"/>
                    <a:pt x="3738" y="17957"/>
                    <a:pt x="3985" y="18146"/>
                  </a:cubicBezTo>
                  <a:cubicBezTo>
                    <a:pt x="4218" y="18320"/>
                    <a:pt x="4450" y="18495"/>
                    <a:pt x="4712" y="18655"/>
                  </a:cubicBezTo>
                  <a:cubicBezTo>
                    <a:pt x="4945" y="18815"/>
                    <a:pt x="5192" y="18960"/>
                    <a:pt x="5439" y="19106"/>
                  </a:cubicBezTo>
                  <a:cubicBezTo>
                    <a:pt x="5599" y="19193"/>
                    <a:pt x="5759" y="19280"/>
                    <a:pt x="5933" y="19367"/>
                  </a:cubicBezTo>
                  <a:cubicBezTo>
                    <a:pt x="6093" y="19440"/>
                    <a:pt x="6268" y="19527"/>
                    <a:pt x="6442" y="19600"/>
                  </a:cubicBezTo>
                  <a:cubicBezTo>
                    <a:pt x="6617" y="19673"/>
                    <a:pt x="6791" y="19760"/>
                    <a:pt x="6966" y="19833"/>
                  </a:cubicBezTo>
                  <a:cubicBezTo>
                    <a:pt x="7067" y="19876"/>
                    <a:pt x="7184" y="19934"/>
                    <a:pt x="7285" y="19978"/>
                  </a:cubicBezTo>
                  <a:cubicBezTo>
                    <a:pt x="7184" y="18655"/>
                    <a:pt x="7155" y="17332"/>
                    <a:pt x="7184" y="16009"/>
                  </a:cubicBezTo>
                  <a:cubicBezTo>
                    <a:pt x="7184" y="15820"/>
                    <a:pt x="7184" y="15645"/>
                    <a:pt x="7198" y="15456"/>
                  </a:cubicBezTo>
                  <a:lnTo>
                    <a:pt x="7184" y="15456"/>
                  </a:lnTo>
                  <a:cubicBezTo>
                    <a:pt x="7140" y="15427"/>
                    <a:pt x="7111" y="15412"/>
                    <a:pt x="7067" y="15383"/>
                  </a:cubicBezTo>
                  <a:cubicBezTo>
                    <a:pt x="7038" y="15369"/>
                    <a:pt x="6995" y="15354"/>
                    <a:pt x="6966" y="15325"/>
                  </a:cubicBezTo>
                  <a:cubicBezTo>
                    <a:pt x="6893" y="15282"/>
                    <a:pt x="6835" y="15238"/>
                    <a:pt x="6762" y="15194"/>
                  </a:cubicBezTo>
                  <a:cubicBezTo>
                    <a:pt x="6631" y="15093"/>
                    <a:pt x="6500" y="14991"/>
                    <a:pt x="6369" y="14889"/>
                  </a:cubicBezTo>
                  <a:cubicBezTo>
                    <a:pt x="6239" y="14802"/>
                    <a:pt x="6122" y="14700"/>
                    <a:pt x="6006" y="14598"/>
                  </a:cubicBezTo>
                  <a:cubicBezTo>
                    <a:pt x="5875" y="14496"/>
                    <a:pt x="5744" y="14395"/>
                    <a:pt x="5628" y="14278"/>
                  </a:cubicBezTo>
                  <a:cubicBezTo>
                    <a:pt x="5526" y="14206"/>
                    <a:pt x="5439" y="14118"/>
                    <a:pt x="5352" y="14031"/>
                  </a:cubicBezTo>
                  <a:cubicBezTo>
                    <a:pt x="5264" y="13958"/>
                    <a:pt x="5177" y="13886"/>
                    <a:pt x="5090" y="13799"/>
                  </a:cubicBezTo>
                  <a:cubicBezTo>
                    <a:pt x="4915" y="13639"/>
                    <a:pt x="4741" y="13464"/>
                    <a:pt x="4581" y="13304"/>
                  </a:cubicBezTo>
                  <a:cubicBezTo>
                    <a:pt x="4247" y="12955"/>
                    <a:pt x="3927" y="12592"/>
                    <a:pt x="3636" y="12214"/>
                  </a:cubicBezTo>
                  <a:cubicBezTo>
                    <a:pt x="3360" y="11850"/>
                    <a:pt x="3098" y="11443"/>
                    <a:pt x="2880" y="11036"/>
                  </a:cubicBezTo>
                  <a:cubicBezTo>
                    <a:pt x="2764" y="10832"/>
                    <a:pt x="2676" y="10614"/>
                    <a:pt x="2589" y="10411"/>
                  </a:cubicBezTo>
                  <a:cubicBezTo>
                    <a:pt x="2502" y="10193"/>
                    <a:pt x="2429" y="9975"/>
                    <a:pt x="2356" y="9757"/>
                  </a:cubicBezTo>
                  <a:cubicBezTo>
                    <a:pt x="2356" y="9727"/>
                    <a:pt x="2371" y="9684"/>
                    <a:pt x="2400" y="9684"/>
                  </a:cubicBezTo>
                  <a:lnTo>
                    <a:pt x="2415" y="9684"/>
                  </a:lnTo>
                  <a:cubicBezTo>
                    <a:pt x="2429" y="9684"/>
                    <a:pt x="2458" y="9698"/>
                    <a:pt x="2458" y="9727"/>
                  </a:cubicBezTo>
                  <a:cubicBezTo>
                    <a:pt x="2531" y="9946"/>
                    <a:pt x="2604" y="10164"/>
                    <a:pt x="2691" y="10367"/>
                  </a:cubicBezTo>
                  <a:cubicBezTo>
                    <a:pt x="2938" y="10963"/>
                    <a:pt x="3272" y="11516"/>
                    <a:pt x="3665" y="12025"/>
                  </a:cubicBezTo>
                  <a:cubicBezTo>
                    <a:pt x="3941" y="12374"/>
                    <a:pt x="4247" y="12708"/>
                    <a:pt x="4566" y="13028"/>
                  </a:cubicBezTo>
                  <a:cubicBezTo>
                    <a:pt x="4886" y="13333"/>
                    <a:pt x="5221" y="13639"/>
                    <a:pt x="5570" y="13900"/>
                  </a:cubicBezTo>
                  <a:cubicBezTo>
                    <a:pt x="5861" y="14133"/>
                    <a:pt x="6151" y="14351"/>
                    <a:pt x="6457" y="14555"/>
                  </a:cubicBezTo>
                  <a:cubicBezTo>
                    <a:pt x="6617" y="14656"/>
                    <a:pt x="6777" y="14758"/>
                    <a:pt x="6922" y="14860"/>
                  </a:cubicBezTo>
                  <a:cubicBezTo>
                    <a:pt x="7024" y="14918"/>
                    <a:pt x="7111" y="14976"/>
                    <a:pt x="7198" y="15049"/>
                  </a:cubicBezTo>
                  <a:cubicBezTo>
                    <a:pt x="7227" y="14511"/>
                    <a:pt x="7256" y="13973"/>
                    <a:pt x="7285" y="13435"/>
                  </a:cubicBezTo>
                  <a:cubicBezTo>
                    <a:pt x="7358" y="12577"/>
                    <a:pt x="7431" y="11719"/>
                    <a:pt x="7547" y="10876"/>
                  </a:cubicBezTo>
                  <a:cubicBezTo>
                    <a:pt x="7474" y="10847"/>
                    <a:pt x="7402" y="10803"/>
                    <a:pt x="7329" y="10760"/>
                  </a:cubicBezTo>
                  <a:cubicBezTo>
                    <a:pt x="7256" y="10716"/>
                    <a:pt x="7169" y="10673"/>
                    <a:pt x="7096" y="10614"/>
                  </a:cubicBezTo>
                  <a:cubicBezTo>
                    <a:pt x="6951" y="10513"/>
                    <a:pt x="6806" y="10411"/>
                    <a:pt x="6660" y="10294"/>
                  </a:cubicBezTo>
                  <a:cubicBezTo>
                    <a:pt x="6529" y="10193"/>
                    <a:pt x="6398" y="10076"/>
                    <a:pt x="6253" y="9946"/>
                  </a:cubicBezTo>
                  <a:cubicBezTo>
                    <a:pt x="6122" y="9829"/>
                    <a:pt x="6006" y="9713"/>
                    <a:pt x="5875" y="9582"/>
                  </a:cubicBezTo>
                  <a:cubicBezTo>
                    <a:pt x="5744" y="9451"/>
                    <a:pt x="5613" y="9320"/>
                    <a:pt x="5482" y="9175"/>
                  </a:cubicBezTo>
                  <a:cubicBezTo>
                    <a:pt x="5366" y="9044"/>
                    <a:pt x="5250" y="8913"/>
                    <a:pt x="5134" y="8782"/>
                  </a:cubicBezTo>
                  <a:cubicBezTo>
                    <a:pt x="5017" y="8637"/>
                    <a:pt x="4901" y="8506"/>
                    <a:pt x="4785" y="8375"/>
                  </a:cubicBezTo>
                  <a:cubicBezTo>
                    <a:pt x="4683" y="8230"/>
                    <a:pt x="4566" y="8099"/>
                    <a:pt x="4450" y="7968"/>
                  </a:cubicBezTo>
                  <a:cubicBezTo>
                    <a:pt x="4436" y="7939"/>
                    <a:pt x="4450" y="7910"/>
                    <a:pt x="4465" y="7895"/>
                  </a:cubicBezTo>
                  <a:lnTo>
                    <a:pt x="4494" y="7895"/>
                  </a:lnTo>
                  <a:cubicBezTo>
                    <a:pt x="4508" y="7895"/>
                    <a:pt x="4523" y="7895"/>
                    <a:pt x="4523" y="7910"/>
                  </a:cubicBezTo>
                  <a:cubicBezTo>
                    <a:pt x="4697" y="8114"/>
                    <a:pt x="4872" y="8303"/>
                    <a:pt x="5046" y="8492"/>
                  </a:cubicBezTo>
                  <a:cubicBezTo>
                    <a:pt x="5216" y="8676"/>
                    <a:pt x="5386" y="8846"/>
                    <a:pt x="5556" y="9016"/>
                  </a:cubicBezTo>
                  <a:lnTo>
                    <a:pt x="5556" y="9016"/>
                  </a:lnTo>
                  <a:cubicBezTo>
                    <a:pt x="5556" y="9016"/>
                    <a:pt x="5556" y="9016"/>
                    <a:pt x="5555" y="9015"/>
                  </a:cubicBezTo>
                  <a:lnTo>
                    <a:pt x="5555" y="9015"/>
                  </a:lnTo>
                  <a:lnTo>
                    <a:pt x="5570" y="9030"/>
                  </a:lnTo>
                  <a:cubicBezTo>
                    <a:pt x="5565" y="9025"/>
                    <a:pt x="5561" y="9021"/>
                    <a:pt x="5556" y="9016"/>
                  </a:cubicBezTo>
                  <a:lnTo>
                    <a:pt x="5556" y="9016"/>
                  </a:lnTo>
                  <a:cubicBezTo>
                    <a:pt x="5876" y="9336"/>
                    <a:pt x="6239" y="9641"/>
                    <a:pt x="6602" y="9931"/>
                  </a:cubicBezTo>
                  <a:cubicBezTo>
                    <a:pt x="6777" y="10062"/>
                    <a:pt x="6966" y="10193"/>
                    <a:pt x="7155" y="10324"/>
                  </a:cubicBezTo>
                  <a:cubicBezTo>
                    <a:pt x="7256" y="10382"/>
                    <a:pt x="7344" y="10454"/>
                    <a:pt x="7445" y="10513"/>
                  </a:cubicBezTo>
                  <a:cubicBezTo>
                    <a:pt x="7489" y="10542"/>
                    <a:pt x="7547" y="10585"/>
                    <a:pt x="7591" y="10614"/>
                  </a:cubicBezTo>
                  <a:cubicBezTo>
                    <a:pt x="7634" y="10280"/>
                    <a:pt x="7693" y="9946"/>
                    <a:pt x="7751" y="9611"/>
                  </a:cubicBezTo>
                  <a:cubicBezTo>
                    <a:pt x="7823" y="9189"/>
                    <a:pt x="7896" y="8768"/>
                    <a:pt x="7983" y="8361"/>
                  </a:cubicBezTo>
                  <a:cubicBezTo>
                    <a:pt x="8071" y="7939"/>
                    <a:pt x="8143" y="7532"/>
                    <a:pt x="8245" y="7125"/>
                  </a:cubicBezTo>
                  <a:cubicBezTo>
                    <a:pt x="8260" y="7067"/>
                    <a:pt x="8260" y="7023"/>
                    <a:pt x="8274" y="6965"/>
                  </a:cubicBezTo>
                  <a:cubicBezTo>
                    <a:pt x="8274" y="6965"/>
                    <a:pt x="8260" y="6965"/>
                    <a:pt x="8260" y="6950"/>
                  </a:cubicBezTo>
                  <a:cubicBezTo>
                    <a:pt x="8129" y="6907"/>
                    <a:pt x="8012" y="6820"/>
                    <a:pt x="7911" y="6747"/>
                  </a:cubicBezTo>
                  <a:cubicBezTo>
                    <a:pt x="7809" y="6660"/>
                    <a:pt x="7707" y="6572"/>
                    <a:pt x="7620" y="6471"/>
                  </a:cubicBezTo>
                  <a:cubicBezTo>
                    <a:pt x="7445" y="6282"/>
                    <a:pt x="7271" y="6078"/>
                    <a:pt x="7125" y="5860"/>
                  </a:cubicBezTo>
                  <a:cubicBezTo>
                    <a:pt x="6966" y="5656"/>
                    <a:pt x="6835" y="5424"/>
                    <a:pt x="6704" y="5206"/>
                  </a:cubicBezTo>
                  <a:cubicBezTo>
                    <a:pt x="6573" y="4973"/>
                    <a:pt x="6471" y="4726"/>
                    <a:pt x="6369" y="4493"/>
                  </a:cubicBezTo>
                  <a:cubicBezTo>
                    <a:pt x="6355" y="4464"/>
                    <a:pt x="6355" y="4420"/>
                    <a:pt x="6398" y="4406"/>
                  </a:cubicBezTo>
                  <a:lnTo>
                    <a:pt x="6413" y="4406"/>
                  </a:lnTo>
                  <a:cubicBezTo>
                    <a:pt x="6442" y="4406"/>
                    <a:pt x="6471" y="4406"/>
                    <a:pt x="6471" y="4435"/>
                  </a:cubicBezTo>
                  <a:cubicBezTo>
                    <a:pt x="6600" y="4706"/>
                    <a:pt x="6756" y="4963"/>
                    <a:pt x="6913" y="5207"/>
                  </a:cubicBezTo>
                  <a:lnTo>
                    <a:pt x="6913" y="5207"/>
                  </a:lnTo>
                  <a:cubicBezTo>
                    <a:pt x="6912" y="5206"/>
                    <a:pt x="6910" y="5206"/>
                    <a:pt x="6907" y="5206"/>
                  </a:cubicBezTo>
                  <a:cubicBezTo>
                    <a:pt x="6966" y="5293"/>
                    <a:pt x="7038" y="5380"/>
                    <a:pt x="7096" y="5453"/>
                  </a:cubicBezTo>
                  <a:cubicBezTo>
                    <a:pt x="7169" y="5540"/>
                    <a:pt x="7227" y="5627"/>
                    <a:pt x="7300" y="5714"/>
                  </a:cubicBezTo>
                  <a:cubicBezTo>
                    <a:pt x="7431" y="5860"/>
                    <a:pt x="7576" y="6005"/>
                    <a:pt x="7736" y="6136"/>
                  </a:cubicBezTo>
                  <a:cubicBezTo>
                    <a:pt x="7852" y="6238"/>
                    <a:pt x="7969" y="6340"/>
                    <a:pt x="8085" y="6427"/>
                  </a:cubicBezTo>
                  <a:cubicBezTo>
                    <a:pt x="8143" y="6471"/>
                    <a:pt x="8216" y="6514"/>
                    <a:pt x="8274" y="6558"/>
                  </a:cubicBezTo>
                  <a:cubicBezTo>
                    <a:pt x="8303" y="6587"/>
                    <a:pt x="8332" y="6601"/>
                    <a:pt x="8361" y="6630"/>
                  </a:cubicBezTo>
                  <a:cubicBezTo>
                    <a:pt x="8420" y="6383"/>
                    <a:pt x="8478" y="6136"/>
                    <a:pt x="8536" y="5889"/>
                  </a:cubicBezTo>
                  <a:cubicBezTo>
                    <a:pt x="8623" y="5525"/>
                    <a:pt x="8725" y="5147"/>
                    <a:pt x="8812" y="4769"/>
                  </a:cubicBezTo>
                  <a:cubicBezTo>
                    <a:pt x="8798" y="4769"/>
                    <a:pt x="8783" y="4755"/>
                    <a:pt x="8768" y="4740"/>
                  </a:cubicBezTo>
                  <a:cubicBezTo>
                    <a:pt x="8768" y="4740"/>
                    <a:pt x="8754" y="4726"/>
                    <a:pt x="8754" y="4726"/>
                  </a:cubicBezTo>
                  <a:cubicBezTo>
                    <a:pt x="8696" y="4668"/>
                    <a:pt x="8652" y="4595"/>
                    <a:pt x="8609" y="4522"/>
                  </a:cubicBezTo>
                  <a:cubicBezTo>
                    <a:pt x="8565" y="4450"/>
                    <a:pt x="8521" y="4377"/>
                    <a:pt x="8478" y="4304"/>
                  </a:cubicBezTo>
                  <a:cubicBezTo>
                    <a:pt x="8434" y="4231"/>
                    <a:pt x="8390" y="4159"/>
                    <a:pt x="8361" y="4086"/>
                  </a:cubicBezTo>
                  <a:cubicBezTo>
                    <a:pt x="8332" y="4028"/>
                    <a:pt x="8289" y="3955"/>
                    <a:pt x="8260" y="3897"/>
                  </a:cubicBezTo>
                  <a:cubicBezTo>
                    <a:pt x="8187" y="3752"/>
                    <a:pt x="8129" y="3606"/>
                    <a:pt x="8071" y="3461"/>
                  </a:cubicBezTo>
                  <a:cubicBezTo>
                    <a:pt x="8012" y="3315"/>
                    <a:pt x="7954" y="3170"/>
                    <a:pt x="7911" y="3010"/>
                  </a:cubicBezTo>
                  <a:cubicBezTo>
                    <a:pt x="7911" y="2981"/>
                    <a:pt x="7925" y="2966"/>
                    <a:pt x="7940" y="2952"/>
                  </a:cubicBezTo>
                  <a:lnTo>
                    <a:pt x="7954" y="2952"/>
                  </a:lnTo>
                  <a:cubicBezTo>
                    <a:pt x="7983" y="2952"/>
                    <a:pt x="7998" y="2966"/>
                    <a:pt x="7998" y="2981"/>
                  </a:cubicBezTo>
                  <a:cubicBezTo>
                    <a:pt x="8055" y="3137"/>
                    <a:pt x="8111" y="3293"/>
                    <a:pt x="8182" y="3449"/>
                  </a:cubicBezTo>
                  <a:lnTo>
                    <a:pt x="8182" y="3449"/>
                  </a:lnTo>
                  <a:cubicBezTo>
                    <a:pt x="8178" y="3446"/>
                    <a:pt x="8172" y="3446"/>
                    <a:pt x="8172" y="3446"/>
                  </a:cubicBezTo>
                  <a:lnTo>
                    <a:pt x="8172" y="3446"/>
                  </a:lnTo>
                  <a:cubicBezTo>
                    <a:pt x="8231" y="3563"/>
                    <a:pt x="8289" y="3664"/>
                    <a:pt x="8347" y="3766"/>
                  </a:cubicBezTo>
                  <a:cubicBezTo>
                    <a:pt x="8405" y="3868"/>
                    <a:pt x="8463" y="3970"/>
                    <a:pt x="8521" y="4057"/>
                  </a:cubicBezTo>
                  <a:cubicBezTo>
                    <a:pt x="8579" y="4159"/>
                    <a:pt x="8652" y="4246"/>
                    <a:pt x="8725" y="4348"/>
                  </a:cubicBezTo>
                  <a:cubicBezTo>
                    <a:pt x="8768" y="4406"/>
                    <a:pt x="8827" y="4479"/>
                    <a:pt x="8870" y="4551"/>
                  </a:cubicBezTo>
                  <a:cubicBezTo>
                    <a:pt x="8972" y="4188"/>
                    <a:pt x="9059" y="3810"/>
                    <a:pt x="9161" y="3446"/>
                  </a:cubicBezTo>
                  <a:cubicBezTo>
                    <a:pt x="9277" y="3039"/>
                    <a:pt x="9379" y="2647"/>
                    <a:pt x="9495" y="2239"/>
                  </a:cubicBezTo>
                  <a:cubicBezTo>
                    <a:pt x="9466" y="2210"/>
                    <a:pt x="9423" y="2167"/>
                    <a:pt x="9394" y="2138"/>
                  </a:cubicBezTo>
                  <a:cubicBezTo>
                    <a:pt x="9365" y="2094"/>
                    <a:pt x="9336" y="2050"/>
                    <a:pt x="9306" y="2007"/>
                  </a:cubicBezTo>
                  <a:cubicBezTo>
                    <a:pt x="9248" y="1920"/>
                    <a:pt x="9190" y="1832"/>
                    <a:pt x="9147" y="1745"/>
                  </a:cubicBezTo>
                  <a:cubicBezTo>
                    <a:pt x="9103" y="1643"/>
                    <a:pt x="9059" y="1542"/>
                    <a:pt x="9016" y="1440"/>
                  </a:cubicBezTo>
                  <a:cubicBezTo>
                    <a:pt x="8987" y="1353"/>
                    <a:pt x="8972" y="1251"/>
                    <a:pt x="8957" y="1164"/>
                  </a:cubicBezTo>
                  <a:cubicBezTo>
                    <a:pt x="8943" y="1134"/>
                    <a:pt x="8972" y="1120"/>
                    <a:pt x="8987" y="1120"/>
                  </a:cubicBezTo>
                  <a:lnTo>
                    <a:pt x="9030" y="1120"/>
                  </a:lnTo>
                  <a:cubicBezTo>
                    <a:pt x="9030" y="1134"/>
                    <a:pt x="9045" y="1149"/>
                    <a:pt x="9045" y="1149"/>
                  </a:cubicBezTo>
                  <a:lnTo>
                    <a:pt x="9045" y="1178"/>
                  </a:lnTo>
                  <a:cubicBezTo>
                    <a:pt x="9088" y="1323"/>
                    <a:pt x="9132" y="1454"/>
                    <a:pt x="9190" y="1585"/>
                  </a:cubicBezTo>
                  <a:cubicBezTo>
                    <a:pt x="9248" y="1687"/>
                    <a:pt x="9321" y="1789"/>
                    <a:pt x="9394" y="1891"/>
                  </a:cubicBezTo>
                  <a:cubicBezTo>
                    <a:pt x="9423" y="1934"/>
                    <a:pt x="9466" y="1978"/>
                    <a:pt x="9495" y="2021"/>
                  </a:cubicBezTo>
                  <a:cubicBezTo>
                    <a:pt x="9510" y="2050"/>
                    <a:pt x="9525" y="2065"/>
                    <a:pt x="9539" y="2080"/>
                  </a:cubicBezTo>
                  <a:cubicBezTo>
                    <a:pt x="9641" y="1716"/>
                    <a:pt x="9743" y="1338"/>
                    <a:pt x="9844" y="975"/>
                  </a:cubicBezTo>
                  <a:cubicBezTo>
                    <a:pt x="9859" y="945"/>
                    <a:pt x="9873" y="931"/>
                    <a:pt x="9888" y="931"/>
                  </a:cubicBezTo>
                  <a:cubicBezTo>
                    <a:pt x="9917" y="931"/>
                    <a:pt x="9946" y="960"/>
                    <a:pt x="9932" y="989"/>
                  </a:cubicBezTo>
                  <a:cubicBezTo>
                    <a:pt x="9830" y="1382"/>
                    <a:pt x="9728" y="1774"/>
                    <a:pt x="9626" y="2167"/>
                  </a:cubicBezTo>
                  <a:cubicBezTo>
                    <a:pt x="9641" y="2167"/>
                    <a:pt x="9641" y="2152"/>
                    <a:pt x="9655" y="2152"/>
                  </a:cubicBezTo>
                  <a:cubicBezTo>
                    <a:pt x="9743" y="2138"/>
                    <a:pt x="9844" y="2123"/>
                    <a:pt x="9932" y="2094"/>
                  </a:cubicBezTo>
                  <a:cubicBezTo>
                    <a:pt x="10019" y="2065"/>
                    <a:pt x="10106" y="2036"/>
                    <a:pt x="10179" y="1992"/>
                  </a:cubicBezTo>
                  <a:lnTo>
                    <a:pt x="10193" y="1992"/>
                  </a:lnTo>
                  <a:cubicBezTo>
                    <a:pt x="10455" y="1861"/>
                    <a:pt x="10717" y="1702"/>
                    <a:pt x="10949" y="1513"/>
                  </a:cubicBezTo>
                  <a:cubicBezTo>
                    <a:pt x="10949" y="1513"/>
                    <a:pt x="10964" y="1498"/>
                    <a:pt x="10964" y="1498"/>
                  </a:cubicBezTo>
                  <a:cubicBezTo>
                    <a:pt x="10979" y="1498"/>
                    <a:pt x="11008" y="1513"/>
                    <a:pt x="11008" y="1527"/>
                  </a:cubicBezTo>
                  <a:cubicBezTo>
                    <a:pt x="11008" y="1542"/>
                    <a:pt x="11022" y="1542"/>
                    <a:pt x="11008" y="1556"/>
                  </a:cubicBezTo>
                  <a:cubicBezTo>
                    <a:pt x="11008" y="1571"/>
                    <a:pt x="11008" y="1585"/>
                    <a:pt x="10993" y="1585"/>
                  </a:cubicBezTo>
                  <a:cubicBezTo>
                    <a:pt x="10775" y="1760"/>
                    <a:pt x="10557" y="1920"/>
                    <a:pt x="10324" y="2050"/>
                  </a:cubicBezTo>
                  <a:cubicBezTo>
                    <a:pt x="10208" y="2109"/>
                    <a:pt x="10092" y="2167"/>
                    <a:pt x="9961" y="2225"/>
                  </a:cubicBezTo>
                  <a:cubicBezTo>
                    <a:pt x="9888" y="2239"/>
                    <a:pt x="9830" y="2269"/>
                    <a:pt x="9757" y="2283"/>
                  </a:cubicBezTo>
                  <a:cubicBezTo>
                    <a:pt x="9699" y="2298"/>
                    <a:pt x="9641" y="2312"/>
                    <a:pt x="9583" y="2312"/>
                  </a:cubicBezTo>
                  <a:cubicBezTo>
                    <a:pt x="9495" y="2676"/>
                    <a:pt x="9394" y="3025"/>
                    <a:pt x="9306" y="3374"/>
                  </a:cubicBezTo>
                  <a:cubicBezTo>
                    <a:pt x="9205" y="3781"/>
                    <a:pt x="9103" y="4173"/>
                    <a:pt x="9001" y="4566"/>
                  </a:cubicBezTo>
                  <a:cubicBezTo>
                    <a:pt x="9030" y="4551"/>
                    <a:pt x="9074" y="4537"/>
                    <a:pt x="9103" y="4537"/>
                  </a:cubicBezTo>
                  <a:cubicBezTo>
                    <a:pt x="9176" y="4508"/>
                    <a:pt x="9248" y="4479"/>
                    <a:pt x="9321" y="4464"/>
                  </a:cubicBezTo>
                  <a:cubicBezTo>
                    <a:pt x="9452" y="4406"/>
                    <a:pt x="9583" y="4362"/>
                    <a:pt x="9714" y="4304"/>
                  </a:cubicBezTo>
                  <a:lnTo>
                    <a:pt x="9728" y="4304"/>
                  </a:lnTo>
                  <a:cubicBezTo>
                    <a:pt x="9844" y="4246"/>
                    <a:pt x="9961" y="4188"/>
                    <a:pt x="10063" y="4130"/>
                  </a:cubicBezTo>
                  <a:cubicBezTo>
                    <a:pt x="10164" y="4057"/>
                    <a:pt x="10266" y="3999"/>
                    <a:pt x="10368" y="3912"/>
                  </a:cubicBezTo>
                  <a:cubicBezTo>
                    <a:pt x="10441" y="3853"/>
                    <a:pt x="10513" y="3781"/>
                    <a:pt x="10571" y="3708"/>
                  </a:cubicBezTo>
                  <a:cubicBezTo>
                    <a:pt x="10586" y="3693"/>
                    <a:pt x="10600" y="3693"/>
                    <a:pt x="10615" y="3693"/>
                  </a:cubicBezTo>
                  <a:cubicBezTo>
                    <a:pt x="10630" y="3693"/>
                    <a:pt x="10644" y="3693"/>
                    <a:pt x="10659" y="3708"/>
                  </a:cubicBezTo>
                  <a:cubicBezTo>
                    <a:pt x="10688" y="3723"/>
                    <a:pt x="10688" y="3766"/>
                    <a:pt x="10659" y="3795"/>
                  </a:cubicBezTo>
                  <a:cubicBezTo>
                    <a:pt x="10557" y="3912"/>
                    <a:pt x="10426" y="4042"/>
                    <a:pt x="10295" y="4144"/>
                  </a:cubicBezTo>
                  <a:cubicBezTo>
                    <a:pt x="10237" y="4202"/>
                    <a:pt x="10179" y="4261"/>
                    <a:pt x="10106" y="4304"/>
                  </a:cubicBezTo>
                  <a:cubicBezTo>
                    <a:pt x="10033" y="4348"/>
                    <a:pt x="9961" y="4406"/>
                    <a:pt x="9888" y="4450"/>
                  </a:cubicBezTo>
                  <a:cubicBezTo>
                    <a:pt x="9743" y="4537"/>
                    <a:pt x="9583" y="4624"/>
                    <a:pt x="9423" y="4697"/>
                  </a:cubicBezTo>
                  <a:cubicBezTo>
                    <a:pt x="9263" y="4755"/>
                    <a:pt x="9103" y="4813"/>
                    <a:pt x="8943" y="4813"/>
                  </a:cubicBezTo>
                  <a:cubicBezTo>
                    <a:pt x="8870" y="5104"/>
                    <a:pt x="8798" y="5409"/>
                    <a:pt x="8725" y="5700"/>
                  </a:cubicBezTo>
                  <a:cubicBezTo>
                    <a:pt x="8652" y="6020"/>
                    <a:pt x="8579" y="6340"/>
                    <a:pt x="8507" y="6660"/>
                  </a:cubicBezTo>
                  <a:cubicBezTo>
                    <a:pt x="8754" y="6616"/>
                    <a:pt x="8987" y="6572"/>
                    <a:pt x="9205" y="6514"/>
                  </a:cubicBezTo>
                  <a:cubicBezTo>
                    <a:pt x="9539" y="6427"/>
                    <a:pt x="9844" y="6282"/>
                    <a:pt x="10135" y="6122"/>
                  </a:cubicBezTo>
                  <a:cubicBezTo>
                    <a:pt x="10135" y="6122"/>
                    <a:pt x="10135" y="6122"/>
                    <a:pt x="10150" y="6107"/>
                  </a:cubicBezTo>
                  <a:cubicBezTo>
                    <a:pt x="10324" y="6005"/>
                    <a:pt x="10499" y="5889"/>
                    <a:pt x="10659" y="5758"/>
                  </a:cubicBezTo>
                  <a:cubicBezTo>
                    <a:pt x="10813" y="5632"/>
                    <a:pt x="10968" y="5491"/>
                    <a:pt x="11110" y="5351"/>
                  </a:cubicBezTo>
                  <a:lnTo>
                    <a:pt x="11110" y="5351"/>
                  </a:lnTo>
                  <a:cubicBezTo>
                    <a:pt x="11109" y="5351"/>
                    <a:pt x="11109" y="5351"/>
                    <a:pt x="11109" y="5351"/>
                  </a:cubicBezTo>
                  <a:lnTo>
                    <a:pt x="11124" y="5337"/>
                  </a:lnTo>
                  <a:lnTo>
                    <a:pt x="11124" y="5337"/>
                  </a:lnTo>
                  <a:cubicBezTo>
                    <a:pt x="11119" y="5341"/>
                    <a:pt x="11114" y="5346"/>
                    <a:pt x="11110" y="5351"/>
                  </a:cubicBezTo>
                  <a:lnTo>
                    <a:pt x="11110" y="5351"/>
                  </a:lnTo>
                  <a:cubicBezTo>
                    <a:pt x="11153" y="5293"/>
                    <a:pt x="11197" y="5249"/>
                    <a:pt x="11240" y="5206"/>
                  </a:cubicBezTo>
                  <a:cubicBezTo>
                    <a:pt x="11255" y="5191"/>
                    <a:pt x="11269" y="5177"/>
                    <a:pt x="11284" y="5177"/>
                  </a:cubicBezTo>
                  <a:cubicBezTo>
                    <a:pt x="11298" y="5177"/>
                    <a:pt x="11313" y="5191"/>
                    <a:pt x="11313" y="5191"/>
                  </a:cubicBezTo>
                  <a:cubicBezTo>
                    <a:pt x="11342" y="5206"/>
                    <a:pt x="11342" y="5249"/>
                    <a:pt x="11327" y="5264"/>
                  </a:cubicBezTo>
                  <a:cubicBezTo>
                    <a:pt x="11138" y="5467"/>
                    <a:pt x="10949" y="5671"/>
                    <a:pt x="10731" y="5860"/>
                  </a:cubicBezTo>
                  <a:cubicBezTo>
                    <a:pt x="10630" y="5962"/>
                    <a:pt x="10499" y="6063"/>
                    <a:pt x="10382" y="6151"/>
                  </a:cubicBezTo>
                  <a:cubicBezTo>
                    <a:pt x="10266" y="6238"/>
                    <a:pt x="10150" y="6325"/>
                    <a:pt x="10033" y="6398"/>
                  </a:cubicBezTo>
                  <a:cubicBezTo>
                    <a:pt x="9786" y="6558"/>
                    <a:pt x="9525" y="6703"/>
                    <a:pt x="9248" y="6820"/>
                  </a:cubicBezTo>
                  <a:cubicBezTo>
                    <a:pt x="9117" y="6878"/>
                    <a:pt x="8972" y="6921"/>
                    <a:pt x="8827" y="6965"/>
                  </a:cubicBezTo>
                  <a:cubicBezTo>
                    <a:pt x="8696" y="6994"/>
                    <a:pt x="8565" y="7023"/>
                    <a:pt x="8434" y="7023"/>
                  </a:cubicBezTo>
                  <a:cubicBezTo>
                    <a:pt x="8361" y="7357"/>
                    <a:pt x="8289" y="7692"/>
                    <a:pt x="8231" y="8012"/>
                  </a:cubicBezTo>
                  <a:cubicBezTo>
                    <a:pt x="8158" y="8419"/>
                    <a:pt x="8085" y="8811"/>
                    <a:pt x="8012" y="9219"/>
                  </a:cubicBezTo>
                  <a:cubicBezTo>
                    <a:pt x="7954" y="9611"/>
                    <a:pt x="7896" y="9989"/>
                    <a:pt x="7852" y="10382"/>
                  </a:cubicBezTo>
                  <a:cubicBezTo>
                    <a:pt x="7852" y="10367"/>
                    <a:pt x="7852" y="10353"/>
                    <a:pt x="7852" y="10353"/>
                  </a:cubicBezTo>
                  <a:cubicBezTo>
                    <a:pt x="7838" y="10396"/>
                    <a:pt x="7838" y="10440"/>
                    <a:pt x="7838" y="10484"/>
                  </a:cubicBezTo>
                  <a:cubicBezTo>
                    <a:pt x="7911" y="10454"/>
                    <a:pt x="7998" y="10425"/>
                    <a:pt x="8071" y="10396"/>
                  </a:cubicBezTo>
                  <a:cubicBezTo>
                    <a:pt x="8201" y="10338"/>
                    <a:pt x="8332" y="10294"/>
                    <a:pt x="8463" y="10236"/>
                  </a:cubicBezTo>
                  <a:cubicBezTo>
                    <a:pt x="8609" y="10193"/>
                    <a:pt x="8739" y="10149"/>
                    <a:pt x="8870" y="10091"/>
                  </a:cubicBezTo>
                  <a:cubicBezTo>
                    <a:pt x="8977" y="10051"/>
                    <a:pt x="9096" y="9999"/>
                    <a:pt x="9205" y="9945"/>
                  </a:cubicBezTo>
                  <a:lnTo>
                    <a:pt x="9205" y="9945"/>
                  </a:lnTo>
                  <a:cubicBezTo>
                    <a:pt x="9205" y="9945"/>
                    <a:pt x="9205" y="9945"/>
                    <a:pt x="9205" y="9946"/>
                  </a:cubicBezTo>
                  <a:lnTo>
                    <a:pt x="9394" y="9858"/>
                  </a:lnTo>
                  <a:lnTo>
                    <a:pt x="9379" y="9858"/>
                  </a:lnTo>
                  <a:cubicBezTo>
                    <a:pt x="9641" y="9742"/>
                    <a:pt x="9903" y="9597"/>
                    <a:pt x="10150" y="9437"/>
                  </a:cubicBezTo>
                  <a:cubicBezTo>
                    <a:pt x="10281" y="9364"/>
                    <a:pt x="10397" y="9291"/>
                    <a:pt x="10513" y="9204"/>
                  </a:cubicBezTo>
                  <a:cubicBezTo>
                    <a:pt x="10630" y="9131"/>
                    <a:pt x="10731" y="9044"/>
                    <a:pt x="10848" y="8957"/>
                  </a:cubicBezTo>
                  <a:cubicBezTo>
                    <a:pt x="10920" y="8884"/>
                    <a:pt x="10993" y="8826"/>
                    <a:pt x="11066" y="8753"/>
                  </a:cubicBezTo>
                  <a:cubicBezTo>
                    <a:pt x="11080" y="8753"/>
                    <a:pt x="11080" y="8739"/>
                    <a:pt x="11095" y="8739"/>
                  </a:cubicBezTo>
                  <a:cubicBezTo>
                    <a:pt x="11109" y="8739"/>
                    <a:pt x="11124" y="8753"/>
                    <a:pt x="11124" y="8753"/>
                  </a:cubicBezTo>
                  <a:cubicBezTo>
                    <a:pt x="11138" y="8768"/>
                    <a:pt x="11153" y="8811"/>
                    <a:pt x="11124" y="8826"/>
                  </a:cubicBezTo>
                  <a:cubicBezTo>
                    <a:pt x="11008" y="8942"/>
                    <a:pt x="10891" y="9044"/>
                    <a:pt x="10760" y="9146"/>
                  </a:cubicBezTo>
                  <a:cubicBezTo>
                    <a:pt x="10630" y="9248"/>
                    <a:pt x="10499" y="9349"/>
                    <a:pt x="10368" y="9437"/>
                  </a:cubicBezTo>
                  <a:cubicBezTo>
                    <a:pt x="10106" y="9626"/>
                    <a:pt x="9830" y="9800"/>
                    <a:pt x="9539" y="9960"/>
                  </a:cubicBezTo>
                  <a:cubicBezTo>
                    <a:pt x="9394" y="10047"/>
                    <a:pt x="9248" y="10135"/>
                    <a:pt x="9088" y="10207"/>
                  </a:cubicBezTo>
                  <a:cubicBezTo>
                    <a:pt x="9016" y="10236"/>
                    <a:pt x="8943" y="10280"/>
                    <a:pt x="8870" y="10324"/>
                  </a:cubicBezTo>
                  <a:cubicBezTo>
                    <a:pt x="8798" y="10353"/>
                    <a:pt x="8725" y="10396"/>
                    <a:pt x="8652" y="10425"/>
                  </a:cubicBezTo>
                  <a:cubicBezTo>
                    <a:pt x="8507" y="10498"/>
                    <a:pt x="8361" y="10571"/>
                    <a:pt x="8216" y="10643"/>
                  </a:cubicBezTo>
                  <a:cubicBezTo>
                    <a:pt x="8071" y="10702"/>
                    <a:pt x="7925" y="10774"/>
                    <a:pt x="7780" y="10832"/>
                  </a:cubicBezTo>
                  <a:cubicBezTo>
                    <a:pt x="7736" y="11298"/>
                    <a:pt x="7678" y="11778"/>
                    <a:pt x="7649" y="12243"/>
                  </a:cubicBezTo>
                  <a:cubicBezTo>
                    <a:pt x="7576" y="13173"/>
                    <a:pt x="7518" y="14104"/>
                    <a:pt x="7489" y="15034"/>
                  </a:cubicBezTo>
                  <a:cubicBezTo>
                    <a:pt x="7547" y="15020"/>
                    <a:pt x="7605" y="15005"/>
                    <a:pt x="7663" y="14991"/>
                  </a:cubicBezTo>
                  <a:cubicBezTo>
                    <a:pt x="7780" y="14962"/>
                    <a:pt x="7882" y="14933"/>
                    <a:pt x="7998" y="14918"/>
                  </a:cubicBezTo>
                  <a:cubicBezTo>
                    <a:pt x="8201" y="14874"/>
                    <a:pt x="8420" y="14816"/>
                    <a:pt x="8623" y="14758"/>
                  </a:cubicBezTo>
                  <a:cubicBezTo>
                    <a:pt x="9248" y="14584"/>
                    <a:pt x="9844" y="14307"/>
                    <a:pt x="10441" y="14046"/>
                  </a:cubicBezTo>
                  <a:cubicBezTo>
                    <a:pt x="10731" y="13929"/>
                    <a:pt x="11008" y="13799"/>
                    <a:pt x="11284" y="13653"/>
                  </a:cubicBezTo>
                  <a:cubicBezTo>
                    <a:pt x="11546" y="13522"/>
                    <a:pt x="11822" y="13377"/>
                    <a:pt x="12084" y="13232"/>
                  </a:cubicBezTo>
                  <a:cubicBezTo>
                    <a:pt x="12084" y="13232"/>
                    <a:pt x="12084" y="13217"/>
                    <a:pt x="12098" y="13217"/>
                  </a:cubicBezTo>
                  <a:cubicBezTo>
                    <a:pt x="12659" y="12886"/>
                    <a:pt x="13207" y="12512"/>
                    <a:pt x="13669" y="12053"/>
                  </a:cubicBezTo>
                  <a:lnTo>
                    <a:pt x="13669" y="12053"/>
                  </a:lnTo>
                  <a:cubicBezTo>
                    <a:pt x="13669" y="12053"/>
                    <a:pt x="13669" y="12054"/>
                    <a:pt x="13668" y="12054"/>
                  </a:cubicBezTo>
                  <a:lnTo>
                    <a:pt x="13683" y="12040"/>
                  </a:lnTo>
                  <a:lnTo>
                    <a:pt x="13683" y="12040"/>
                  </a:lnTo>
                  <a:cubicBezTo>
                    <a:pt x="13678" y="12044"/>
                    <a:pt x="13673" y="12049"/>
                    <a:pt x="13669" y="12053"/>
                  </a:cubicBezTo>
                  <a:lnTo>
                    <a:pt x="13669" y="12053"/>
                  </a:lnTo>
                  <a:cubicBezTo>
                    <a:pt x="13800" y="11908"/>
                    <a:pt x="13916" y="11777"/>
                    <a:pt x="14032" y="11632"/>
                  </a:cubicBezTo>
                  <a:cubicBezTo>
                    <a:pt x="14046" y="11618"/>
                    <a:pt x="14061" y="11618"/>
                    <a:pt x="14075" y="11618"/>
                  </a:cubicBezTo>
                  <a:lnTo>
                    <a:pt x="14105" y="11618"/>
                  </a:lnTo>
                  <a:cubicBezTo>
                    <a:pt x="14119" y="11632"/>
                    <a:pt x="14134" y="11676"/>
                    <a:pt x="14119" y="11690"/>
                  </a:cubicBezTo>
                  <a:cubicBezTo>
                    <a:pt x="13727" y="12199"/>
                    <a:pt x="13261" y="12635"/>
                    <a:pt x="12738" y="13013"/>
                  </a:cubicBezTo>
                  <a:cubicBezTo>
                    <a:pt x="12360" y="13290"/>
                    <a:pt x="11953" y="13537"/>
                    <a:pt x="11546" y="13769"/>
                  </a:cubicBezTo>
                  <a:cubicBezTo>
                    <a:pt x="11342" y="13886"/>
                    <a:pt x="11124" y="14002"/>
                    <a:pt x="10920" y="14118"/>
                  </a:cubicBezTo>
                  <a:cubicBezTo>
                    <a:pt x="10717" y="14220"/>
                    <a:pt x="10513" y="14322"/>
                    <a:pt x="10310" y="14424"/>
                  </a:cubicBezTo>
                  <a:cubicBezTo>
                    <a:pt x="10106" y="14526"/>
                    <a:pt x="9917" y="14613"/>
                    <a:pt x="9714" y="14715"/>
                  </a:cubicBezTo>
                  <a:cubicBezTo>
                    <a:pt x="9481" y="14831"/>
                    <a:pt x="9234" y="14947"/>
                    <a:pt x="8972" y="15049"/>
                  </a:cubicBezTo>
                  <a:cubicBezTo>
                    <a:pt x="8710" y="15151"/>
                    <a:pt x="8449" y="15238"/>
                    <a:pt x="8187" y="15311"/>
                  </a:cubicBezTo>
                  <a:cubicBezTo>
                    <a:pt x="7954" y="15369"/>
                    <a:pt x="7722" y="15412"/>
                    <a:pt x="7489" y="15427"/>
                  </a:cubicBezTo>
                  <a:cubicBezTo>
                    <a:pt x="7474" y="16081"/>
                    <a:pt x="7474" y="16736"/>
                    <a:pt x="7489" y="17404"/>
                  </a:cubicBezTo>
                  <a:cubicBezTo>
                    <a:pt x="7504" y="18219"/>
                    <a:pt x="7547" y="19018"/>
                    <a:pt x="7605" y="19833"/>
                  </a:cubicBezTo>
                  <a:cubicBezTo>
                    <a:pt x="7620" y="19833"/>
                    <a:pt x="7634" y="19833"/>
                    <a:pt x="7649" y="19818"/>
                  </a:cubicBezTo>
                  <a:cubicBezTo>
                    <a:pt x="7707" y="19803"/>
                    <a:pt x="7780" y="19789"/>
                    <a:pt x="7838" y="19760"/>
                  </a:cubicBezTo>
                  <a:cubicBezTo>
                    <a:pt x="7983" y="19716"/>
                    <a:pt x="8114" y="19673"/>
                    <a:pt x="8260" y="19614"/>
                  </a:cubicBezTo>
                  <a:cubicBezTo>
                    <a:pt x="8550" y="19513"/>
                    <a:pt x="8827" y="19396"/>
                    <a:pt x="9103" y="19280"/>
                  </a:cubicBezTo>
                  <a:lnTo>
                    <a:pt x="9088" y="19280"/>
                  </a:lnTo>
                  <a:lnTo>
                    <a:pt x="9132" y="19265"/>
                  </a:lnTo>
                  <a:cubicBezTo>
                    <a:pt x="9437" y="19120"/>
                    <a:pt x="9743" y="18960"/>
                    <a:pt x="10048" y="18800"/>
                  </a:cubicBezTo>
                  <a:cubicBezTo>
                    <a:pt x="10368" y="18611"/>
                    <a:pt x="10673" y="18437"/>
                    <a:pt x="10993" y="18233"/>
                  </a:cubicBezTo>
                  <a:cubicBezTo>
                    <a:pt x="11138" y="18146"/>
                    <a:pt x="11298" y="18044"/>
                    <a:pt x="11444" y="17942"/>
                  </a:cubicBezTo>
                  <a:cubicBezTo>
                    <a:pt x="11589" y="17841"/>
                    <a:pt x="11735" y="17739"/>
                    <a:pt x="11880" y="17637"/>
                  </a:cubicBezTo>
                  <a:cubicBezTo>
                    <a:pt x="12156" y="17448"/>
                    <a:pt x="12418" y="17244"/>
                    <a:pt x="12680" y="17026"/>
                  </a:cubicBezTo>
                  <a:lnTo>
                    <a:pt x="12665" y="17026"/>
                  </a:lnTo>
                  <a:cubicBezTo>
                    <a:pt x="12883" y="16852"/>
                    <a:pt x="13087" y="16677"/>
                    <a:pt x="13290" y="16503"/>
                  </a:cubicBezTo>
                  <a:cubicBezTo>
                    <a:pt x="13305" y="16488"/>
                    <a:pt x="13305" y="16488"/>
                    <a:pt x="13319" y="16488"/>
                  </a:cubicBezTo>
                  <a:lnTo>
                    <a:pt x="13349" y="16488"/>
                  </a:lnTo>
                  <a:cubicBezTo>
                    <a:pt x="13363" y="16517"/>
                    <a:pt x="13378" y="16547"/>
                    <a:pt x="13349" y="16561"/>
                  </a:cubicBezTo>
                  <a:cubicBezTo>
                    <a:pt x="13218" y="16692"/>
                    <a:pt x="13087" y="16808"/>
                    <a:pt x="12941" y="16925"/>
                  </a:cubicBezTo>
                  <a:cubicBezTo>
                    <a:pt x="12796" y="17055"/>
                    <a:pt x="12651" y="17186"/>
                    <a:pt x="12505" y="17303"/>
                  </a:cubicBezTo>
                  <a:cubicBezTo>
                    <a:pt x="12142" y="17622"/>
                    <a:pt x="11749" y="17928"/>
                    <a:pt x="11371" y="18219"/>
                  </a:cubicBezTo>
                  <a:cubicBezTo>
                    <a:pt x="10964" y="18524"/>
                    <a:pt x="10542" y="18815"/>
                    <a:pt x="10121" y="19076"/>
                  </a:cubicBezTo>
                  <a:cubicBezTo>
                    <a:pt x="9903" y="19207"/>
                    <a:pt x="9684" y="19338"/>
                    <a:pt x="9466" y="19454"/>
                  </a:cubicBezTo>
                  <a:cubicBezTo>
                    <a:pt x="9263" y="19571"/>
                    <a:pt x="9045" y="19687"/>
                    <a:pt x="8827" y="19789"/>
                  </a:cubicBezTo>
                  <a:cubicBezTo>
                    <a:pt x="8609" y="19891"/>
                    <a:pt x="8390" y="19978"/>
                    <a:pt x="8158" y="20065"/>
                  </a:cubicBezTo>
                  <a:cubicBezTo>
                    <a:pt x="8056" y="20094"/>
                    <a:pt x="7940" y="20138"/>
                    <a:pt x="7823" y="20167"/>
                  </a:cubicBezTo>
                  <a:cubicBezTo>
                    <a:pt x="7765" y="20181"/>
                    <a:pt x="7707" y="20211"/>
                    <a:pt x="7634" y="20211"/>
                  </a:cubicBezTo>
                  <a:cubicBezTo>
                    <a:pt x="7707" y="20967"/>
                    <a:pt x="7780" y="21708"/>
                    <a:pt x="7882" y="22450"/>
                  </a:cubicBezTo>
                  <a:lnTo>
                    <a:pt x="7882" y="22406"/>
                  </a:lnTo>
                  <a:cubicBezTo>
                    <a:pt x="7940" y="22871"/>
                    <a:pt x="8012" y="23351"/>
                    <a:pt x="8085" y="23816"/>
                  </a:cubicBezTo>
                  <a:cubicBezTo>
                    <a:pt x="8201" y="23816"/>
                    <a:pt x="8303" y="23816"/>
                    <a:pt x="8420" y="23802"/>
                  </a:cubicBezTo>
                  <a:cubicBezTo>
                    <a:pt x="8550" y="23787"/>
                    <a:pt x="8696" y="23773"/>
                    <a:pt x="8827" y="23758"/>
                  </a:cubicBezTo>
                  <a:cubicBezTo>
                    <a:pt x="9103" y="23715"/>
                    <a:pt x="9394" y="23656"/>
                    <a:pt x="9655" y="23584"/>
                  </a:cubicBezTo>
                  <a:lnTo>
                    <a:pt x="9655" y="23584"/>
                  </a:lnTo>
                  <a:lnTo>
                    <a:pt x="9626" y="23598"/>
                  </a:lnTo>
                  <a:cubicBezTo>
                    <a:pt x="9743" y="23569"/>
                    <a:pt x="9844" y="23526"/>
                    <a:pt x="9961" y="23497"/>
                  </a:cubicBezTo>
                  <a:cubicBezTo>
                    <a:pt x="10063" y="23453"/>
                    <a:pt x="10164" y="23424"/>
                    <a:pt x="10266" y="23395"/>
                  </a:cubicBezTo>
                  <a:cubicBezTo>
                    <a:pt x="10484" y="23308"/>
                    <a:pt x="10688" y="23220"/>
                    <a:pt x="10906" y="23118"/>
                  </a:cubicBezTo>
                  <a:cubicBezTo>
                    <a:pt x="11109" y="23031"/>
                    <a:pt x="11313" y="22929"/>
                    <a:pt x="11516" y="22813"/>
                  </a:cubicBezTo>
                  <a:cubicBezTo>
                    <a:pt x="11706" y="22711"/>
                    <a:pt x="11895" y="22610"/>
                    <a:pt x="12084" y="22493"/>
                  </a:cubicBezTo>
                  <a:lnTo>
                    <a:pt x="12084" y="22493"/>
                  </a:lnTo>
                  <a:cubicBezTo>
                    <a:pt x="12084" y="22493"/>
                    <a:pt x="12069" y="22508"/>
                    <a:pt x="12069" y="22508"/>
                  </a:cubicBezTo>
                  <a:cubicBezTo>
                    <a:pt x="12069" y="22508"/>
                    <a:pt x="12084" y="22508"/>
                    <a:pt x="12084" y="22493"/>
                  </a:cubicBezTo>
                  <a:lnTo>
                    <a:pt x="12084" y="22493"/>
                  </a:lnTo>
                  <a:cubicBezTo>
                    <a:pt x="12084" y="22493"/>
                    <a:pt x="12084" y="22493"/>
                    <a:pt x="12084" y="22493"/>
                  </a:cubicBezTo>
                  <a:cubicBezTo>
                    <a:pt x="12432" y="22290"/>
                    <a:pt x="12781" y="22072"/>
                    <a:pt x="13130" y="21839"/>
                  </a:cubicBezTo>
                  <a:cubicBezTo>
                    <a:pt x="13479" y="21621"/>
                    <a:pt x="13828" y="21388"/>
                    <a:pt x="14163" y="21170"/>
                  </a:cubicBezTo>
                  <a:cubicBezTo>
                    <a:pt x="14177" y="21170"/>
                    <a:pt x="14192" y="21156"/>
                    <a:pt x="14192" y="21156"/>
                  </a:cubicBezTo>
                  <a:cubicBezTo>
                    <a:pt x="14206" y="21156"/>
                    <a:pt x="14221" y="21170"/>
                    <a:pt x="14235" y="21185"/>
                  </a:cubicBezTo>
                  <a:cubicBezTo>
                    <a:pt x="14250" y="21199"/>
                    <a:pt x="14250" y="21228"/>
                    <a:pt x="14221" y="21243"/>
                  </a:cubicBezTo>
                  <a:cubicBezTo>
                    <a:pt x="13930" y="21432"/>
                    <a:pt x="13639" y="21635"/>
                    <a:pt x="13349" y="21839"/>
                  </a:cubicBezTo>
                  <a:cubicBezTo>
                    <a:pt x="12534" y="22392"/>
                    <a:pt x="11720" y="22959"/>
                    <a:pt x="10819" y="23409"/>
                  </a:cubicBezTo>
                  <a:cubicBezTo>
                    <a:pt x="10600" y="23511"/>
                    <a:pt x="10382" y="23613"/>
                    <a:pt x="10150" y="23715"/>
                  </a:cubicBezTo>
                  <a:cubicBezTo>
                    <a:pt x="9932" y="23802"/>
                    <a:pt x="9699" y="23889"/>
                    <a:pt x="9466" y="23947"/>
                  </a:cubicBezTo>
                  <a:cubicBezTo>
                    <a:pt x="9219" y="24020"/>
                    <a:pt x="8972" y="24078"/>
                    <a:pt x="8725" y="24122"/>
                  </a:cubicBezTo>
                  <a:cubicBezTo>
                    <a:pt x="8536" y="24151"/>
                    <a:pt x="8347" y="24180"/>
                    <a:pt x="8143" y="24180"/>
                  </a:cubicBezTo>
                  <a:cubicBezTo>
                    <a:pt x="8201" y="24514"/>
                    <a:pt x="8274" y="24834"/>
                    <a:pt x="8332" y="25169"/>
                  </a:cubicBezTo>
                  <a:cubicBezTo>
                    <a:pt x="8390" y="25474"/>
                    <a:pt x="8463" y="25779"/>
                    <a:pt x="8521" y="26099"/>
                  </a:cubicBezTo>
                  <a:lnTo>
                    <a:pt x="8594" y="26099"/>
                  </a:lnTo>
                  <a:cubicBezTo>
                    <a:pt x="9074" y="26099"/>
                    <a:pt x="9568" y="26085"/>
                    <a:pt x="10048" y="26085"/>
                  </a:cubicBezTo>
                  <a:cubicBezTo>
                    <a:pt x="10659" y="26070"/>
                    <a:pt x="11269" y="26056"/>
                    <a:pt x="11836" y="26041"/>
                  </a:cubicBezTo>
                  <a:lnTo>
                    <a:pt x="12142" y="26041"/>
                  </a:lnTo>
                  <a:cubicBezTo>
                    <a:pt x="13159" y="26012"/>
                    <a:pt x="14206" y="25983"/>
                    <a:pt x="15239" y="25852"/>
                  </a:cubicBezTo>
                  <a:cubicBezTo>
                    <a:pt x="15646" y="25808"/>
                    <a:pt x="16053" y="25736"/>
                    <a:pt x="16431" y="25648"/>
                  </a:cubicBezTo>
                  <a:cubicBezTo>
                    <a:pt x="16634" y="25605"/>
                    <a:pt x="16824" y="25561"/>
                    <a:pt x="17027" y="25503"/>
                  </a:cubicBezTo>
                  <a:cubicBezTo>
                    <a:pt x="17231" y="25445"/>
                    <a:pt x="17434" y="25372"/>
                    <a:pt x="17623" y="25299"/>
                  </a:cubicBezTo>
                  <a:cubicBezTo>
                    <a:pt x="17667" y="25285"/>
                    <a:pt x="17681" y="25241"/>
                    <a:pt x="17696" y="25212"/>
                  </a:cubicBezTo>
                  <a:cubicBezTo>
                    <a:pt x="17710" y="25183"/>
                    <a:pt x="17710" y="25140"/>
                    <a:pt x="17681" y="25110"/>
                  </a:cubicBezTo>
                  <a:cubicBezTo>
                    <a:pt x="17681" y="25096"/>
                    <a:pt x="17667" y="25081"/>
                    <a:pt x="17667" y="25067"/>
                  </a:cubicBezTo>
                  <a:cubicBezTo>
                    <a:pt x="17667" y="24805"/>
                    <a:pt x="17638" y="24543"/>
                    <a:pt x="17580" y="24311"/>
                  </a:cubicBezTo>
                  <a:cubicBezTo>
                    <a:pt x="17536" y="24078"/>
                    <a:pt x="17463" y="23860"/>
                    <a:pt x="17361" y="23627"/>
                  </a:cubicBezTo>
                  <a:cubicBezTo>
                    <a:pt x="17202" y="23264"/>
                    <a:pt x="16940" y="22915"/>
                    <a:pt x="16576" y="22537"/>
                  </a:cubicBezTo>
                  <a:cubicBezTo>
                    <a:pt x="16344" y="22304"/>
                    <a:pt x="16082" y="22072"/>
                    <a:pt x="15820" y="21854"/>
                  </a:cubicBezTo>
                  <a:cubicBezTo>
                    <a:pt x="15748" y="21795"/>
                    <a:pt x="15660" y="21723"/>
                    <a:pt x="15588" y="21650"/>
                  </a:cubicBezTo>
                  <a:cubicBezTo>
                    <a:pt x="15268" y="21374"/>
                    <a:pt x="14904" y="21054"/>
                    <a:pt x="14599" y="20647"/>
                  </a:cubicBezTo>
                  <a:cubicBezTo>
                    <a:pt x="14395" y="20385"/>
                    <a:pt x="14221" y="20094"/>
                    <a:pt x="14105" y="19818"/>
                  </a:cubicBezTo>
                  <a:cubicBezTo>
                    <a:pt x="14003" y="19571"/>
                    <a:pt x="13930" y="19309"/>
                    <a:pt x="13886" y="19047"/>
                  </a:cubicBezTo>
                  <a:cubicBezTo>
                    <a:pt x="13843" y="18757"/>
                    <a:pt x="13857" y="18437"/>
                    <a:pt x="13901" y="18117"/>
                  </a:cubicBezTo>
                  <a:cubicBezTo>
                    <a:pt x="13974" y="17564"/>
                    <a:pt x="14148" y="17041"/>
                    <a:pt x="14308" y="16590"/>
                  </a:cubicBezTo>
                  <a:cubicBezTo>
                    <a:pt x="14366" y="16416"/>
                    <a:pt x="14439" y="16256"/>
                    <a:pt x="14497" y="16081"/>
                  </a:cubicBezTo>
                  <a:cubicBezTo>
                    <a:pt x="14628" y="15747"/>
                    <a:pt x="14759" y="15398"/>
                    <a:pt x="14875" y="15049"/>
                  </a:cubicBezTo>
                  <a:cubicBezTo>
                    <a:pt x="15050" y="14467"/>
                    <a:pt x="15137" y="13958"/>
                    <a:pt x="15137" y="13479"/>
                  </a:cubicBezTo>
                  <a:cubicBezTo>
                    <a:pt x="15137" y="13217"/>
                    <a:pt x="15108" y="12955"/>
                    <a:pt x="15050" y="12679"/>
                  </a:cubicBezTo>
                  <a:cubicBezTo>
                    <a:pt x="14991" y="12417"/>
                    <a:pt x="14890" y="12141"/>
                    <a:pt x="14744" y="11865"/>
                  </a:cubicBezTo>
                  <a:cubicBezTo>
                    <a:pt x="14555" y="11501"/>
                    <a:pt x="14294" y="11167"/>
                    <a:pt x="13988" y="10774"/>
                  </a:cubicBezTo>
                  <a:cubicBezTo>
                    <a:pt x="13872" y="10643"/>
                    <a:pt x="13770" y="10513"/>
                    <a:pt x="13654" y="10396"/>
                  </a:cubicBezTo>
                  <a:cubicBezTo>
                    <a:pt x="13479" y="10178"/>
                    <a:pt x="13290" y="9960"/>
                    <a:pt x="13116" y="9742"/>
                  </a:cubicBezTo>
                  <a:cubicBezTo>
                    <a:pt x="12840" y="9378"/>
                    <a:pt x="12636" y="9044"/>
                    <a:pt x="12491" y="8724"/>
                  </a:cubicBezTo>
                  <a:cubicBezTo>
                    <a:pt x="12432" y="8579"/>
                    <a:pt x="12389" y="8433"/>
                    <a:pt x="12345" y="8288"/>
                  </a:cubicBezTo>
                  <a:cubicBezTo>
                    <a:pt x="12302" y="8143"/>
                    <a:pt x="12273" y="7983"/>
                    <a:pt x="12243" y="7779"/>
                  </a:cubicBezTo>
                  <a:cubicBezTo>
                    <a:pt x="12142" y="7009"/>
                    <a:pt x="12229" y="6252"/>
                    <a:pt x="12331" y="5467"/>
                  </a:cubicBezTo>
                  <a:lnTo>
                    <a:pt x="12360" y="5278"/>
                  </a:lnTo>
                  <a:cubicBezTo>
                    <a:pt x="12447" y="4609"/>
                    <a:pt x="12549" y="3926"/>
                    <a:pt x="12534" y="3257"/>
                  </a:cubicBezTo>
                  <a:cubicBezTo>
                    <a:pt x="12520" y="2865"/>
                    <a:pt x="12476" y="2501"/>
                    <a:pt x="12389" y="2167"/>
                  </a:cubicBezTo>
                  <a:cubicBezTo>
                    <a:pt x="12316" y="1891"/>
                    <a:pt x="12185" y="1600"/>
                    <a:pt x="12025" y="1338"/>
                  </a:cubicBezTo>
                  <a:cubicBezTo>
                    <a:pt x="11865" y="1076"/>
                    <a:pt x="11676" y="858"/>
                    <a:pt x="11458" y="655"/>
                  </a:cubicBezTo>
                  <a:cubicBezTo>
                    <a:pt x="11240" y="451"/>
                    <a:pt x="10993" y="291"/>
                    <a:pt x="10731" y="189"/>
                  </a:cubicBezTo>
                  <a:cubicBezTo>
                    <a:pt x="10470" y="73"/>
                    <a:pt x="10193" y="15"/>
                    <a:pt x="9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3"/>
            <p:cNvSpPr/>
            <p:nvPr/>
          </p:nvSpPr>
          <p:spPr>
            <a:xfrm>
              <a:off x="6367531" y="532091"/>
              <a:ext cx="1035189" cy="1919386"/>
            </a:xfrm>
            <a:custGeom>
              <a:avLst/>
              <a:gdLst/>
              <a:ahLst/>
              <a:cxnLst/>
              <a:rect l="l" t="t" r="r" b="b"/>
              <a:pathLst>
                <a:path w="13465" h="24966" extrusionOk="0">
                  <a:moveTo>
                    <a:pt x="9088" y="0"/>
                  </a:moveTo>
                  <a:cubicBezTo>
                    <a:pt x="9073" y="0"/>
                    <a:pt x="9059" y="15"/>
                    <a:pt x="9044" y="29"/>
                  </a:cubicBezTo>
                  <a:cubicBezTo>
                    <a:pt x="8943" y="407"/>
                    <a:pt x="8841" y="786"/>
                    <a:pt x="8739" y="1149"/>
                  </a:cubicBezTo>
                  <a:cubicBezTo>
                    <a:pt x="8725" y="1134"/>
                    <a:pt x="8710" y="1120"/>
                    <a:pt x="8695" y="1091"/>
                  </a:cubicBezTo>
                  <a:cubicBezTo>
                    <a:pt x="8666" y="1047"/>
                    <a:pt x="8623" y="1004"/>
                    <a:pt x="8594" y="945"/>
                  </a:cubicBezTo>
                  <a:cubicBezTo>
                    <a:pt x="8521" y="858"/>
                    <a:pt x="8463" y="756"/>
                    <a:pt x="8405" y="655"/>
                  </a:cubicBezTo>
                  <a:cubicBezTo>
                    <a:pt x="8332" y="524"/>
                    <a:pt x="8288" y="393"/>
                    <a:pt x="8259" y="248"/>
                  </a:cubicBezTo>
                  <a:cubicBezTo>
                    <a:pt x="8245" y="248"/>
                    <a:pt x="8245" y="233"/>
                    <a:pt x="8245" y="218"/>
                  </a:cubicBezTo>
                  <a:cubicBezTo>
                    <a:pt x="8245" y="218"/>
                    <a:pt x="8245" y="204"/>
                    <a:pt x="8230" y="189"/>
                  </a:cubicBezTo>
                  <a:lnTo>
                    <a:pt x="8201" y="189"/>
                  </a:lnTo>
                  <a:cubicBezTo>
                    <a:pt x="8172" y="189"/>
                    <a:pt x="8157" y="204"/>
                    <a:pt x="8157" y="233"/>
                  </a:cubicBezTo>
                  <a:cubicBezTo>
                    <a:pt x="8172" y="320"/>
                    <a:pt x="8201" y="422"/>
                    <a:pt x="8230" y="509"/>
                  </a:cubicBezTo>
                  <a:cubicBezTo>
                    <a:pt x="8259" y="611"/>
                    <a:pt x="8303" y="713"/>
                    <a:pt x="8347" y="815"/>
                  </a:cubicBezTo>
                  <a:cubicBezTo>
                    <a:pt x="8405" y="902"/>
                    <a:pt x="8448" y="989"/>
                    <a:pt x="8506" y="1076"/>
                  </a:cubicBezTo>
                  <a:cubicBezTo>
                    <a:pt x="8536" y="1120"/>
                    <a:pt x="8565" y="1164"/>
                    <a:pt x="8608" y="1207"/>
                  </a:cubicBezTo>
                  <a:cubicBezTo>
                    <a:pt x="8637" y="1236"/>
                    <a:pt x="8666" y="1280"/>
                    <a:pt x="8695" y="1309"/>
                  </a:cubicBezTo>
                  <a:cubicBezTo>
                    <a:pt x="8594" y="1702"/>
                    <a:pt x="8477" y="2109"/>
                    <a:pt x="8376" y="2516"/>
                  </a:cubicBezTo>
                  <a:cubicBezTo>
                    <a:pt x="8274" y="2879"/>
                    <a:pt x="8172" y="3257"/>
                    <a:pt x="8070" y="3621"/>
                  </a:cubicBezTo>
                  <a:cubicBezTo>
                    <a:pt x="8027" y="3548"/>
                    <a:pt x="7968" y="3475"/>
                    <a:pt x="7925" y="3403"/>
                  </a:cubicBezTo>
                  <a:cubicBezTo>
                    <a:pt x="7852" y="3315"/>
                    <a:pt x="7794" y="3228"/>
                    <a:pt x="7721" y="3126"/>
                  </a:cubicBezTo>
                  <a:cubicBezTo>
                    <a:pt x="7663" y="3039"/>
                    <a:pt x="7605" y="2937"/>
                    <a:pt x="7547" y="2836"/>
                  </a:cubicBezTo>
                  <a:cubicBezTo>
                    <a:pt x="7489" y="2734"/>
                    <a:pt x="7431" y="2618"/>
                    <a:pt x="7387" y="2516"/>
                  </a:cubicBezTo>
                  <a:cubicBezTo>
                    <a:pt x="7314" y="2370"/>
                    <a:pt x="7256" y="2210"/>
                    <a:pt x="7212" y="2050"/>
                  </a:cubicBezTo>
                  <a:cubicBezTo>
                    <a:pt x="7198" y="2036"/>
                    <a:pt x="7183" y="2021"/>
                    <a:pt x="7169" y="2021"/>
                  </a:cubicBezTo>
                  <a:lnTo>
                    <a:pt x="7154" y="2021"/>
                  </a:lnTo>
                  <a:cubicBezTo>
                    <a:pt x="7125" y="2036"/>
                    <a:pt x="7111" y="2050"/>
                    <a:pt x="7125" y="2080"/>
                  </a:cubicBezTo>
                  <a:cubicBezTo>
                    <a:pt x="7169" y="2225"/>
                    <a:pt x="7212" y="2385"/>
                    <a:pt x="7271" y="2530"/>
                  </a:cubicBezTo>
                  <a:cubicBezTo>
                    <a:pt x="7329" y="2676"/>
                    <a:pt x="7401" y="2821"/>
                    <a:pt x="7460" y="2966"/>
                  </a:cubicBezTo>
                  <a:cubicBezTo>
                    <a:pt x="7489" y="3025"/>
                    <a:pt x="7532" y="3097"/>
                    <a:pt x="7561" y="3155"/>
                  </a:cubicBezTo>
                  <a:cubicBezTo>
                    <a:pt x="7605" y="3228"/>
                    <a:pt x="7634" y="3301"/>
                    <a:pt x="7678" y="3374"/>
                  </a:cubicBezTo>
                  <a:cubicBezTo>
                    <a:pt x="7721" y="3446"/>
                    <a:pt x="7765" y="3519"/>
                    <a:pt x="7809" y="3592"/>
                  </a:cubicBezTo>
                  <a:cubicBezTo>
                    <a:pt x="7852" y="3664"/>
                    <a:pt x="7910" y="3723"/>
                    <a:pt x="7954" y="3795"/>
                  </a:cubicBezTo>
                  <a:cubicBezTo>
                    <a:pt x="7968" y="3795"/>
                    <a:pt x="7968" y="3810"/>
                    <a:pt x="7968" y="3810"/>
                  </a:cubicBezTo>
                  <a:cubicBezTo>
                    <a:pt x="7983" y="3824"/>
                    <a:pt x="7998" y="3839"/>
                    <a:pt x="8012" y="3839"/>
                  </a:cubicBezTo>
                  <a:cubicBezTo>
                    <a:pt x="7925" y="4217"/>
                    <a:pt x="7823" y="4595"/>
                    <a:pt x="7736" y="4973"/>
                  </a:cubicBezTo>
                  <a:cubicBezTo>
                    <a:pt x="7678" y="5206"/>
                    <a:pt x="7620" y="5453"/>
                    <a:pt x="7561" y="5700"/>
                  </a:cubicBezTo>
                  <a:cubicBezTo>
                    <a:pt x="7532" y="5671"/>
                    <a:pt x="7503" y="5656"/>
                    <a:pt x="7474" y="5627"/>
                  </a:cubicBezTo>
                  <a:cubicBezTo>
                    <a:pt x="7416" y="5584"/>
                    <a:pt x="7358" y="5540"/>
                    <a:pt x="7285" y="5496"/>
                  </a:cubicBezTo>
                  <a:cubicBezTo>
                    <a:pt x="7169" y="5395"/>
                    <a:pt x="7052" y="5307"/>
                    <a:pt x="6936" y="5206"/>
                  </a:cubicBezTo>
                  <a:cubicBezTo>
                    <a:pt x="6791" y="5075"/>
                    <a:pt x="6631" y="4929"/>
                    <a:pt x="6500" y="4784"/>
                  </a:cubicBezTo>
                  <a:cubicBezTo>
                    <a:pt x="6427" y="4697"/>
                    <a:pt x="6369" y="4609"/>
                    <a:pt x="6296" y="4522"/>
                  </a:cubicBezTo>
                  <a:cubicBezTo>
                    <a:pt x="6238" y="4450"/>
                    <a:pt x="6180" y="4362"/>
                    <a:pt x="6107" y="4275"/>
                  </a:cubicBezTo>
                  <a:cubicBezTo>
                    <a:pt x="5947" y="4028"/>
                    <a:pt x="5802" y="3781"/>
                    <a:pt x="5686" y="3504"/>
                  </a:cubicBezTo>
                  <a:cubicBezTo>
                    <a:pt x="5671" y="3490"/>
                    <a:pt x="5642" y="3475"/>
                    <a:pt x="5628" y="3475"/>
                  </a:cubicBezTo>
                  <a:lnTo>
                    <a:pt x="5598" y="3475"/>
                  </a:lnTo>
                  <a:cubicBezTo>
                    <a:pt x="5555" y="3490"/>
                    <a:pt x="5555" y="3534"/>
                    <a:pt x="5569" y="3563"/>
                  </a:cubicBezTo>
                  <a:cubicBezTo>
                    <a:pt x="5671" y="3795"/>
                    <a:pt x="5773" y="4042"/>
                    <a:pt x="5904" y="4275"/>
                  </a:cubicBezTo>
                  <a:cubicBezTo>
                    <a:pt x="6035" y="4508"/>
                    <a:pt x="6166" y="4726"/>
                    <a:pt x="6325" y="4944"/>
                  </a:cubicBezTo>
                  <a:cubicBezTo>
                    <a:pt x="6471" y="5147"/>
                    <a:pt x="6645" y="5351"/>
                    <a:pt x="6820" y="5540"/>
                  </a:cubicBezTo>
                  <a:cubicBezTo>
                    <a:pt x="6907" y="5642"/>
                    <a:pt x="7009" y="5729"/>
                    <a:pt x="7111" y="5816"/>
                  </a:cubicBezTo>
                  <a:cubicBezTo>
                    <a:pt x="7212" y="5889"/>
                    <a:pt x="7329" y="5976"/>
                    <a:pt x="7460" y="6020"/>
                  </a:cubicBezTo>
                  <a:cubicBezTo>
                    <a:pt x="7474" y="6034"/>
                    <a:pt x="7474" y="6034"/>
                    <a:pt x="7474" y="6034"/>
                  </a:cubicBezTo>
                  <a:cubicBezTo>
                    <a:pt x="7460" y="6093"/>
                    <a:pt x="7460" y="6136"/>
                    <a:pt x="7445" y="6194"/>
                  </a:cubicBezTo>
                  <a:cubicBezTo>
                    <a:pt x="7358" y="6601"/>
                    <a:pt x="7271" y="7023"/>
                    <a:pt x="7183" y="7430"/>
                  </a:cubicBezTo>
                  <a:cubicBezTo>
                    <a:pt x="7096" y="7837"/>
                    <a:pt x="7023" y="8259"/>
                    <a:pt x="6951" y="8681"/>
                  </a:cubicBezTo>
                  <a:cubicBezTo>
                    <a:pt x="6893" y="9015"/>
                    <a:pt x="6834" y="9349"/>
                    <a:pt x="6791" y="9684"/>
                  </a:cubicBezTo>
                  <a:cubicBezTo>
                    <a:pt x="6747" y="9655"/>
                    <a:pt x="6689" y="9626"/>
                    <a:pt x="6645" y="9582"/>
                  </a:cubicBezTo>
                  <a:cubicBezTo>
                    <a:pt x="6544" y="9524"/>
                    <a:pt x="6456" y="9466"/>
                    <a:pt x="6355" y="9393"/>
                  </a:cubicBezTo>
                  <a:cubicBezTo>
                    <a:pt x="6166" y="9262"/>
                    <a:pt x="5977" y="9131"/>
                    <a:pt x="5802" y="9000"/>
                  </a:cubicBezTo>
                  <a:cubicBezTo>
                    <a:pt x="5439" y="8710"/>
                    <a:pt x="5090" y="8419"/>
                    <a:pt x="4770" y="8099"/>
                  </a:cubicBezTo>
                  <a:lnTo>
                    <a:pt x="4755" y="8084"/>
                  </a:lnTo>
                  <a:cubicBezTo>
                    <a:pt x="4581" y="7925"/>
                    <a:pt x="4406" y="7736"/>
                    <a:pt x="4246" y="7561"/>
                  </a:cubicBezTo>
                  <a:cubicBezTo>
                    <a:pt x="4072" y="7372"/>
                    <a:pt x="3897" y="7183"/>
                    <a:pt x="3737" y="6979"/>
                  </a:cubicBezTo>
                  <a:cubicBezTo>
                    <a:pt x="3723" y="6965"/>
                    <a:pt x="3708" y="6965"/>
                    <a:pt x="3694" y="6965"/>
                  </a:cubicBezTo>
                  <a:lnTo>
                    <a:pt x="3665" y="6965"/>
                  </a:lnTo>
                  <a:cubicBezTo>
                    <a:pt x="3650" y="6979"/>
                    <a:pt x="3650" y="7009"/>
                    <a:pt x="3665" y="7038"/>
                  </a:cubicBezTo>
                  <a:cubicBezTo>
                    <a:pt x="3766" y="7168"/>
                    <a:pt x="3883" y="7299"/>
                    <a:pt x="3999" y="7445"/>
                  </a:cubicBezTo>
                  <a:cubicBezTo>
                    <a:pt x="4101" y="7576"/>
                    <a:pt x="4217" y="7721"/>
                    <a:pt x="4334" y="7852"/>
                  </a:cubicBezTo>
                  <a:cubicBezTo>
                    <a:pt x="4450" y="7983"/>
                    <a:pt x="4566" y="8114"/>
                    <a:pt x="4682" y="8244"/>
                  </a:cubicBezTo>
                  <a:cubicBezTo>
                    <a:pt x="4813" y="8390"/>
                    <a:pt x="4944" y="8521"/>
                    <a:pt x="5075" y="8652"/>
                  </a:cubicBezTo>
                  <a:cubicBezTo>
                    <a:pt x="5206" y="8782"/>
                    <a:pt x="5337" y="8899"/>
                    <a:pt x="5468" y="9030"/>
                  </a:cubicBezTo>
                  <a:cubicBezTo>
                    <a:pt x="5598" y="9146"/>
                    <a:pt x="5729" y="9262"/>
                    <a:pt x="5875" y="9364"/>
                  </a:cubicBezTo>
                  <a:cubicBezTo>
                    <a:pt x="6006" y="9480"/>
                    <a:pt x="6151" y="9582"/>
                    <a:pt x="6296" y="9684"/>
                  </a:cubicBezTo>
                  <a:cubicBezTo>
                    <a:pt x="6369" y="9742"/>
                    <a:pt x="6456" y="9786"/>
                    <a:pt x="6529" y="9829"/>
                  </a:cubicBezTo>
                  <a:cubicBezTo>
                    <a:pt x="6602" y="9873"/>
                    <a:pt x="6674" y="9916"/>
                    <a:pt x="6762" y="9946"/>
                  </a:cubicBezTo>
                  <a:cubicBezTo>
                    <a:pt x="6631" y="10789"/>
                    <a:pt x="6558" y="11647"/>
                    <a:pt x="6500" y="12505"/>
                  </a:cubicBezTo>
                  <a:cubicBezTo>
                    <a:pt x="6456" y="13042"/>
                    <a:pt x="6427" y="13580"/>
                    <a:pt x="6413" y="14118"/>
                  </a:cubicBezTo>
                  <a:cubicBezTo>
                    <a:pt x="6311" y="14046"/>
                    <a:pt x="6224" y="13988"/>
                    <a:pt x="6136" y="13929"/>
                  </a:cubicBezTo>
                  <a:cubicBezTo>
                    <a:pt x="5977" y="13828"/>
                    <a:pt x="5817" y="13726"/>
                    <a:pt x="5657" y="13624"/>
                  </a:cubicBezTo>
                  <a:cubicBezTo>
                    <a:pt x="5351" y="13421"/>
                    <a:pt x="5061" y="13202"/>
                    <a:pt x="4770" y="12984"/>
                  </a:cubicBezTo>
                  <a:cubicBezTo>
                    <a:pt x="4421" y="12708"/>
                    <a:pt x="4086" y="12403"/>
                    <a:pt x="3766" y="12097"/>
                  </a:cubicBezTo>
                  <a:cubicBezTo>
                    <a:pt x="3447" y="11778"/>
                    <a:pt x="3141" y="11443"/>
                    <a:pt x="2880" y="11094"/>
                  </a:cubicBezTo>
                  <a:cubicBezTo>
                    <a:pt x="2487" y="10585"/>
                    <a:pt x="2153" y="10033"/>
                    <a:pt x="1891" y="9437"/>
                  </a:cubicBezTo>
                  <a:cubicBezTo>
                    <a:pt x="1804" y="9233"/>
                    <a:pt x="1731" y="9015"/>
                    <a:pt x="1673" y="8797"/>
                  </a:cubicBezTo>
                  <a:cubicBezTo>
                    <a:pt x="1658" y="8768"/>
                    <a:pt x="1644" y="8753"/>
                    <a:pt x="1615" y="8753"/>
                  </a:cubicBezTo>
                  <a:lnTo>
                    <a:pt x="1600" y="8753"/>
                  </a:lnTo>
                  <a:cubicBezTo>
                    <a:pt x="1571" y="8768"/>
                    <a:pt x="1556" y="8797"/>
                    <a:pt x="1556" y="8826"/>
                  </a:cubicBezTo>
                  <a:cubicBezTo>
                    <a:pt x="1629" y="9044"/>
                    <a:pt x="1702" y="9262"/>
                    <a:pt x="1789" y="9480"/>
                  </a:cubicBezTo>
                  <a:cubicBezTo>
                    <a:pt x="1876" y="9698"/>
                    <a:pt x="1978" y="9902"/>
                    <a:pt x="2080" y="10105"/>
                  </a:cubicBezTo>
                  <a:cubicBezTo>
                    <a:pt x="2298" y="10527"/>
                    <a:pt x="2560" y="10920"/>
                    <a:pt x="2836" y="11298"/>
                  </a:cubicBezTo>
                  <a:cubicBezTo>
                    <a:pt x="3127" y="11676"/>
                    <a:pt x="3447" y="12025"/>
                    <a:pt x="3781" y="12374"/>
                  </a:cubicBezTo>
                  <a:cubicBezTo>
                    <a:pt x="3941" y="12548"/>
                    <a:pt x="4115" y="12708"/>
                    <a:pt x="4290" y="12883"/>
                  </a:cubicBezTo>
                  <a:cubicBezTo>
                    <a:pt x="4377" y="12955"/>
                    <a:pt x="4464" y="13042"/>
                    <a:pt x="4552" y="13115"/>
                  </a:cubicBezTo>
                  <a:cubicBezTo>
                    <a:pt x="4639" y="13202"/>
                    <a:pt x="4726" y="13275"/>
                    <a:pt x="4828" y="13362"/>
                  </a:cubicBezTo>
                  <a:cubicBezTo>
                    <a:pt x="4944" y="13464"/>
                    <a:pt x="5075" y="13566"/>
                    <a:pt x="5206" y="13668"/>
                  </a:cubicBezTo>
                  <a:cubicBezTo>
                    <a:pt x="5322" y="13769"/>
                    <a:pt x="5453" y="13871"/>
                    <a:pt x="5569" y="13973"/>
                  </a:cubicBezTo>
                  <a:cubicBezTo>
                    <a:pt x="5700" y="14075"/>
                    <a:pt x="5831" y="14177"/>
                    <a:pt x="5962" y="14264"/>
                  </a:cubicBezTo>
                  <a:cubicBezTo>
                    <a:pt x="6035" y="14322"/>
                    <a:pt x="6093" y="14366"/>
                    <a:pt x="6166" y="14409"/>
                  </a:cubicBezTo>
                  <a:cubicBezTo>
                    <a:pt x="6195" y="14424"/>
                    <a:pt x="6238" y="14438"/>
                    <a:pt x="6267" y="14467"/>
                  </a:cubicBezTo>
                  <a:cubicBezTo>
                    <a:pt x="6311" y="14482"/>
                    <a:pt x="6340" y="14496"/>
                    <a:pt x="6384" y="14526"/>
                  </a:cubicBezTo>
                  <a:lnTo>
                    <a:pt x="6398" y="14526"/>
                  </a:lnTo>
                  <a:cubicBezTo>
                    <a:pt x="6384" y="14715"/>
                    <a:pt x="6384" y="14904"/>
                    <a:pt x="6384" y="15078"/>
                  </a:cubicBezTo>
                  <a:cubicBezTo>
                    <a:pt x="6355" y="16416"/>
                    <a:pt x="6384" y="17739"/>
                    <a:pt x="6485" y="19062"/>
                  </a:cubicBezTo>
                  <a:cubicBezTo>
                    <a:pt x="6384" y="19004"/>
                    <a:pt x="6267" y="18960"/>
                    <a:pt x="6166" y="18917"/>
                  </a:cubicBezTo>
                  <a:cubicBezTo>
                    <a:pt x="5991" y="18829"/>
                    <a:pt x="5817" y="18757"/>
                    <a:pt x="5642" y="18684"/>
                  </a:cubicBezTo>
                  <a:cubicBezTo>
                    <a:pt x="5468" y="18597"/>
                    <a:pt x="5293" y="18524"/>
                    <a:pt x="5119" y="18437"/>
                  </a:cubicBezTo>
                  <a:cubicBezTo>
                    <a:pt x="4959" y="18349"/>
                    <a:pt x="4799" y="18262"/>
                    <a:pt x="4624" y="18175"/>
                  </a:cubicBezTo>
                  <a:cubicBezTo>
                    <a:pt x="4377" y="18030"/>
                    <a:pt x="4145" y="17884"/>
                    <a:pt x="3897" y="17739"/>
                  </a:cubicBezTo>
                  <a:cubicBezTo>
                    <a:pt x="3650" y="17579"/>
                    <a:pt x="3418" y="17390"/>
                    <a:pt x="3185" y="17215"/>
                  </a:cubicBezTo>
                  <a:cubicBezTo>
                    <a:pt x="2938" y="17041"/>
                    <a:pt x="2705" y="16837"/>
                    <a:pt x="2487" y="16648"/>
                  </a:cubicBezTo>
                  <a:cubicBezTo>
                    <a:pt x="2371" y="16547"/>
                    <a:pt x="2254" y="16445"/>
                    <a:pt x="2138" y="16343"/>
                  </a:cubicBezTo>
                  <a:cubicBezTo>
                    <a:pt x="2022" y="16241"/>
                    <a:pt x="1891" y="16125"/>
                    <a:pt x="1775" y="16009"/>
                  </a:cubicBezTo>
                  <a:lnTo>
                    <a:pt x="1760" y="16009"/>
                  </a:lnTo>
                  <a:cubicBezTo>
                    <a:pt x="1745" y="16009"/>
                    <a:pt x="1731" y="16009"/>
                    <a:pt x="1716" y="16023"/>
                  </a:cubicBezTo>
                  <a:cubicBezTo>
                    <a:pt x="1702" y="16052"/>
                    <a:pt x="1702" y="16067"/>
                    <a:pt x="1731" y="16081"/>
                  </a:cubicBezTo>
                  <a:cubicBezTo>
                    <a:pt x="1745" y="16110"/>
                    <a:pt x="1760" y="16125"/>
                    <a:pt x="1789" y="16154"/>
                  </a:cubicBezTo>
                  <a:cubicBezTo>
                    <a:pt x="1964" y="16314"/>
                    <a:pt x="2123" y="16488"/>
                    <a:pt x="2283" y="16648"/>
                  </a:cubicBezTo>
                  <a:cubicBezTo>
                    <a:pt x="2472" y="16823"/>
                    <a:pt x="2661" y="16997"/>
                    <a:pt x="2836" y="17157"/>
                  </a:cubicBezTo>
                  <a:cubicBezTo>
                    <a:pt x="3199" y="17492"/>
                    <a:pt x="3577" y="17797"/>
                    <a:pt x="3970" y="18088"/>
                  </a:cubicBezTo>
                  <a:cubicBezTo>
                    <a:pt x="4348" y="18393"/>
                    <a:pt x="4755" y="18655"/>
                    <a:pt x="5177" y="18887"/>
                  </a:cubicBezTo>
                  <a:cubicBezTo>
                    <a:pt x="5395" y="19018"/>
                    <a:pt x="5613" y="19135"/>
                    <a:pt x="5831" y="19236"/>
                  </a:cubicBezTo>
                  <a:cubicBezTo>
                    <a:pt x="5947" y="19280"/>
                    <a:pt x="6064" y="19324"/>
                    <a:pt x="6180" y="19367"/>
                  </a:cubicBezTo>
                  <a:cubicBezTo>
                    <a:pt x="6238" y="19382"/>
                    <a:pt x="6311" y="19396"/>
                    <a:pt x="6369" y="19411"/>
                  </a:cubicBezTo>
                  <a:cubicBezTo>
                    <a:pt x="6427" y="19425"/>
                    <a:pt x="6471" y="19440"/>
                    <a:pt x="6515" y="19440"/>
                  </a:cubicBezTo>
                  <a:cubicBezTo>
                    <a:pt x="6529" y="19687"/>
                    <a:pt x="6544" y="19920"/>
                    <a:pt x="6573" y="20152"/>
                  </a:cubicBezTo>
                  <a:cubicBezTo>
                    <a:pt x="6660" y="21083"/>
                    <a:pt x="6776" y="21999"/>
                    <a:pt x="6936" y="22929"/>
                  </a:cubicBezTo>
                  <a:cubicBezTo>
                    <a:pt x="6791" y="22900"/>
                    <a:pt x="6660" y="22871"/>
                    <a:pt x="6515" y="22842"/>
                  </a:cubicBezTo>
                  <a:cubicBezTo>
                    <a:pt x="6078" y="22755"/>
                    <a:pt x="5642" y="22639"/>
                    <a:pt x="5220" y="22508"/>
                  </a:cubicBezTo>
                  <a:cubicBezTo>
                    <a:pt x="4799" y="22362"/>
                    <a:pt x="4392" y="22188"/>
                    <a:pt x="3985" y="21999"/>
                  </a:cubicBezTo>
                  <a:cubicBezTo>
                    <a:pt x="3519" y="21766"/>
                    <a:pt x="3054" y="21490"/>
                    <a:pt x="2603" y="21199"/>
                  </a:cubicBezTo>
                  <a:cubicBezTo>
                    <a:pt x="2153" y="20894"/>
                    <a:pt x="1716" y="20560"/>
                    <a:pt x="1309" y="20211"/>
                  </a:cubicBezTo>
                  <a:cubicBezTo>
                    <a:pt x="1309" y="20196"/>
                    <a:pt x="1295" y="20196"/>
                    <a:pt x="1295" y="20196"/>
                  </a:cubicBezTo>
                  <a:cubicBezTo>
                    <a:pt x="888" y="19833"/>
                    <a:pt x="495" y="19454"/>
                    <a:pt x="117" y="19062"/>
                  </a:cubicBezTo>
                  <a:cubicBezTo>
                    <a:pt x="102" y="19047"/>
                    <a:pt x="88" y="19033"/>
                    <a:pt x="73" y="19033"/>
                  </a:cubicBezTo>
                  <a:cubicBezTo>
                    <a:pt x="59" y="19033"/>
                    <a:pt x="44" y="19033"/>
                    <a:pt x="30" y="19047"/>
                  </a:cubicBezTo>
                  <a:cubicBezTo>
                    <a:pt x="1" y="19076"/>
                    <a:pt x="1" y="19120"/>
                    <a:pt x="15" y="19135"/>
                  </a:cubicBezTo>
                  <a:cubicBezTo>
                    <a:pt x="190" y="19324"/>
                    <a:pt x="350" y="19498"/>
                    <a:pt x="524" y="19673"/>
                  </a:cubicBezTo>
                  <a:cubicBezTo>
                    <a:pt x="699" y="19847"/>
                    <a:pt x="873" y="20007"/>
                    <a:pt x="1048" y="20167"/>
                  </a:cubicBezTo>
                  <a:cubicBezTo>
                    <a:pt x="1397" y="20487"/>
                    <a:pt x="1745" y="20792"/>
                    <a:pt x="2123" y="21068"/>
                  </a:cubicBezTo>
                  <a:cubicBezTo>
                    <a:pt x="2865" y="21635"/>
                    <a:pt x="3679" y="22115"/>
                    <a:pt x="4523" y="22493"/>
                  </a:cubicBezTo>
                  <a:cubicBezTo>
                    <a:pt x="4930" y="22682"/>
                    <a:pt x="5351" y="22842"/>
                    <a:pt x="5788" y="22988"/>
                  </a:cubicBezTo>
                  <a:cubicBezTo>
                    <a:pt x="6006" y="23060"/>
                    <a:pt x="6224" y="23133"/>
                    <a:pt x="6442" y="23191"/>
                  </a:cubicBezTo>
                  <a:cubicBezTo>
                    <a:pt x="6616" y="23249"/>
                    <a:pt x="6805" y="23308"/>
                    <a:pt x="7009" y="23322"/>
                  </a:cubicBezTo>
                  <a:cubicBezTo>
                    <a:pt x="7023" y="23424"/>
                    <a:pt x="7038" y="23526"/>
                    <a:pt x="7052" y="23627"/>
                  </a:cubicBezTo>
                  <a:cubicBezTo>
                    <a:pt x="7140" y="24064"/>
                    <a:pt x="7212" y="24514"/>
                    <a:pt x="7314" y="24965"/>
                  </a:cubicBezTo>
                  <a:lnTo>
                    <a:pt x="7707" y="24965"/>
                  </a:lnTo>
                  <a:cubicBezTo>
                    <a:pt x="7649" y="24718"/>
                    <a:pt x="7605" y="24471"/>
                    <a:pt x="7547" y="24224"/>
                  </a:cubicBezTo>
                  <a:cubicBezTo>
                    <a:pt x="7489" y="23904"/>
                    <a:pt x="7431" y="23569"/>
                    <a:pt x="7372" y="23249"/>
                  </a:cubicBezTo>
                  <a:cubicBezTo>
                    <a:pt x="7561" y="23235"/>
                    <a:pt x="7765" y="23206"/>
                    <a:pt x="7954" y="23177"/>
                  </a:cubicBezTo>
                  <a:cubicBezTo>
                    <a:pt x="8201" y="23148"/>
                    <a:pt x="8448" y="23089"/>
                    <a:pt x="8681" y="23017"/>
                  </a:cubicBezTo>
                  <a:cubicBezTo>
                    <a:pt x="8914" y="22944"/>
                    <a:pt x="9146" y="22857"/>
                    <a:pt x="9364" y="22770"/>
                  </a:cubicBezTo>
                  <a:cubicBezTo>
                    <a:pt x="9597" y="22668"/>
                    <a:pt x="9830" y="22566"/>
                    <a:pt x="10048" y="22464"/>
                  </a:cubicBezTo>
                  <a:cubicBezTo>
                    <a:pt x="10935" y="22013"/>
                    <a:pt x="11763" y="21461"/>
                    <a:pt x="12578" y="20894"/>
                  </a:cubicBezTo>
                  <a:cubicBezTo>
                    <a:pt x="12868" y="20690"/>
                    <a:pt x="13145" y="20487"/>
                    <a:pt x="13450" y="20298"/>
                  </a:cubicBezTo>
                  <a:cubicBezTo>
                    <a:pt x="13465" y="20283"/>
                    <a:pt x="13465" y="20254"/>
                    <a:pt x="13450" y="20240"/>
                  </a:cubicBezTo>
                  <a:cubicBezTo>
                    <a:pt x="13435" y="20225"/>
                    <a:pt x="13421" y="20225"/>
                    <a:pt x="13421" y="20225"/>
                  </a:cubicBezTo>
                  <a:lnTo>
                    <a:pt x="13392" y="20225"/>
                  </a:lnTo>
                  <a:cubicBezTo>
                    <a:pt x="13043" y="20458"/>
                    <a:pt x="12694" y="20676"/>
                    <a:pt x="12345" y="20908"/>
                  </a:cubicBezTo>
                  <a:cubicBezTo>
                    <a:pt x="12011" y="21127"/>
                    <a:pt x="11647" y="21345"/>
                    <a:pt x="11298" y="21563"/>
                  </a:cubicBezTo>
                  <a:cubicBezTo>
                    <a:pt x="11109" y="21665"/>
                    <a:pt x="10920" y="21781"/>
                    <a:pt x="10731" y="21883"/>
                  </a:cubicBezTo>
                  <a:cubicBezTo>
                    <a:pt x="10527" y="21984"/>
                    <a:pt x="10324" y="22086"/>
                    <a:pt x="10120" y="22188"/>
                  </a:cubicBezTo>
                  <a:cubicBezTo>
                    <a:pt x="9917" y="22275"/>
                    <a:pt x="9699" y="22362"/>
                    <a:pt x="9481" y="22450"/>
                  </a:cubicBezTo>
                  <a:cubicBezTo>
                    <a:pt x="9393" y="22479"/>
                    <a:pt x="9277" y="22522"/>
                    <a:pt x="9175" y="22551"/>
                  </a:cubicBezTo>
                  <a:cubicBezTo>
                    <a:pt x="9073" y="22581"/>
                    <a:pt x="8972" y="22610"/>
                    <a:pt x="8870" y="22639"/>
                  </a:cubicBezTo>
                  <a:cubicBezTo>
                    <a:pt x="8594" y="22711"/>
                    <a:pt x="8317" y="22770"/>
                    <a:pt x="8041" y="22813"/>
                  </a:cubicBezTo>
                  <a:cubicBezTo>
                    <a:pt x="7910" y="22842"/>
                    <a:pt x="7765" y="22857"/>
                    <a:pt x="7634" y="22857"/>
                  </a:cubicBezTo>
                  <a:cubicBezTo>
                    <a:pt x="7518" y="22871"/>
                    <a:pt x="7416" y="22871"/>
                    <a:pt x="7300" y="22886"/>
                  </a:cubicBezTo>
                  <a:cubicBezTo>
                    <a:pt x="7227" y="22421"/>
                    <a:pt x="7154" y="21941"/>
                    <a:pt x="7096" y="21476"/>
                  </a:cubicBezTo>
                  <a:cubicBezTo>
                    <a:pt x="7096" y="21476"/>
                    <a:pt x="7096" y="21461"/>
                    <a:pt x="7096" y="21461"/>
                  </a:cubicBezTo>
                  <a:cubicBezTo>
                    <a:pt x="6994" y="20734"/>
                    <a:pt x="6922" y="20007"/>
                    <a:pt x="6863" y="19280"/>
                  </a:cubicBezTo>
                  <a:cubicBezTo>
                    <a:pt x="6922" y="19265"/>
                    <a:pt x="6980" y="19251"/>
                    <a:pt x="7052" y="19222"/>
                  </a:cubicBezTo>
                  <a:cubicBezTo>
                    <a:pt x="7154" y="19193"/>
                    <a:pt x="7271" y="19164"/>
                    <a:pt x="7387" y="19120"/>
                  </a:cubicBezTo>
                  <a:cubicBezTo>
                    <a:pt x="7605" y="19033"/>
                    <a:pt x="7823" y="18946"/>
                    <a:pt x="8041" y="18844"/>
                  </a:cubicBezTo>
                  <a:cubicBezTo>
                    <a:pt x="8259" y="18742"/>
                    <a:pt x="8477" y="18626"/>
                    <a:pt x="8681" y="18509"/>
                  </a:cubicBezTo>
                  <a:cubicBezTo>
                    <a:pt x="8899" y="18393"/>
                    <a:pt x="9117" y="18262"/>
                    <a:pt x="9335" y="18131"/>
                  </a:cubicBezTo>
                  <a:cubicBezTo>
                    <a:pt x="9771" y="17870"/>
                    <a:pt x="10179" y="17579"/>
                    <a:pt x="10586" y="17274"/>
                  </a:cubicBezTo>
                  <a:cubicBezTo>
                    <a:pt x="10964" y="16983"/>
                    <a:pt x="11356" y="16677"/>
                    <a:pt x="11720" y="16372"/>
                  </a:cubicBezTo>
                  <a:cubicBezTo>
                    <a:pt x="11865" y="16241"/>
                    <a:pt x="12025" y="16125"/>
                    <a:pt x="12170" y="15994"/>
                  </a:cubicBezTo>
                  <a:cubicBezTo>
                    <a:pt x="12301" y="15863"/>
                    <a:pt x="12432" y="15747"/>
                    <a:pt x="12578" y="15616"/>
                  </a:cubicBezTo>
                  <a:cubicBezTo>
                    <a:pt x="12592" y="15601"/>
                    <a:pt x="12592" y="15572"/>
                    <a:pt x="12563" y="15558"/>
                  </a:cubicBezTo>
                  <a:cubicBezTo>
                    <a:pt x="12563" y="15543"/>
                    <a:pt x="12549" y="15543"/>
                    <a:pt x="12534" y="15543"/>
                  </a:cubicBezTo>
                  <a:cubicBezTo>
                    <a:pt x="12534" y="15543"/>
                    <a:pt x="12519" y="15558"/>
                    <a:pt x="12505" y="15558"/>
                  </a:cubicBezTo>
                  <a:cubicBezTo>
                    <a:pt x="12301" y="15747"/>
                    <a:pt x="12098" y="15921"/>
                    <a:pt x="11880" y="16096"/>
                  </a:cubicBezTo>
                  <a:cubicBezTo>
                    <a:pt x="11632" y="16299"/>
                    <a:pt x="11371" y="16503"/>
                    <a:pt x="11095" y="16692"/>
                  </a:cubicBezTo>
                  <a:cubicBezTo>
                    <a:pt x="10949" y="16794"/>
                    <a:pt x="10804" y="16896"/>
                    <a:pt x="10658" y="16997"/>
                  </a:cubicBezTo>
                  <a:cubicBezTo>
                    <a:pt x="10513" y="17099"/>
                    <a:pt x="10353" y="17201"/>
                    <a:pt x="10208" y="17303"/>
                  </a:cubicBezTo>
                  <a:cubicBezTo>
                    <a:pt x="9888" y="17492"/>
                    <a:pt x="9582" y="17681"/>
                    <a:pt x="9263" y="17855"/>
                  </a:cubicBezTo>
                  <a:cubicBezTo>
                    <a:pt x="8957" y="18030"/>
                    <a:pt x="8652" y="18175"/>
                    <a:pt x="8347" y="18320"/>
                  </a:cubicBezTo>
                  <a:cubicBezTo>
                    <a:pt x="8332" y="18335"/>
                    <a:pt x="8317" y="18335"/>
                    <a:pt x="8317" y="18335"/>
                  </a:cubicBezTo>
                  <a:cubicBezTo>
                    <a:pt x="8317" y="18335"/>
                    <a:pt x="8303" y="18335"/>
                    <a:pt x="8303" y="18349"/>
                  </a:cubicBezTo>
                  <a:cubicBezTo>
                    <a:pt x="8027" y="18466"/>
                    <a:pt x="7750" y="18582"/>
                    <a:pt x="7474" y="18684"/>
                  </a:cubicBezTo>
                  <a:cubicBezTo>
                    <a:pt x="7343" y="18728"/>
                    <a:pt x="7198" y="18771"/>
                    <a:pt x="7067" y="18829"/>
                  </a:cubicBezTo>
                  <a:cubicBezTo>
                    <a:pt x="6994" y="18844"/>
                    <a:pt x="6922" y="18858"/>
                    <a:pt x="6863" y="18887"/>
                  </a:cubicBezTo>
                  <a:lnTo>
                    <a:pt x="6820" y="18902"/>
                  </a:lnTo>
                  <a:cubicBezTo>
                    <a:pt x="6762" y="18088"/>
                    <a:pt x="6718" y="17274"/>
                    <a:pt x="6704" y="16459"/>
                  </a:cubicBezTo>
                  <a:cubicBezTo>
                    <a:pt x="6689" y="15805"/>
                    <a:pt x="6689" y="15151"/>
                    <a:pt x="6704" y="14482"/>
                  </a:cubicBezTo>
                  <a:cubicBezTo>
                    <a:pt x="6936" y="14467"/>
                    <a:pt x="7169" y="14424"/>
                    <a:pt x="7401" y="14366"/>
                  </a:cubicBezTo>
                  <a:cubicBezTo>
                    <a:pt x="7663" y="14293"/>
                    <a:pt x="7939" y="14206"/>
                    <a:pt x="8187" y="14104"/>
                  </a:cubicBezTo>
                  <a:cubicBezTo>
                    <a:pt x="8448" y="14002"/>
                    <a:pt x="8695" y="13886"/>
                    <a:pt x="8928" y="13769"/>
                  </a:cubicBezTo>
                  <a:cubicBezTo>
                    <a:pt x="9132" y="13682"/>
                    <a:pt x="9321" y="13580"/>
                    <a:pt x="9524" y="13493"/>
                  </a:cubicBezTo>
                  <a:cubicBezTo>
                    <a:pt x="9728" y="13391"/>
                    <a:pt x="9931" y="13275"/>
                    <a:pt x="10135" y="13173"/>
                  </a:cubicBezTo>
                  <a:cubicBezTo>
                    <a:pt x="10338" y="13057"/>
                    <a:pt x="10557" y="12955"/>
                    <a:pt x="10760" y="12839"/>
                  </a:cubicBezTo>
                  <a:cubicBezTo>
                    <a:pt x="11167" y="12606"/>
                    <a:pt x="11574" y="12359"/>
                    <a:pt x="11952" y="12068"/>
                  </a:cubicBezTo>
                  <a:cubicBezTo>
                    <a:pt x="12476" y="11705"/>
                    <a:pt x="12941" y="11269"/>
                    <a:pt x="13334" y="10760"/>
                  </a:cubicBezTo>
                  <a:cubicBezTo>
                    <a:pt x="13348" y="10731"/>
                    <a:pt x="13334" y="10702"/>
                    <a:pt x="13319" y="10687"/>
                  </a:cubicBezTo>
                  <a:cubicBezTo>
                    <a:pt x="13305" y="10673"/>
                    <a:pt x="13305" y="10673"/>
                    <a:pt x="13290" y="10673"/>
                  </a:cubicBezTo>
                  <a:cubicBezTo>
                    <a:pt x="13275" y="10673"/>
                    <a:pt x="13261" y="10673"/>
                    <a:pt x="13246" y="10687"/>
                  </a:cubicBezTo>
                  <a:cubicBezTo>
                    <a:pt x="13130" y="10832"/>
                    <a:pt x="13014" y="10963"/>
                    <a:pt x="12897" y="11094"/>
                  </a:cubicBezTo>
                  <a:lnTo>
                    <a:pt x="12883" y="11109"/>
                  </a:lnTo>
                  <a:cubicBezTo>
                    <a:pt x="12418" y="11574"/>
                    <a:pt x="11880" y="11952"/>
                    <a:pt x="11313" y="12286"/>
                  </a:cubicBezTo>
                  <a:lnTo>
                    <a:pt x="11298" y="12286"/>
                  </a:lnTo>
                  <a:cubicBezTo>
                    <a:pt x="11036" y="12446"/>
                    <a:pt x="10760" y="12592"/>
                    <a:pt x="10498" y="12723"/>
                  </a:cubicBezTo>
                  <a:cubicBezTo>
                    <a:pt x="10222" y="12853"/>
                    <a:pt x="9946" y="12999"/>
                    <a:pt x="9655" y="13115"/>
                  </a:cubicBezTo>
                  <a:cubicBezTo>
                    <a:pt x="9059" y="13377"/>
                    <a:pt x="8463" y="13639"/>
                    <a:pt x="7838" y="13828"/>
                  </a:cubicBezTo>
                  <a:cubicBezTo>
                    <a:pt x="7634" y="13886"/>
                    <a:pt x="7416" y="13929"/>
                    <a:pt x="7212" y="13973"/>
                  </a:cubicBezTo>
                  <a:cubicBezTo>
                    <a:pt x="7096" y="14002"/>
                    <a:pt x="6994" y="14031"/>
                    <a:pt x="6878" y="14046"/>
                  </a:cubicBezTo>
                  <a:cubicBezTo>
                    <a:pt x="6820" y="14060"/>
                    <a:pt x="6762" y="14075"/>
                    <a:pt x="6704" y="14089"/>
                  </a:cubicBezTo>
                  <a:cubicBezTo>
                    <a:pt x="6733" y="13159"/>
                    <a:pt x="6791" y="12243"/>
                    <a:pt x="6863" y="11312"/>
                  </a:cubicBezTo>
                  <a:cubicBezTo>
                    <a:pt x="6893" y="10832"/>
                    <a:pt x="6951" y="10367"/>
                    <a:pt x="6994" y="9902"/>
                  </a:cubicBezTo>
                  <a:cubicBezTo>
                    <a:pt x="7140" y="9829"/>
                    <a:pt x="7285" y="9771"/>
                    <a:pt x="7431" y="9698"/>
                  </a:cubicBezTo>
                  <a:cubicBezTo>
                    <a:pt x="7576" y="9640"/>
                    <a:pt x="7721" y="9568"/>
                    <a:pt x="7867" y="9495"/>
                  </a:cubicBezTo>
                  <a:cubicBezTo>
                    <a:pt x="7939" y="9466"/>
                    <a:pt x="8012" y="9422"/>
                    <a:pt x="8085" y="9378"/>
                  </a:cubicBezTo>
                  <a:cubicBezTo>
                    <a:pt x="8157" y="9349"/>
                    <a:pt x="8230" y="9306"/>
                    <a:pt x="8303" y="9277"/>
                  </a:cubicBezTo>
                  <a:cubicBezTo>
                    <a:pt x="8463" y="9189"/>
                    <a:pt x="8608" y="9102"/>
                    <a:pt x="8754" y="9015"/>
                  </a:cubicBezTo>
                  <a:cubicBezTo>
                    <a:pt x="9044" y="8855"/>
                    <a:pt x="9321" y="8695"/>
                    <a:pt x="9582" y="8506"/>
                  </a:cubicBezTo>
                  <a:cubicBezTo>
                    <a:pt x="9713" y="8419"/>
                    <a:pt x="9844" y="8317"/>
                    <a:pt x="9975" y="8215"/>
                  </a:cubicBezTo>
                  <a:cubicBezTo>
                    <a:pt x="10106" y="8114"/>
                    <a:pt x="10222" y="7997"/>
                    <a:pt x="10353" y="7881"/>
                  </a:cubicBezTo>
                  <a:cubicBezTo>
                    <a:pt x="10368" y="7866"/>
                    <a:pt x="10368" y="7837"/>
                    <a:pt x="10338" y="7823"/>
                  </a:cubicBezTo>
                  <a:cubicBezTo>
                    <a:pt x="10338" y="7823"/>
                    <a:pt x="10324" y="7808"/>
                    <a:pt x="10309" y="7808"/>
                  </a:cubicBezTo>
                  <a:cubicBezTo>
                    <a:pt x="10309" y="7808"/>
                    <a:pt x="10295" y="7823"/>
                    <a:pt x="10280" y="7823"/>
                  </a:cubicBezTo>
                  <a:cubicBezTo>
                    <a:pt x="10208" y="7895"/>
                    <a:pt x="10135" y="7954"/>
                    <a:pt x="10062" y="8026"/>
                  </a:cubicBezTo>
                  <a:cubicBezTo>
                    <a:pt x="9960" y="8114"/>
                    <a:pt x="9844" y="8201"/>
                    <a:pt x="9728" y="8273"/>
                  </a:cubicBezTo>
                  <a:cubicBezTo>
                    <a:pt x="9611" y="8361"/>
                    <a:pt x="9495" y="8433"/>
                    <a:pt x="9379" y="8506"/>
                  </a:cubicBezTo>
                  <a:cubicBezTo>
                    <a:pt x="9117" y="8666"/>
                    <a:pt x="8870" y="8811"/>
                    <a:pt x="8594" y="8928"/>
                  </a:cubicBezTo>
                  <a:lnTo>
                    <a:pt x="8608" y="8928"/>
                  </a:lnTo>
                  <a:lnTo>
                    <a:pt x="8448" y="9000"/>
                  </a:lnTo>
                  <a:cubicBezTo>
                    <a:pt x="8332" y="9059"/>
                    <a:pt x="8201" y="9102"/>
                    <a:pt x="8085" y="9160"/>
                  </a:cubicBezTo>
                  <a:cubicBezTo>
                    <a:pt x="7954" y="9204"/>
                    <a:pt x="7823" y="9248"/>
                    <a:pt x="7678" y="9306"/>
                  </a:cubicBezTo>
                  <a:cubicBezTo>
                    <a:pt x="7547" y="9364"/>
                    <a:pt x="7416" y="9408"/>
                    <a:pt x="7285" y="9451"/>
                  </a:cubicBezTo>
                  <a:cubicBezTo>
                    <a:pt x="7212" y="9480"/>
                    <a:pt x="7125" y="9524"/>
                    <a:pt x="7038" y="9553"/>
                  </a:cubicBezTo>
                  <a:cubicBezTo>
                    <a:pt x="7052" y="9509"/>
                    <a:pt x="7052" y="9480"/>
                    <a:pt x="7052" y="9437"/>
                  </a:cubicBezTo>
                  <a:cubicBezTo>
                    <a:pt x="7052" y="9437"/>
                    <a:pt x="7067" y="9422"/>
                    <a:pt x="7067" y="9408"/>
                  </a:cubicBezTo>
                  <a:cubicBezTo>
                    <a:pt x="7111" y="9030"/>
                    <a:pt x="7169" y="8652"/>
                    <a:pt x="7227" y="8288"/>
                  </a:cubicBezTo>
                  <a:cubicBezTo>
                    <a:pt x="7300" y="7881"/>
                    <a:pt x="7358" y="7488"/>
                    <a:pt x="7445" y="7081"/>
                  </a:cubicBezTo>
                  <a:cubicBezTo>
                    <a:pt x="7503" y="6747"/>
                    <a:pt x="7576" y="6427"/>
                    <a:pt x="7649" y="6093"/>
                  </a:cubicBezTo>
                  <a:cubicBezTo>
                    <a:pt x="7779" y="6078"/>
                    <a:pt x="7896" y="6063"/>
                    <a:pt x="8027" y="6034"/>
                  </a:cubicBezTo>
                  <a:cubicBezTo>
                    <a:pt x="8187" y="5991"/>
                    <a:pt x="8332" y="5947"/>
                    <a:pt x="8463" y="5874"/>
                  </a:cubicBezTo>
                  <a:cubicBezTo>
                    <a:pt x="8739" y="5758"/>
                    <a:pt x="8986" y="5613"/>
                    <a:pt x="9248" y="5453"/>
                  </a:cubicBezTo>
                  <a:cubicBezTo>
                    <a:pt x="9364" y="5380"/>
                    <a:pt x="9481" y="5293"/>
                    <a:pt x="9597" y="5206"/>
                  </a:cubicBezTo>
                  <a:cubicBezTo>
                    <a:pt x="9713" y="5118"/>
                    <a:pt x="9830" y="5031"/>
                    <a:pt x="9946" y="4929"/>
                  </a:cubicBezTo>
                  <a:cubicBezTo>
                    <a:pt x="10164" y="4740"/>
                    <a:pt x="10353" y="4537"/>
                    <a:pt x="10542" y="4333"/>
                  </a:cubicBezTo>
                  <a:cubicBezTo>
                    <a:pt x="10557" y="4304"/>
                    <a:pt x="10557" y="4275"/>
                    <a:pt x="10527" y="4261"/>
                  </a:cubicBezTo>
                  <a:cubicBezTo>
                    <a:pt x="10513" y="4246"/>
                    <a:pt x="10513" y="4246"/>
                    <a:pt x="10498" y="4246"/>
                  </a:cubicBezTo>
                  <a:cubicBezTo>
                    <a:pt x="10484" y="4246"/>
                    <a:pt x="10469" y="4261"/>
                    <a:pt x="10455" y="4275"/>
                  </a:cubicBezTo>
                  <a:cubicBezTo>
                    <a:pt x="10411" y="4319"/>
                    <a:pt x="10368" y="4362"/>
                    <a:pt x="10324" y="4406"/>
                  </a:cubicBezTo>
                  <a:cubicBezTo>
                    <a:pt x="10179" y="4551"/>
                    <a:pt x="10033" y="4697"/>
                    <a:pt x="9873" y="4813"/>
                  </a:cubicBezTo>
                  <a:cubicBezTo>
                    <a:pt x="9699" y="4944"/>
                    <a:pt x="9539" y="5075"/>
                    <a:pt x="9350" y="5177"/>
                  </a:cubicBezTo>
                  <a:lnTo>
                    <a:pt x="9335" y="5191"/>
                  </a:lnTo>
                  <a:cubicBezTo>
                    <a:pt x="9044" y="5351"/>
                    <a:pt x="8739" y="5482"/>
                    <a:pt x="8419" y="5584"/>
                  </a:cubicBezTo>
                  <a:cubicBezTo>
                    <a:pt x="8187" y="5642"/>
                    <a:pt x="7954" y="5685"/>
                    <a:pt x="7721" y="5714"/>
                  </a:cubicBezTo>
                  <a:cubicBezTo>
                    <a:pt x="7794" y="5395"/>
                    <a:pt x="7867" y="5075"/>
                    <a:pt x="7939" y="4755"/>
                  </a:cubicBezTo>
                  <a:cubicBezTo>
                    <a:pt x="8012" y="4464"/>
                    <a:pt x="8085" y="4173"/>
                    <a:pt x="8143" y="3882"/>
                  </a:cubicBezTo>
                  <a:cubicBezTo>
                    <a:pt x="8317" y="3868"/>
                    <a:pt x="8477" y="3810"/>
                    <a:pt x="8623" y="3752"/>
                  </a:cubicBezTo>
                  <a:cubicBezTo>
                    <a:pt x="8783" y="3693"/>
                    <a:pt x="8943" y="3606"/>
                    <a:pt x="9088" y="3519"/>
                  </a:cubicBezTo>
                  <a:cubicBezTo>
                    <a:pt x="9175" y="3475"/>
                    <a:pt x="9248" y="3417"/>
                    <a:pt x="9306" y="3374"/>
                  </a:cubicBezTo>
                  <a:cubicBezTo>
                    <a:pt x="9379" y="3315"/>
                    <a:pt x="9452" y="3272"/>
                    <a:pt x="9510" y="3214"/>
                  </a:cubicBezTo>
                  <a:cubicBezTo>
                    <a:pt x="9641" y="3097"/>
                    <a:pt x="9757" y="2981"/>
                    <a:pt x="9873" y="2850"/>
                  </a:cubicBezTo>
                  <a:cubicBezTo>
                    <a:pt x="9888" y="2836"/>
                    <a:pt x="9888" y="2792"/>
                    <a:pt x="9873" y="2763"/>
                  </a:cubicBezTo>
                  <a:cubicBezTo>
                    <a:pt x="9859" y="2763"/>
                    <a:pt x="9844" y="2748"/>
                    <a:pt x="9830" y="2748"/>
                  </a:cubicBezTo>
                  <a:cubicBezTo>
                    <a:pt x="9815" y="2748"/>
                    <a:pt x="9800" y="2763"/>
                    <a:pt x="9786" y="2777"/>
                  </a:cubicBezTo>
                  <a:cubicBezTo>
                    <a:pt x="9713" y="2850"/>
                    <a:pt x="9641" y="2923"/>
                    <a:pt x="9568" y="2981"/>
                  </a:cubicBezTo>
                  <a:cubicBezTo>
                    <a:pt x="9481" y="3054"/>
                    <a:pt x="9379" y="3126"/>
                    <a:pt x="9277" y="3199"/>
                  </a:cubicBezTo>
                  <a:cubicBezTo>
                    <a:pt x="9161" y="3257"/>
                    <a:pt x="9044" y="3315"/>
                    <a:pt x="8928" y="3374"/>
                  </a:cubicBezTo>
                  <a:cubicBezTo>
                    <a:pt x="8797" y="3432"/>
                    <a:pt x="8666" y="3475"/>
                    <a:pt x="8521" y="3534"/>
                  </a:cubicBezTo>
                  <a:cubicBezTo>
                    <a:pt x="8448" y="3548"/>
                    <a:pt x="8376" y="3577"/>
                    <a:pt x="8303" y="3606"/>
                  </a:cubicBezTo>
                  <a:cubicBezTo>
                    <a:pt x="8274" y="3606"/>
                    <a:pt x="8245" y="3621"/>
                    <a:pt x="8216" y="3635"/>
                  </a:cubicBezTo>
                  <a:cubicBezTo>
                    <a:pt x="8303" y="3243"/>
                    <a:pt x="8405" y="2836"/>
                    <a:pt x="8506" y="2443"/>
                  </a:cubicBezTo>
                  <a:cubicBezTo>
                    <a:pt x="8608" y="2094"/>
                    <a:pt x="8695" y="1731"/>
                    <a:pt x="8783" y="1382"/>
                  </a:cubicBezTo>
                  <a:lnTo>
                    <a:pt x="8797" y="1382"/>
                  </a:lnTo>
                  <a:cubicBezTo>
                    <a:pt x="8855" y="1382"/>
                    <a:pt x="8899" y="1367"/>
                    <a:pt x="8957" y="1353"/>
                  </a:cubicBezTo>
                  <a:cubicBezTo>
                    <a:pt x="9030" y="1338"/>
                    <a:pt x="9103" y="1309"/>
                    <a:pt x="9161" y="1280"/>
                  </a:cubicBezTo>
                  <a:cubicBezTo>
                    <a:pt x="9292" y="1236"/>
                    <a:pt x="9408" y="1178"/>
                    <a:pt x="9524" y="1120"/>
                  </a:cubicBezTo>
                  <a:cubicBezTo>
                    <a:pt x="9771" y="989"/>
                    <a:pt x="9990" y="829"/>
                    <a:pt x="10193" y="655"/>
                  </a:cubicBezTo>
                  <a:cubicBezTo>
                    <a:pt x="10208" y="640"/>
                    <a:pt x="10222" y="640"/>
                    <a:pt x="10222" y="626"/>
                  </a:cubicBezTo>
                  <a:cubicBezTo>
                    <a:pt x="10222" y="611"/>
                    <a:pt x="10222" y="597"/>
                    <a:pt x="10208" y="597"/>
                  </a:cubicBezTo>
                  <a:cubicBezTo>
                    <a:pt x="10208" y="582"/>
                    <a:pt x="10193" y="567"/>
                    <a:pt x="10179" y="567"/>
                  </a:cubicBezTo>
                  <a:cubicBezTo>
                    <a:pt x="10164" y="567"/>
                    <a:pt x="10164" y="567"/>
                    <a:pt x="10149" y="582"/>
                  </a:cubicBezTo>
                  <a:cubicBezTo>
                    <a:pt x="9917" y="756"/>
                    <a:pt x="9670" y="931"/>
                    <a:pt x="9393" y="1062"/>
                  </a:cubicBezTo>
                  <a:lnTo>
                    <a:pt x="9379" y="1062"/>
                  </a:lnTo>
                  <a:cubicBezTo>
                    <a:pt x="9292" y="1105"/>
                    <a:pt x="9219" y="1134"/>
                    <a:pt x="9132" y="1164"/>
                  </a:cubicBezTo>
                  <a:cubicBezTo>
                    <a:pt x="9044" y="1193"/>
                    <a:pt x="8957" y="1207"/>
                    <a:pt x="8870" y="1222"/>
                  </a:cubicBezTo>
                  <a:lnTo>
                    <a:pt x="8826" y="1222"/>
                  </a:lnTo>
                  <a:cubicBezTo>
                    <a:pt x="8928" y="844"/>
                    <a:pt x="9030" y="451"/>
                    <a:pt x="9146" y="59"/>
                  </a:cubicBezTo>
                  <a:cubicBezTo>
                    <a:pt x="9146" y="29"/>
                    <a:pt x="9117" y="0"/>
                    <a:pt x="90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5" name="Google Shape;1405;p23"/>
          <p:cNvGrpSpPr/>
          <p:nvPr/>
        </p:nvGrpSpPr>
        <p:grpSpPr>
          <a:xfrm>
            <a:off x="183956" y="-306233"/>
            <a:ext cx="733555" cy="680209"/>
            <a:chOff x="3140875" y="269912"/>
            <a:chExt cx="2729001" cy="2530539"/>
          </a:xfrm>
        </p:grpSpPr>
        <p:sp>
          <p:nvSpPr>
            <p:cNvPr id="1406" name="Google Shape;1406;p23"/>
            <p:cNvSpPr/>
            <p:nvPr/>
          </p:nvSpPr>
          <p:spPr>
            <a:xfrm>
              <a:off x="3140875" y="269912"/>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3"/>
            <p:cNvSpPr/>
            <p:nvPr/>
          </p:nvSpPr>
          <p:spPr>
            <a:xfrm>
              <a:off x="3528878" y="634486"/>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3"/>
            <p:cNvSpPr/>
            <p:nvPr/>
          </p:nvSpPr>
          <p:spPr>
            <a:xfrm>
              <a:off x="4182636" y="1121701"/>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3"/>
            <p:cNvSpPr/>
            <p:nvPr/>
          </p:nvSpPr>
          <p:spPr>
            <a:xfrm>
              <a:off x="4634814" y="1369344"/>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3"/>
            <p:cNvSpPr/>
            <p:nvPr/>
          </p:nvSpPr>
          <p:spPr>
            <a:xfrm>
              <a:off x="4425950" y="1565411"/>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3"/>
            <p:cNvSpPr/>
            <p:nvPr/>
          </p:nvSpPr>
          <p:spPr>
            <a:xfrm>
              <a:off x="4586191" y="1674665"/>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3"/>
            <p:cNvSpPr/>
            <p:nvPr/>
          </p:nvSpPr>
          <p:spPr>
            <a:xfrm>
              <a:off x="4514732" y="1456747"/>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3"/>
            <p:cNvSpPr/>
            <p:nvPr/>
          </p:nvSpPr>
          <p:spPr>
            <a:xfrm>
              <a:off x="4689343" y="1512260"/>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3"/>
            <p:cNvSpPr/>
            <p:nvPr/>
          </p:nvSpPr>
          <p:spPr>
            <a:xfrm>
              <a:off x="4480282" y="1377021"/>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3"/>
            <p:cNvSpPr/>
            <p:nvPr/>
          </p:nvSpPr>
          <p:spPr>
            <a:xfrm>
              <a:off x="4580482" y="1568364"/>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3"/>
            <p:cNvSpPr/>
            <p:nvPr/>
          </p:nvSpPr>
          <p:spPr>
            <a:xfrm>
              <a:off x="4723596" y="1641987"/>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3"/>
            <p:cNvSpPr/>
            <p:nvPr/>
          </p:nvSpPr>
          <p:spPr>
            <a:xfrm>
              <a:off x="4408823" y="1465606"/>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3"/>
            <p:cNvSpPr/>
            <p:nvPr/>
          </p:nvSpPr>
          <p:spPr>
            <a:xfrm>
              <a:off x="4572017" y="1318555"/>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9" name="Google Shape;1419;p23"/>
          <p:cNvGrpSpPr/>
          <p:nvPr/>
        </p:nvGrpSpPr>
        <p:grpSpPr>
          <a:xfrm flipH="1">
            <a:off x="8523657" y="3742215"/>
            <a:ext cx="733538" cy="1204023"/>
            <a:chOff x="2731244" y="471911"/>
            <a:chExt cx="2307449" cy="3787428"/>
          </a:xfrm>
        </p:grpSpPr>
        <p:sp>
          <p:nvSpPr>
            <p:cNvPr id="1420" name="Google Shape;1420;p23"/>
            <p:cNvSpPr/>
            <p:nvPr/>
          </p:nvSpPr>
          <p:spPr>
            <a:xfrm>
              <a:off x="2731244" y="471911"/>
              <a:ext cx="2183715" cy="3744130"/>
            </a:xfrm>
            <a:custGeom>
              <a:avLst/>
              <a:gdLst/>
              <a:ahLst/>
              <a:cxnLst/>
              <a:rect l="l" t="t" r="r" b="b"/>
              <a:pathLst>
                <a:path w="14119" h="24208" extrusionOk="0">
                  <a:moveTo>
                    <a:pt x="4506" y="1"/>
                  </a:moveTo>
                  <a:cubicBezTo>
                    <a:pt x="4359" y="1"/>
                    <a:pt x="4210" y="28"/>
                    <a:pt x="4072" y="72"/>
                  </a:cubicBezTo>
                  <a:cubicBezTo>
                    <a:pt x="3839" y="159"/>
                    <a:pt x="3606" y="290"/>
                    <a:pt x="3432" y="464"/>
                  </a:cubicBezTo>
                  <a:cubicBezTo>
                    <a:pt x="3417" y="479"/>
                    <a:pt x="3403" y="493"/>
                    <a:pt x="3388" y="508"/>
                  </a:cubicBezTo>
                  <a:cubicBezTo>
                    <a:pt x="3141" y="755"/>
                    <a:pt x="2952" y="1061"/>
                    <a:pt x="2879" y="1409"/>
                  </a:cubicBezTo>
                  <a:cubicBezTo>
                    <a:pt x="2778" y="1351"/>
                    <a:pt x="2676" y="1337"/>
                    <a:pt x="2559" y="1337"/>
                  </a:cubicBezTo>
                  <a:cubicBezTo>
                    <a:pt x="2530" y="1337"/>
                    <a:pt x="2516" y="1337"/>
                    <a:pt x="2487" y="1351"/>
                  </a:cubicBezTo>
                  <a:cubicBezTo>
                    <a:pt x="2327" y="1366"/>
                    <a:pt x="2167" y="1439"/>
                    <a:pt x="2036" y="1540"/>
                  </a:cubicBezTo>
                  <a:cubicBezTo>
                    <a:pt x="1803" y="1729"/>
                    <a:pt x="1658" y="1991"/>
                    <a:pt x="1542" y="2282"/>
                  </a:cubicBezTo>
                  <a:cubicBezTo>
                    <a:pt x="1513" y="2369"/>
                    <a:pt x="1469" y="2456"/>
                    <a:pt x="1440" y="2558"/>
                  </a:cubicBezTo>
                  <a:cubicBezTo>
                    <a:pt x="1440" y="2587"/>
                    <a:pt x="1425" y="2616"/>
                    <a:pt x="1411" y="2645"/>
                  </a:cubicBezTo>
                  <a:cubicBezTo>
                    <a:pt x="1251" y="3212"/>
                    <a:pt x="1207" y="3809"/>
                    <a:pt x="1222" y="4405"/>
                  </a:cubicBezTo>
                  <a:cubicBezTo>
                    <a:pt x="1222" y="4550"/>
                    <a:pt x="1222" y="4710"/>
                    <a:pt x="1222" y="4855"/>
                  </a:cubicBezTo>
                  <a:cubicBezTo>
                    <a:pt x="1222" y="4884"/>
                    <a:pt x="1222" y="4928"/>
                    <a:pt x="1236" y="4957"/>
                  </a:cubicBezTo>
                  <a:cubicBezTo>
                    <a:pt x="1280" y="5975"/>
                    <a:pt x="1469" y="6993"/>
                    <a:pt x="1789" y="7967"/>
                  </a:cubicBezTo>
                  <a:cubicBezTo>
                    <a:pt x="946" y="9479"/>
                    <a:pt x="640" y="11107"/>
                    <a:pt x="538" y="12329"/>
                  </a:cubicBezTo>
                  <a:cubicBezTo>
                    <a:pt x="349" y="14408"/>
                    <a:pt x="640" y="16473"/>
                    <a:pt x="931" y="18406"/>
                  </a:cubicBezTo>
                  <a:cubicBezTo>
                    <a:pt x="931" y="18421"/>
                    <a:pt x="946" y="18421"/>
                    <a:pt x="946" y="18435"/>
                  </a:cubicBezTo>
                  <a:cubicBezTo>
                    <a:pt x="248" y="20180"/>
                    <a:pt x="0" y="22172"/>
                    <a:pt x="291" y="24106"/>
                  </a:cubicBezTo>
                  <a:cubicBezTo>
                    <a:pt x="306" y="24164"/>
                    <a:pt x="349" y="24208"/>
                    <a:pt x="408" y="24208"/>
                  </a:cubicBezTo>
                  <a:lnTo>
                    <a:pt x="437" y="24208"/>
                  </a:lnTo>
                  <a:cubicBezTo>
                    <a:pt x="495" y="24193"/>
                    <a:pt x="538" y="24135"/>
                    <a:pt x="538" y="24077"/>
                  </a:cubicBezTo>
                  <a:cubicBezTo>
                    <a:pt x="204" y="21925"/>
                    <a:pt x="568" y="19700"/>
                    <a:pt x="1484" y="17825"/>
                  </a:cubicBezTo>
                  <a:cubicBezTo>
                    <a:pt x="1745" y="17868"/>
                    <a:pt x="1992" y="18014"/>
                    <a:pt x="2225" y="18145"/>
                  </a:cubicBezTo>
                  <a:cubicBezTo>
                    <a:pt x="2530" y="18334"/>
                    <a:pt x="2836" y="18508"/>
                    <a:pt x="3141" y="18697"/>
                  </a:cubicBezTo>
                  <a:lnTo>
                    <a:pt x="3228" y="18741"/>
                  </a:lnTo>
                  <a:cubicBezTo>
                    <a:pt x="3446" y="18886"/>
                    <a:pt x="3679" y="19017"/>
                    <a:pt x="3912" y="19148"/>
                  </a:cubicBezTo>
                  <a:cubicBezTo>
                    <a:pt x="4115" y="19279"/>
                    <a:pt x="4348" y="19410"/>
                    <a:pt x="4581" y="19424"/>
                  </a:cubicBezTo>
                  <a:cubicBezTo>
                    <a:pt x="4610" y="19439"/>
                    <a:pt x="4624" y="19439"/>
                    <a:pt x="4639" y="19439"/>
                  </a:cubicBezTo>
                  <a:cubicBezTo>
                    <a:pt x="4668" y="19439"/>
                    <a:pt x="4682" y="19439"/>
                    <a:pt x="4711" y="19424"/>
                  </a:cubicBezTo>
                  <a:cubicBezTo>
                    <a:pt x="5002" y="19410"/>
                    <a:pt x="5278" y="19119"/>
                    <a:pt x="5177" y="18857"/>
                  </a:cubicBezTo>
                  <a:lnTo>
                    <a:pt x="5177" y="18857"/>
                  </a:lnTo>
                  <a:cubicBezTo>
                    <a:pt x="5555" y="19119"/>
                    <a:pt x="6034" y="19264"/>
                    <a:pt x="6529" y="19322"/>
                  </a:cubicBezTo>
                  <a:lnTo>
                    <a:pt x="6587" y="19322"/>
                  </a:lnTo>
                  <a:cubicBezTo>
                    <a:pt x="6682" y="19330"/>
                    <a:pt x="6776" y="19333"/>
                    <a:pt x="6869" y="19333"/>
                  </a:cubicBezTo>
                  <a:cubicBezTo>
                    <a:pt x="6961" y="19333"/>
                    <a:pt x="7052" y="19330"/>
                    <a:pt x="7140" y="19322"/>
                  </a:cubicBezTo>
                  <a:cubicBezTo>
                    <a:pt x="7299" y="19322"/>
                    <a:pt x="7445" y="19293"/>
                    <a:pt x="7590" y="19235"/>
                  </a:cubicBezTo>
                  <a:cubicBezTo>
                    <a:pt x="7721" y="19177"/>
                    <a:pt x="7837" y="19104"/>
                    <a:pt x="7939" y="19003"/>
                  </a:cubicBezTo>
                  <a:cubicBezTo>
                    <a:pt x="7954" y="18973"/>
                    <a:pt x="7968" y="18959"/>
                    <a:pt x="7983" y="18944"/>
                  </a:cubicBezTo>
                  <a:cubicBezTo>
                    <a:pt x="8172" y="18697"/>
                    <a:pt x="8259" y="18363"/>
                    <a:pt x="8172" y="18043"/>
                  </a:cubicBezTo>
                  <a:cubicBezTo>
                    <a:pt x="8085" y="17738"/>
                    <a:pt x="7852" y="17490"/>
                    <a:pt x="7605" y="17272"/>
                  </a:cubicBezTo>
                  <a:cubicBezTo>
                    <a:pt x="7576" y="17258"/>
                    <a:pt x="7547" y="17229"/>
                    <a:pt x="7503" y="17200"/>
                  </a:cubicBezTo>
                  <a:cubicBezTo>
                    <a:pt x="7488" y="17185"/>
                    <a:pt x="7474" y="17171"/>
                    <a:pt x="7459" y="17156"/>
                  </a:cubicBezTo>
                  <a:cubicBezTo>
                    <a:pt x="7212" y="16967"/>
                    <a:pt x="6950" y="16792"/>
                    <a:pt x="6674" y="16633"/>
                  </a:cubicBezTo>
                  <a:cubicBezTo>
                    <a:pt x="6660" y="16633"/>
                    <a:pt x="6631" y="16618"/>
                    <a:pt x="6616" y="16603"/>
                  </a:cubicBezTo>
                  <a:cubicBezTo>
                    <a:pt x="6572" y="16589"/>
                    <a:pt x="6543" y="16560"/>
                    <a:pt x="6500" y="16545"/>
                  </a:cubicBezTo>
                  <a:cubicBezTo>
                    <a:pt x="6907" y="16414"/>
                    <a:pt x="7241" y="16051"/>
                    <a:pt x="7401" y="15644"/>
                  </a:cubicBezTo>
                  <a:cubicBezTo>
                    <a:pt x="7445" y="15542"/>
                    <a:pt x="7474" y="15440"/>
                    <a:pt x="7474" y="15324"/>
                  </a:cubicBezTo>
                  <a:cubicBezTo>
                    <a:pt x="7445" y="15120"/>
                    <a:pt x="7299" y="14946"/>
                    <a:pt x="7125" y="14830"/>
                  </a:cubicBezTo>
                  <a:cubicBezTo>
                    <a:pt x="6950" y="14699"/>
                    <a:pt x="6761" y="14612"/>
                    <a:pt x="6543" y="14553"/>
                  </a:cubicBezTo>
                  <a:cubicBezTo>
                    <a:pt x="6514" y="14553"/>
                    <a:pt x="6485" y="14539"/>
                    <a:pt x="6471" y="14539"/>
                  </a:cubicBezTo>
                  <a:cubicBezTo>
                    <a:pt x="6295" y="14496"/>
                    <a:pt x="6113" y="14477"/>
                    <a:pt x="5930" y="14477"/>
                  </a:cubicBezTo>
                  <a:cubicBezTo>
                    <a:pt x="5614" y="14477"/>
                    <a:pt x="5297" y="14534"/>
                    <a:pt x="5002" y="14626"/>
                  </a:cubicBezTo>
                  <a:cubicBezTo>
                    <a:pt x="4959" y="14641"/>
                    <a:pt x="4929" y="14655"/>
                    <a:pt x="4886" y="14670"/>
                  </a:cubicBezTo>
                  <a:lnTo>
                    <a:pt x="4871" y="14670"/>
                  </a:lnTo>
                  <a:cubicBezTo>
                    <a:pt x="4072" y="14960"/>
                    <a:pt x="3374" y="15455"/>
                    <a:pt x="2763" y="16065"/>
                  </a:cubicBezTo>
                  <a:cubicBezTo>
                    <a:pt x="2719" y="16109"/>
                    <a:pt x="2661" y="16153"/>
                    <a:pt x="2618" y="16196"/>
                  </a:cubicBezTo>
                  <a:cubicBezTo>
                    <a:pt x="2400" y="16429"/>
                    <a:pt x="2196" y="16662"/>
                    <a:pt x="1992" y="16894"/>
                  </a:cubicBezTo>
                  <a:cubicBezTo>
                    <a:pt x="2385" y="16284"/>
                    <a:pt x="2821" y="15731"/>
                    <a:pt x="3330" y="15251"/>
                  </a:cubicBezTo>
                  <a:cubicBezTo>
                    <a:pt x="4531" y="14109"/>
                    <a:pt x="6122" y="13454"/>
                    <a:pt x="7595" y="13454"/>
                  </a:cubicBezTo>
                  <a:cubicBezTo>
                    <a:pt x="7942" y="13454"/>
                    <a:pt x="8281" y="13490"/>
                    <a:pt x="8608" y="13565"/>
                  </a:cubicBezTo>
                  <a:cubicBezTo>
                    <a:pt x="10629" y="14015"/>
                    <a:pt x="11647" y="15789"/>
                    <a:pt x="11981" y="17534"/>
                  </a:cubicBezTo>
                  <a:cubicBezTo>
                    <a:pt x="11981" y="17534"/>
                    <a:pt x="11981" y="17549"/>
                    <a:pt x="11981" y="17563"/>
                  </a:cubicBezTo>
                  <a:cubicBezTo>
                    <a:pt x="11879" y="17098"/>
                    <a:pt x="11690" y="16662"/>
                    <a:pt x="11429" y="16284"/>
                  </a:cubicBezTo>
                  <a:cubicBezTo>
                    <a:pt x="11385" y="16211"/>
                    <a:pt x="11341" y="16153"/>
                    <a:pt x="11283" y="16109"/>
                  </a:cubicBezTo>
                  <a:cubicBezTo>
                    <a:pt x="11236" y="16081"/>
                    <a:pt x="11189" y="16065"/>
                    <a:pt x="11143" y="16065"/>
                  </a:cubicBezTo>
                  <a:cubicBezTo>
                    <a:pt x="11117" y="16065"/>
                    <a:pt x="11091" y="16070"/>
                    <a:pt x="11065" y="16080"/>
                  </a:cubicBezTo>
                  <a:cubicBezTo>
                    <a:pt x="10949" y="16124"/>
                    <a:pt x="10920" y="16284"/>
                    <a:pt x="10920" y="16414"/>
                  </a:cubicBezTo>
                  <a:cubicBezTo>
                    <a:pt x="10934" y="16545"/>
                    <a:pt x="10949" y="16691"/>
                    <a:pt x="10993" y="16822"/>
                  </a:cubicBezTo>
                  <a:cubicBezTo>
                    <a:pt x="11065" y="16981"/>
                    <a:pt x="11152" y="17127"/>
                    <a:pt x="11254" y="17258"/>
                  </a:cubicBezTo>
                  <a:cubicBezTo>
                    <a:pt x="11371" y="17432"/>
                    <a:pt x="11472" y="17621"/>
                    <a:pt x="11618" y="17752"/>
                  </a:cubicBezTo>
                  <a:cubicBezTo>
                    <a:pt x="11243" y="17577"/>
                    <a:pt x="10847" y="17403"/>
                    <a:pt x="10449" y="17403"/>
                  </a:cubicBezTo>
                  <a:cubicBezTo>
                    <a:pt x="10383" y="17403"/>
                    <a:pt x="10317" y="17407"/>
                    <a:pt x="10251" y="17418"/>
                  </a:cubicBezTo>
                  <a:cubicBezTo>
                    <a:pt x="10178" y="17418"/>
                    <a:pt x="10091" y="17447"/>
                    <a:pt x="10047" y="17505"/>
                  </a:cubicBezTo>
                  <a:cubicBezTo>
                    <a:pt x="10018" y="17578"/>
                    <a:pt x="10033" y="17665"/>
                    <a:pt x="10091" y="17723"/>
                  </a:cubicBezTo>
                  <a:cubicBezTo>
                    <a:pt x="10135" y="17781"/>
                    <a:pt x="10207" y="17810"/>
                    <a:pt x="10280" y="17839"/>
                  </a:cubicBezTo>
                  <a:cubicBezTo>
                    <a:pt x="10719" y="18020"/>
                    <a:pt x="11192" y="18120"/>
                    <a:pt x="11679" y="18120"/>
                  </a:cubicBezTo>
                  <a:cubicBezTo>
                    <a:pt x="11741" y="18120"/>
                    <a:pt x="11803" y="18119"/>
                    <a:pt x="11865" y="18116"/>
                  </a:cubicBezTo>
                  <a:lnTo>
                    <a:pt x="12068" y="18116"/>
                  </a:lnTo>
                  <a:cubicBezTo>
                    <a:pt x="12083" y="18217"/>
                    <a:pt x="12098" y="18319"/>
                    <a:pt x="12098" y="18421"/>
                  </a:cubicBezTo>
                  <a:cubicBezTo>
                    <a:pt x="12111" y="18486"/>
                    <a:pt x="12159" y="18539"/>
                    <a:pt x="12210" y="18539"/>
                  </a:cubicBezTo>
                  <a:cubicBezTo>
                    <a:pt x="12216" y="18539"/>
                    <a:pt x="12222" y="18539"/>
                    <a:pt x="12228" y="18537"/>
                  </a:cubicBezTo>
                  <a:cubicBezTo>
                    <a:pt x="12301" y="18537"/>
                    <a:pt x="12359" y="18479"/>
                    <a:pt x="12345" y="18406"/>
                  </a:cubicBezTo>
                  <a:cubicBezTo>
                    <a:pt x="12345" y="18305"/>
                    <a:pt x="12330" y="18217"/>
                    <a:pt x="12316" y="18116"/>
                  </a:cubicBezTo>
                  <a:lnTo>
                    <a:pt x="12316" y="18116"/>
                  </a:lnTo>
                  <a:cubicBezTo>
                    <a:pt x="12452" y="18119"/>
                    <a:pt x="12589" y="18123"/>
                    <a:pt x="12725" y="18123"/>
                  </a:cubicBezTo>
                  <a:cubicBezTo>
                    <a:pt x="13098" y="18123"/>
                    <a:pt x="13465" y="18094"/>
                    <a:pt x="13784" y="17956"/>
                  </a:cubicBezTo>
                  <a:cubicBezTo>
                    <a:pt x="13930" y="17897"/>
                    <a:pt x="14075" y="17796"/>
                    <a:pt x="14104" y="17650"/>
                  </a:cubicBezTo>
                  <a:cubicBezTo>
                    <a:pt x="14119" y="17519"/>
                    <a:pt x="14031" y="17389"/>
                    <a:pt x="13900" y="17330"/>
                  </a:cubicBezTo>
                  <a:lnTo>
                    <a:pt x="13900" y="17345"/>
                  </a:lnTo>
                  <a:cubicBezTo>
                    <a:pt x="13823" y="17306"/>
                    <a:pt x="13732" y="17293"/>
                    <a:pt x="13642" y="17293"/>
                  </a:cubicBezTo>
                  <a:cubicBezTo>
                    <a:pt x="13597" y="17293"/>
                    <a:pt x="13552" y="17297"/>
                    <a:pt x="13508" y="17301"/>
                  </a:cubicBezTo>
                  <a:cubicBezTo>
                    <a:pt x="13203" y="17360"/>
                    <a:pt x="12912" y="17447"/>
                    <a:pt x="12665" y="17621"/>
                  </a:cubicBezTo>
                  <a:cubicBezTo>
                    <a:pt x="12912" y="17301"/>
                    <a:pt x="13101" y="16938"/>
                    <a:pt x="13203" y="16545"/>
                  </a:cubicBezTo>
                  <a:cubicBezTo>
                    <a:pt x="13246" y="16356"/>
                    <a:pt x="13275" y="16167"/>
                    <a:pt x="13203" y="15993"/>
                  </a:cubicBezTo>
                  <a:cubicBezTo>
                    <a:pt x="13174" y="15935"/>
                    <a:pt x="13130" y="15876"/>
                    <a:pt x="13072" y="15833"/>
                  </a:cubicBezTo>
                  <a:cubicBezTo>
                    <a:pt x="13025" y="15804"/>
                    <a:pt x="12973" y="15791"/>
                    <a:pt x="12920" y="15791"/>
                  </a:cubicBezTo>
                  <a:cubicBezTo>
                    <a:pt x="12843" y="15791"/>
                    <a:pt x="12763" y="15819"/>
                    <a:pt x="12694" y="15862"/>
                  </a:cubicBezTo>
                  <a:cubicBezTo>
                    <a:pt x="12577" y="15935"/>
                    <a:pt x="12505" y="16036"/>
                    <a:pt x="12432" y="16153"/>
                  </a:cubicBezTo>
                  <a:cubicBezTo>
                    <a:pt x="12287" y="16400"/>
                    <a:pt x="12170" y="16662"/>
                    <a:pt x="12098" y="16938"/>
                  </a:cubicBezTo>
                  <a:cubicBezTo>
                    <a:pt x="11632" y="15309"/>
                    <a:pt x="10571" y="13768"/>
                    <a:pt x="8666" y="13332"/>
                  </a:cubicBezTo>
                  <a:cubicBezTo>
                    <a:pt x="8321" y="13254"/>
                    <a:pt x="7963" y="13216"/>
                    <a:pt x="7598" y="13216"/>
                  </a:cubicBezTo>
                  <a:cubicBezTo>
                    <a:pt x="6061" y="13216"/>
                    <a:pt x="4413" y="13892"/>
                    <a:pt x="3156" y="15091"/>
                  </a:cubicBezTo>
                  <a:cubicBezTo>
                    <a:pt x="2312" y="15891"/>
                    <a:pt x="1614" y="16894"/>
                    <a:pt x="1120" y="18014"/>
                  </a:cubicBezTo>
                  <a:cubicBezTo>
                    <a:pt x="844" y="16196"/>
                    <a:pt x="611" y="14277"/>
                    <a:pt x="771" y="12358"/>
                  </a:cubicBezTo>
                  <a:cubicBezTo>
                    <a:pt x="902" y="10802"/>
                    <a:pt x="1367" y="8578"/>
                    <a:pt x="2865" y="6818"/>
                  </a:cubicBezTo>
                  <a:cubicBezTo>
                    <a:pt x="4089" y="5388"/>
                    <a:pt x="5804" y="4552"/>
                    <a:pt x="7483" y="4552"/>
                  </a:cubicBezTo>
                  <a:cubicBezTo>
                    <a:pt x="7699" y="4552"/>
                    <a:pt x="7915" y="4566"/>
                    <a:pt x="8128" y="4594"/>
                  </a:cubicBezTo>
                  <a:cubicBezTo>
                    <a:pt x="8303" y="4608"/>
                    <a:pt x="8506" y="4652"/>
                    <a:pt x="8695" y="4710"/>
                  </a:cubicBezTo>
                  <a:cubicBezTo>
                    <a:pt x="8753" y="4812"/>
                    <a:pt x="8812" y="4914"/>
                    <a:pt x="8884" y="5001"/>
                  </a:cubicBezTo>
                  <a:cubicBezTo>
                    <a:pt x="9001" y="5117"/>
                    <a:pt x="9146" y="5219"/>
                    <a:pt x="9291" y="5306"/>
                  </a:cubicBezTo>
                  <a:cubicBezTo>
                    <a:pt x="9451" y="5408"/>
                    <a:pt x="9611" y="5553"/>
                    <a:pt x="9786" y="5611"/>
                  </a:cubicBezTo>
                  <a:cubicBezTo>
                    <a:pt x="9664" y="5604"/>
                    <a:pt x="9542" y="5598"/>
                    <a:pt x="9420" y="5598"/>
                  </a:cubicBezTo>
                  <a:cubicBezTo>
                    <a:pt x="9075" y="5598"/>
                    <a:pt x="8734" y="5643"/>
                    <a:pt x="8434" y="5815"/>
                  </a:cubicBezTo>
                  <a:cubicBezTo>
                    <a:pt x="8361" y="5844"/>
                    <a:pt x="8303" y="5888"/>
                    <a:pt x="8288" y="5960"/>
                  </a:cubicBezTo>
                  <a:cubicBezTo>
                    <a:pt x="8288" y="6033"/>
                    <a:pt x="8332" y="6106"/>
                    <a:pt x="8404" y="6135"/>
                  </a:cubicBezTo>
                  <a:cubicBezTo>
                    <a:pt x="8463" y="6179"/>
                    <a:pt x="8535" y="6179"/>
                    <a:pt x="8608" y="6179"/>
                  </a:cubicBezTo>
                  <a:cubicBezTo>
                    <a:pt x="8637" y="6179"/>
                    <a:pt x="8667" y="6180"/>
                    <a:pt x="8696" y="6180"/>
                  </a:cubicBezTo>
                  <a:cubicBezTo>
                    <a:pt x="9191" y="6180"/>
                    <a:pt x="9695" y="6065"/>
                    <a:pt x="10135" y="5859"/>
                  </a:cubicBezTo>
                  <a:cubicBezTo>
                    <a:pt x="10702" y="5597"/>
                    <a:pt x="11385" y="5452"/>
                    <a:pt x="11821" y="5001"/>
                  </a:cubicBezTo>
                  <a:cubicBezTo>
                    <a:pt x="11923" y="4899"/>
                    <a:pt x="12025" y="4754"/>
                    <a:pt x="11996" y="4623"/>
                  </a:cubicBezTo>
                  <a:cubicBezTo>
                    <a:pt x="11967" y="4492"/>
                    <a:pt x="11821" y="4405"/>
                    <a:pt x="11690" y="4405"/>
                  </a:cubicBezTo>
                  <a:cubicBezTo>
                    <a:pt x="11677" y="4403"/>
                    <a:pt x="11663" y="4402"/>
                    <a:pt x="11650" y="4402"/>
                  </a:cubicBezTo>
                  <a:cubicBezTo>
                    <a:pt x="11533" y="4402"/>
                    <a:pt x="11418" y="4456"/>
                    <a:pt x="11327" y="4521"/>
                  </a:cubicBezTo>
                  <a:cubicBezTo>
                    <a:pt x="11065" y="4666"/>
                    <a:pt x="10833" y="4855"/>
                    <a:pt x="10687" y="5117"/>
                  </a:cubicBezTo>
                  <a:cubicBezTo>
                    <a:pt x="10789" y="4739"/>
                    <a:pt x="10818" y="4332"/>
                    <a:pt x="10774" y="3939"/>
                  </a:cubicBezTo>
                  <a:cubicBezTo>
                    <a:pt x="10745" y="3765"/>
                    <a:pt x="10702" y="3576"/>
                    <a:pt x="10571" y="3445"/>
                  </a:cubicBezTo>
                  <a:cubicBezTo>
                    <a:pt x="10527" y="3401"/>
                    <a:pt x="10469" y="3358"/>
                    <a:pt x="10396" y="3343"/>
                  </a:cubicBezTo>
                  <a:cubicBezTo>
                    <a:pt x="10385" y="3342"/>
                    <a:pt x="10374" y="3341"/>
                    <a:pt x="10363" y="3341"/>
                  </a:cubicBezTo>
                  <a:cubicBezTo>
                    <a:pt x="10244" y="3341"/>
                    <a:pt x="10128" y="3410"/>
                    <a:pt x="10062" y="3503"/>
                  </a:cubicBezTo>
                  <a:cubicBezTo>
                    <a:pt x="9989" y="3620"/>
                    <a:pt x="9960" y="3750"/>
                    <a:pt x="9946" y="3881"/>
                  </a:cubicBezTo>
                  <a:cubicBezTo>
                    <a:pt x="9873" y="4303"/>
                    <a:pt x="9888" y="4739"/>
                    <a:pt x="10004" y="5161"/>
                  </a:cubicBezTo>
                  <a:cubicBezTo>
                    <a:pt x="9917" y="5073"/>
                    <a:pt x="9829" y="5001"/>
                    <a:pt x="9742" y="4928"/>
                  </a:cubicBezTo>
                  <a:cubicBezTo>
                    <a:pt x="9539" y="4725"/>
                    <a:pt x="9320" y="4521"/>
                    <a:pt x="9073" y="4361"/>
                  </a:cubicBezTo>
                  <a:cubicBezTo>
                    <a:pt x="9015" y="4317"/>
                    <a:pt x="8957" y="4274"/>
                    <a:pt x="8884" y="4259"/>
                  </a:cubicBezTo>
                  <a:cubicBezTo>
                    <a:pt x="8866" y="4256"/>
                    <a:pt x="8847" y="4254"/>
                    <a:pt x="8828" y="4254"/>
                  </a:cubicBezTo>
                  <a:cubicBezTo>
                    <a:pt x="8771" y="4254"/>
                    <a:pt x="8713" y="4270"/>
                    <a:pt x="8681" y="4303"/>
                  </a:cubicBezTo>
                  <a:cubicBezTo>
                    <a:pt x="8637" y="4347"/>
                    <a:pt x="8623" y="4390"/>
                    <a:pt x="8623" y="4434"/>
                  </a:cubicBezTo>
                  <a:cubicBezTo>
                    <a:pt x="8463" y="4390"/>
                    <a:pt x="8303" y="4361"/>
                    <a:pt x="8157" y="4347"/>
                  </a:cubicBezTo>
                  <a:cubicBezTo>
                    <a:pt x="7941" y="4319"/>
                    <a:pt x="7723" y="4306"/>
                    <a:pt x="7505" y="4306"/>
                  </a:cubicBezTo>
                  <a:cubicBezTo>
                    <a:pt x="5753" y="4306"/>
                    <a:pt x="3956" y="5172"/>
                    <a:pt x="2676" y="6658"/>
                  </a:cubicBezTo>
                  <a:cubicBezTo>
                    <a:pt x="2487" y="6891"/>
                    <a:pt x="2312" y="7124"/>
                    <a:pt x="2152" y="7356"/>
                  </a:cubicBezTo>
                  <a:cubicBezTo>
                    <a:pt x="2472" y="6615"/>
                    <a:pt x="2850" y="5902"/>
                    <a:pt x="3243" y="5204"/>
                  </a:cubicBezTo>
                  <a:cubicBezTo>
                    <a:pt x="3257" y="5161"/>
                    <a:pt x="3286" y="5132"/>
                    <a:pt x="3301" y="5103"/>
                  </a:cubicBezTo>
                  <a:cubicBezTo>
                    <a:pt x="3679" y="4419"/>
                    <a:pt x="4072" y="3750"/>
                    <a:pt x="4421" y="3067"/>
                  </a:cubicBezTo>
                  <a:cubicBezTo>
                    <a:pt x="4435" y="3023"/>
                    <a:pt x="4450" y="2994"/>
                    <a:pt x="4464" y="2965"/>
                  </a:cubicBezTo>
                  <a:cubicBezTo>
                    <a:pt x="4711" y="2485"/>
                    <a:pt x="4929" y="2006"/>
                    <a:pt x="5104" y="1511"/>
                  </a:cubicBezTo>
                  <a:cubicBezTo>
                    <a:pt x="5133" y="1453"/>
                    <a:pt x="5162" y="1380"/>
                    <a:pt x="5177" y="1308"/>
                  </a:cubicBezTo>
                  <a:cubicBezTo>
                    <a:pt x="5191" y="1279"/>
                    <a:pt x="5191" y="1250"/>
                    <a:pt x="5206" y="1220"/>
                  </a:cubicBezTo>
                  <a:cubicBezTo>
                    <a:pt x="5293" y="857"/>
                    <a:pt x="5307" y="450"/>
                    <a:pt x="5046" y="188"/>
                  </a:cubicBezTo>
                  <a:cubicBezTo>
                    <a:pt x="4988" y="145"/>
                    <a:pt x="4915" y="101"/>
                    <a:pt x="4857" y="72"/>
                  </a:cubicBezTo>
                  <a:cubicBezTo>
                    <a:pt x="4828" y="57"/>
                    <a:pt x="4813" y="57"/>
                    <a:pt x="4799" y="43"/>
                  </a:cubicBezTo>
                  <a:cubicBezTo>
                    <a:pt x="4705" y="13"/>
                    <a:pt x="4606" y="1"/>
                    <a:pt x="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3"/>
            <p:cNvSpPr/>
            <p:nvPr/>
          </p:nvSpPr>
          <p:spPr>
            <a:xfrm>
              <a:off x="2931381" y="2720424"/>
              <a:ext cx="1034554" cy="758013"/>
            </a:xfrm>
            <a:custGeom>
              <a:avLst/>
              <a:gdLst/>
              <a:ahLst/>
              <a:cxnLst/>
              <a:rect l="l" t="t" r="r" b="b"/>
              <a:pathLst>
                <a:path w="6689" h="4901" extrusionOk="0">
                  <a:moveTo>
                    <a:pt x="5162" y="1"/>
                  </a:moveTo>
                  <a:cubicBezTo>
                    <a:pt x="4072" y="742"/>
                    <a:pt x="3141" y="1775"/>
                    <a:pt x="2560" y="2952"/>
                  </a:cubicBezTo>
                  <a:lnTo>
                    <a:pt x="2589" y="2967"/>
                  </a:lnTo>
                  <a:cubicBezTo>
                    <a:pt x="2341" y="2938"/>
                    <a:pt x="2094" y="2923"/>
                    <a:pt x="1833" y="2923"/>
                  </a:cubicBezTo>
                  <a:cubicBezTo>
                    <a:pt x="1751" y="2919"/>
                    <a:pt x="1671" y="2918"/>
                    <a:pt x="1593" y="2918"/>
                  </a:cubicBezTo>
                  <a:cubicBezTo>
                    <a:pt x="1381" y="2918"/>
                    <a:pt x="1185" y="2931"/>
                    <a:pt x="1004" y="2952"/>
                  </a:cubicBezTo>
                  <a:cubicBezTo>
                    <a:pt x="1062" y="2458"/>
                    <a:pt x="1222" y="1978"/>
                    <a:pt x="1469" y="1527"/>
                  </a:cubicBezTo>
                  <a:lnTo>
                    <a:pt x="1469" y="1527"/>
                  </a:lnTo>
                  <a:cubicBezTo>
                    <a:pt x="1425" y="1571"/>
                    <a:pt x="1367" y="1629"/>
                    <a:pt x="1324" y="1673"/>
                  </a:cubicBezTo>
                  <a:cubicBezTo>
                    <a:pt x="1135" y="2080"/>
                    <a:pt x="989" y="2502"/>
                    <a:pt x="931" y="2967"/>
                  </a:cubicBezTo>
                  <a:cubicBezTo>
                    <a:pt x="597" y="3011"/>
                    <a:pt x="306" y="3083"/>
                    <a:pt x="44" y="3200"/>
                  </a:cubicBezTo>
                  <a:cubicBezTo>
                    <a:pt x="30" y="3214"/>
                    <a:pt x="15" y="3214"/>
                    <a:pt x="1" y="3229"/>
                  </a:cubicBezTo>
                  <a:lnTo>
                    <a:pt x="15" y="3243"/>
                  </a:lnTo>
                  <a:lnTo>
                    <a:pt x="30" y="3287"/>
                  </a:lnTo>
                  <a:cubicBezTo>
                    <a:pt x="422" y="3098"/>
                    <a:pt x="902" y="2996"/>
                    <a:pt x="1498" y="2981"/>
                  </a:cubicBezTo>
                  <a:cubicBezTo>
                    <a:pt x="1585" y="3389"/>
                    <a:pt x="1702" y="3781"/>
                    <a:pt x="1847" y="4159"/>
                  </a:cubicBezTo>
                  <a:lnTo>
                    <a:pt x="1934" y="4217"/>
                  </a:lnTo>
                  <a:cubicBezTo>
                    <a:pt x="1774" y="3810"/>
                    <a:pt x="1658" y="3403"/>
                    <a:pt x="1556" y="2981"/>
                  </a:cubicBezTo>
                  <a:lnTo>
                    <a:pt x="1833" y="2981"/>
                  </a:lnTo>
                  <a:cubicBezTo>
                    <a:pt x="2225" y="2996"/>
                    <a:pt x="2618" y="3025"/>
                    <a:pt x="3010" y="3083"/>
                  </a:cubicBezTo>
                  <a:cubicBezTo>
                    <a:pt x="3010" y="3708"/>
                    <a:pt x="3097" y="4319"/>
                    <a:pt x="3287" y="4901"/>
                  </a:cubicBezTo>
                  <a:lnTo>
                    <a:pt x="3345" y="4901"/>
                  </a:lnTo>
                  <a:cubicBezTo>
                    <a:pt x="3170" y="4319"/>
                    <a:pt x="3068" y="3708"/>
                    <a:pt x="3068" y="3098"/>
                  </a:cubicBezTo>
                  <a:lnTo>
                    <a:pt x="3068" y="3098"/>
                  </a:lnTo>
                  <a:cubicBezTo>
                    <a:pt x="3679" y="3185"/>
                    <a:pt x="4275" y="3345"/>
                    <a:pt x="4857" y="3563"/>
                  </a:cubicBezTo>
                  <a:cubicBezTo>
                    <a:pt x="4929" y="3985"/>
                    <a:pt x="5060" y="4392"/>
                    <a:pt x="5235" y="4784"/>
                  </a:cubicBezTo>
                  <a:cubicBezTo>
                    <a:pt x="5249" y="4799"/>
                    <a:pt x="5278" y="4799"/>
                    <a:pt x="5293" y="4799"/>
                  </a:cubicBezTo>
                  <a:cubicBezTo>
                    <a:pt x="5133" y="4406"/>
                    <a:pt x="5002" y="4014"/>
                    <a:pt x="4929" y="3592"/>
                  </a:cubicBezTo>
                  <a:lnTo>
                    <a:pt x="4929" y="3592"/>
                  </a:lnTo>
                  <a:cubicBezTo>
                    <a:pt x="5526" y="3825"/>
                    <a:pt x="6107" y="4116"/>
                    <a:pt x="6645" y="4465"/>
                  </a:cubicBezTo>
                  <a:cubicBezTo>
                    <a:pt x="6660" y="4450"/>
                    <a:pt x="6674" y="4435"/>
                    <a:pt x="6689" y="4421"/>
                  </a:cubicBezTo>
                  <a:lnTo>
                    <a:pt x="6674" y="4421"/>
                  </a:lnTo>
                  <a:cubicBezTo>
                    <a:pt x="6136" y="4072"/>
                    <a:pt x="5555" y="3767"/>
                    <a:pt x="4944" y="3534"/>
                  </a:cubicBezTo>
                  <a:cubicBezTo>
                    <a:pt x="5293" y="3156"/>
                    <a:pt x="5744" y="2851"/>
                    <a:pt x="6209" y="2662"/>
                  </a:cubicBezTo>
                  <a:cubicBezTo>
                    <a:pt x="6194" y="2647"/>
                    <a:pt x="6180" y="2633"/>
                    <a:pt x="6165" y="2618"/>
                  </a:cubicBezTo>
                  <a:cubicBezTo>
                    <a:pt x="5686" y="2822"/>
                    <a:pt x="5235" y="3127"/>
                    <a:pt x="4886" y="3519"/>
                  </a:cubicBezTo>
                  <a:cubicBezTo>
                    <a:pt x="4522" y="3374"/>
                    <a:pt x="4159" y="3258"/>
                    <a:pt x="3781" y="3170"/>
                  </a:cubicBezTo>
                  <a:cubicBezTo>
                    <a:pt x="4246" y="2749"/>
                    <a:pt x="4799" y="2385"/>
                    <a:pt x="5380" y="2109"/>
                  </a:cubicBezTo>
                  <a:cubicBezTo>
                    <a:pt x="5366" y="2095"/>
                    <a:pt x="5337" y="2080"/>
                    <a:pt x="5322" y="2080"/>
                  </a:cubicBezTo>
                  <a:cubicBezTo>
                    <a:pt x="4742" y="2356"/>
                    <a:pt x="4176" y="2718"/>
                    <a:pt x="3711" y="3153"/>
                  </a:cubicBezTo>
                  <a:lnTo>
                    <a:pt x="3711" y="3153"/>
                  </a:lnTo>
                  <a:cubicBezTo>
                    <a:pt x="3351" y="3067"/>
                    <a:pt x="2977" y="3010"/>
                    <a:pt x="2618" y="2967"/>
                  </a:cubicBezTo>
                  <a:cubicBezTo>
                    <a:pt x="3214" y="1789"/>
                    <a:pt x="4130" y="742"/>
                    <a:pt x="5249" y="30"/>
                  </a:cubicBezTo>
                  <a:cubicBezTo>
                    <a:pt x="5220" y="15"/>
                    <a:pt x="5191" y="15"/>
                    <a:pt x="51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3"/>
            <p:cNvSpPr/>
            <p:nvPr/>
          </p:nvSpPr>
          <p:spPr>
            <a:xfrm>
              <a:off x="3219213" y="2736199"/>
              <a:ext cx="285821" cy="434145"/>
            </a:xfrm>
            <a:custGeom>
              <a:avLst/>
              <a:gdLst/>
              <a:ahLst/>
              <a:cxnLst/>
              <a:rect l="l" t="t" r="r" b="b"/>
              <a:pathLst>
                <a:path w="1848" h="2807" extrusionOk="0">
                  <a:moveTo>
                    <a:pt x="1847" y="1"/>
                  </a:moveTo>
                  <a:lnTo>
                    <a:pt x="1847" y="1"/>
                  </a:lnTo>
                  <a:cubicBezTo>
                    <a:pt x="1804" y="15"/>
                    <a:pt x="1774" y="15"/>
                    <a:pt x="1731" y="30"/>
                  </a:cubicBezTo>
                  <a:cubicBezTo>
                    <a:pt x="1731" y="30"/>
                    <a:pt x="1716" y="44"/>
                    <a:pt x="1716" y="44"/>
                  </a:cubicBezTo>
                  <a:cubicBezTo>
                    <a:pt x="931" y="800"/>
                    <a:pt x="335" y="1760"/>
                    <a:pt x="1" y="2792"/>
                  </a:cubicBezTo>
                  <a:lnTo>
                    <a:pt x="59" y="2807"/>
                  </a:lnTo>
                  <a:cubicBezTo>
                    <a:pt x="408" y="1760"/>
                    <a:pt x="1033" y="771"/>
                    <a:pt x="1847" y="1"/>
                  </a:cubicBezTo>
                  <a:close/>
                </a:path>
              </a:pathLst>
            </a:custGeom>
            <a:solidFill>
              <a:srgbClr val="FFEA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3"/>
            <p:cNvSpPr/>
            <p:nvPr/>
          </p:nvSpPr>
          <p:spPr>
            <a:xfrm>
              <a:off x="2920090" y="478407"/>
              <a:ext cx="614175" cy="1223555"/>
            </a:xfrm>
            <a:custGeom>
              <a:avLst/>
              <a:gdLst/>
              <a:ahLst/>
              <a:cxnLst/>
              <a:rect l="l" t="t" r="r" b="b"/>
              <a:pathLst>
                <a:path w="3971" h="7911" extrusionOk="0">
                  <a:moveTo>
                    <a:pt x="3563" y="1"/>
                  </a:moveTo>
                  <a:cubicBezTo>
                    <a:pt x="3519" y="364"/>
                    <a:pt x="3432" y="713"/>
                    <a:pt x="3330" y="1062"/>
                  </a:cubicBezTo>
                  <a:cubicBezTo>
                    <a:pt x="3272" y="1266"/>
                    <a:pt x="3200" y="1455"/>
                    <a:pt x="3127" y="1644"/>
                  </a:cubicBezTo>
                  <a:lnTo>
                    <a:pt x="2211" y="422"/>
                  </a:lnTo>
                  <a:cubicBezTo>
                    <a:pt x="2196" y="437"/>
                    <a:pt x="2182" y="451"/>
                    <a:pt x="2167" y="466"/>
                  </a:cubicBezTo>
                  <a:lnTo>
                    <a:pt x="3098" y="1702"/>
                  </a:lnTo>
                  <a:cubicBezTo>
                    <a:pt x="2952" y="2109"/>
                    <a:pt x="2763" y="2502"/>
                    <a:pt x="2574" y="2880"/>
                  </a:cubicBezTo>
                  <a:cubicBezTo>
                    <a:pt x="2211" y="2356"/>
                    <a:pt x="1775" y="1804"/>
                    <a:pt x="1338" y="1309"/>
                  </a:cubicBezTo>
                  <a:lnTo>
                    <a:pt x="1266" y="1309"/>
                  </a:lnTo>
                  <a:cubicBezTo>
                    <a:pt x="1717" y="1818"/>
                    <a:pt x="2167" y="2400"/>
                    <a:pt x="2545" y="2938"/>
                  </a:cubicBezTo>
                  <a:cubicBezTo>
                    <a:pt x="2400" y="3243"/>
                    <a:pt x="2240" y="3534"/>
                    <a:pt x="2095" y="3825"/>
                  </a:cubicBezTo>
                  <a:cubicBezTo>
                    <a:pt x="1993" y="4014"/>
                    <a:pt x="1891" y="4203"/>
                    <a:pt x="1789" y="4406"/>
                  </a:cubicBezTo>
                  <a:cubicBezTo>
                    <a:pt x="1702" y="4566"/>
                    <a:pt x="1629" y="4726"/>
                    <a:pt x="1542" y="4886"/>
                  </a:cubicBezTo>
                  <a:cubicBezTo>
                    <a:pt x="1091" y="4188"/>
                    <a:pt x="597" y="3359"/>
                    <a:pt x="219" y="2516"/>
                  </a:cubicBezTo>
                  <a:cubicBezTo>
                    <a:pt x="219" y="2545"/>
                    <a:pt x="204" y="2574"/>
                    <a:pt x="190" y="2603"/>
                  </a:cubicBezTo>
                  <a:cubicBezTo>
                    <a:pt x="582" y="3447"/>
                    <a:pt x="1077" y="4261"/>
                    <a:pt x="1513" y="4959"/>
                  </a:cubicBezTo>
                  <a:cubicBezTo>
                    <a:pt x="1338" y="5308"/>
                    <a:pt x="1179" y="5671"/>
                    <a:pt x="1033" y="6049"/>
                  </a:cubicBezTo>
                  <a:cubicBezTo>
                    <a:pt x="1033" y="6049"/>
                    <a:pt x="1019" y="6049"/>
                    <a:pt x="1019" y="6064"/>
                  </a:cubicBezTo>
                  <a:cubicBezTo>
                    <a:pt x="670" y="5657"/>
                    <a:pt x="335" y="5235"/>
                    <a:pt x="1" y="4813"/>
                  </a:cubicBezTo>
                  <a:lnTo>
                    <a:pt x="1" y="4813"/>
                  </a:lnTo>
                  <a:cubicBezTo>
                    <a:pt x="1" y="4857"/>
                    <a:pt x="1" y="4886"/>
                    <a:pt x="15" y="4915"/>
                  </a:cubicBezTo>
                  <a:cubicBezTo>
                    <a:pt x="321" y="5322"/>
                    <a:pt x="641" y="5715"/>
                    <a:pt x="960" y="6093"/>
                  </a:cubicBezTo>
                  <a:cubicBezTo>
                    <a:pt x="975" y="6107"/>
                    <a:pt x="990" y="6122"/>
                    <a:pt x="1004" y="6122"/>
                  </a:cubicBezTo>
                  <a:cubicBezTo>
                    <a:pt x="801" y="6689"/>
                    <a:pt x="655" y="7271"/>
                    <a:pt x="597" y="7881"/>
                  </a:cubicBezTo>
                  <a:cubicBezTo>
                    <a:pt x="597" y="7896"/>
                    <a:pt x="611" y="7910"/>
                    <a:pt x="626" y="7910"/>
                  </a:cubicBezTo>
                  <a:cubicBezTo>
                    <a:pt x="641" y="7910"/>
                    <a:pt x="655" y="7896"/>
                    <a:pt x="655" y="7881"/>
                  </a:cubicBezTo>
                  <a:cubicBezTo>
                    <a:pt x="728" y="7053"/>
                    <a:pt x="990" y="6253"/>
                    <a:pt x="1324" y="5497"/>
                  </a:cubicBezTo>
                  <a:lnTo>
                    <a:pt x="1338" y="5511"/>
                  </a:lnTo>
                  <a:cubicBezTo>
                    <a:pt x="1557" y="5395"/>
                    <a:pt x="1789" y="5264"/>
                    <a:pt x="2022" y="5148"/>
                  </a:cubicBezTo>
                  <a:cubicBezTo>
                    <a:pt x="2036" y="5119"/>
                    <a:pt x="2051" y="5090"/>
                    <a:pt x="2065" y="5061"/>
                  </a:cubicBezTo>
                  <a:lnTo>
                    <a:pt x="2065" y="5061"/>
                  </a:lnTo>
                  <a:cubicBezTo>
                    <a:pt x="1833" y="5177"/>
                    <a:pt x="1586" y="5308"/>
                    <a:pt x="1353" y="5424"/>
                  </a:cubicBezTo>
                  <a:cubicBezTo>
                    <a:pt x="1513" y="5090"/>
                    <a:pt x="1673" y="4755"/>
                    <a:pt x="1833" y="4421"/>
                  </a:cubicBezTo>
                  <a:cubicBezTo>
                    <a:pt x="1935" y="4232"/>
                    <a:pt x="2036" y="4043"/>
                    <a:pt x="2138" y="3854"/>
                  </a:cubicBezTo>
                  <a:cubicBezTo>
                    <a:pt x="2211" y="3723"/>
                    <a:pt x="2284" y="3592"/>
                    <a:pt x="2342" y="3461"/>
                  </a:cubicBezTo>
                  <a:cubicBezTo>
                    <a:pt x="2633" y="3330"/>
                    <a:pt x="2909" y="3170"/>
                    <a:pt x="3185" y="3010"/>
                  </a:cubicBezTo>
                  <a:cubicBezTo>
                    <a:pt x="3214" y="2981"/>
                    <a:pt x="3229" y="2952"/>
                    <a:pt x="3243" y="2909"/>
                  </a:cubicBezTo>
                  <a:lnTo>
                    <a:pt x="3243" y="2909"/>
                  </a:lnTo>
                  <a:cubicBezTo>
                    <a:pt x="2967" y="3083"/>
                    <a:pt x="2676" y="3229"/>
                    <a:pt x="2385" y="3374"/>
                  </a:cubicBezTo>
                  <a:cubicBezTo>
                    <a:pt x="2676" y="2836"/>
                    <a:pt x="2952" y="2283"/>
                    <a:pt x="3170" y="1702"/>
                  </a:cubicBezTo>
                  <a:cubicBezTo>
                    <a:pt x="3345" y="1615"/>
                    <a:pt x="3505" y="1513"/>
                    <a:pt x="3679" y="1426"/>
                  </a:cubicBezTo>
                  <a:cubicBezTo>
                    <a:pt x="3767" y="1367"/>
                    <a:pt x="3854" y="1309"/>
                    <a:pt x="3956" y="1266"/>
                  </a:cubicBezTo>
                  <a:cubicBezTo>
                    <a:pt x="3956" y="1237"/>
                    <a:pt x="3970" y="1208"/>
                    <a:pt x="3970" y="1178"/>
                  </a:cubicBezTo>
                  <a:lnTo>
                    <a:pt x="3970" y="1178"/>
                  </a:lnTo>
                  <a:cubicBezTo>
                    <a:pt x="3868" y="1237"/>
                    <a:pt x="3752" y="1309"/>
                    <a:pt x="3650" y="1367"/>
                  </a:cubicBezTo>
                  <a:cubicBezTo>
                    <a:pt x="3505" y="1455"/>
                    <a:pt x="3360" y="1542"/>
                    <a:pt x="3200" y="1629"/>
                  </a:cubicBezTo>
                  <a:cubicBezTo>
                    <a:pt x="3272" y="1455"/>
                    <a:pt x="3330" y="1266"/>
                    <a:pt x="3389" y="1091"/>
                  </a:cubicBezTo>
                  <a:cubicBezTo>
                    <a:pt x="3490" y="742"/>
                    <a:pt x="3578" y="379"/>
                    <a:pt x="3621" y="30"/>
                  </a:cubicBezTo>
                  <a:cubicBezTo>
                    <a:pt x="3607" y="15"/>
                    <a:pt x="3592" y="15"/>
                    <a:pt x="3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3"/>
            <p:cNvSpPr/>
            <p:nvPr/>
          </p:nvSpPr>
          <p:spPr>
            <a:xfrm>
              <a:off x="4181694" y="3220609"/>
              <a:ext cx="856999" cy="1038730"/>
            </a:xfrm>
            <a:custGeom>
              <a:avLst/>
              <a:gdLst/>
              <a:ahLst/>
              <a:cxnLst/>
              <a:rect l="l" t="t" r="r" b="b"/>
              <a:pathLst>
                <a:path w="5541" h="6716" extrusionOk="0">
                  <a:moveTo>
                    <a:pt x="2875" y="0"/>
                  </a:moveTo>
                  <a:cubicBezTo>
                    <a:pt x="2425" y="0"/>
                    <a:pt x="1960" y="114"/>
                    <a:pt x="1527" y="344"/>
                  </a:cubicBezTo>
                  <a:cubicBezTo>
                    <a:pt x="1149" y="562"/>
                    <a:pt x="800" y="852"/>
                    <a:pt x="553" y="1216"/>
                  </a:cubicBezTo>
                  <a:cubicBezTo>
                    <a:pt x="15" y="2030"/>
                    <a:pt x="1" y="3106"/>
                    <a:pt x="350" y="4022"/>
                  </a:cubicBezTo>
                  <a:cubicBezTo>
                    <a:pt x="699" y="4924"/>
                    <a:pt x="1353" y="5680"/>
                    <a:pt x="2094" y="6305"/>
                  </a:cubicBezTo>
                  <a:cubicBezTo>
                    <a:pt x="2312" y="6465"/>
                    <a:pt x="2531" y="6639"/>
                    <a:pt x="2792" y="6697"/>
                  </a:cubicBezTo>
                  <a:cubicBezTo>
                    <a:pt x="2836" y="6697"/>
                    <a:pt x="2865" y="6712"/>
                    <a:pt x="2909" y="6712"/>
                  </a:cubicBezTo>
                  <a:cubicBezTo>
                    <a:pt x="2937" y="6715"/>
                    <a:pt x="2965" y="6716"/>
                    <a:pt x="2993" y="6716"/>
                  </a:cubicBezTo>
                  <a:cubicBezTo>
                    <a:pt x="3440" y="6716"/>
                    <a:pt x="3844" y="6400"/>
                    <a:pt x="4144" y="6058"/>
                  </a:cubicBezTo>
                  <a:cubicBezTo>
                    <a:pt x="4566" y="5578"/>
                    <a:pt x="4871" y="5025"/>
                    <a:pt x="5090" y="4429"/>
                  </a:cubicBezTo>
                  <a:cubicBezTo>
                    <a:pt x="5424" y="3528"/>
                    <a:pt x="5540" y="2510"/>
                    <a:pt x="5206" y="1609"/>
                  </a:cubicBezTo>
                  <a:cubicBezTo>
                    <a:pt x="5002" y="1100"/>
                    <a:pt x="4697" y="707"/>
                    <a:pt x="4304" y="445"/>
                  </a:cubicBezTo>
                  <a:cubicBezTo>
                    <a:pt x="3892" y="150"/>
                    <a:pt x="3393" y="0"/>
                    <a:pt x="2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3"/>
            <p:cNvSpPr/>
            <p:nvPr/>
          </p:nvSpPr>
          <p:spPr>
            <a:xfrm>
              <a:off x="4354919" y="3633408"/>
              <a:ext cx="65269" cy="95892"/>
            </a:xfrm>
            <a:custGeom>
              <a:avLst/>
              <a:gdLst/>
              <a:ahLst/>
              <a:cxnLst/>
              <a:rect l="l" t="t" r="r" b="b"/>
              <a:pathLst>
                <a:path w="422" h="620" extrusionOk="0">
                  <a:moveTo>
                    <a:pt x="229" y="1"/>
                  </a:moveTo>
                  <a:cubicBezTo>
                    <a:pt x="225" y="1"/>
                    <a:pt x="222" y="1"/>
                    <a:pt x="218" y="1"/>
                  </a:cubicBezTo>
                  <a:cubicBezTo>
                    <a:pt x="0" y="30"/>
                    <a:pt x="58" y="408"/>
                    <a:pt x="131" y="524"/>
                  </a:cubicBezTo>
                  <a:cubicBezTo>
                    <a:pt x="155" y="572"/>
                    <a:pt x="208" y="619"/>
                    <a:pt x="258" y="619"/>
                  </a:cubicBezTo>
                  <a:cubicBezTo>
                    <a:pt x="269" y="619"/>
                    <a:pt x="280" y="617"/>
                    <a:pt x="291" y="612"/>
                  </a:cubicBezTo>
                  <a:cubicBezTo>
                    <a:pt x="335" y="597"/>
                    <a:pt x="364" y="553"/>
                    <a:pt x="378" y="510"/>
                  </a:cubicBezTo>
                  <a:cubicBezTo>
                    <a:pt x="407" y="396"/>
                    <a:pt x="421"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3"/>
            <p:cNvSpPr/>
            <p:nvPr/>
          </p:nvSpPr>
          <p:spPr>
            <a:xfrm>
              <a:off x="4453750" y="3500706"/>
              <a:ext cx="65423" cy="95892"/>
            </a:xfrm>
            <a:custGeom>
              <a:avLst/>
              <a:gdLst/>
              <a:ahLst/>
              <a:cxnLst/>
              <a:rect l="l" t="t" r="r" b="b"/>
              <a:pathLst>
                <a:path w="423" h="620" extrusionOk="0">
                  <a:moveTo>
                    <a:pt x="230" y="1"/>
                  </a:moveTo>
                  <a:cubicBezTo>
                    <a:pt x="226" y="1"/>
                    <a:pt x="223" y="1"/>
                    <a:pt x="219" y="1"/>
                  </a:cubicBezTo>
                  <a:cubicBezTo>
                    <a:pt x="1" y="30"/>
                    <a:pt x="59" y="408"/>
                    <a:pt x="132" y="525"/>
                  </a:cubicBezTo>
                  <a:cubicBezTo>
                    <a:pt x="156" y="572"/>
                    <a:pt x="199" y="620"/>
                    <a:pt x="253" y="620"/>
                  </a:cubicBezTo>
                  <a:cubicBezTo>
                    <a:pt x="266" y="620"/>
                    <a:pt x="278" y="617"/>
                    <a:pt x="292" y="612"/>
                  </a:cubicBezTo>
                  <a:cubicBezTo>
                    <a:pt x="335" y="597"/>
                    <a:pt x="364" y="554"/>
                    <a:pt x="379" y="510"/>
                  </a:cubicBezTo>
                  <a:cubicBezTo>
                    <a:pt x="408" y="396"/>
                    <a:pt x="422" y="1"/>
                    <a:pt x="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3"/>
            <p:cNvSpPr/>
            <p:nvPr/>
          </p:nvSpPr>
          <p:spPr>
            <a:xfrm>
              <a:off x="4579803" y="3622118"/>
              <a:ext cx="65269" cy="95892"/>
            </a:xfrm>
            <a:custGeom>
              <a:avLst/>
              <a:gdLst/>
              <a:ahLst/>
              <a:cxnLst/>
              <a:rect l="l" t="t" r="r" b="b"/>
              <a:pathLst>
                <a:path w="422" h="620" extrusionOk="0">
                  <a:moveTo>
                    <a:pt x="243" y="1"/>
                  </a:moveTo>
                  <a:cubicBezTo>
                    <a:pt x="239" y="1"/>
                    <a:pt x="236" y="1"/>
                    <a:pt x="233" y="1"/>
                  </a:cubicBezTo>
                  <a:cubicBezTo>
                    <a:pt x="0" y="30"/>
                    <a:pt x="58" y="408"/>
                    <a:pt x="131" y="525"/>
                  </a:cubicBezTo>
                  <a:cubicBezTo>
                    <a:pt x="167" y="572"/>
                    <a:pt x="212" y="620"/>
                    <a:pt x="259" y="620"/>
                  </a:cubicBezTo>
                  <a:cubicBezTo>
                    <a:pt x="270" y="620"/>
                    <a:pt x="280" y="617"/>
                    <a:pt x="291" y="612"/>
                  </a:cubicBezTo>
                  <a:cubicBezTo>
                    <a:pt x="335" y="597"/>
                    <a:pt x="364" y="554"/>
                    <a:pt x="378" y="510"/>
                  </a:cubicBezTo>
                  <a:cubicBezTo>
                    <a:pt x="407" y="396"/>
                    <a:pt x="421" y="1"/>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3"/>
            <p:cNvSpPr/>
            <p:nvPr/>
          </p:nvSpPr>
          <p:spPr>
            <a:xfrm>
              <a:off x="4694409" y="3487250"/>
              <a:ext cx="65269" cy="94964"/>
            </a:xfrm>
            <a:custGeom>
              <a:avLst/>
              <a:gdLst/>
              <a:ahLst/>
              <a:cxnLst/>
              <a:rect l="l" t="t" r="r" b="b"/>
              <a:pathLst>
                <a:path w="422" h="614" extrusionOk="0">
                  <a:moveTo>
                    <a:pt x="230" y="0"/>
                  </a:moveTo>
                  <a:cubicBezTo>
                    <a:pt x="226" y="0"/>
                    <a:pt x="222" y="1"/>
                    <a:pt x="219" y="1"/>
                  </a:cubicBezTo>
                  <a:cubicBezTo>
                    <a:pt x="1" y="15"/>
                    <a:pt x="59" y="393"/>
                    <a:pt x="132" y="510"/>
                  </a:cubicBezTo>
                  <a:cubicBezTo>
                    <a:pt x="158" y="562"/>
                    <a:pt x="207" y="614"/>
                    <a:pt x="269" y="614"/>
                  </a:cubicBezTo>
                  <a:cubicBezTo>
                    <a:pt x="276" y="614"/>
                    <a:pt x="284" y="613"/>
                    <a:pt x="291" y="612"/>
                  </a:cubicBezTo>
                  <a:cubicBezTo>
                    <a:pt x="335" y="597"/>
                    <a:pt x="364" y="553"/>
                    <a:pt x="364" y="495"/>
                  </a:cubicBezTo>
                  <a:cubicBezTo>
                    <a:pt x="407" y="381"/>
                    <a:pt x="422"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3"/>
            <p:cNvSpPr/>
            <p:nvPr/>
          </p:nvSpPr>
          <p:spPr>
            <a:xfrm>
              <a:off x="4804686" y="3608662"/>
              <a:ext cx="65269" cy="94964"/>
            </a:xfrm>
            <a:custGeom>
              <a:avLst/>
              <a:gdLst/>
              <a:ahLst/>
              <a:cxnLst/>
              <a:rect l="l" t="t" r="r" b="b"/>
              <a:pathLst>
                <a:path w="422" h="614" extrusionOk="0">
                  <a:moveTo>
                    <a:pt x="229" y="1"/>
                  </a:moveTo>
                  <a:cubicBezTo>
                    <a:pt x="226" y="1"/>
                    <a:pt x="222" y="1"/>
                    <a:pt x="218" y="1"/>
                  </a:cubicBezTo>
                  <a:cubicBezTo>
                    <a:pt x="0" y="16"/>
                    <a:pt x="58" y="394"/>
                    <a:pt x="131" y="510"/>
                  </a:cubicBezTo>
                  <a:cubicBezTo>
                    <a:pt x="157" y="562"/>
                    <a:pt x="218" y="614"/>
                    <a:pt x="272" y="614"/>
                  </a:cubicBezTo>
                  <a:cubicBezTo>
                    <a:pt x="278" y="614"/>
                    <a:pt x="285" y="613"/>
                    <a:pt x="291" y="612"/>
                  </a:cubicBezTo>
                  <a:cubicBezTo>
                    <a:pt x="335" y="597"/>
                    <a:pt x="364" y="554"/>
                    <a:pt x="378" y="495"/>
                  </a:cubicBezTo>
                  <a:cubicBezTo>
                    <a:pt x="407" y="381"/>
                    <a:pt x="421"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3"/>
            <p:cNvSpPr/>
            <p:nvPr/>
          </p:nvSpPr>
          <p:spPr>
            <a:xfrm>
              <a:off x="4712505" y="3730074"/>
              <a:ext cx="65269" cy="95892"/>
            </a:xfrm>
            <a:custGeom>
              <a:avLst/>
              <a:gdLst/>
              <a:ahLst/>
              <a:cxnLst/>
              <a:rect l="l" t="t" r="r" b="b"/>
              <a:pathLst>
                <a:path w="422" h="620" extrusionOk="0">
                  <a:moveTo>
                    <a:pt x="242" y="1"/>
                  </a:moveTo>
                  <a:cubicBezTo>
                    <a:pt x="239" y="1"/>
                    <a:pt x="236" y="1"/>
                    <a:pt x="233" y="1"/>
                  </a:cubicBezTo>
                  <a:cubicBezTo>
                    <a:pt x="0" y="30"/>
                    <a:pt x="73" y="408"/>
                    <a:pt x="131" y="525"/>
                  </a:cubicBezTo>
                  <a:cubicBezTo>
                    <a:pt x="166" y="572"/>
                    <a:pt x="212" y="620"/>
                    <a:pt x="259" y="620"/>
                  </a:cubicBezTo>
                  <a:cubicBezTo>
                    <a:pt x="269" y="620"/>
                    <a:pt x="280" y="617"/>
                    <a:pt x="291" y="612"/>
                  </a:cubicBezTo>
                  <a:cubicBezTo>
                    <a:pt x="334" y="597"/>
                    <a:pt x="364" y="554"/>
                    <a:pt x="378" y="510"/>
                  </a:cubicBezTo>
                  <a:cubicBezTo>
                    <a:pt x="421" y="396"/>
                    <a:pt x="422" y="1"/>
                    <a:pt x="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3"/>
            <p:cNvSpPr/>
            <p:nvPr/>
          </p:nvSpPr>
          <p:spPr>
            <a:xfrm>
              <a:off x="4620170" y="3883037"/>
              <a:ext cx="65423" cy="95119"/>
            </a:xfrm>
            <a:custGeom>
              <a:avLst/>
              <a:gdLst/>
              <a:ahLst/>
              <a:cxnLst/>
              <a:rect l="l" t="t" r="r" b="b"/>
              <a:pathLst>
                <a:path w="423" h="615" extrusionOk="0">
                  <a:moveTo>
                    <a:pt x="229" y="0"/>
                  </a:moveTo>
                  <a:cubicBezTo>
                    <a:pt x="226" y="0"/>
                    <a:pt x="223" y="1"/>
                    <a:pt x="219" y="1"/>
                  </a:cubicBezTo>
                  <a:cubicBezTo>
                    <a:pt x="1" y="30"/>
                    <a:pt x="59" y="408"/>
                    <a:pt x="132" y="524"/>
                  </a:cubicBezTo>
                  <a:cubicBezTo>
                    <a:pt x="157" y="575"/>
                    <a:pt x="215" y="614"/>
                    <a:pt x="268" y="614"/>
                  </a:cubicBezTo>
                  <a:cubicBezTo>
                    <a:pt x="276" y="614"/>
                    <a:pt x="284" y="613"/>
                    <a:pt x="292" y="612"/>
                  </a:cubicBezTo>
                  <a:cubicBezTo>
                    <a:pt x="335" y="597"/>
                    <a:pt x="364" y="553"/>
                    <a:pt x="379" y="510"/>
                  </a:cubicBezTo>
                  <a:cubicBezTo>
                    <a:pt x="407" y="395"/>
                    <a:pt x="422" y="0"/>
                    <a:pt x="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3"/>
            <p:cNvSpPr/>
            <p:nvPr/>
          </p:nvSpPr>
          <p:spPr>
            <a:xfrm>
              <a:off x="4480817" y="3763791"/>
              <a:ext cx="65269" cy="95892"/>
            </a:xfrm>
            <a:custGeom>
              <a:avLst/>
              <a:gdLst/>
              <a:ahLst/>
              <a:cxnLst/>
              <a:rect l="l" t="t" r="r" b="b"/>
              <a:pathLst>
                <a:path w="422" h="620" extrusionOk="0">
                  <a:moveTo>
                    <a:pt x="229" y="1"/>
                  </a:moveTo>
                  <a:cubicBezTo>
                    <a:pt x="226" y="1"/>
                    <a:pt x="222" y="1"/>
                    <a:pt x="219" y="1"/>
                  </a:cubicBezTo>
                  <a:cubicBezTo>
                    <a:pt x="0" y="30"/>
                    <a:pt x="59" y="408"/>
                    <a:pt x="131" y="525"/>
                  </a:cubicBezTo>
                  <a:cubicBezTo>
                    <a:pt x="155" y="572"/>
                    <a:pt x="198" y="620"/>
                    <a:pt x="253" y="620"/>
                  </a:cubicBezTo>
                  <a:cubicBezTo>
                    <a:pt x="265" y="620"/>
                    <a:pt x="278" y="617"/>
                    <a:pt x="291" y="612"/>
                  </a:cubicBezTo>
                  <a:cubicBezTo>
                    <a:pt x="335" y="597"/>
                    <a:pt x="364" y="554"/>
                    <a:pt x="364" y="510"/>
                  </a:cubicBezTo>
                  <a:cubicBezTo>
                    <a:pt x="407" y="396"/>
                    <a:pt x="422"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3"/>
            <p:cNvSpPr/>
            <p:nvPr/>
          </p:nvSpPr>
          <p:spPr>
            <a:xfrm>
              <a:off x="4048992" y="1275857"/>
              <a:ext cx="848028" cy="970059"/>
            </a:xfrm>
            <a:custGeom>
              <a:avLst/>
              <a:gdLst/>
              <a:ahLst/>
              <a:cxnLst/>
              <a:rect l="l" t="t" r="r" b="b"/>
              <a:pathLst>
                <a:path w="5483" h="6272" extrusionOk="0">
                  <a:moveTo>
                    <a:pt x="2764" y="1"/>
                  </a:moveTo>
                  <a:cubicBezTo>
                    <a:pt x="2025" y="1"/>
                    <a:pt x="1283" y="352"/>
                    <a:pt x="757" y="995"/>
                  </a:cubicBezTo>
                  <a:cubicBezTo>
                    <a:pt x="481" y="1315"/>
                    <a:pt x="277" y="1707"/>
                    <a:pt x="190" y="2129"/>
                  </a:cubicBezTo>
                  <a:cubicBezTo>
                    <a:pt x="1" y="3060"/>
                    <a:pt x="393" y="4034"/>
                    <a:pt x="1033" y="4732"/>
                  </a:cubicBezTo>
                  <a:cubicBezTo>
                    <a:pt x="1673" y="5415"/>
                    <a:pt x="2545" y="5851"/>
                    <a:pt x="3447" y="6142"/>
                  </a:cubicBezTo>
                  <a:cubicBezTo>
                    <a:pt x="3643" y="6211"/>
                    <a:pt x="3848" y="6271"/>
                    <a:pt x="4056" y="6271"/>
                  </a:cubicBezTo>
                  <a:cubicBezTo>
                    <a:pt x="4109" y="6271"/>
                    <a:pt x="4163" y="6267"/>
                    <a:pt x="4217" y="6258"/>
                  </a:cubicBezTo>
                  <a:cubicBezTo>
                    <a:pt x="4246" y="6244"/>
                    <a:pt x="4290" y="6229"/>
                    <a:pt x="4319" y="6229"/>
                  </a:cubicBezTo>
                  <a:cubicBezTo>
                    <a:pt x="4770" y="6084"/>
                    <a:pt x="5046" y="5619"/>
                    <a:pt x="5206" y="5182"/>
                  </a:cubicBezTo>
                  <a:cubicBezTo>
                    <a:pt x="5410" y="4601"/>
                    <a:pt x="5482" y="3990"/>
                    <a:pt x="5453" y="3365"/>
                  </a:cubicBezTo>
                  <a:cubicBezTo>
                    <a:pt x="5424" y="2434"/>
                    <a:pt x="5162" y="1475"/>
                    <a:pt x="4523" y="791"/>
                  </a:cubicBezTo>
                  <a:cubicBezTo>
                    <a:pt x="4174" y="399"/>
                    <a:pt x="3738" y="166"/>
                    <a:pt x="3301" y="65"/>
                  </a:cubicBezTo>
                  <a:cubicBezTo>
                    <a:pt x="3124" y="22"/>
                    <a:pt x="2944" y="1"/>
                    <a:pt x="2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3"/>
            <p:cNvSpPr/>
            <p:nvPr/>
          </p:nvSpPr>
          <p:spPr>
            <a:xfrm>
              <a:off x="4242478" y="1762741"/>
              <a:ext cx="78879" cy="86458"/>
            </a:xfrm>
            <a:custGeom>
              <a:avLst/>
              <a:gdLst/>
              <a:ahLst/>
              <a:cxnLst/>
              <a:rect l="l" t="t" r="r" b="b"/>
              <a:pathLst>
                <a:path w="510" h="559" extrusionOk="0">
                  <a:moveTo>
                    <a:pt x="243" y="0"/>
                  </a:moveTo>
                  <a:cubicBezTo>
                    <a:pt x="226" y="0"/>
                    <a:pt x="208" y="4"/>
                    <a:pt x="189" y="13"/>
                  </a:cubicBezTo>
                  <a:cubicBezTo>
                    <a:pt x="0" y="115"/>
                    <a:pt x="189" y="435"/>
                    <a:pt x="291" y="508"/>
                  </a:cubicBezTo>
                  <a:cubicBezTo>
                    <a:pt x="329" y="536"/>
                    <a:pt x="373" y="558"/>
                    <a:pt x="415" y="558"/>
                  </a:cubicBezTo>
                  <a:cubicBezTo>
                    <a:pt x="438" y="558"/>
                    <a:pt x="460" y="552"/>
                    <a:pt x="480" y="537"/>
                  </a:cubicBezTo>
                  <a:cubicBezTo>
                    <a:pt x="509" y="508"/>
                    <a:pt x="509" y="450"/>
                    <a:pt x="509" y="406"/>
                  </a:cubicBezTo>
                  <a:cubicBezTo>
                    <a:pt x="496" y="302"/>
                    <a:pt x="390"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3"/>
            <p:cNvSpPr/>
            <p:nvPr/>
          </p:nvSpPr>
          <p:spPr>
            <a:xfrm>
              <a:off x="4282845" y="1607458"/>
              <a:ext cx="78879" cy="86612"/>
            </a:xfrm>
            <a:custGeom>
              <a:avLst/>
              <a:gdLst/>
              <a:ahLst/>
              <a:cxnLst/>
              <a:rect l="l" t="t" r="r" b="b"/>
              <a:pathLst>
                <a:path w="510" h="560" extrusionOk="0">
                  <a:moveTo>
                    <a:pt x="244" y="1"/>
                  </a:moveTo>
                  <a:cubicBezTo>
                    <a:pt x="226" y="1"/>
                    <a:pt x="208" y="5"/>
                    <a:pt x="190" y="14"/>
                  </a:cubicBezTo>
                  <a:cubicBezTo>
                    <a:pt x="1" y="116"/>
                    <a:pt x="190" y="436"/>
                    <a:pt x="292" y="509"/>
                  </a:cubicBezTo>
                  <a:cubicBezTo>
                    <a:pt x="330" y="537"/>
                    <a:pt x="374" y="559"/>
                    <a:pt x="416" y="559"/>
                  </a:cubicBezTo>
                  <a:cubicBezTo>
                    <a:pt x="438" y="559"/>
                    <a:pt x="460" y="553"/>
                    <a:pt x="481" y="538"/>
                  </a:cubicBezTo>
                  <a:cubicBezTo>
                    <a:pt x="510" y="509"/>
                    <a:pt x="510" y="450"/>
                    <a:pt x="510" y="407"/>
                  </a:cubicBezTo>
                  <a:cubicBezTo>
                    <a:pt x="497" y="303"/>
                    <a:pt x="391"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3"/>
            <p:cNvSpPr/>
            <p:nvPr/>
          </p:nvSpPr>
          <p:spPr>
            <a:xfrm>
              <a:off x="4440295" y="1669942"/>
              <a:ext cx="81199" cy="87076"/>
            </a:xfrm>
            <a:custGeom>
              <a:avLst/>
              <a:gdLst/>
              <a:ahLst/>
              <a:cxnLst/>
              <a:rect l="l" t="t" r="r" b="b"/>
              <a:pathLst>
                <a:path w="525" h="563" extrusionOk="0">
                  <a:moveTo>
                    <a:pt x="249" y="0"/>
                  </a:moveTo>
                  <a:cubicBezTo>
                    <a:pt x="230" y="0"/>
                    <a:pt x="210" y="5"/>
                    <a:pt x="190" y="17"/>
                  </a:cubicBezTo>
                  <a:cubicBezTo>
                    <a:pt x="1" y="119"/>
                    <a:pt x="190" y="439"/>
                    <a:pt x="306" y="512"/>
                  </a:cubicBezTo>
                  <a:cubicBezTo>
                    <a:pt x="334" y="540"/>
                    <a:pt x="381" y="562"/>
                    <a:pt x="423" y="562"/>
                  </a:cubicBezTo>
                  <a:cubicBezTo>
                    <a:pt x="445" y="562"/>
                    <a:pt x="465" y="556"/>
                    <a:pt x="481" y="541"/>
                  </a:cubicBezTo>
                  <a:cubicBezTo>
                    <a:pt x="510" y="512"/>
                    <a:pt x="524" y="454"/>
                    <a:pt x="510" y="410"/>
                  </a:cubicBezTo>
                  <a:cubicBezTo>
                    <a:pt x="510" y="307"/>
                    <a:pt x="396"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3"/>
            <p:cNvSpPr/>
            <p:nvPr/>
          </p:nvSpPr>
          <p:spPr>
            <a:xfrm>
              <a:off x="4494273" y="1506307"/>
              <a:ext cx="78879" cy="86458"/>
            </a:xfrm>
            <a:custGeom>
              <a:avLst/>
              <a:gdLst/>
              <a:ahLst/>
              <a:cxnLst/>
              <a:rect l="l" t="t" r="r" b="b"/>
              <a:pathLst>
                <a:path w="510" h="559" extrusionOk="0">
                  <a:moveTo>
                    <a:pt x="243" y="1"/>
                  </a:moveTo>
                  <a:cubicBezTo>
                    <a:pt x="226" y="1"/>
                    <a:pt x="208" y="5"/>
                    <a:pt x="190" y="14"/>
                  </a:cubicBezTo>
                  <a:cubicBezTo>
                    <a:pt x="1" y="116"/>
                    <a:pt x="190" y="436"/>
                    <a:pt x="291" y="508"/>
                  </a:cubicBezTo>
                  <a:cubicBezTo>
                    <a:pt x="329" y="537"/>
                    <a:pt x="373" y="559"/>
                    <a:pt x="416" y="559"/>
                  </a:cubicBezTo>
                  <a:cubicBezTo>
                    <a:pt x="438" y="559"/>
                    <a:pt x="460" y="553"/>
                    <a:pt x="480" y="537"/>
                  </a:cubicBezTo>
                  <a:cubicBezTo>
                    <a:pt x="510" y="508"/>
                    <a:pt x="510" y="450"/>
                    <a:pt x="510" y="407"/>
                  </a:cubicBezTo>
                  <a:cubicBezTo>
                    <a:pt x="497" y="302"/>
                    <a:pt x="390" y="1"/>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3"/>
            <p:cNvSpPr/>
            <p:nvPr/>
          </p:nvSpPr>
          <p:spPr>
            <a:xfrm>
              <a:off x="4638266" y="1576061"/>
              <a:ext cx="78879" cy="86458"/>
            </a:xfrm>
            <a:custGeom>
              <a:avLst/>
              <a:gdLst/>
              <a:ahLst/>
              <a:cxnLst/>
              <a:rect l="l" t="t" r="r" b="b"/>
              <a:pathLst>
                <a:path w="510" h="559" extrusionOk="0">
                  <a:moveTo>
                    <a:pt x="243" y="0"/>
                  </a:moveTo>
                  <a:cubicBezTo>
                    <a:pt x="226" y="0"/>
                    <a:pt x="208" y="4"/>
                    <a:pt x="189" y="14"/>
                  </a:cubicBezTo>
                  <a:cubicBezTo>
                    <a:pt x="0" y="115"/>
                    <a:pt x="189" y="435"/>
                    <a:pt x="291" y="508"/>
                  </a:cubicBezTo>
                  <a:cubicBezTo>
                    <a:pt x="329" y="536"/>
                    <a:pt x="373" y="559"/>
                    <a:pt x="415" y="559"/>
                  </a:cubicBezTo>
                  <a:cubicBezTo>
                    <a:pt x="438" y="559"/>
                    <a:pt x="460" y="552"/>
                    <a:pt x="480" y="537"/>
                  </a:cubicBezTo>
                  <a:cubicBezTo>
                    <a:pt x="509" y="508"/>
                    <a:pt x="509" y="450"/>
                    <a:pt x="509" y="406"/>
                  </a:cubicBezTo>
                  <a:cubicBezTo>
                    <a:pt x="496" y="302"/>
                    <a:pt x="390"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3"/>
            <p:cNvSpPr/>
            <p:nvPr/>
          </p:nvSpPr>
          <p:spPr>
            <a:xfrm>
              <a:off x="4600064" y="1719280"/>
              <a:ext cx="81044" cy="87231"/>
            </a:xfrm>
            <a:custGeom>
              <a:avLst/>
              <a:gdLst/>
              <a:ahLst/>
              <a:cxnLst/>
              <a:rect l="l" t="t" r="r" b="b"/>
              <a:pathLst>
                <a:path w="524" h="564" extrusionOk="0">
                  <a:moveTo>
                    <a:pt x="249" y="1"/>
                  </a:moveTo>
                  <a:cubicBezTo>
                    <a:pt x="229" y="1"/>
                    <a:pt x="209" y="6"/>
                    <a:pt x="189" y="18"/>
                  </a:cubicBezTo>
                  <a:cubicBezTo>
                    <a:pt x="0" y="120"/>
                    <a:pt x="189" y="440"/>
                    <a:pt x="305" y="513"/>
                  </a:cubicBezTo>
                  <a:cubicBezTo>
                    <a:pt x="334" y="541"/>
                    <a:pt x="375" y="563"/>
                    <a:pt x="416" y="563"/>
                  </a:cubicBezTo>
                  <a:cubicBezTo>
                    <a:pt x="438" y="563"/>
                    <a:pt x="460" y="557"/>
                    <a:pt x="480" y="542"/>
                  </a:cubicBezTo>
                  <a:cubicBezTo>
                    <a:pt x="509" y="513"/>
                    <a:pt x="523" y="454"/>
                    <a:pt x="509" y="411"/>
                  </a:cubicBezTo>
                  <a:cubicBezTo>
                    <a:pt x="509" y="308"/>
                    <a:pt x="395" y="1"/>
                    <a:pt x="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3"/>
            <p:cNvSpPr/>
            <p:nvPr/>
          </p:nvSpPr>
          <p:spPr>
            <a:xfrm>
              <a:off x="4570832" y="1890339"/>
              <a:ext cx="81044" cy="87076"/>
            </a:xfrm>
            <a:custGeom>
              <a:avLst/>
              <a:gdLst/>
              <a:ahLst/>
              <a:cxnLst/>
              <a:rect l="l" t="t" r="r" b="b"/>
              <a:pathLst>
                <a:path w="524" h="563" extrusionOk="0">
                  <a:moveTo>
                    <a:pt x="263" y="0"/>
                  </a:moveTo>
                  <a:cubicBezTo>
                    <a:pt x="244" y="0"/>
                    <a:pt x="224" y="5"/>
                    <a:pt x="204" y="17"/>
                  </a:cubicBezTo>
                  <a:cubicBezTo>
                    <a:pt x="0" y="119"/>
                    <a:pt x="204" y="439"/>
                    <a:pt x="305" y="512"/>
                  </a:cubicBezTo>
                  <a:cubicBezTo>
                    <a:pt x="343" y="540"/>
                    <a:pt x="387" y="562"/>
                    <a:pt x="425" y="562"/>
                  </a:cubicBezTo>
                  <a:cubicBezTo>
                    <a:pt x="446" y="562"/>
                    <a:pt x="465" y="556"/>
                    <a:pt x="480" y="541"/>
                  </a:cubicBezTo>
                  <a:cubicBezTo>
                    <a:pt x="523" y="512"/>
                    <a:pt x="523" y="453"/>
                    <a:pt x="523" y="410"/>
                  </a:cubicBezTo>
                  <a:cubicBezTo>
                    <a:pt x="511" y="307"/>
                    <a:pt x="407"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3"/>
            <p:cNvSpPr/>
            <p:nvPr/>
          </p:nvSpPr>
          <p:spPr>
            <a:xfrm>
              <a:off x="4402092" y="1834660"/>
              <a:ext cx="81044" cy="86458"/>
            </a:xfrm>
            <a:custGeom>
              <a:avLst/>
              <a:gdLst/>
              <a:ahLst/>
              <a:cxnLst/>
              <a:rect l="l" t="t" r="r" b="b"/>
              <a:pathLst>
                <a:path w="524" h="559" extrusionOk="0">
                  <a:moveTo>
                    <a:pt x="254" y="0"/>
                  </a:moveTo>
                  <a:cubicBezTo>
                    <a:pt x="238" y="0"/>
                    <a:pt x="221" y="5"/>
                    <a:pt x="204" y="14"/>
                  </a:cubicBezTo>
                  <a:cubicBezTo>
                    <a:pt x="1" y="116"/>
                    <a:pt x="204" y="435"/>
                    <a:pt x="306" y="508"/>
                  </a:cubicBezTo>
                  <a:cubicBezTo>
                    <a:pt x="334" y="536"/>
                    <a:pt x="381" y="559"/>
                    <a:pt x="423" y="559"/>
                  </a:cubicBezTo>
                  <a:cubicBezTo>
                    <a:pt x="445" y="559"/>
                    <a:pt x="465" y="552"/>
                    <a:pt x="480" y="537"/>
                  </a:cubicBezTo>
                  <a:cubicBezTo>
                    <a:pt x="524" y="508"/>
                    <a:pt x="524" y="450"/>
                    <a:pt x="524" y="406"/>
                  </a:cubicBezTo>
                  <a:cubicBezTo>
                    <a:pt x="511" y="302"/>
                    <a:pt x="393"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2" name="Google Shape;1442;p23"/>
          <p:cNvGrpSpPr/>
          <p:nvPr/>
        </p:nvGrpSpPr>
        <p:grpSpPr>
          <a:xfrm>
            <a:off x="-542419" y="391267"/>
            <a:ext cx="733555" cy="680209"/>
            <a:chOff x="3140875" y="269912"/>
            <a:chExt cx="2729001" cy="2530539"/>
          </a:xfrm>
        </p:grpSpPr>
        <p:sp>
          <p:nvSpPr>
            <p:cNvPr id="1443" name="Google Shape;1443;p23"/>
            <p:cNvSpPr/>
            <p:nvPr/>
          </p:nvSpPr>
          <p:spPr>
            <a:xfrm>
              <a:off x="3140875" y="269912"/>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3"/>
            <p:cNvSpPr/>
            <p:nvPr/>
          </p:nvSpPr>
          <p:spPr>
            <a:xfrm>
              <a:off x="3528878" y="634486"/>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3"/>
            <p:cNvSpPr/>
            <p:nvPr/>
          </p:nvSpPr>
          <p:spPr>
            <a:xfrm>
              <a:off x="4182636" y="1121701"/>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3"/>
            <p:cNvSpPr/>
            <p:nvPr/>
          </p:nvSpPr>
          <p:spPr>
            <a:xfrm>
              <a:off x="4634814" y="1369344"/>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3"/>
            <p:cNvSpPr/>
            <p:nvPr/>
          </p:nvSpPr>
          <p:spPr>
            <a:xfrm>
              <a:off x="4425950" y="1565411"/>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3"/>
            <p:cNvSpPr/>
            <p:nvPr/>
          </p:nvSpPr>
          <p:spPr>
            <a:xfrm>
              <a:off x="4586191" y="1674665"/>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3"/>
            <p:cNvSpPr/>
            <p:nvPr/>
          </p:nvSpPr>
          <p:spPr>
            <a:xfrm>
              <a:off x="4514732" y="1456747"/>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3"/>
            <p:cNvSpPr/>
            <p:nvPr/>
          </p:nvSpPr>
          <p:spPr>
            <a:xfrm>
              <a:off x="4689343" y="1512260"/>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3"/>
            <p:cNvSpPr/>
            <p:nvPr/>
          </p:nvSpPr>
          <p:spPr>
            <a:xfrm>
              <a:off x="4480282" y="1377021"/>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3"/>
            <p:cNvSpPr/>
            <p:nvPr/>
          </p:nvSpPr>
          <p:spPr>
            <a:xfrm>
              <a:off x="4580482" y="1568364"/>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3"/>
            <p:cNvSpPr/>
            <p:nvPr/>
          </p:nvSpPr>
          <p:spPr>
            <a:xfrm>
              <a:off x="4723596" y="1641987"/>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3"/>
            <p:cNvSpPr/>
            <p:nvPr/>
          </p:nvSpPr>
          <p:spPr>
            <a:xfrm>
              <a:off x="4408823" y="1465606"/>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3"/>
            <p:cNvSpPr/>
            <p:nvPr/>
          </p:nvSpPr>
          <p:spPr>
            <a:xfrm>
              <a:off x="4572017" y="1318555"/>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6" name="Google Shape;1456;p23"/>
          <p:cNvSpPr/>
          <p:nvPr/>
        </p:nvSpPr>
        <p:spPr>
          <a:xfrm>
            <a:off x="8606248" y="1017721"/>
            <a:ext cx="913639" cy="958806"/>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7" name="Google Shape;1457;p23"/>
          <p:cNvGrpSpPr/>
          <p:nvPr/>
        </p:nvGrpSpPr>
        <p:grpSpPr>
          <a:xfrm rot="5060313">
            <a:off x="8438698" y="-302050"/>
            <a:ext cx="675390" cy="671850"/>
            <a:chOff x="1918704" y="1078327"/>
            <a:chExt cx="3234337" cy="3217388"/>
          </a:xfrm>
        </p:grpSpPr>
        <p:sp>
          <p:nvSpPr>
            <p:cNvPr id="1458" name="Google Shape;1458;p23"/>
            <p:cNvSpPr/>
            <p:nvPr/>
          </p:nvSpPr>
          <p:spPr>
            <a:xfrm>
              <a:off x="1921954" y="1078327"/>
              <a:ext cx="3231086" cy="3217388"/>
            </a:xfrm>
            <a:custGeom>
              <a:avLst/>
              <a:gdLst/>
              <a:ahLst/>
              <a:cxnLst/>
              <a:rect l="l" t="t" r="r" b="b"/>
              <a:pathLst>
                <a:path w="13916" h="13857" extrusionOk="0">
                  <a:moveTo>
                    <a:pt x="7241" y="1"/>
                  </a:moveTo>
                  <a:cubicBezTo>
                    <a:pt x="7023" y="1"/>
                    <a:pt x="6791" y="30"/>
                    <a:pt x="6543" y="73"/>
                  </a:cubicBezTo>
                  <a:cubicBezTo>
                    <a:pt x="6296" y="131"/>
                    <a:pt x="6049" y="204"/>
                    <a:pt x="5787" y="277"/>
                  </a:cubicBezTo>
                  <a:cubicBezTo>
                    <a:pt x="5555" y="349"/>
                    <a:pt x="5337" y="437"/>
                    <a:pt x="5133" y="524"/>
                  </a:cubicBezTo>
                  <a:cubicBezTo>
                    <a:pt x="4944" y="611"/>
                    <a:pt x="4741" y="728"/>
                    <a:pt x="4537" y="844"/>
                  </a:cubicBezTo>
                  <a:cubicBezTo>
                    <a:pt x="4319" y="975"/>
                    <a:pt x="4130" y="1091"/>
                    <a:pt x="3970" y="1236"/>
                  </a:cubicBezTo>
                  <a:cubicBezTo>
                    <a:pt x="3606" y="1513"/>
                    <a:pt x="3287" y="1847"/>
                    <a:pt x="3010" y="2211"/>
                  </a:cubicBezTo>
                  <a:cubicBezTo>
                    <a:pt x="2850" y="2400"/>
                    <a:pt x="2734" y="2589"/>
                    <a:pt x="2618" y="2778"/>
                  </a:cubicBezTo>
                  <a:cubicBezTo>
                    <a:pt x="2603" y="2807"/>
                    <a:pt x="2589" y="2850"/>
                    <a:pt x="2560" y="2879"/>
                  </a:cubicBezTo>
                  <a:lnTo>
                    <a:pt x="2545" y="2908"/>
                  </a:lnTo>
                  <a:lnTo>
                    <a:pt x="2530" y="2938"/>
                  </a:lnTo>
                  <a:lnTo>
                    <a:pt x="2516" y="2967"/>
                  </a:lnTo>
                  <a:cubicBezTo>
                    <a:pt x="2487" y="3025"/>
                    <a:pt x="2443" y="3083"/>
                    <a:pt x="2414" y="3141"/>
                  </a:cubicBezTo>
                  <a:lnTo>
                    <a:pt x="2371" y="3214"/>
                  </a:lnTo>
                  <a:lnTo>
                    <a:pt x="2356" y="3243"/>
                  </a:lnTo>
                  <a:cubicBezTo>
                    <a:pt x="2298" y="3330"/>
                    <a:pt x="2254" y="3403"/>
                    <a:pt x="2211" y="3490"/>
                  </a:cubicBezTo>
                  <a:cubicBezTo>
                    <a:pt x="2211" y="3505"/>
                    <a:pt x="2211" y="3505"/>
                    <a:pt x="2211" y="3519"/>
                  </a:cubicBezTo>
                  <a:cubicBezTo>
                    <a:pt x="2007" y="3621"/>
                    <a:pt x="1804" y="3766"/>
                    <a:pt x="1614" y="3941"/>
                  </a:cubicBezTo>
                  <a:cubicBezTo>
                    <a:pt x="1411" y="4130"/>
                    <a:pt x="1222" y="4333"/>
                    <a:pt x="1047" y="4566"/>
                  </a:cubicBezTo>
                  <a:cubicBezTo>
                    <a:pt x="858" y="4813"/>
                    <a:pt x="698" y="5060"/>
                    <a:pt x="568" y="5308"/>
                  </a:cubicBezTo>
                  <a:cubicBezTo>
                    <a:pt x="408" y="5584"/>
                    <a:pt x="291" y="5831"/>
                    <a:pt x="219" y="6064"/>
                  </a:cubicBezTo>
                  <a:cubicBezTo>
                    <a:pt x="131" y="6282"/>
                    <a:pt x="88" y="6471"/>
                    <a:pt x="44" y="6645"/>
                  </a:cubicBezTo>
                  <a:cubicBezTo>
                    <a:pt x="15" y="6863"/>
                    <a:pt x="1" y="7110"/>
                    <a:pt x="1" y="7358"/>
                  </a:cubicBezTo>
                  <a:cubicBezTo>
                    <a:pt x="15" y="7837"/>
                    <a:pt x="131" y="8332"/>
                    <a:pt x="335" y="8826"/>
                  </a:cubicBezTo>
                  <a:cubicBezTo>
                    <a:pt x="524" y="9277"/>
                    <a:pt x="771" y="9742"/>
                    <a:pt x="1077" y="10178"/>
                  </a:cubicBezTo>
                  <a:cubicBezTo>
                    <a:pt x="1222" y="10396"/>
                    <a:pt x="1382" y="10600"/>
                    <a:pt x="1542" y="10789"/>
                  </a:cubicBezTo>
                  <a:cubicBezTo>
                    <a:pt x="1629" y="10891"/>
                    <a:pt x="1716" y="10993"/>
                    <a:pt x="1804" y="11080"/>
                  </a:cubicBezTo>
                  <a:cubicBezTo>
                    <a:pt x="1847" y="11123"/>
                    <a:pt x="1876" y="11167"/>
                    <a:pt x="1920" y="11211"/>
                  </a:cubicBezTo>
                  <a:lnTo>
                    <a:pt x="1949" y="11240"/>
                  </a:lnTo>
                  <a:cubicBezTo>
                    <a:pt x="1963" y="11254"/>
                    <a:pt x="1978" y="11254"/>
                    <a:pt x="1993" y="11283"/>
                  </a:cubicBezTo>
                  <a:cubicBezTo>
                    <a:pt x="1993" y="11298"/>
                    <a:pt x="2007" y="11298"/>
                    <a:pt x="2022" y="11312"/>
                  </a:cubicBezTo>
                  <a:cubicBezTo>
                    <a:pt x="2051" y="11371"/>
                    <a:pt x="2065" y="11443"/>
                    <a:pt x="2094" y="11516"/>
                  </a:cubicBezTo>
                  <a:lnTo>
                    <a:pt x="2109" y="11560"/>
                  </a:lnTo>
                  <a:cubicBezTo>
                    <a:pt x="2123" y="11589"/>
                    <a:pt x="2152" y="11618"/>
                    <a:pt x="2196" y="11618"/>
                  </a:cubicBezTo>
                  <a:cubicBezTo>
                    <a:pt x="2225" y="11618"/>
                    <a:pt x="2254" y="11603"/>
                    <a:pt x="2269" y="11574"/>
                  </a:cubicBezTo>
                  <a:cubicBezTo>
                    <a:pt x="2341" y="11487"/>
                    <a:pt x="2385" y="11371"/>
                    <a:pt x="2429" y="11254"/>
                  </a:cubicBezTo>
                  <a:cubicBezTo>
                    <a:pt x="2472" y="11123"/>
                    <a:pt x="2501" y="11007"/>
                    <a:pt x="2516" y="10876"/>
                  </a:cubicBezTo>
                  <a:cubicBezTo>
                    <a:pt x="2530" y="10716"/>
                    <a:pt x="2545" y="10571"/>
                    <a:pt x="2545" y="10455"/>
                  </a:cubicBezTo>
                  <a:cubicBezTo>
                    <a:pt x="2545" y="10411"/>
                    <a:pt x="2545" y="10367"/>
                    <a:pt x="2530" y="10338"/>
                  </a:cubicBezTo>
                  <a:lnTo>
                    <a:pt x="2530" y="10338"/>
                  </a:lnTo>
                  <a:cubicBezTo>
                    <a:pt x="2647" y="10556"/>
                    <a:pt x="2763" y="10760"/>
                    <a:pt x="2909" y="10934"/>
                  </a:cubicBezTo>
                  <a:cubicBezTo>
                    <a:pt x="3141" y="11254"/>
                    <a:pt x="3417" y="11530"/>
                    <a:pt x="3737" y="11778"/>
                  </a:cubicBezTo>
                  <a:cubicBezTo>
                    <a:pt x="4014" y="11981"/>
                    <a:pt x="4348" y="12185"/>
                    <a:pt x="4726" y="12388"/>
                  </a:cubicBezTo>
                  <a:cubicBezTo>
                    <a:pt x="5060" y="12563"/>
                    <a:pt x="5409" y="12723"/>
                    <a:pt x="5700" y="12854"/>
                  </a:cubicBezTo>
                  <a:lnTo>
                    <a:pt x="5816" y="12912"/>
                  </a:lnTo>
                  <a:cubicBezTo>
                    <a:pt x="6136" y="13057"/>
                    <a:pt x="6529" y="13232"/>
                    <a:pt x="6907" y="13435"/>
                  </a:cubicBezTo>
                  <a:cubicBezTo>
                    <a:pt x="7169" y="13581"/>
                    <a:pt x="7387" y="13711"/>
                    <a:pt x="7576" y="13842"/>
                  </a:cubicBezTo>
                  <a:cubicBezTo>
                    <a:pt x="7590" y="13842"/>
                    <a:pt x="7605" y="13857"/>
                    <a:pt x="7634" y="13857"/>
                  </a:cubicBezTo>
                  <a:cubicBezTo>
                    <a:pt x="7648" y="13857"/>
                    <a:pt x="7663" y="13842"/>
                    <a:pt x="7678" y="13828"/>
                  </a:cubicBezTo>
                  <a:cubicBezTo>
                    <a:pt x="7707" y="13813"/>
                    <a:pt x="7707" y="13784"/>
                    <a:pt x="7707" y="13755"/>
                  </a:cubicBezTo>
                  <a:cubicBezTo>
                    <a:pt x="7707" y="13682"/>
                    <a:pt x="7692" y="13624"/>
                    <a:pt x="7692" y="13566"/>
                  </a:cubicBezTo>
                  <a:cubicBezTo>
                    <a:pt x="7678" y="13493"/>
                    <a:pt x="7663" y="13435"/>
                    <a:pt x="7663" y="13377"/>
                  </a:cubicBezTo>
                  <a:cubicBezTo>
                    <a:pt x="7634" y="13217"/>
                    <a:pt x="7605" y="13086"/>
                    <a:pt x="7576" y="12970"/>
                  </a:cubicBezTo>
                  <a:cubicBezTo>
                    <a:pt x="7547" y="12854"/>
                    <a:pt x="7503" y="12708"/>
                    <a:pt x="7430" y="12563"/>
                  </a:cubicBezTo>
                  <a:cubicBezTo>
                    <a:pt x="7417" y="12550"/>
                    <a:pt x="7416" y="12524"/>
                    <a:pt x="7394" y="12509"/>
                  </a:cubicBezTo>
                  <a:lnTo>
                    <a:pt x="7394" y="12509"/>
                  </a:lnTo>
                  <a:cubicBezTo>
                    <a:pt x="7537" y="12594"/>
                    <a:pt x="7680" y="12651"/>
                    <a:pt x="7838" y="12708"/>
                  </a:cubicBezTo>
                  <a:cubicBezTo>
                    <a:pt x="8041" y="12781"/>
                    <a:pt x="8259" y="12854"/>
                    <a:pt x="8535" y="12912"/>
                  </a:cubicBezTo>
                  <a:cubicBezTo>
                    <a:pt x="8768" y="12955"/>
                    <a:pt x="9001" y="12999"/>
                    <a:pt x="9219" y="13028"/>
                  </a:cubicBezTo>
                  <a:cubicBezTo>
                    <a:pt x="9466" y="13072"/>
                    <a:pt x="9728" y="13115"/>
                    <a:pt x="9989" y="13173"/>
                  </a:cubicBezTo>
                  <a:cubicBezTo>
                    <a:pt x="10178" y="13217"/>
                    <a:pt x="10338" y="13261"/>
                    <a:pt x="10484" y="13304"/>
                  </a:cubicBezTo>
                  <a:cubicBezTo>
                    <a:pt x="10644" y="13362"/>
                    <a:pt x="10804" y="13435"/>
                    <a:pt x="10964" y="13508"/>
                  </a:cubicBezTo>
                  <a:lnTo>
                    <a:pt x="11007" y="13508"/>
                  </a:lnTo>
                  <a:cubicBezTo>
                    <a:pt x="11036" y="13508"/>
                    <a:pt x="11051" y="13493"/>
                    <a:pt x="11065" y="13493"/>
                  </a:cubicBezTo>
                  <a:cubicBezTo>
                    <a:pt x="11080" y="13464"/>
                    <a:pt x="11094" y="13450"/>
                    <a:pt x="11094" y="13421"/>
                  </a:cubicBezTo>
                  <a:cubicBezTo>
                    <a:pt x="11109" y="13304"/>
                    <a:pt x="11094" y="13203"/>
                    <a:pt x="11080" y="13115"/>
                  </a:cubicBezTo>
                  <a:cubicBezTo>
                    <a:pt x="11051" y="13014"/>
                    <a:pt x="11022" y="12912"/>
                    <a:pt x="10993" y="12839"/>
                  </a:cubicBezTo>
                  <a:cubicBezTo>
                    <a:pt x="10949" y="12723"/>
                    <a:pt x="10891" y="12621"/>
                    <a:pt x="10818" y="12548"/>
                  </a:cubicBezTo>
                  <a:lnTo>
                    <a:pt x="10818" y="12548"/>
                  </a:lnTo>
                  <a:cubicBezTo>
                    <a:pt x="10964" y="12606"/>
                    <a:pt x="11109" y="12665"/>
                    <a:pt x="11269" y="12694"/>
                  </a:cubicBezTo>
                  <a:cubicBezTo>
                    <a:pt x="11487" y="12752"/>
                    <a:pt x="11720" y="12795"/>
                    <a:pt x="12025" y="12825"/>
                  </a:cubicBezTo>
                  <a:cubicBezTo>
                    <a:pt x="12170" y="12839"/>
                    <a:pt x="12316" y="12854"/>
                    <a:pt x="12461" y="12868"/>
                  </a:cubicBezTo>
                  <a:cubicBezTo>
                    <a:pt x="12810" y="12897"/>
                    <a:pt x="13188" y="12926"/>
                    <a:pt x="13552" y="13014"/>
                  </a:cubicBezTo>
                  <a:cubicBezTo>
                    <a:pt x="13639" y="13028"/>
                    <a:pt x="13712" y="13043"/>
                    <a:pt x="13799" y="13072"/>
                  </a:cubicBezTo>
                  <a:cubicBezTo>
                    <a:pt x="13799" y="13086"/>
                    <a:pt x="13813" y="13086"/>
                    <a:pt x="13828" y="13086"/>
                  </a:cubicBezTo>
                  <a:cubicBezTo>
                    <a:pt x="13857" y="13086"/>
                    <a:pt x="13886" y="13072"/>
                    <a:pt x="13901" y="13043"/>
                  </a:cubicBezTo>
                  <a:cubicBezTo>
                    <a:pt x="13915" y="13028"/>
                    <a:pt x="13915" y="12984"/>
                    <a:pt x="13901" y="12955"/>
                  </a:cubicBezTo>
                  <a:lnTo>
                    <a:pt x="13872" y="12897"/>
                  </a:lnTo>
                  <a:cubicBezTo>
                    <a:pt x="13857" y="12868"/>
                    <a:pt x="13828" y="12839"/>
                    <a:pt x="13813" y="12795"/>
                  </a:cubicBezTo>
                  <a:cubicBezTo>
                    <a:pt x="13784" y="12752"/>
                    <a:pt x="13770" y="12694"/>
                    <a:pt x="13741" y="12650"/>
                  </a:cubicBezTo>
                  <a:cubicBezTo>
                    <a:pt x="13697" y="12548"/>
                    <a:pt x="13668" y="12446"/>
                    <a:pt x="13624" y="12330"/>
                  </a:cubicBezTo>
                  <a:cubicBezTo>
                    <a:pt x="13523" y="11952"/>
                    <a:pt x="13479" y="11530"/>
                    <a:pt x="13435" y="11182"/>
                  </a:cubicBezTo>
                  <a:lnTo>
                    <a:pt x="13435" y="11152"/>
                  </a:lnTo>
                  <a:cubicBezTo>
                    <a:pt x="13421" y="10963"/>
                    <a:pt x="13392" y="10716"/>
                    <a:pt x="13363" y="10484"/>
                  </a:cubicBezTo>
                  <a:cubicBezTo>
                    <a:pt x="13319" y="10309"/>
                    <a:pt x="13290" y="10164"/>
                    <a:pt x="13261" y="10033"/>
                  </a:cubicBezTo>
                  <a:cubicBezTo>
                    <a:pt x="13217" y="9858"/>
                    <a:pt x="13159" y="9728"/>
                    <a:pt x="13101" y="9597"/>
                  </a:cubicBezTo>
                  <a:cubicBezTo>
                    <a:pt x="13043" y="9437"/>
                    <a:pt x="12956" y="9291"/>
                    <a:pt x="12868" y="9175"/>
                  </a:cubicBezTo>
                  <a:cubicBezTo>
                    <a:pt x="12810" y="9102"/>
                    <a:pt x="12752" y="9044"/>
                    <a:pt x="12708" y="8986"/>
                  </a:cubicBezTo>
                  <a:lnTo>
                    <a:pt x="12708" y="8986"/>
                  </a:lnTo>
                  <a:cubicBezTo>
                    <a:pt x="12999" y="9117"/>
                    <a:pt x="13319" y="9277"/>
                    <a:pt x="13639" y="9451"/>
                  </a:cubicBezTo>
                  <a:lnTo>
                    <a:pt x="13668" y="9466"/>
                  </a:lnTo>
                  <a:lnTo>
                    <a:pt x="13741" y="9509"/>
                  </a:lnTo>
                  <a:cubicBezTo>
                    <a:pt x="13770" y="9524"/>
                    <a:pt x="13784" y="9524"/>
                    <a:pt x="13799" y="9524"/>
                  </a:cubicBezTo>
                  <a:cubicBezTo>
                    <a:pt x="13828" y="9524"/>
                    <a:pt x="13842" y="9524"/>
                    <a:pt x="13857" y="9509"/>
                  </a:cubicBezTo>
                  <a:cubicBezTo>
                    <a:pt x="13886" y="9480"/>
                    <a:pt x="13901" y="9437"/>
                    <a:pt x="13886" y="9393"/>
                  </a:cubicBezTo>
                  <a:cubicBezTo>
                    <a:pt x="13857" y="9335"/>
                    <a:pt x="13828" y="9277"/>
                    <a:pt x="13799" y="9219"/>
                  </a:cubicBezTo>
                  <a:lnTo>
                    <a:pt x="13770" y="9146"/>
                  </a:lnTo>
                  <a:cubicBezTo>
                    <a:pt x="13741" y="9059"/>
                    <a:pt x="13697" y="8986"/>
                    <a:pt x="13668" y="8899"/>
                  </a:cubicBezTo>
                  <a:cubicBezTo>
                    <a:pt x="13595" y="8739"/>
                    <a:pt x="13537" y="8579"/>
                    <a:pt x="13464" y="8419"/>
                  </a:cubicBezTo>
                  <a:lnTo>
                    <a:pt x="13450" y="8375"/>
                  </a:lnTo>
                  <a:cubicBezTo>
                    <a:pt x="13334" y="8099"/>
                    <a:pt x="13188" y="7779"/>
                    <a:pt x="13043" y="7474"/>
                  </a:cubicBezTo>
                  <a:cubicBezTo>
                    <a:pt x="12854" y="7110"/>
                    <a:pt x="12665" y="6834"/>
                    <a:pt x="12461" y="6602"/>
                  </a:cubicBezTo>
                  <a:cubicBezTo>
                    <a:pt x="12345" y="6471"/>
                    <a:pt x="12229" y="6340"/>
                    <a:pt x="12098" y="6238"/>
                  </a:cubicBezTo>
                  <a:cubicBezTo>
                    <a:pt x="11981" y="6136"/>
                    <a:pt x="11880" y="6064"/>
                    <a:pt x="11778" y="6005"/>
                  </a:cubicBezTo>
                  <a:lnTo>
                    <a:pt x="11952" y="6005"/>
                  </a:lnTo>
                  <a:cubicBezTo>
                    <a:pt x="12069" y="6020"/>
                    <a:pt x="12185" y="6020"/>
                    <a:pt x="12301" y="6020"/>
                  </a:cubicBezTo>
                  <a:cubicBezTo>
                    <a:pt x="12403" y="6020"/>
                    <a:pt x="12534" y="6020"/>
                    <a:pt x="12665" y="6005"/>
                  </a:cubicBezTo>
                  <a:cubicBezTo>
                    <a:pt x="12723" y="5991"/>
                    <a:pt x="12781" y="5976"/>
                    <a:pt x="12839" y="5962"/>
                  </a:cubicBezTo>
                  <a:cubicBezTo>
                    <a:pt x="12897" y="5947"/>
                    <a:pt x="12941" y="5933"/>
                    <a:pt x="12999" y="5918"/>
                  </a:cubicBezTo>
                  <a:cubicBezTo>
                    <a:pt x="13014" y="5918"/>
                    <a:pt x="13028" y="5889"/>
                    <a:pt x="13028" y="5875"/>
                  </a:cubicBezTo>
                  <a:cubicBezTo>
                    <a:pt x="13043" y="5845"/>
                    <a:pt x="13028" y="5831"/>
                    <a:pt x="12999" y="5802"/>
                  </a:cubicBezTo>
                  <a:cubicBezTo>
                    <a:pt x="12912" y="5758"/>
                    <a:pt x="12810" y="5686"/>
                    <a:pt x="12708" y="5613"/>
                  </a:cubicBezTo>
                  <a:cubicBezTo>
                    <a:pt x="12621" y="5540"/>
                    <a:pt x="12534" y="5453"/>
                    <a:pt x="12461" y="5380"/>
                  </a:cubicBezTo>
                  <a:cubicBezTo>
                    <a:pt x="12083" y="5031"/>
                    <a:pt x="11792" y="4624"/>
                    <a:pt x="11574" y="4304"/>
                  </a:cubicBezTo>
                  <a:cubicBezTo>
                    <a:pt x="11472" y="4144"/>
                    <a:pt x="11356" y="3984"/>
                    <a:pt x="11254" y="3810"/>
                  </a:cubicBezTo>
                  <a:cubicBezTo>
                    <a:pt x="10949" y="3345"/>
                    <a:pt x="10629" y="2865"/>
                    <a:pt x="10237" y="2458"/>
                  </a:cubicBezTo>
                  <a:cubicBezTo>
                    <a:pt x="9960" y="2152"/>
                    <a:pt x="9655" y="1905"/>
                    <a:pt x="9350" y="1731"/>
                  </a:cubicBezTo>
                  <a:cubicBezTo>
                    <a:pt x="9146" y="1614"/>
                    <a:pt x="8972" y="1527"/>
                    <a:pt x="8783" y="1469"/>
                  </a:cubicBezTo>
                  <a:cubicBezTo>
                    <a:pt x="8710" y="1440"/>
                    <a:pt x="8623" y="1411"/>
                    <a:pt x="8535" y="1396"/>
                  </a:cubicBezTo>
                  <a:lnTo>
                    <a:pt x="8608" y="1396"/>
                  </a:lnTo>
                  <a:cubicBezTo>
                    <a:pt x="8754" y="1396"/>
                    <a:pt x="8913" y="1411"/>
                    <a:pt x="9059" y="1411"/>
                  </a:cubicBezTo>
                  <a:lnTo>
                    <a:pt x="9161" y="1425"/>
                  </a:lnTo>
                  <a:lnTo>
                    <a:pt x="9728" y="1425"/>
                  </a:lnTo>
                  <a:cubicBezTo>
                    <a:pt x="9771" y="1425"/>
                    <a:pt x="9800" y="1382"/>
                    <a:pt x="9800" y="1353"/>
                  </a:cubicBezTo>
                  <a:cubicBezTo>
                    <a:pt x="9800" y="1309"/>
                    <a:pt x="9786" y="1280"/>
                    <a:pt x="9757" y="1265"/>
                  </a:cubicBezTo>
                  <a:lnTo>
                    <a:pt x="9699" y="1236"/>
                  </a:lnTo>
                  <a:lnTo>
                    <a:pt x="9670" y="1222"/>
                  </a:lnTo>
                  <a:cubicBezTo>
                    <a:pt x="9640" y="1207"/>
                    <a:pt x="9611" y="1193"/>
                    <a:pt x="9582" y="1178"/>
                  </a:cubicBezTo>
                  <a:cubicBezTo>
                    <a:pt x="9466" y="1120"/>
                    <a:pt x="9350" y="1033"/>
                    <a:pt x="9233" y="960"/>
                  </a:cubicBezTo>
                  <a:cubicBezTo>
                    <a:pt x="9132" y="887"/>
                    <a:pt x="9044" y="800"/>
                    <a:pt x="8943" y="728"/>
                  </a:cubicBezTo>
                  <a:lnTo>
                    <a:pt x="8913" y="713"/>
                  </a:lnTo>
                  <a:cubicBezTo>
                    <a:pt x="8710" y="553"/>
                    <a:pt x="8477" y="364"/>
                    <a:pt x="8230" y="233"/>
                  </a:cubicBezTo>
                  <a:cubicBezTo>
                    <a:pt x="8070" y="160"/>
                    <a:pt x="7939" y="102"/>
                    <a:pt x="7808" y="73"/>
                  </a:cubicBezTo>
                  <a:cubicBezTo>
                    <a:pt x="7648" y="30"/>
                    <a:pt x="7518" y="15"/>
                    <a:pt x="7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3"/>
            <p:cNvSpPr/>
            <p:nvPr/>
          </p:nvSpPr>
          <p:spPr>
            <a:xfrm>
              <a:off x="2441813" y="1078327"/>
              <a:ext cx="1755783" cy="877891"/>
            </a:xfrm>
            <a:custGeom>
              <a:avLst/>
              <a:gdLst/>
              <a:ahLst/>
              <a:cxnLst/>
              <a:rect l="l" t="t" r="r" b="b"/>
              <a:pathLst>
                <a:path w="7562" h="3781" extrusionOk="0">
                  <a:moveTo>
                    <a:pt x="4988" y="1"/>
                  </a:moveTo>
                  <a:cubicBezTo>
                    <a:pt x="4770" y="1"/>
                    <a:pt x="4537" y="15"/>
                    <a:pt x="4304" y="73"/>
                  </a:cubicBezTo>
                  <a:cubicBezTo>
                    <a:pt x="4057" y="117"/>
                    <a:pt x="3810" y="190"/>
                    <a:pt x="3548" y="262"/>
                  </a:cubicBezTo>
                  <a:cubicBezTo>
                    <a:pt x="3316" y="335"/>
                    <a:pt x="3098" y="422"/>
                    <a:pt x="2894" y="509"/>
                  </a:cubicBezTo>
                  <a:cubicBezTo>
                    <a:pt x="2691" y="611"/>
                    <a:pt x="2487" y="713"/>
                    <a:pt x="2283" y="829"/>
                  </a:cubicBezTo>
                  <a:cubicBezTo>
                    <a:pt x="2080" y="960"/>
                    <a:pt x="1891" y="1091"/>
                    <a:pt x="1716" y="1222"/>
                  </a:cubicBezTo>
                  <a:cubicBezTo>
                    <a:pt x="1367" y="1513"/>
                    <a:pt x="1033" y="1833"/>
                    <a:pt x="757" y="2196"/>
                  </a:cubicBezTo>
                  <a:cubicBezTo>
                    <a:pt x="611" y="2385"/>
                    <a:pt x="481" y="2574"/>
                    <a:pt x="379" y="2763"/>
                  </a:cubicBezTo>
                  <a:cubicBezTo>
                    <a:pt x="350" y="2821"/>
                    <a:pt x="321" y="2879"/>
                    <a:pt x="291" y="2923"/>
                  </a:cubicBezTo>
                  <a:cubicBezTo>
                    <a:pt x="248" y="2996"/>
                    <a:pt x="219" y="3054"/>
                    <a:pt x="175" y="3127"/>
                  </a:cubicBezTo>
                  <a:lnTo>
                    <a:pt x="132" y="3199"/>
                  </a:lnTo>
                  <a:cubicBezTo>
                    <a:pt x="88" y="3272"/>
                    <a:pt x="44" y="3345"/>
                    <a:pt x="1" y="3417"/>
                  </a:cubicBezTo>
                  <a:cubicBezTo>
                    <a:pt x="132" y="3476"/>
                    <a:pt x="248" y="3519"/>
                    <a:pt x="364" y="3577"/>
                  </a:cubicBezTo>
                  <a:cubicBezTo>
                    <a:pt x="510" y="3650"/>
                    <a:pt x="640" y="3708"/>
                    <a:pt x="771" y="3781"/>
                  </a:cubicBezTo>
                  <a:cubicBezTo>
                    <a:pt x="786" y="3694"/>
                    <a:pt x="815" y="3621"/>
                    <a:pt x="844" y="3534"/>
                  </a:cubicBezTo>
                  <a:cubicBezTo>
                    <a:pt x="888" y="3417"/>
                    <a:pt x="931" y="3301"/>
                    <a:pt x="989" y="3185"/>
                  </a:cubicBezTo>
                  <a:cubicBezTo>
                    <a:pt x="1077" y="2981"/>
                    <a:pt x="1193" y="2778"/>
                    <a:pt x="1324" y="2603"/>
                  </a:cubicBezTo>
                  <a:cubicBezTo>
                    <a:pt x="1455" y="2400"/>
                    <a:pt x="1615" y="2225"/>
                    <a:pt x="1775" y="2065"/>
                  </a:cubicBezTo>
                  <a:cubicBezTo>
                    <a:pt x="1934" y="1891"/>
                    <a:pt x="2109" y="1745"/>
                    <a:pt x="2298" y="1600"/>
                  </a:cubicBezTo>
                  <a:cubicBezTo>
                    <a:pt x="2472" y="1469"/>
                    <a:pt x="2676" y="1338"/>
                    <a:pt x="2880" y="1236"/>
                  </a:cubicBezTo>
                  <a:cubicBezTo>
                    <a:pt x="3112" y="1120"/>
                    <a:pt x="3345" y="1033"/>
                    <a:pt x="3592" y="960"/>
                  </a:cubicBezTo>
                  <a:cubicBezTo>
                    <a:pt x="3854" y="873"/>
                    <a:pt x="4115" y="829"/>
                    <a:pt x="4392" y="815"/>
                  </a:cubicBezTo>
                  <a:cubicBezTo>
                    <a:pt x="4493" y="800"/>
                    <a:pt x="4581" y="800"/>
                    <a:pt x="4683" y="800"/>
                  </a:cubicBezTo>
                  <a:cubicBezTo>
                    <a:pt x="4842" y="800"/>
                    <a:pt x="5002" y="815"/>
                    <a:pt x="5162" y="829"/>
                  </a:cubicBezTo>
                  <a:cubicBezTo>
                    <a:pt x="5569" y="858"/>
                    <a:pt x="5977" y="960"/>
                    <a:pt x="6369" y="1062"/>
                  </a:cubicBezTo>
                  <a:cubicBezTo>
                    <a:pt x="6762" y="1164"/>
                    <a:pt x="7154" y="1280"/>
                    <a:pt x="7561" y="1367"/>
                  </a:cubicBezTo>
                  <a:cubicBezTo>
                    <a:pt x="7561" y="1353"/>
                    <a:pt x="7561" y="1353"/>
                    <a:pt x="7561" y="1353"/>
                  </a:cubicBezTo>
                  <a:cubicBezTo>
                    <a:pt x="7561" y="1309"/>
                    <a:pt x="7547" y="1280"/>
                    <a:pt x="7503" y="1265"/>
                  </a:cubicBezTo>
                  <a:lnTo>
                    <a:pt x="7460" y="1236"/>
                  </a:lnTo>
                  <a:cubicBezTo>
                    <a:pt x="7416" y="1222"/>
                    <a:pt x="7387" y="1207"/>
                    <a:pt x="7343" y="1193"/>
                  </a:cubicBezTo>
                  <a:cubicBezTo>
                    <a:pt x="7227" y="1120"/>
                    <a:pt x="7111" y="1047"/>
                    <a:pt x="6994" y="960"/>
                  </a:cubicBezTo>
                  <a:cubicBezTo>
                    <a:pt x="6893" y="887"/>
                    <a:pt x="6791" y="815"/>
                    <a:pt x="6704" y="728"/>
                  </a:cubicBezTo>
                  <a:lnTo>
                    <a:pt x="6674" y="713"/>
                  </a:lnTo>
                  <a:cubicBezTo>
                    <a:pt x="6471" y="553"/>
                    <a:pt x="6238" y="364"/>
                    <a:pt x="5977" y="233"/>
                  </a:cubicBezTo>
                  <a:cubicBezTo>
                    <a:pt x="5831" y="160"/>
                    <a:pt x="5700" y="102"/>
                    <a:pt x="5569" y="73"/>
                  </a:cubicBezTo>
                  <a:cubicBezTo>
                    <a:pt x="5409" y="30"/>
                    <a:pt x="5279" y="15"/>
                    <a:pt x="5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3"/>
            <p:cNvSpPr/>
            <p:nvPr/>
          </p:nvSpPr>
          <p:spPr>
            <a:xfrm>
              <a:off x="2684909" y="1304474"/>
              <a:ext cx="2245229" cy="1117739"/>
            </a:xfrm>
            <a:custGeom>
              <a:avLst/>
              <a:gdLst/>
              <a:ahLst/>
              <a:cxnLst/>
              <a:rect l="l" t="t" r="r" b="b"/>
              <a:pathLst>
                <a:path w="9670" h="4814" extrusionOk="0">
                  <a:moveTo>
                    <a:pt x="3752" y="1"/>
                  </a:moveTo>
                  <a:cubicBezTo>
                    <a:pt x="3577" y="1"/>
                    <a:pt x="3403" y="15"/>
                    <a:pt x="3243" y="30"/>
                  </a:cubicBezTo>
                  <a:lnTo>
                    <a:pt x="3214" y="30"/>
                  </a:lnTo>
                  <a:cubicBezTo>
                    <a:pt x="2923" y="73"/>
                    <a:pt x="2632" y="161"/>
                    <a:pt x="2356" y="277"/>
                  </a:cubicBezTo>
                  <a:cubicBezTo>
                    <a:pt x="2182" y="335"/>
                    <a:pt x="2036" y="422"/>
                    <a:pt x="1876" y="510"/>
                  </a:cubicBezTo>
                  <a:cubicBezTo>
                    <a:pt x="1731" y="597"/>
                    <a:pt x="1585" y="699"/>
                    <a:pt x="1440" y="800"/>
                  </a:cubicBezTo>
                  <a:cubicBezTo>
                    <a:pt x="1178" y="1018"/>
                    <a:pt x="946" y="1251"/>
                    <a:pt x="728" y="1513"/>
                  </a:cubicBezTo>
                  <a:cubicBezTo>
                    <a:pt x="509" y="1804"/>
                    <a:pt x="335" y="2123"/>
                    <a:pt x="190" y="2443"/>
                  </a:cubicBezTo>
                  <a:cubicBezTo>
                    <a:pt x="146" y="2531"/>
                    <a:pt x="117" y="2618"/>
                    <a:pt x="88" y="2705"/>
                  </a:cubicBezTo>
                  <a:cubicBezTo>
                    <a:pt x="59" y="2792"/>
                    <a:pt x="30" y="2880"/>
                    <a:pt x="1" y="2967"/>
                  </a:cubicBezTo>
                  <a:cubicBezTo>
                    <a:pt x="248" y="3098"/>
                    <a:pt x="495" y="3243"/>
                    <a:pt x="728" y="3388"/>
                  </a:cubicBezTo>
                  <a:cubicBezTo>
                    <a:pt x="1135" y="3650"/>
                    <a:pt x="1542" y="3926"/>
                    <a:pt x="1920" y="4217"/>
                  </a:cubicBezTo>
                  <a:cubicBezTo>
                    <a:pt x="1934" y="4217"/>
                    <a:pt x="1949" y="4203"/>
                    <a:pt x="1949" y="4188"/>
                  </a:cubicBezTo>
                  <a:cubicBezTo>
                    <a:pt x="2051" y="4130"/>
                    <a:pt x="2152" y="4057"/>
                    <a:pt x="2254" y="3999"/>
                  </a:cubicBezTo>
                  <a:cubicBezTo>
                    <a:pt x="2371" y="3926"/>
                    <a:pt x="2487" y="3868"/>
                    <a:pt x="2603" y="3810"/>
                  </a:cubicBezTo>
                  <a:cubicBezTo>
                    <a:pt x="2821" y="3694"/>
                    <a:pt x="3068" y="3592"/>
                    <a:pt x="3301" y="3519"/>
                  </a:cubicBezTo>
                  <a:cubicBezTo>
                    <a:pt x="3781" y="3359"/>
                    <a:pt x="4275" y="3287"/>
                    <a:pt x="4770" y="3272"/>
                  </a:cubicBezTo>
                  <a:lnTo>
                    <a:pt x="4828" y="3272"/>
                  </a:lnTo>
                  <a:cubicBezTo>
                    <a:pt x="5060" y="3272"/>
                    <a:pt x="5293" y="3301"/>
                    <a:pt x="5526" y="3330"/>
                  </a:cubicBezTo>
                  <a:cubicBezTo>
                    <a:pt x="5787" y="3359"/>
                    <a:pt x="6035" y="3418"/>
                    <a:pt x="6267" y="3490"/>
                  </a:cubicBezTo>
                  <a:cubicBezTo>
                    <a:pt x="6732" y="3650"/>
                    <a:pt x="7169" y="3854"/>
                    <a:pt x="7590" y="4057"/>
                  </a:cubicBezTo>
                  <a:cubicBezTo>
                    <a:pt x="7881" y="4203"/>
                    <a:pt x="8157" y="4334"/>
                    <a:pt x="8434" y="4450"/>
                  </a:cubicBezTo>
                  <a:cubicBezTo>
                    <a:pt x="8826" y="4610"/>
                    <a:pt x="9219" y="4741"/>
                    <a:pt x="9626" y="4799"/>
                  </a:cubicBezTo>
                  <a:lnTo>
                    <a:pt x="9670" y="4813"/>
                  </a:lnTo>
                  <a:cubicBezTo>
                    <a:pt x="9582" y="4755"/>
                    <a:pt x="9510" y="4697"/>
                    <a:pt x="9422" y="4624"/>
                  </a:cubicBezTo>
                  <a:cubicBezTo>
                    <a:pt x="9335" y="4552"/>
                    <a:pt x="9233" y="4479"/>
                    <a:pt x="9161" y="4406"/>
                  </a:cubicBezTo>
                  <a:cubicBezTo>
                    <a:pt x="8797" y="4057"/>
                    <a:pt x="8492" y="3650"/>
                    <a:pt x="8274" y="3330"/>
                  </a:cubicBezTo>
                  <a:cubicBezTo>
                    <a:pt x="8172" y="3170"/>
                    <a:pt x="8070" y="3010"/>
                    <a:pt x="7968" y="2850"/>
                  </a:cubicBezTo>
                  <a:cubicBezTo>
                    <a:pt x="7663" y="2385"/>
                    <a:pt x="7343" y="1891"/>
                    <a:pt x="6951" y="1484"/>
                  </a:cubicBezTo>
                  <a:cubicBezTo>
                    <a:pt x="6660" y="1178"/>
                    <a:pt x="6354" y="931"/>
                    <a:pt x="6049" y="757"/>
                  </a:cubicBezTo>
                  <a:cubicBezTo>
                    <a:pt x="5860" y="640"/>
                    <a:pt x="5671" y="553"/>
                    <a:pt x="5497" y="495"/>
                  </a:cubicBezTo>
                  <a:cubicBezTo>
                    <a:pt x="5409" y="466"/>
                    <a:pt x="5322" y="437"/>
                    <a:pt x="5235" y="408"/>
                  </a:cubicBezTo>
                  <a:lnTo>
                    <a:pt x="5322" y="408"/>
                  </a:lnTo>
                  <a:cubicBezTo>
                    <a:pt x="5468" y="408"/>
                    <a:pt x="5627" y="422"/>
                    <a:pt x="5773" y="422"/>
                  </a:cubicBezTo>
                  <a:lnTo>
                    <a:pt x="5875" y="437"/>
                  </a:lnTo>
                  <a:cubicBezTo>
                    <a:pt x="5976" y="437"/>
                    <a:pt x="6064" y="437"/>
                    <a:pt x="6165" y="451"/>
                  </a:cubicBezTo>
                  <a:lnTo>
                    <a:pt x="6195" y="451"/>
                  </a:lnTo>
                  <a:cubicBezTo>
                    <a:pt x="6253" y="451"/>
                    <a:pt x="6311" y="451"/>
                    <a:pt x="6369" y="437"/>
                  </a:cubicBezTo>
                  <a:cubicBezTo>
                    <a:pt x="5729" y="306"/>
                    <a:pt x="5089" y="132"/>
                    <a:pt x="4450" y="44"/>
                  </a:cubicBezTo>
                  <a:lnTo>
                    <a:pt x="4435" y="44"/>
                  </a:lnTo>
                  <a:cubicBezTo>
                    <a:pt x="4232" y="15"/>
                    <a:pt x="4043" y="1"/>
                    <a:pt x="3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3"/>
            <p:cNvSpPr/>
            <p:nvPr/>
          </p:nvSpPr>
          <p:spPr>
            <a:xfrm>
              <a:off x="3430914" y="1311207"/>
              <a:ext cx="3715" cy="232"/>
            </a:xfrm>
            <a:custGeom>
              <a:avLst/>
              <a:gdLst/>
              <a:ahLst/>
              <a:cxnLst/>
              <a:rect l="l" t="t" r="r" b="b"/>
              <a:pathLst>
                <a:path w="16" h="1" extrusionOk="0">
                  <a:moveTo>
                    <a:pt x="15" y="1"/>
                  </a:moveTo>
                  <a:lnTo>
                    <a:pt x="1" y="1"/>
                  </a:lnTo>
                  <a:lnTo>
                    <a:pt x="1" y="1"/>
                  </a:lnTo>
                  <a:lnTo>
                    <a:pt x="15" y="1"/>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3"/>
            <p:cNvSpPr/>
            <p:nvPr/>
          </p:nvSpPr>
          <p:spPr>
            <a:xfrm>
              <a:off x="3184567" y="2111314"/>
              <a:ext cx="1954766" cy="1131205"/>
            </a:xfrm>
            <a:custGeom>
              <a:avLst/>
              <a:gdLst/>
              <a:ahLst/>
              <a:cxnLst/>
              <a:rect l="l" t="t" r="r" b="b"/>
              <a:pathLst>
                <a:path w="8419" h="4872" extrusionOk="0">
                  <a:moveTo>
                    <a:pt x="2778" y="1"/>
                  </a:moveTo>
                  <a:cubicBezTo>
                    <a:pt x="2574" y="1"/>
                    <a:pt x="2370" y="15"/>
                    <a:pt x="2167" y="44"/>
                  </a:cubicBezTo>
                  <a:lnTo>
                    <a:pt x="2152" y="44"/>
                  </a:lnTo>
                  <a:cubicBezTo>
                    <a:pt x="1963" y="73"/>
                    <a:pt x="1760" y="117"/>
                    <a:pt x="1556" y="161"/>
                  </a:cubicBezTo>
                  <a:cubicBezTo>
                    <a:pt x="1338" y="219"/>
                    <a:pt x="1135" y="291"/>
                    <a:pt x="931" y="379"/>
                  </a:cubicBezTo>
                  <a:lnTo>
                    <a:pt x="946" y="379"/>
                  </a:lnTo>
                  <a:cubicBezTo>
                    <a:pt x="611" y="524"/>
                    <a:pt x="291" y="699"/>
                    <a:pt x="0" y="917"/>
                  </a:cubicBezTo>
                  <a:cubicBezTo>
                    <a:pt x="189" y="1062"/>
                    <a:pt x="364" y="1207"/>
                    <a:pt x="553" y="1353"/>
                  </a:cubicBezTo>
                  <a:cubicBezTo>
                    <a:pt x="757" y="1527"/>
                    <a:pt x="975" y="1702"/>
                    <a:pt x="1178" y="1876"/>
                  </a:cubicBezTo>
                  <a:cubicBezTo>
                    <a:pt x="1571" y="2225"/>
                    <a:pt x="1963" y="2574"/>
                    <a:pt x="2356" y="2938"/>
                  </a:cubicBezTo>
                  <a:cubicBezTo>
                    <a:pt x="2501" y="3069"/>
                    <a:pt x="2647" y="3199"/>
                    <a:pt x="2778" y="3330"/>
                  </a:cubicBezTo>
                  <a:lnTo>
                    <a:pt x="2792" y="3330"/>
                  </a:lnTo>
                  <a:cubicBezTo>
                    <a:pt x="2981" y="3258"/>
                    <a:pt x="3185" y="3199"/>
                    <a:pt x="3388" y="3156"/>
                  </a:cubicBezTo>
                  <a:cubicBezTo>
                    <a:pt x="3592" y="3112"/>
                    <a:pt x="3795" y="3098"/>
                    <a:pt x="4013" y="3083"/>
                  </a:cubicBezTo>
                  <a:cubicBezTo>
                    <a:pt x="4101" y="3069"/>
                    <a:pt x="4188" y="3069"/>
                    <a:pt x="4290" y="3069"/>
                  </a:cubicBezTo>
                  <a:cubicBezTo>
                    <a:pt x="4624" y="3069"/>
                    <a:pt x="4959" y="3112"/>
                    <a:pt x="5293" y="3170"/>
                  </a:cubicBezTo>
                  <a:cubicBezTo>
                    <a:pt x="5511" y="3214"/>
                    <a:pt x="5715" y="3272"/>
                    <a:pt x="5933" y="3345"/>
                  </a:cubicBezTo>
                  <a:cubicBezTo>
                    <a:pt x="6136" y="3403"/>
                    <a:pt x="6340" y="3476"/>
                    <a:pt x="6529" y="3563"/>
                  </a:cubicBezTo>
                  <a:cubicBezTo>
                    <a:pt x="6732" y="3650"/>
                    <a:pt x="6921" y="3752"/>
                    <a:pt x="7110" y="3854"/>
                  </a:cubicBezTo>
                  <a:cubicBezTo>
                    <a:pt x="7299" y="3955"/>
                    <a:pt x="7474" y="4072"/>
                    <a:pt x="7663" y="4203"/>
                  </a:cubicBezTo>
                  <a:cubicBezTo>
                    <a:pt x="7925" y="4392"/>
                    <a:pt x="8186" y="4624"/>
                    <a:pt x="8419" y="4871"/>
                  </a:cubicBezTo>
                  <a:cubicBezTo>
                    <a:pt x="8404" y="4828"/>
                    <a:pt x="8390" y="4799"/>
                    <a:pt x="8361" y="4755"/>
                  </a:cubicBezTo>
                  <a:lnTo>
                    <a:pt x="8332" y="4697"/>
                  </a:lnTo>
                  <a:cubicBezTo>
                    <a:pt x="8303" y="4610"/>
                    <a:pt x="8259" y="4523"/>
                    <a:pt x="8230" y="4435"/>
                  </a:cubicBezTo>
                  <a:cubicBezTo>
                    <a:pt x="8157" y="4290"/>
                    <a:pt x="8085" y="4130"/>
                    <a:pt x="8026" y="3970"/>
                  </a:cubicBezTo>
                  <a:lnTo>
                    <a:pt x="8012" y="3926"/>
                  </a:lnTo>
                  <a:cubicBezTo>
                    <a:pt x="7881" y="3621"/>
                    <a:pt x="7750" y="3316"/>
                    <a:pt x="7590" y="3025"/>
                  </a:cubicBezTo>
                  <a:cubicBezTo>
                    <a:pt x="7401" y="2661"/>
                    <a:pt x="7227" y="2385"/>
                    <a:pt x="7023" y="2153"/>
                  </a:cubicBezTo>
                  <a:cubicBezTo>
                    <a:pt x="6907" y="2022"/>
                    <a:pt x="6791" y="1891"/>
                    <a:pt x="6660" y="1775"/>
                  </a:cubicBezTo>
                  <a:cubicBezTo>
                    <a:pt x="6558" y="1687"/>
                    <a:pt x="6456" y="1615"/>
                    <a:pt x="6354" y="1542"/>
                  </a:cubicBezTo>
                  <a:lnTo>
                    <a:pt x="6354" y="1542"/>
                  </a:lnTo>
                  <a:lnTo>
                    <a:pt x="6514" y="1556"/>
                  </a:lnTo>
                  <a:lnTo>
                    <a:pt x="6863" y="1556"/>
                  </a:lnTo>
                  <a:cubicBezTo>
                    <a:pt x="6980" y="1556"/>
                    <a:pt x="7096" y="1556"/>
                    <a:pt x="7227" y="1542"/>
                  </a:cubicBezTo>
                  <a:cubicBezTo>
                    <a:pt x="7285" y="1527"/>
                    <a:pt x="7343" y="1527"/>
                    <a:pt x="7401" y="1513"/>
                  </a:cubicBezTo>
                  <a:cubicBezTo>
                    <a:pt x="7459" y="1498"/>
                    <a:pt x="7503" y="1469"/>
                    <a:pt x="7561" y="1455"/>
                  </a:cubicBezTo>
                  <a:cubicBezTo>
                    <a:pt x="7576" y="1455"/>
                    <a:pt x="7590" y="1440"/>
                    <a:pt x="7590" y="1426"/>
                  </a:cubicBezTo>
                  <a:cubicBezTo>
                    <a:pt x="7358" y="1411"/>
                    <a:pt x="7110" y="1367"/>
                    <a:pt x="6878" y="1295"/>
                  </a:cubicBezTo>
                  <a:cubicBezTo>
                    <a:pt x="6645" y="1237"/>
                    <a:pt x="6398" y="1149"/>
                    <a:pt x="6165" y="1048"/>
                  </a:cubicBezTo>
                  <a:cubicBezTo>
                    <a:pt x="5700" y="859"/>
                    <a:pt x="5249" y="611"/>
                    <a:pt x="4769" y="422"/>
                  </a:cubicBezTo>
                  <a:lnTo>
                    <a:pt x="4784" y="422"/>
                  </a:lnTo>
                  <a:cubicBezTo>
                    <a:pt x="4566" y="335"/>
                    <a:pt x="4348" y="248"/>
                    <a:pt x="4130" y="190"/>
                  </a:cubicBezTo>
                  <a:cubicBezTo>
                    <a:pt x="3897" y="117"/>
                    <a:pt x="3664" y="73"/>
                    <a:pt x="3417" y="44"/>
                  </a:cubicBezTo>
                  <a:lnTo>
                    <a:pt x="3446" y="44"/>
                  </a:lnTo>
                  <a:cubicBezTo>
                    <a:pt x="3228" y="15"/>
                    <a:pt x="2996" y="1"/>
                    <a:pt x="2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3"/>
            <p:cNvSpPr/>
            <p:nvPr/>
          </p:nvSpPr>
          <p:spPr>
            <a:xfrm>
              <a:off x="3687476" y="2121530"/>
              <a:ext cx="232" cy="232"/>
            </a:xfrm>
            <a:custGeom>
              <a:avLst/>
              <a:gdLst/>
              <a:ahLst/>
              <a:cxnLst/>
              <a:rect l="l" t="t" r="r" b="b"/>
              <a:pathLst>
                <a:path w="1" h="1" extrusionOk="0">
                  <a:moveTo>
                    <a:pt x="1" y="0"/>
                  </a:moveTo>
                  <a:lnTo>
                    <a:pt x="1" y="0"/>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3"/>
            <p:cNvSpPr/>
            <p:nvPr/>
          </p:nvSpPr>
          <p:spPr>
            <a:xfrm>
              <a:off x="3684226" y="2121530"/>
              <a:ext cx="3483" cy="232"/>
            </a:xfrm>
            <a:custGeom>
              <a:avLst/>
              <a:gdLst/>
              <a:ahLst/>
              <a:cxnLst/>
              <a:rect l="l" t="t" r="r" b="b"/>
              <a:pathLst>
                <a:path w="15" h="1" extrusionOk="0">
                  <a:moveTo>
                    <a:pt x="0" y="0"/>
                  </a:moveTo>
                  <a:lnTo>
                    <a:pt x="0" y="0"/>
                  </a:lnTo>
                  <a:lnTo>
                    <a:pt x="15" y="0"/>
                  </a:lnTo>
                  <a:lnTo>
                    <a:pt x="0" y="0"/>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3"/>
            <p:cNvSpPr/>
            <p:nvPr/>
          </p:nvSpPr>
          <p:spPr>
            <a:xfrm>
              <a:off x="4646394" y="2340944"/>
              <a:ext cx="232" cy="232"/>
            </a:xfrm>
            <a:custGeom>
              <a:avLst/>
              <a:gdLst/>
              <a:ahLst/>
              <a:cxnLst/>
              <a:rect l="l" t="t" r="r" b="b"/>
              <a:pathLst>
                <a:path w="1" h="1" extrusionOk="0">
                  <a:moveTo>
                    <a:pt x="0" y="0"/>
                  </a:moveTo>
                  <a:lnTo>
                    <a:pt x="0" y="0"/>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3"/>
            <p:cNvSpPr/>
            <p:nvPr/>
          </p:nvSpPr>
          <p:spPr>
            <a:xfrm>
              <a:off x="3873223" y="2871021"/>
              <a:ext cx="1269588" cy="911558"/>
            </a:xfrm>
            <a:custGeom>
              <a:avLst/>
              <a:gdLst/>
              <a:ahLst/>
              <a:cxnLst/>
              <a:rect l="l" t="t" r="r" b="b"/>
              <a:pathLst>
                <a:path w="5468" h="3926" extrusionOk="0">
                  <a:moveTo>
                    <a:pt x="1425" y="0"/>
                  </a:moveTo>
                  <a:cubicBezTo>
                    <a:pt x="1236" y="0"/>
                    <a:pt x="1033" y="15"/>
                    <a:pt x="844" y="44"/>
                  </a:cubicBezTo>
                  <a:lnTo>
                    <a:pt x="873" y="29"/>
                  </a:lnTo>
                  <a:lnTo>
                    <a:pt x="873" y="29"/>
                  </a:lnTo>
                  <a:cubicBezTo>
                    <a:pt x="713" y="58"/>
                    <a:pt x="539" y="87"/>
                    <a:pt x="379" y="131"/>
                  </a:cubicBezTo>
                  <a:cubicBezTo>
                    <a:pt x="248" y="160"/>
                    <a:pt x="131" y="204"/>
                    <a:pt x="1" y="247"/>
                  </a:cubicBezTo>
                  <a:cubicBezTo>
                    <a:pt x="175" y="422"/>
                    <a:pt x="335" y="582"/>
                    <a:pt x="495" y="742"/>
                  </a:cubicBezTo>
                  <a:cubicBezTo>
                    <a:pt x="1193" y="1454"/>
                    <a:pt x="1876" y="2196"/>
                    <a:pt x="2574" y="2908"/>
                  </a:cubicBezTo>
                  <a:cubicBezTo>
                    <a:pt x="2763" y="3083"/>
                    <a:pt x="2938" y="3242"/>
                    <a:pt x="3112" y="3417"/>
                  </a:cubicBezTo>
                  <a:lnTo>
                    <a:pt x="3141" y="3417"/>
                  </a:lnTo>
                  <a:cubicBezTo>
                    <a:pt x="3185" y="3402"/>
                    <a:pt x="3228" y="3402"/>
                    <a:pt x="3272" y="3402"/>
                  </a:cubicBezTo>
                  <a:cubicBezTo>
                    <a:pt x="3316" y="3402"/>
                    <a:pt x="3374" y="3417"/>
                    <a:pt x="3417" y="3417"/>
                  </a:cubicBezTo>
                  <a:cubicBezTo>
                    <a:pt x="3505" y="3417"/>
                    <a:pt x="3592" y="3431"/>
                    <a:pt x="3679" y="3461"/>
                  </a:cubicBezTo>
                  <a:cubicBezTo>
                    <a:pt x="3854" y="3490"/>
                    <a:pt x="4028" y="3548"/>
                    <a:pt x="4188" y="3620"/>
                  </a:cubicBezTo>
                  <a:cubicBezTo>
                    <a:pt x="4275" y="3650"/>
                    <a:pt x="4348" y="3679"/>
                    <a:pt x="4435" y="3708"/>
                  </a:cubicBezTo>
                  <a:cubicBezTo>
                    <a:pt x="4522" y="3737"/>
                    <a:pt x="4610" y="3780"/>
                    <a:pt x="4697" y="3809"/>
                  </a:cubicBezTo>
                  <a:cubicBezTo>
                    <a:pt x="4828" y="3853"/>
                    <a:pt x="4959" y="3897"/>
                    <a:pt x="5089" y="3926"/>
                  </a:cubicBezTo>
                  <a:cubicBezTo>
                    <a:pt x="5060" y="3766"/>
                    <a:pt x="5046" y="3606"/>
                    <a:pt x="5031" y="3446"/>
                  </a:cubicBezTo>
                  <a:cubicBezTo>
                    <a:pt x="5017" y="3213"/>
                    <a:pt x="4988" y="2981"/>
                    <a:pt x="4944" y="2763"/>
                  </a:cubicBezTo>
                  <a:cubicBezTo>
                    <a:pt x="4915" y="2574"/>
                    <a:pt x="4886" y="2428"/>
                    <a:pt x="4857" y="2312"/>
                  </a:cubicBezTo>
                  <a:cubicBezTo>
                    <a:pt x="4799" y="2123"/>
                    <a:pt x="4755" y="1992"/>
                    <a:pt x="4697" y="1861"/>
                  </a:cubicBezTo>
                  <a:cubicBezTo>
                    <a:pt x="4639" y="1701"/>
                    <a:pt x="4552" y="1570"/>
                    <a:pt x="4464" y="1454"/>
                  </a:cubicBezTo>
                  <a:cubicBezTo>
                    <a:pt x="4421" y="1381"/>
                    <a:pt x="4362" y="1323"/>
                    <a:pt x="4304" y="1265"/>
                  </a:cubicBezTo>
                  <a:lnTo>
                    <a:pt x="4304" y="1265"/>
                  </a:lnTo>
                  <a:cubicBezTo>
                    <a:pt x="4610" y="1396"/>
                    <a:pt x="4915" y="1541"/>
                    <a:pt x="5235" y="1716"/>
                  </a:cubicBezTo>
                  <a:lnTo>
                    <a:pt x="5264" y="1730"/>
                  </a:lnTo>
                  <a:cubicBezTo>
                    <a:pt x="5293" y="1745"/>
                    <a:pt x="5322" y="1759"/>
                    <a:pt x="5351" y="1774"/>
                  </a:cubicBezTo>
                  <a:cubicBezTo>
                    <a:pt x="5366" y="1788"/>
                    <a:pt x="5380" y="1788"/>
                    <a:pt x="5395" y="1788"/>
                  </a:cubicBezTo>
                  <a:cubicBezTo>
                    <a:pt x="5424" y="1788"/>
                    <a:pt x="5438" y="1788"/>
                    <a:pt x="5453" y="1774"/>
                  </a:cubicBezTo>
                  <a:cubicBezTo>
                    <a:pt x="5453" y="1774"/>
                    <a:pt x="5468" y="1759"/>
                    <a:pt x="5468" y="1759"/>
                  </a:cubicBezTo>
                  <a:cubicBezTo>
                    <a:pt x="5278" y="1541"/>
                    <a:pt x="5060" y="1338"/>
                    <a:pt x="4828" y="1163"/>
                  </a:cubicBezTo>
                  <a:lnTo>
                    <a:pt x="4842" y="1163"/>
                  </a:lnTo>
                  <a:cubicBezTo>
                    <a:pt x="4464" y="887"/>
                    <a:pt x="4057" y="640"/>
                    <a:pt x="3621" y="465"/>
                  </a:cubicBezTo>
                  <a:lnTo>
                    <a:pt x="3636" y="465"/>
                  </a:lnTo>
                  <a:cubicBezTo>
                    <a:pt x="3388" y="364"/>
                    <a:pt x="3141" y="276"/>
                    <a:pt x="2894" y="204"/>
                  </a:cubicBezTo>
                  <a:cubicBezTo>
                    <a:pt x="2647" y="131"/>
                    <a:pt x="2385" y="87"/>
                    <a:pt x="2123" y="44"/>
                  </a:cubicBezTo>
                  <a:lnTo>
                    <a:pt x="2123" y="44"/>
                  </a:lnTo>
                  <a:cubicBezTo>
                    <a:pt x="2131" y="52"/>
                    <a:pt x="2139" y="55"/>
                    <a:pt x="2145" y="57"/>
                  </a:cubicBezTo>
                  <a:lnTo>
                    <a:pt x="2145" y="57"/>
                  </a:lnTo>
                  <a:cubicBezTo>
                    <a:pt x="1901" y="14"/>
                    <a:pt x="1670" y="0"/>
                    <a:pt x="14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3"/>
            <p:cNvSpPr/>
            <p:nvPr/>
          </p:nvSpPr>
          <p:spPr>
            <a:xfrm>
              <a:off x="4639660" y="3704794"/>
              <a:ext cx="509878" cy="384963"/>
            </a:xfrm>
            <a:custGeom>
              <a:avLst/>
              <a:gdLst/>
              <a:ahLst/>
              <a:cxnLst/>
              <a:rect l="l" t="t" r="r" b="b"/>
              <a:pathLst>
                <a:path w="2196" h="1658" extrusionOk="0">
                  <a:moveTo>
                    <a:pt x="872" y="731"/>
                  </a:moveTo>
                  <a:cubicBezTo>
                    <a:pt x="873" y="742"/>
                    <a:pt x="874" y="742"/>
                    <a:pt x="887" y="742"/>
                  </a:cubicBezTo>
                  <a:cubicBezTo>
                    <a:pt x="882" y="738"/>
                    <a:pt x="877" y="735"/>
                    <a:pt x="872" y="731"/>
                  </a:cubicBezTo>
                  <a:close/>
                  <a:moveTo>
                    <a:pt x="0" y="0"/>
                  </a:moveTo>
                  <a:cubicBezTo>
                    <a:pt x="15" y="15"/>
                    <a:pt x="44" y="29"/>
                    <a:pt x="58" y="44"/>
                  </a:cubicBezTo>
                  <a:cubicBezTo>
                    <a:pt x="316" y="287"/>
                    <a:pt x="587" y="516"/>
                    <a:pt x="872" y="731"/>
                  </a:cubicBezTo>
                  <a:lnTo>
                    <a:pt x="872" y="731"/>
                  </a:lnTo>
                  <a:cubicBezTo>
                    <a:pt x="872" y="730"/>
                    <a:pt x="872" y="729"/>
                    <a:pt x="872" y="727"/>
                  </a:cubicBezTo>
                  <a:lnTo>
                    <a:pt x="872" y="727"/>
                  </a:lnTo>
                  <a:cubicBezTo>
                    <a:pt x="1294" y="1076"/>
                    <a:pt x="1730" y="1382"/>
                    <a:pt x="2196" y="1658"/>
                  </a:cubicBezTo>
                  <a:lnTo>
                    <a:pt x="2196" y="1643"/>
                  </a:lnTo>
                  <a:lnTo>
                    <a:pt x="2152" y="1571"/>
                  </a:lnTo>
                  <a:cubicBezTo>
                    <a:pt x="2137" y="1542"/>
                    <a:pt x="2123" y="1513"/>
                    <a:pt x="2108" y="1483"/>
                  </a:cubicBezTo>
                  <a:cubicBezTo>
                    <a:pt x="2079" y="1425"/>
                    <a:pt x="2050" y="1382"/>
                    <a:pt x="2036" y="1324"/>
                  </a:cubicBezTo>
                  <a:cubicBezTo>
                    <a:pt x="1992" y="1222"/>
                    <a:pt x="1948" y="1120"/>
                    <a:pt x="1919" y="1004"/>
                  </a:cubicBezTo>
                  <a:cubicBezTo>
                    <a:pt x="1861" y="815"/>
                    <a:pt x="1832" y="626"/>
                    <a:pt x="1803" y="422"/>
                  </a:cubicBezTo>
                  <a:cubicBezTo>
                    <a:pt x="1687" y="408"/>
                    <a:pt x="1585" y="378"/>
                    <a:pt x="1469" y="364"/>
                  </a:cubicBezTo>
                  <a:cubicBezTo>
                    <a:pt x="1323" y="320"/>
                    <a:pt x="1178" y="277"/>
                    <a:pt x="1032" y="233"/>
                  </a:cubicBezTo>
                  <a:cubicBezTo>
                    <a:pt x="887" y="189"/>
                    <a:pt x="756" y="146"/>
                    <a:pt x="611" y="102"/>
                  </a:cubicBezTo>
                  <a:cubicBezTo>
                    <a:pt x="465" y="73"/>
                    <a:pt x="320" y="44"/>
                    <a:pt x="175" y="15"/>
                  </a:cubicBezTo>
                  <a:cubicBezTo>
                    <a:pt x="131" y="15"/>
                    <a:pt x="73"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3"/>
            <p:cNvSpPr/>
            <p:nvPr/>
          </p:nvSpPr>
          <p:spPr>
            <a:xfrm>
              <a:off x="1918704" y="1932532"/>
              <a:ext cx="648261" cy="1836583"/>
            </a:xfrm>
            <a:custGeom>
              <a:avLst/>
              <a:gdLst/>
              <a:ahLst/>
              <a:cxnLst/>
              <a:rect l="l" t="t" r="r" b="b"/>
              <a:pathLst>
                <a:path w="2792" h="7910" extrusionOk="0">
                  <a:moveTo>
                    <a:pt x="1934" y="0"/>
                  </a:moveTo>
                  <a:cubicBezTo>
                    <a:pt x="1832" y="73"/>
                    <a:pt x="1716" y="160"/>
                    <a:pt x="1614" y="262"/>
                  </a:cubicBezTo>
                  <a:cubicBezTo>
                    <a:pt x="1410" y="436"/>
                    <a:pt x="1221" y="654"/>
                    <a:pt x="1047" y="872"/>
                  </a:cubicBezTo>
                  <a:cubicBezTo>
                    <a:pt x="872" y="1105"/>
                    <a:pt x="712" y="1352"/>
                    <a:pt x="567" y="1614"/>
                  </a:cubicBezTo>
                  <a:cubicBezTo>
                    <a:pt x="422" y="1890"/>
                    <a:pt x="305" y="2137"/>
                    <a:pt x="218" y="2370"/>
                  </a:cubicBezTo>
                  <a:cubicBezTo>
                    <a:pt x="145" y="2588"/>
                    <a:pt x="87" y="2777"/>
                    <a:pt x="58" y="2952"/>
                  </a:cubicBezTo>
                  <a:cubicBezTo>
                    <a:pt x="15" y="3170"/>
                    <a:pt x="0" y="3417"/>
                    <a:pt x="15" y="3664"/>
                  </a:cubicBezTo>
                  <a:cubicBezTo>
                    <a:pt x="29" y="4144"/>
                    <a:pt x="145" y="4638"/>
                    <a:pt x="349" y="5133"/>
                  </a:cubicBezTo>
                  <a:cubicBezTo>
                    <a:pt x="523" y="5583"/>
                    <a:pt x="771" y="6049"/>
                    <a:pt x="1091" y="6485"/>
                  </a:cubicBezTo>
                  <a:cubicBezTo>
                    <a:pt x="1236" y="6703"/>
                    <a:pt x="1396" y="6906"/>
                    <a:pt x="1556" y="7095"/>
                  </a:cubicBezTo>
                  <a:cubicBezTo>
                    <a:pt x="1643" y="7197"/>
                    <a:pt x="1716" y="7299"/>
                    <a:pt x="1818" y="7386"/>
                  </a:cubicBezTo>
                  <a:cubicBezTo>
                    <a:pt x="1847" y="7430"/>
                    <a:pt x="1890" y="7473"/>
                    <a:pt x="1934" y="7517"/>
                  </a:cubicBezTo>
                  <a:lnTo>
                    <a:pt x="1948" y="7546"/>
                  </a:lnTo>
                  <a:cubicBezTo>
                    <a:pt x="1963" y="7561"/>
                    <a:pt x="1977" y="7575"/>
                    <a:pt x="1992" y="7575"/>
                  </a:cubicBezTo>
                  <a:cubicBezTo>
                    <a:pt x="2007" y="7590"/>
                    <a:pt x="2021" y="7604"/>
                    <a:pt x="2021" y="7619"/>
                  </a:cubicBezTo>
                  <a:cubicBezTo>
                    <a:pt x="2065" y="7692"/>
                    <a:pt x="2079" y="7764"/>
                    <a:pt x="2108" y="7822"/>
                  </a:cubicBezTo>
                  <a:lnTo>
                    <a:pt x="2123" y="7866"/>
                  </a:lnTo>
                  <a:cubicBezTo>
                    <a:pt x="2123" y="7895"/>
                    <a:pt x="2137" y="7910"/>
                    <a:pt x="2166" y="7910"/>
                  </a:cubicBezTo>
                  <a:cubicBezTo>
                    <a:pt x="2181" y="7764"/>
                    <a:pt x="2181" y="7619"/>
                    <a:pt x="2181" y="7473"/>
                  </a:cubicBezTo>
                  <a:cubicBezTo>
                    <a:pt x="2166" y="7125"/>
                    <a:pt x="2079" y="6790"/>
                    <a:pt x="1977" y="6470"/>
                  </a:cubicBezTo>
                  <a:cubicBezTo>
                    <a:pt x="1948" y="6339"/>
                    <a:pt x="1905" y="6223"/>
                    <a:pt x="1861" y="6107"/>
                  </a:cubicBezTo>
                  <a:cubicBezTo>
                    <a:pt x="1818" y="5961"/>
                    <a:pt x="1774" y="5830"/>
                    <a:pt x="1716" y="5685"/>
                  </a:cubicBezTo>
                  <a:cubicBezTo>
                    <a:pt x="1628" y="5423"/>
                    <a:pt x="1556" y="5147"/>
                    <a:pt x="1483" y="4871"/>
                  </a:cubicBezTo>
                  <a:cubicBezTo>
                    <a:pt x="1352" y="4318"/>
                    <a:pt x="1280" y="3751"/>
                    <a:pt x="1338" y="3184"/>
                  </a:cubicBezTo>
                  <a:cubicBezTo>
                    <a:pt x="1352" y="2952"/>
                    <a:pt x="1396" y="2719"/>
                    <a:pt x="1454" y="2486"/>
                  </a:cubicBezTo>
                  <a:cubicBezTo>
                    <a:pt x="1512" y="2283"/>
                    <a:pt x="1570" y="2094"/>
                    <a:pt x="1658" y="1890"/>
                  </a:cubicBezTo>
                  <a:cubicBezTo>
                    <a:pt x="1745" y="1687"/>
                    <a:pt x="1847" y="1483"/>
                    <a:pt x="1963" y="1294"/>
                  </a:cubicBezTo>
                  <a:cubicBezTo>
                    <a:pt x="2021" y="1207"/>
                    <a:pt x="2079" y="1120"/>
                    <a:pt x="2137" y="1032"/>
                  </a:cubicBezTo>
                  <a:cubicBezTo>
                    <a:pt x="2210" y="931"/>
                    <a:pt x="2283" y="843"/>
                    <a:pt x="2355" y="756"/>
                  </a:cubicBezTo>
                  <a:cubicBezTo>
                    <a:pt x="2443" y="654"/>
                    <a:pt x="2544" y="567"/>
                    <a:pt x="2661" y="480"/>
                  </a:cubicBezTo>
                  <a:cubicBezTo>
                    <a:pt x="2704" y="451"/>
                    <a:pt x="2748" y="422"/>
                    <a:pt x="2792" y="393"/>
                  </a:cubicBezTo>
                  <a:cubicBezTo>
                    <a:pt x="2530" y="262"/>
                    <a:pt x="2268" y="131"/>
                    <a:pt x="2007" y="15"/>
                  </a:cubicBezTo>
                  <a:lnTo>
                    <a:pt x="1992" y="15"/>
                  </a:lnTo>
                  <a:cubicBezTo>
                    <a:pt x="1977" y="15"/>
                    <a:pt x="1963" y="0"/>
                    <a:pt x="1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3"/>
            <p:cNvSpPr/>
            <p:nvPr/>
          </p:nvSpPr>
          <p:spPr>
            <a:xfrm>
              <a:off x="2279749" y="2067431"/>
              <a:ext cx="1404719" cy="2221546"/>
            </a:xfrm>
            <a:custGeom>
              <a:avLst/>
              <a:gdLst/>
              <a:ahLst/>
              <a:cxnLst/>
              <a:rect l="l" t="t" r="r" b="b"/>
              <a:pathLst>
                <a:path w="6050" h="9568" extrusionOk="0">
                  <a:moveTo>
                    <a:pt x="1048" y="452"/>
                  </a:moveTo>
                  <a:lnTo>
                    <a:pt x="1048" y="452"/>
                  </a:lnTo>
                  <a:cubicBezTo>
                    <a:pt x="1047" y="464"/>
                    <a:pt x="1037" y="466"/>
                    <a:pt x="1034" y="475"/>
                  </a:cubicBezTo>
                  <a:lnTo>
                    <a:pt x="1034" y="475"/>
                  </a:lnTo>
                  <a:cubicBezTo>
                    <a:pt x="1042" y="470"/>
                    <a:pt x="1048" y="461"/>
                    <a:pt x="1048" y="452"/>
                  </a:cubicBezTo>
                  <a:close/>
                  <a:moveTo>
                    <a:pt x="495" y="1251"/>
                  </a:moveTo>
                  <a:cubicBezTo>
                    <a:pt x="495" y="1261"/>
                    <a:pt x="495" y="1271"/>
                    <a:pt x="491" y="1281"/>
                  </a:cubicBezTo>
                  <a:lnTo>
                    <a:pt x="491" y="1281"/>
                  </a:lnTo>
                  <a:cubicBezTo>
                    <a:pt x="492" y="1280"/>
                    <a:pt x="493" y="1280"/>
                    <a:pt x="495" y="1280"/>
                  </a:cubicBezTo>
                  <a:cubicBezTo>
                    <a:pt x="495" y="1266"/>
                    <a:pt x="495" y="1266"/>
                    <a:pt x="495" y="1251"/>
                  </a:cubicBezTo>
                  <a:close/>
                  <a:moveTo>
                    <a:pt x="491" y="1281"/>
                  </a:moveTo>
                  <a:cubicBezTo>
                    <a:pt x="481" y="1283"/>
                    <a:pt x="481" y="1295"/>
                    <a:pt x="481" y="1295"/>
                  </a:cubicBezTo>
                  <a:cubicBezTo>
                    <a:pt x="485" y="1290"/>
                    <a:pt x="488" y="1285"/>
                    <a:pt x="491" y="1281"/>
                  </a:cubicBezTo>
                  <a:close/>
                  <a:moveTo>
                    <a:pt x="1586" y="1"/>
                  </a:moveTo>
                  <a:cubicBezTo>
                    <a:pt x="1557" y="15"/>
                    <a:pt x="1513" y="44"/>
                    <a:pt x="1484" y="59"/>
                  </a:cubicBezTo>
                  <a:cubicBezTo>
                    <a:pt x="1426" y="102"/>
                    <a:pt x="1382" y="161"/>
                    <a:pt x="1324" y="204"/>
                  </a:cubicBezTo>
                  <a:cubicBezTo>
                    <a:pt x="1222" y="291"/>
                    <a:pt x="1120" y="379"/>
                    <a:pt x="1033" y="480"/>
                  </a:cubicBezTo>
                  <a:cubicBezTo>
                    <a:pt x="1033" y="479"/>
                    <a:pt x="1033" y="477"/>
                    <a:pt x="1034" y="475"/>
                  </a:cubicBezTo>
                  <a:lnTo>
                    <a:pt x="1034" y="475"/>
                  </a:lnTo>
                  <a:cubicBezTo>
                    <a:pt x="1029" y="479"/>
                    <a:pt x="1024" y="480"/>
                    <a:pt x="1019" y="480"/>
                  </a:cubicBezTo>
                  <a:cubicBezTo>
                    <a:pt x="815" y="728"/>
                    <a:pt x="641" y="989"/>
                    <a:pt x="495" y="1280"/>
                  </a:cubicBezTo>
                  <a:lnTo>
                    <a:pt x="481" y="1295"/>
                  </a:lnTo>
                  <a:cubicBezTo>
                    <a:pt x="393" y="1469"/>
                    <a:pt x="321" y="1658"/>
                    <a:pt x="248" y="1847"/>
                  </a:cubicBezTo>
                  <a:cubicBezTo>
                    <a:pt x="175" y="2036"/>
                    <a:pt x="132" y="2240"/>
                    <a:pt x="88" y="2429"/>
                  </a:cubicBezTo>
                  <a:cubicBezTo>
                    <a:pt x="15" y="2749"/>
                    <a:pt x="1" y="3069"/>
                    <a:pt x="15" y="3374"/>
                  </a:cubicBezTo>
                  <a:cubicBezTo>
                    <a:pt x="15" y="3374"/>
                    <a:pt x="15" y="3359"/>
                    <a:pt x="15" y="3345"/>
                  </a:cubicBezTo>
                  <a:cubicBezTo>
                    <a:pt x="59" y="4072"/>
                    <a:pt x="248" y="4755"/>
                    <a:pt x="452" y="5438"/>
                  </a:cubicBezTo>
                  <a:cubicBezTo>
                    <a:pt x="495" y="5598"/>
                    <a:pt x="539" y="5758"/>
                    <a:pt x="568" y="5918"/>
                  </a:cubicBezTo>
                  <a:cubicBezTo>
                    <a:pt x="611" y="6078"/>
                    <a:pt x="655" y="6253"/>
                    <a:pt x="684" y="6427"/>
                  </a:cubicBezTo>
                  <a:cubicBezTo>
                    <a:pt x="728" y="6718"/>
                    <a:pt x="742" y="7023"/>
                    <a:pt x="699" y="7329"/>
                  </a:cubicBezTo>
                  <a:cubicBezTo>
                    <a:pt x="713" y="7314"/>
                    <a:pt x="713" y="7314"/>
                    <a:pt x="713" y="7300"/>
                  </a:cubicBezTo>
                  <a:cubicBezTo>
                    <a:pt x="786" y="7212"/>
                    <a:pt x="844" y="7096"/>
                    <a:pt x="888" y="6980"/>
                  </a:cubicBezTo>
                  <a:cubicBezTo>
                    <a:pt x="917" y="6849"/>
                    <a:pt x="946" y="6733"/>
                    <a:pt x="960" y="6602"/>
                  </a:cubicBezTo>
                  <a:cubicBezTo>
                    <a:pt x="989" y="6456"/>
                    <a:pt x="1004" y="6311"/>
                    <a:pt x="989" y="6180"/>
                  </a:cubicBezTo>
                  <a:cubicBezTo>
                    <a:pt x="989" y="6136"/>
                    <a:pt x="989" y="6107"/>
                    <a:pt x="989" y="6064"/>
                  </a:cubicBezTo>
                  <a:cubicBezTo>
                    <a:pt x="1106" y="6282"/>
                    <a:pt x="1222" y="6485"/>
                    <a:pt x="1353" y="6660"/>
                  </a:cubicBezTo>
                  <a:cubicBezTo>
                    <a:pt x="1586" y="6980"/>
                    <a:pt x="1876" y="7256"/>
                    <a:pt x="2196" y="7503"/>
                  </a:cubicBezTo>
                  <a:cubicBezTo>
                    <a:pt x="2473" y="7707"/>
                    <a:pt x="2792" y="7910"/>
                    <a:pt x="3185" y="8114"/>
                  </a:cubicBezTo>
                  <a:cubicBezTo>
                    <a:pt x="3505" y="8288"/>
                    <a:pt x="3839" y="8434"/>
                    <a:pt x="4159" y="8579"/>
                  </a:cubicBezTo>
                  <a:lnTo>
                    <a:pt x="4275" y="8637"/>
                  </a:lnTo>
                  <a:cubicBezTo>
                    <a:pt x="4624" y="8797"/>
                    <a:pt x="5002" y="8972"/>
                    <a:pt x="5366" y="9161"/>
                  </a:cubicBezTo>
                  <a:cubicBezTo>
                    <a:pt x="5628" y="9306"/>
                    <a:pt x="5846" y="9437"/>
                    <a:pt x="6035" y="9568"/>
                  </a:cubicBezTo>
                  <a:lnTo>
                    <a:pt x="6049" y="9568"/>
                  </a:lnTo>
                  <a:cubicBezTo>
                    <a:pt x="5948" y="9393"/>
                    <a:pt x="5846" y="9233"/>
                    <a:pt x="5744" y="9073"/>
                  </a:cubicBezTo>
                  <a:cubicBezTo>
                    <a:pt x="5744" y="9073"/>
                    <a:pt x="5744" y="9073"/>
                    <a:pt x="5744" y="9088"/>
                  </a:cubicBezTo>
                  <a:cubicBezTo>
                    <a:pt x="5497" y="8695"/>
                    <a:pt x="5221" y="8317"/>
                    <a:pt x="4944" y="7939"/>
                  </a:cubicBezTo>
                  <a:cubicBezTo>
                    <a:pt x="4668" y="7561"/>
                    <a:pt x="4392" y="7198"/>
                    <a:pt x="4145" y="6805"/>
                  </a:cubicBezTo>
                  <a:cubicBezTo>
                    <a:pt x="3897" y="6413"/>
                    <a:pt x="3665" y="5991"/>
                    <a:pt x="3490" y="5555"/>
                  </a:cubicBezTo>
                  <a:cubicBezTo>
                    <a:pt x="3403" y="5337"/>
                    <a:pt x="3330" y="5104"/>
                    <a:pt x="3272" y="4871"/>
                  </a:cubicBezTo>
                  <a:cubicBezTo>
                    <a:pt x="3229" y="4741"/>
                    <a:pt x="3200" y="4624"/>
                    <a:pt x="3170" y="4493"/>
                  </a:cubicBezTo>
                  <a:cubicBezTo>
                    <a:pt x="3141" y="4348"/>
                    <a:pt x="3127" y="4203"/>
                    <a:pt x="3098" y="4057"/>
                  </a:cubicBezTo>
                  <a:cubicBezTo>
                    <a:pt x="3025" y="3548"/>
                    <a:pt x="3025" y="3025"/>
                    <a:pt x="3083" y="2516"/>
                  </a:cubicBezTo>
                  <a:cubicBezTo>
                    <a:pt x="3112" y="2269"/>
                    <a:pt x="3170" y="2022"/>
                    <a:pt x="3243" y="1774"/>
                  </a:cubicBezTo>
                  <a:cubicBezTo>
                    <a:pt x="3301" y="1571"/>
                    <a:pt x="3374" y="1367"/>
                    <a:pt x="3461" y="1178"/>
                  </a:cubicBezTo>
                  <a:cubicBezTo>
                    <a:pt x="2865" y="742"/>
                    <a:pt x="2225" y="350"/>
                    <a:pt x="15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3"/>
            <p:cNvSpPr/>
            <p:nvPr/>
          </p:nvSpPr>
          <p:spPr>
            <a:xfrm>
              <a:off x="3049437" y="2378094"/>
              <a:ext cx="1428402" cy="1907632"/>
            </a:xfrm>
            <a:custGeom>
              <a:avLst/>
              <a:gdLst/>
              <a:ahLst/>
              <a:cxnLst/>
              <a:rect l="l" t="t" r="r" b="b"/>
              <a:pathLst>
                <a:path w="6152" h="8216" extrusionOk="0">
                  <a:moveTo>
                    <a:pt x="379" y="0"/>
                  </a:moveTo>
                  <a:cubicBezTo>
                    <a:pt x="335" y="117"/>
                    <a:pt x="292" y="218"/>
                    <a:pt x="263" y="335"/>
                  </a:cubicBezTo>
                  <a:cubicBezTo>
                    <a:pt x="204" y="509"/>
                    <a:pt x="161" y="684"/>
                    <a:pt x="117" y="858"/>
                  </a:cubicBezTo>
                  <a:lnTo>
                    <a:pt x="117" y="873"/>
                  </a:lnTo>
                  <a:cubicBezTo>
                    <a:pt x="74" y="1091"/>
                    <a:pt x="44" y="1323"/>
                    <a:pt x="15" y="1556"/>
                  </a:cubicBezTo>
                  <a:cubicBezTo>
                    <a:pt x="1" y="1803"/>
                    <a:pt x="1" y="2065"/>
                    <a:pt x="15" y="2312"/>
                  </a:cubicBezTo>
                  <a:lnTo>
                    <a:pt x="15" y="2298"/>
                  </a:lnTo>
                  <a:cubicBezTo>
                    <a:pt x="30" y="2574"/>
                    <a:pt x="59" y="2836"/>
                    <a:pt x="103" y="3112"/>
                  </a:cubicBezTo>
                  <a:cubicBezTo>
                    <a:pt x="146" y="3359"/>
                    <a:pt x="204" y="3621"/>
                    <a:pt x="277" y="3868"/>
                  </a:cubicBezTo>
                  <a:cubicBezTo>
                    <a:pt x="393" y="4217"/>
                    <a:pt x="539" y="4551"/>
                    <a:pt x="699" y="4871"/>
                  </a:cubicBezTo>
                  <a:cubicBezTo>
                    <a:pt x="873" y="5191"/>
                    <a:pt x="1062" y="5511"/>
                    <a:pt x="1251" y="5802"/>
                  </a:cubicBezTo>
                  <a:cubicBezTo>
                    <a:pt x="1251" y="5802"/>
                    <a:pt x="1251" y="5802"/>
                    <a:pt x="1237" y="5787"/>
                  </a:cubicBezTo>
                  <a:lnTo>
                    <a:pt x="1237" y="5787"/>
                  </a:lnTo>
                  <a:cubicBezTo>
                    <a:pt x="1382" y="6005"/>
                    <a:pt x="1528" y="6209"/>
                    <a:pt x="1658" y="6412"/>
                  </a:cubicBezTo>
                  <a:cubicBezTo>
                    <a:pt x="1804" y="6616"/>
                    <a:pt x="1949" y="6819"/>
                    <a:pt x="2095" y="7038"/>
                  </a:cubicBezTo>
                  <a:cubicBezTo>
                    <a:pt x="2356" y="7416"/>
                    <a:pt x="2603" y="7808"/>
                    <a:pt x="2822" y="8215"/>
                  </a:cubicBezTo>
                  <a:cubicBezTo>
                    <a:pt x="2836" y="8201"/>
                    <a:pt x="2836" y="8172"/>
                    <a:pt x="2836" y="8143"/>
                  </a:cubicBezTo>
                  <a:cubicBezTo>
                    <a:pt x="2836" y="8070"/>
                    <a:pt x="2836" y="8012"/>
                    <a:pt x="2822" y="7954"/>
                  </a:cubicBezTo>
                  <a:cubicBezTo>
                    <a:pt x="2822" y="7895"/>
                    <a:pt x="2807" y="7823"/>
                    <a:pt x="2792" y="7764"/>
                  </a:cubicBezTo>
                  <a:cubicBezTo>
                    <a:pt x="2763" y="7605"/>
                    <a:pt x="2749" y="7474"/>
                    <a:pt x="2705" y="7357"/>
                  </a:cubicBezTo>
                  <a:cubicBezTo>
                    <a:pt x="2676" y="7241"/>
                    <a:pt x="2633" y="7096"/>
                    <a:pt x="2560" y="6950"/>
                  </a:cubicBezTo>
                  <a:cubicBezTo>
                    <a:pt x="2560" y="6936"/>
                    <a:pt x="2545" y="6921"/>
                    <a:pt x="2531" y="6892"/>
                  </a:cubicBezTo>
                  <a:lnTo>
                    <a:pt x="2531" y="6892"/>
                  </a:lnTo>
                  <a:cubicBezTo>
                    <a:pt x="2676" y="6979"/>
                    <a:pt x="2822" y="7038"/>
                    <a:pt x="2967" y="7096"/>
                  </a:cubicBezTo>
                  <a:cubicBezTo>
                    <a:pt x="3185" y="7168"/>
                    <a:pt x="3403" y="7241"/>
                    <a:pt x="3679" y="7299"/>
                  </a:cubicBezTo>
                  <a:cubicBezTo>
                    <a:pt x="3898" y="7343"/>
                    <a:pt x="4130" y="7386"/>
                    <a:pt x="4348" y="7416"/>
                  </a:cubicBezTo>
                  <a:cubicBezTo>
                    <a:pt x="4610" y="7459"/>
                    <a:pt x="4872" y="7503"/>
                    <a:pt x="5133" y="7561"/>
                  </a:cubicBezTo>
                  <a:cubicBezTo>
                    <a:pt x="5322" y="7605"/>
                    <a:pt x="5482" y="7648"/>
                    <a:pt x="5628" y="7692"/>
                  </a:cubicBezTo>
                  <a:cubicBezTo>
                    <a:pt x="5788" y="7750"/>
                    <a:pt x="5948" y="7823"/>
                    <a:pt x="6093" y="7895"/>
                  </a:cubicBezTo>
                  <a:lnTo>
                    <a:pt x="6151" y="7895"/>
                  </a:lnTo>
                  <a:cubicBezTo>
                    <a:pt x="6108" y="7764"/>
                    <a:pt x="6049" y="7648"/>
                    <a:pt x="5977" y="7532"/>
                  </a:cubicBezTo>
                  <a:cubicBezTo>
                    <a:pt x="5730" y="7154"/>
                    <a:pt x="5395" y="6863"/>
                    <a:pt x="5104" y="6529"/>
                  </a:cubicBezTo>
                  <a:cubicBezTo>
                    <a:pt x="4944" y="6354"/>
                    <a:pt x="4814" y="6165"/>
                    <a:pt x="4668" y="5976"/>
                  </a:cubicBezTo>
                  <a:cubicBezTo>
                    <a:pt x="4508" y="5758"/>
                    <a:pt x="4348" y="5540"/>
                    <a:pt x="4203" y="5322"/>
                  </a:cubicBezTo>
                  <a:cubicBezTo>
                    <a:pt x="4072" y="5104"/>
                    <a:pt x="3941" y="4871"/>
                    <a:pt x="3825" y="4638"/>
                  </a:cubicBezTo>
                  <a:cubicBezTo>
                    <a:pt x="3708" y="4406"/>
                    <a:pt x="3607" y="4159"/>
                    <a:pt x="3519" y="3911"/>
                  </a:cubicBezTo>
                  <a:cubicBezTo>
                    <a:pt x="3432" y="3664"/>
                    <a:pt x="3360" y="3417"/>
                    <a:pt x="3316" y="3155"/>
                  </a:cubicBezTo>
                  <a:cubicBezTo>
                    <a:pt x="3287" y="3039"/>
                    <a:pt x="3272" y="2908"/>
                    <a:pt x="3272" y="2777"/>
                  </a:cubicBezTo>
                  <a:cubicBezTo>
                    <a:pt x="3258" y="2705"/>
                    <a:pt x="3258" y="2647"/>
                    <a:pt x="3258" y="2574"/>
                  </a:cubicBezTo>
                  <a:cubicBezTo>
                    <a:pt x="3258" y="2516"/>
                    <a:pt x="3258" y="2458"/>
                    <a:pt x="3272" y="2399"/>
                  </a:cubicBezTo>
                  <a:cubicBezTo>
                    <a:pt x="3185" y="2312"/>
                    <a:pt x="3083" y="2225"/>
                    <a:pt x="2996" y="2138"/>
                  </a:cubicBezTo>
                  <a:cubicBezTo>
                    <a:pt x="2414" y="1629"/>
                    <a:pt x="1833" y="1120"/>
                    <a:pt x="1237" y="640"/>
                  </a:cubicBezTo>
                  <a:lnTo>
                    <a:pt x="1237" y="640"/>
                  </a:lnTo>
                  <a:lnTo>
                    <a:pt x="1266" y="669"/>
                  </a:lnTo>
                  <a:cubicBezTo>
                    <a:pt x="975" y="436"/>
                    <a:pt x="670" y="218"/>
                    <a:pt x="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3"/>
            <p:cNvSpPr/>
            <p:nvPr/>
          </p:nvSpPr>
          <p:spPr>
            <a:xfrm>
              <a:off x="3076602" y="2577308"/>
              <a:ext cx="232" cy="232"/>
            </a:xfrm>
            <a:custGeom>
              <a:avLst/>
              <a:gdLst/>
              <a:ahLst/>
              <a:cxnLst/>
              <a:rect l="l" t="t" r="r" b="b"/>
              <a:pathLst>
                <a:path w="1" h="1" extrusionOk="0">
                  <a:moveTo>
                    <a:pt x="0" y="0"/>
                  </a:moveTo>
                  <a:lnTo>
                    <a:pt x="0" y="0"/>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3"/>
            <p:cNvSpPr/>
            <p:nvPr/>
          </p:nvSpPr>
          <p:spPr>
            <a:xfrm>
              <a:off x="3863007" y="2988970"/>
              <a:ext cx="905057" cy="1208987"/>
            </a:xfrm>
            <a:custGeom>
              <a:avLst/>
              <a:gdLst/>
              <a:ahLst/>
              <a:cxnLst/>
              <a:rect l="l" t="t" r="r" b="b"/>
              <a:pathLst>
                <a:path w="3898" h="5207" extrusionOk="0">
                  <a:moveTo>
                    <a:pt x="1062" y="2923"/>
                  </a:moveTo>
                  <a:cubicBezTo>
                    <a:pt x="1062" y="2936"/>
                    <a:pt x="1062" y="2938"/>
                    <a:pt x="1072" y="2938"/>
                  </a:cubicBezTo>
                  <a:lnTo>
                    <a:pt x="1072" y="2938"/>
                  </a:lnTo>
                  <a:cubicBezTo>
                    <a:pt x="1069" y="2933"/>
                    <a:pt x="1066" y="2928"/>
                    <a:pt x="1062" y="2923"/>
                  </a:cubicBezTo>
                  <a:close/>
                  <a:moveTo>
                    <a:pt x="1" y="1"/>
                  </a:moveTo>
                  <a:cubicBezTo>
                    <a:pt x="15" y="30"/>
                    <a:pt x="15" y="59"/>
                    <a:pt x="15" y="103"/>
                  </a:cubicBezTo>
                  <a:cubicBezTo>
                    <a:pt x="30" y="234"/>
                    <a:pt x="45" y="350"/>
                    <a:pt x="59" y="481"/>
                  </a:cubicBezTo>
                  <a:cubicBezTo>
                    <a:pt x="103" y="757"/>
                    <a:pt x="175" y="1019"/>
                    <a:pt x="248" y="1280"/>
                  </a:cubicBezTo>
                  <a:cubicBezTo>
                    <a:pt x="248" y="1266"/>
                    <a:pt x="248" y="1251"/>
                    <a:pt x="248" y="1251"/>
                  </a:cubicBezTo>
                  <a:cubicBezTo>
                    <a:pt x="292" y="1397"/>
                    <a:pt x="335" y="1542"/>
                    <a:pt x="394" y="1688"/>
                  </a:cubicBezTo>
                  <a:cubicBezTo>
                    <a:pt x="452" y="1833"/>
                    <a:pt x="524" y="1978"/>
                    <a:pt x="597" y="2124"/>
                  </a:cubicBezTo>
                  <a:cubicBezTo>
                    <a:pt x="670" y="2269"/>
                    <a:pt x="742" y="2400"/>
                    <a:pt x="815" y="2531"/>
                  </a:cubicBezTo>
                  <a:cubicBezTo>
                    <a:pt x="902" y="2676"/>
                    <a:pt x="990" y="2807"/>
                    <a:pt x="1077" y="2938"/>
                  </a:cubicBezTo>
                  <a:cubicBezTo>
                    <a:pt x="1075" y="2938"/>
                    <a:pt x="1074" y="2938"/>
                    <a:pt x="1072" y="2938"/>
                  </a:cubicBezTo>
                  <a:lnTo>
                    <a:pt x="1072" y="2938"/>
                  </a:lnTo>
                  <a:cubicBezTo>
                    <a:pt x="1229" y="3166"/>
                    <a:pt x="1386" y="3394"/>
                    <a:pt x="1542" y="3621"/>
                  </a:cubicBezTo>
                  <a:cubicBezTo>
                    <a:pt x="1688" y="3810"/>
                    <a:pt x="1847" y="3985"/>
                    <a:pt x="2007" y="4159"/>
                  </a:cubicBezTo>
                  <a:cubicBezTo>
                    <a:pt x="2167" y="4348"/>
                    <a:pt x="2327" y="4523"/>
                    <a:pt x="2473" y="4726"/>
                  </a:cubicBezTo>
                  <a:cubicBezTo>
                    <a:pt x="2545" y="4814"/>
                    <a:pt x="2604" y="4915"/>
                    <a:pt x="2647" y="5017"/>
                  </a:cubicBezTo>
                  <a:cubicBezTo>
                    <a:pt x="2676" y="5075"/>
                    <a:pt x="2705" y="5133"/>
                    <a:pt x="2734" y="5206"/>
                  </a:cubicBezTo>
                  <a:cubicBezTo>
                    <a:pt x="2734" y="5192"/>
                    <a:pt x="2734" y="5192"/>
                    <a:pt x="2734" y="5177"/>
                  </a:cubicBezTo>
                  <a:cubicBezTo>
                    <a:pt x="2749" y="5075"/>
                    <a:pt x="2734" y="4974"/>
                    <a:pt x="2720" y="4872"/>
                  </a:cubicBezTo>
                  <a:cubicBezTo>
                    <a:pt x="2691" y="4770"/>
                    <a:pt x="2662" y="4683"/>
                    <a:pt x="2633" y="4596"/>
                  </a:cubicBezTo>
                  <a:cubicBezTo>
                    <a:pt x="2589" y="4494"/>
                    <a:pt x="2531" y="4392"/>
                    <a:pt x="2458" y="4305"/>
                  </a:cubicBezTo>
                  <a:lnTo>
                    <a:pt x="2458" y="4305"/>
                  </a:lnTo>
                  <a:cubicBezTo>
                    <a:pt x="2604" y="4377"/>
                    <a:pt x="2749" y="4421"/>
                    <a:pt x="2909" y="4450"/>
                  </a:cubicBezTo>
                  <a:cubicBezTo>
                    <a:pt x="3112" y="4508"/>
                    <a:pt x="3360" y="4552"/>
                    <a:pt x="3665" y="4581"/>
                  </a:cubicBezTo>
                  <a:cubicBezTo>
                    <a:pt x="3738" y="4596"/>
                    <a:pt x="3810" y="4596"/>
                    <a:pt x="3898" y="4610"/>
                  </a:cubicBezTo>
                  <a:cubicBezTo>
                    <a:pt x="3810" y="4523"/>
                    <a:pt x="3738" y="4436"/>
                    <a:pt x="3665" y="4348"/>
                  </a:cubicBezTo>
                  <a:cubicBezTo>
                    <a:pt x="3563" y="4232"/>
                    <a:pt x="3476" y="4087"/>
                    <a:pt x="3403" y="3956"/>
                  </a:cubicBezTo>
                  <a:cubicBezTo>
                    <a:pt x="3331" y="3825"/>
                    <a:pt x="3258" y="3680"/>
                    <a:pt x="3214" y="3534"/>
                  </a:cubicBezTo>
                  <a:cubicBezTo>
                    <a:pt x="3156" y="3389"/>
                    <a:pt x="3112" y="3214"/>
                    <a:pt x="3098" y="3054"/>
                  </a:cubicBezTo>
                  <a:lnTo>
                    <a:pt x="3098" y="3040"/>
                  </a:lnTo>
                  <a:cubicBezTo>
                    <a:pt x="2385" y="2400"/>
                    <a:pt x="1731" y="1717"/>
                    <a:pt x="1062" y="1033"/>
                  </a:cubicBezTo>
                  <a:cubicBezTo>
                    <a:pt x="713" y="684"/>
                    <a:pt x="364" y="33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3"/>
            <p:cNvSpPr/>
            <p:nvPr/>
          </p:nvSpPr>
          <p:spPr>
            <a:xfrm>
              <a:off x="4612495" y="3721743"/>
              <a:ext cx="530311" cy="391696"/>
            </a:xfrm>
            <a:custGeom>
              <a:avLst/>
              <a:gdLst/>
              <a:ahLst/>
              <a:cxnLst/>
              <a:rect l="l" t="t" r="r" b="b"/>
              <a:pathLst>
                <a:path w="2284" h="1687" extrusionOk="0">
                  <a:moveTo>
                    <a:pt x="1" y="0"/>
                  </a:moveTo>
                  <a:cubicBezTo>
                    <a:pt x="15" y="29"/>
                    <a:pt x="15" y="73"/>
                    <a:pt x="30" y="102"/>
                  </a:cubicBezTo>
                  <a:cubicBezTo>
                    <a:pt x="44" y="175"/>
                    <a:pt x="59" y="247"/>
                    <a:pt x="88" y="320"/>
                  </a:cubicBezTo>
                  <a:lnTo>
                    <a:pt x="73" y="305"/>
                  </a:lnTo>
                  <a:lnTo>
                    <a:pt x="73" y="305"/>
                  </a:lnTo>
                  <a:cubicBezTo>
                    <a:pt x="117" y="422"/>
                    <a:pt x="161" y="524"/>
                    <a:pt x="204" y="640"/>
                  </a:cubicBezTo>
                  <a:cubicBezTo>
                    <a:pt x="262" y="742"/>
                    <a:pt x="321" y="843"/>
                    <a:pt x="379" y="945"/>
                  </a:cubicBezTo>
                  <a:lnTo>
                    <a:pt x="379" y="931"/>
                  </a:lnTo>
                  <a:cubicBezTo>
                    <a:pt x="437" y="1032"/>
                    <a:pt x="510" y="1134"/>
                    <a:pt x="582" y="1221"/>
                  </a:cubicBezTo>
                  <a:cubicBezTo>
                    <a:pt x="655" y="1309"/>
                    <a:pt x="728" y="1381"/>
                    <a:pt x="800" y="1469"/>
                  </a:cubicBezTo>
                  <a:lnTo>
                    <a:pt x="873" y="1469"/>
                  </a:lnTo>
                  <a:cubicBezTo>
                    <a:pt x="1237" y="1498"/>
                    <a:pt x="1615" y="1541"/>
                    <a:pt x="1964" y="1614"/>
                  </a:cubicBezTo>
                  <a:cubicBezTo>
                    <a:pt x="2051" y="1643"/>
                    <a:pt x="2124" y="1658"/>
                    <a:pt x="2211" y="1687"/>
                  </a:cubicBezTo>
                  <a:lnTo>
                    <a:pt x="2240" y="1687"/>
                  </a:lnTo>
                  <a:cubicBezTo>
                    <a:pt x="2254" y="1687"/>
                    <a:pt x="2269" y="1687"/>
                    <a:pt x="2284" y="1672"/>
                  </a:cubicBezTo>
                  <a:cubicBezTo>
                    <a:pt x="1876" y="1440"/>
                    <a:pt x="1498" y="1178"/>
                    <a:pt x="1120" y="902"/>
                  </a:cubicBezTo>
                  <a:cubicBezTo>
                    <a:pt x="728" y="625"/>
                    <a:pt x="364" y="32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23"/>
          <p:cNvSpPr/>
          <p:nvPr/>
        </p:nvSpPr>
        <p:spPr>
          <a:xfrm rot="-1414851">
            <a:off x="8853907" y="60089"/>
            <a:ext cx="913659" cy="958827"/>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5" name="Google Shape;1475;p23"/>
          <p:cNvGrpSpPr/>
          <p:nvPr/>
        </p:nvGrpSpPr>
        <p:grpSpPr>
          <a:xfrm flipH="1">
            <a:off x="8608766" y="539498"/>
            <a:ext cx="719145" cy="661660"/>
            <a:chOff x="713214" y="468290"/>
            <a:chExt cx="3207604" cy="2951204"/>
          </a:xfrm>
        </p:grpSpPr>
        <p:sp>
          <p:nvSpPr>
            <p:cNvPr id="1476" name="Google Shape;1476;p23"/>
            <p:cNvSpPr/>
            <p:nvPr/>
          </p:nvSpPr>
          <p:spPr>
            <a:xfrm>
              <a:off x="713214" y="4682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3"/>
            <p:cNvSpPr/>
            <p:nvPr/>
          </p:nvSpPr>
          <p:spPr>
            <a:xfrm>
              <a:off x="2466974" y="20452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3"/>
            <p:cNvSpPr/>
            <p:nvPr/>
          </p:nvSpPr>
          <p:spPr>
            <a:xfrm>
              <a:off x="2691292" y="20089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3"/>
            <p:cNvSpPr/>
            <p:nvPr/>
          </p:nvSpPr>
          <p:spPr>
            <a:xfrm>
              <a:off x="1982526" y="18932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3"/>
            <p:cNvSpPr/>
            <p:nvPr/>
          </p:nvSpPr>
          <p:spPr>
            <a:xfrm>
              <a:off x="1280972" y="18644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3"/>
            <p:cNvSpPr/>
            <p:nvPr/>
          </p:nvSpPr>
          <p:spPr>
            <a:xfrm>
              <a:off x="966380" y="18425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3"/>
            <p:cNvSpPr/>
            <p:nvPr/>
          </p:nvSpPr>
          <p:spPr>
            <a:xfrm>
              <a:off x="720426" y="5951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3"/>
            <p:cNvSpPr/>
            <p:nvPr/>
          </p:nvSpPr>
          <p:spPr>
            <a:xfrm>
              <a:off x="2640559" y="19982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3"/>
            <p:cNvSpPr/>
            <p:nvPr/>
          </p:nvSpPr>
          <p:spPr>
            <a:xfrm>
              <a:off x="2701985" y="20233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3"/>
            <p:cNvSpPr/>
            <p:nvPr/>
          </p:nvSpPr>
          <p:spPr>
            <a:xfrm>
              <a:off x="3154103" y="22765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3"/>
            <p:cNvSpPr/>
            <p:nvPr/>
          </p:nvSpPr>
          <p:spPr>
            <a:xfrm>
              <a:off x="2730833" y="16799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3"/>
            <p:cNvSpPr/>
            <p:nvPr/>
          </p:nvSpPr>
          <p:spPr>
            <a:xfrm>
              <a:off x="2709197" y="18895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3"/>
            <p:cNvSpPr/>
            <p:nvPr/>
          </p:nvSpPr>
          <p:spPr>
            <a:xfrm>
              <a:off x="2423702" y="6458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3"/>
            <p:cNvSpPr/>
            <p:nvPr/>
          </p:nvSpPr>
          <p:spPr>
            <a:xfrm>
              <a:off x="2365757" y="7721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0" name="Google Shape;1490;p23"/>
          <p:cNvGrpSpPr/>
          <p:nvPr/>
        </p:nvGrpSpPr>
        <p:grpSpPr>
          <a:xfrm>
            <a:off x="494818" y="1017720"/>
            <a:ext cx="273360" cy="324695"/>
            <a:chOff x="6138148" y="674910"/>
            <a:chExt cx="413743" cy="491441"/>
          </a:xfrm>
        </p:grpSpPr>
        <p:sp>
          <p:nvSpPr>
            <p:cNvPr id="1491" name="Google Shape;1491;p23"/>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3"/>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3"/>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3"/>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3"/>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3"/>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3"/>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3"/>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9" name="Google Shape;1499;p23"/>
          <p:cNvGrpSpPr/>
          <p:nvPr/>
        </p:nvGrpSpPr>
        <p:grpSpPr>
          <a:xfrm>
            <a:off x="8205579" y="543624"/>
            <a:ext cx="203437" cy="241642"/>
            <a:chOff x="6138148" y="674910"/>
            <a:chExt cx="413743" cy="491441"/>
          </a:xfrm>
        </p:grpSpPr>
        <p:sp>
          <p:nvSpPr>
            <p:cNvPr id="1500" name="Google Shape;1500;p23"/>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3"/>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3"/>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3"/>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3"/>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3"/>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3"/>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3"/>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848"/>
        <p:cNvGrpSpPr/>
        <p:nvPr/>
      </p:nvGrpSpPr>
      <p:grpSpPr>
        <a:xfrm>
          <a:off x="0" y="0"/>
          <a:ext cx="0" cy="0"/>
          <a:chOff x="0" y="0"/>
          <a:chExt cx="0" cy="0"/>
        </a:xfrm>
      </p:grpSpPr>
      <p:sp>
        <p:nvSpPr>
          <p:cNvPr id="1849" name="Google Shape;1849;p27"/>
          <p:cNvSpPr txBox="1">
            <a:spLocks noGrp="1"/>
          </p:cNvSpPr>
          <p:nvPr>
            <p:ph type="title" hasCustomPrompt="1"/>
          </p:nvPr>
        </p:nvSpPr>
        <p:spPr>
          <a:xfrm>
            <a:off x="2223600" y="628312"/>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7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50" name="Google Shape;1850;p27"/>
          <p:cNvSpPr txBox="1">
            <a:spLocks noGrp="1"/>
          </p:cNvSpPr>
          <p:nvPr>
            <p:ph type="subTitle" idx="1"/>
          </p:nvPr>
        </p:nvSpPr>
        <p:spPr>
          <a:xfrm>
            <a:off x="2223600" y="1408076"/>
            <a:ext cx="4696800" cy="35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851" name="Google Shape;1851;p27"/>
          <p:cNvSpPr txBox="1">
            <a:spLocks noGrp="1"/>
          </p:cNvSpPr>
          <p:nvPr>
            <p:ph type="title" idx="2" hasCustomPrompt="1"/>
          </p:nvPr>
        </p:nvSpPr>
        <p:spPr>
          <a:xfrm>
            <a:off x="2223600" y="1980568"/>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7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52" name="Google Shape;1852;p27"/>
          <p:cNvSpPr txBox="1">
            <a:spLocks noGrp="1"/>
          </p:cNvSpPr>
          <p:nvPr>
            <p:ph type="subTitle" idx="3"/>
          </p:nvPr>
        </p:nvSpPr>
        <p:spPr>
          <a:xfrm>
            <a:off x="2223600" y="2760313"/>
            <a:ext cx="4696800" cy="35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853" name="Google Shape;1853;p27"/>
          <p:cNvSpPr txBox="1">
            <a:spLocks noGrp="1"/>
          </p:cNvSpPr>
          <p:nvPr>
            <p:ph type="title" idx="4" hasCustomPrompt="1"/>
          </p:nvPr>
        </p:nvSpPr>
        <p:spPr>
          <a:xfrm>
            <a:off x="2223600" y="3332824"/>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7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54" name="Google Shape;1854;p27"/>
          <p:cNvSpPr txBox="1">
            <a:spLocks noGrp="1"/>
          </p:cNvSpPr>
          <p:nvPr>
            <p:ph type="subTitle" idx="5"/>
          </p:nvPr>
        </p:nvSpPr>
        <p:spPr>
          <a:xfrm>
            <a:off x="2223600" y="4112550"/>
            <a:ext cx="4696800" cy="35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855" name="Google Shape;1855;p27"/>
          <p:cNvSpPr/>
          <p:nvPr/>
        </p:nvSpPr>
        <p:spPr>
          <a:xfrm rot="-7245797">
            <a:off x="2707736" y="395474"/>
            <a:ext cx="12103470" cy="3652578"/>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 name="Google Shape;1856;p27"/>
          <p:cNvGrpSpPr/>
          <p:nvPr/>
        </p:nvGrpSpPr>
        <p:grpSpPr>
          <a:xfrm rot="9714659">
            <a:off x="8625274" y="4035529"/>
            <a:ext cx="559613" cy="1137105"/>
            <a:chOff x="1956925" y="1479106"/>
            <a:chExt cx="1751577" cy="3559118"/>
          </a:xfrm>
        </p:grpSpPr>
        <p:sp>
          <p:nvSpPr>
            <p:cNvPr id="1857" name="Google Shape;1857;p27"/>
            <p:cNvSpPr/>
            <p:nvPr/>
          </p:nvSpPr>
          <p:spPr>
            <a:xfrm>
              <a:off x="2708377" y="1479106"/>
              <a:ext cx="631248" cy="3238554"/>
            </a:xfrm>
            <a:custGeom>
              <a:avLst/>
              <a:gdLst/>
              <a:ahLst/>
              <a:cxnLst/>
              <a:rect l="l" t="t" r="r" b="b"/>
              <a:pathLst>
                <a:path w="3135" h="16084" extrusionOk="0">
                  <a:moveTo>
                    <a:pt x="2904" y="1"/>
                  </a:moveTo>
                  <a:lnTo>
                    <a:pt x="1" y="16072"/>
                  </a:lnTo>
                  <a:lnTo>
                    <a:pt x="116" y="16084"/>
                  </a:lnTo>
                  <a:lnTo>
                    <a:pt x="3134" y="47"/>
                  </a:lnTo>
                  <a:lnTo>
                    <a:pt x="2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7"/>
            <p:cNvSpPr/>
            <p:nvPr/>
          </p:nvSpPr>
          <p:spPr>
            <a:xfrm>
              <a:off x="2388224" y="2263175"/>
              <a:ext cx="798373" cy="921188"/>
            </a:xfrm>
            <a:custGeom>
              <a:avLst/>
              <a:gdLst/>
              <a:ahLst/>
              <a:cxnLst/>
              <a:rect l="l" t="t" r="r" b="b"/>
              <a:pathLst>
                <a:path w="3965" h="4575" extrusionOk="0">
                  <a:moveTo>
                    <a:pt x="3849" y="1"/>
                  </a:moveTo>
                  <a:lnTo>
                    <a:pt x="1" y="4471"/>
                  </a:lnTo>
                  <a:lnTo>
                    <a:pt x="116" y="4575"/>
                  </a:lnTo>
                  <a:lnTo>
                    <a:pt x="3964" y="104"/>
                  </a:lnTo>
                  <a:lnTo>
                    <a:pt x="38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7"/>
            <p:cNvSpPr/>
            <p:nvPr/>
          </p:nvSpPr>
          <p:spPr>
            <a:xfrm>
              <a:off x="2323389" y="2731724"/>
              <a:ext cx="450230" cy="181217"/>
            </a:xfrm>
            <a:custGeom>
              <a:avLst/>
              <a:gdLst/>
              <a:ahLst/>
              <a:cxnLst/>
              <a:rect l="l" t="t" r="r" b="b"/>
              <a:pathLst>
                <a:path w="2236" h="900" extrusionOk="0">
                  <a:moveTo>
                    <a:pt x="2178" y="1"/>
                  </a:moveTo>
                  <a:lnTo>
                    <a:pt x="0" y="761"/>
                  </a:lnTo>
                  <a:lnTo>
                    <a:pt x="58" y="900"/>
                  </a:lnTo>
                  <a:lnTo>
                    <a:pt x="2235" y="151"/>
                  </a:lnTo>
                  <a:lnTo>
                    <a:pt x="2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7"/>
            <p:cNvSpPr/>
            <p:nvPr/>
          </p:nvSpPr>
          <p:spPr>
            <a:xfrm>
              <a:off x="2388224" y="2680782"/>
              <a:ext cx="234579" cy="132490"/>
            </a:xfrm>
            <a:custGeom>
              <a:avLst/>
              <a:gdLst/>
              <a:ahLst/>
              <a:cxnLst/>
              <a:rect l="l" t="t" r="r" b="b"/>
              <a:pathLst>
                <a:path w="1165" h="658" extrusionOk="0">
                  <a:moveTo>
                    <a:pt x="70" y="1"/>
                  </a:moveTo>
                  <a:lnTo>
                    <a:pt x="1" y="139"/>
                  </a:lnTo>
                  <a:lnTo>
                    <a:pt x="1107" y="657"/>
                  </a:lnTo>
                  <a:lnTo>
                    <a:pt x="1165" y="519"/>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7"/>
            <p:cNvSpPr/>
            <p:nvPr/>
          </p:nvSpPr>
          <p:spPr>
            <a:xfrm>
              <a:off x="2685221" y="2727093"/>
              <a:ext cx="109336" cy="311090"/>
            </a:xfrm>
            <a:custGeom>
              <a:avLst/>
              <a:gdLst/>
              <a:ahLst/>
              <a:cxnLst/>
              <a:rect l="l" t="t" r="r" b="b"/>
              <a:pathLst>
                <a:path w="543" h="1545" extrusionOk="0">
                  <a:moveTo>
                    <a:pt x="392" y="1"/>
                  </a:moveTo>
                  <a:lnTo>
                    <a:pt x="1" y="1510"/>
                  </a:lnTo>
                  <a:lnTo>
                    <a:pt x="150" y="1545"/>
                  </a:lnTo>
                  <a:lnTo>
                    <a:pt x="542" y="35"/>
                  </a:lnTo>
                  <a:lnTo>
                    <a:pt x="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7"/>
            <p:cNvSpPr/>
            <p:nvPr/>
          </p:nvSpPr>
          <p:spPr>
            <a:xfrm>
              <a:off x="3033160" y="2843073"/>
              <a:ext cx="396871" cy="1146300"/>
            </a:xfrm>
            <a:custGeom>
              <a:avLst/>
              <a:gdLst/>
              <a:ahLst/>
              <a:cxnLst/>
              <a:rect l="l" t="t" r="r" b="b"/>
              <a:pathLst>
                <a:path w="1971" h="5693" extrusionOk="0">
                  <a:moveTo>
                    <a:pt x="104" y="1"/>
                  </a:moveTo>
                  <a:cubicBezTo>
                    <a:pt x="1" y="1118"/>
                    <a:pt x="1809" y="5646"/>
                    <a:pt x="1832" y="5692"/>
                  </a:cubicBezTo>
                  <a:lnTo>
                    <a:pt x="1971" y="5635"/>
                  </a:lnTo>
                  <a:cubicBezTo>
                    <a:pt x="1959" y="5589"/>
                    <a:pt x="150" y="1095"/>
                    <a:pt x="254" y="12"/>
                  </a:cubicBezTo>
                  <a:lnTo>
                    <a:pt x="1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7"/>
            <p:cNvSpPr/>
            <p:nvPr/>
          </p:nvSpPr>
          <p:spPr>
            <a:xfrm>
              <a:off x="2358223" y="3492638"/>
              <a:ext cx="601045" cy="802792"/>
            </a:xfrm>
            <a:custGeom>
              <a:avLst/>
              <a:gdLst/>
              <a:ahLst/>
              <a:cxnLst/>
              <a:rect l="l" t="t" r="r" b="b"/>
              <a:pathLst>
                <a:path w="2985" h="3987" extrusionOk="0">
                  <a:moveTo>
                    <a:pt x="2846" y="1"/>
                  </a:moveTo>
                  <a:cubicBezTo>
                    <a:pt x="2443" y="1222"/>
                    <a:pt x="23" y="3849"/>
                    <a:pt x="0" y="3883"/>
                  </a:cubicBezTo>
                  <a:lnTo>
                    <a:pt x="115" y="3987"/>
                  </a:lnTo>
                  <a:cubicBezTo>
                    <a:pt x="208" y="3872"/>
                    <a:pt x="2581" y="1303"/>
                    <a:pt x="2984" y="47"/>
                  </a:cubicBezTo>
                  <a:lnTo>
                    <a:pt x="28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7"/>
            <p:cNvSpPr/>
            <p:nvPr/>
          </p:nvSpPr>
          <p:spPr>
            <a:xfrm>
              <a:off x="2297817" y="3942663"/>
              <a:ext cx="355190" cy="176586"/>
            </a:xfrm>
            <a:custGeom>
              <a:avLst/>
              <a:gdLst/>
              <a:ahLst/>
              <a:cxnLst/>
              <a:rect l="l" t="t" r="r" b="b"/>
              <a:pathLst>
                <a:path w="1764" h="877" extrusionOk="0">
                  <a:moveTo>
                    <a:pt x="1706" y="1"/>
                  </a:moveTo>
                  <a:lnTo>
                    <a:pt x="1" y="727"/>
                  </a:lnTo>
                  <a:lnTo>
                    <a:pt x="58" y="876"/>
                  </a:lnTo>
                  <a:lnTo>
                    <a:pt x="1763" y="151"/>
                  </a:lnTo>
                  <a:lnTo>
                    <a:pt x="17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7"/>
            <p:cNvSpPr/>
            <p:nvPr/>
          </p:nvSpPr>
          <p:spPr>
            <a:xfrm>
              <a:off x="2803617" y="4202610"/>
              <a:ext cx="239008" cy="412974"/>
            </a:xfrm>
            <a:custGeom>
              <a:avLst/>
              <a:gdLst/>
              <a:ahLst/>
              <a:cxnLst/>
              <a:rect l="l" t="t" r="r" b="b"/>
              <a:pathLst>
                <a:path w="1187" h="2051" extrusionOk="0">
                  <a:moveTo>
                    <a:pt x="138" y="0"/>
                  </a:moveTo>
                  <a:lnTo>
                    <a:pt x="0" y="69"/>
                  </a:lnTo>
                  <a:lnTo>
                    <a:pt x="1049" y="2051"/>
                  </a:lnTo>
                  <a:lnTo>
                    <a:pt x="1187" y="1982"/>
                  </a:lnTo>
                  <a:lnTo>
                    <a:pt x="1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7"/>
            <p:cNvSpPr/>
            <p:nvPr/>
          </p:nvSpPr>
          <p:spPr>
            <a:xfrm>
              <a:off x="2515883" y="4109786"/>
              <a:ext cx="324987" cy="540631"/>
            </a:xfrm>
            <a:custGeom>
              <a:avLst/>
              <a:gdLst/>
              <a:ahLst/>
              <a:cxnLst/>
              <a:rect l="l" t="t" r="r" b="b"/>
              <a:pathLst>
                <a:path w="1614" h="2685" extrusionOk="0">
                  <a:moveTo>
                    <a:pt x="1487" y="0"/>
                  </a:moveTo>
                  <a:lnTo>
                    <a:pt x="1" y="2615"/>
                  </a:lnTo>
                  <a:lnTo>
                    <a:pt x="127" y="2685"/>
                  </a:lnTo>
                  <a:lnTo>
                    <a:pt x="1613" y="81"/>
                  </a:lnTo>
                  <a:lnTo>
                    <a:pt x="14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7"/>
            <p:cNvSpPr/>
            <p:nvPr/>
          </p:nvSpPr>
          <p:spPr>
            <a:xfrm>
              <a:off x="2738580" y="4538870"/>
              <a:ext cx="106920" cy="176586"/>
            </a:xfrm>
            <a:custGeom>
              <a:avLst/>
              <a:gdLst/>
              <a:ahLst/>
              <a:cxnLst/>
              <a:rect l="l" t="t" r="r" b="b"/>
              <a:pathLst>
                <a:path w="531" h="877" extrusionOk="0">
                  <a:moveTo>
                    <a:pt x="139" y="1"/>
                  </a:moveTo>
                  <a:lnTo>
                    <a:pt x="1" y="70"/>
                  </a:lnTo>
                  <a:lnTo>
                    <a:pt x="392" y="876"/>
                  </a:lnTo>
                  <a:lnTo>
                    <a:pt x="531" y="807"/>
                  </a:lnTo>
                  <a:lnTo>
                    <a:pt x="1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7"/>
            <p:cNvSpPr/>
            <p:nvPr/>
          </p:nvSpPr>
          <p:spPr>
            <a:xfrm>
              <a:off x="2975170" y="4549340"/>
              <a:ext cx="369084" cy="488884"/>
            </a:xfrm>
            <a:custGeom>
              <a:avLst/>
              <a:gdLst/>
              <a:ahLst/>
              <a:cxnLst/>
              <a:rect l="l" t="t" r="r" b="b"/>
              <a:pathLst>
                <a:path w="1833" h="2428" extrusionOk="0">
                  <a:moveTo>
                    <a:pt x="181" y="1"/>
                  </a:moveTo>
                  <a:cubicBezTo>
                    <a:pt x="125" y="1"/>
                    <a:pt x="81" y="15"/>
                    <a:pt x="58" y="52"/>
                  </a:cubicBezTo>
                  <a:cubicBezTo>
                    <a:pt x="1" y="121"/>
                    <a:pt x="70" y="306"/>
                    <a:pt x="81" y="386"/>
                  </a:cubicBezTo>
                  <a:cubicBezTo>
                    <a:pt x="104" y="502"/>
                    <a:pt x="127" y="617"/>
                    <a:pt x="162" y="732"/>
                  </a:cubicBezTo>
                  <a:cubicBezTo>
                    <a:pt x="220" y="962"/>
                    <a:pt x="312" y="1193"/>
                    <a:pt x="415" y="1412"/>
                  </a:cubicBezTo>
                  <a:cubicBezTo>
                    <a:pt x="542" y="1654"/>
                    <a:pt x="692" y="1884"/>
                    <a:pt x="853" y="2091"/>
                  </a:cubicBezTo>
                  <a:cubicBezTo>
                    <a:pt x="934" y="2195"/>
                    <a:pt x="1014" y="2287"/>
                    <a:pt x="1118" y="2356"/>
                  </a:cubicBezTo>
                  <a:cubicBezTo>
                    <a:pt x="1193" y="2398"/>
                    <a:pt x="1287" y="2428"/>
                    <a:pt x="1376" y="2428"/>
                  </a:cubicBezTo>
                  <a:cubicBezTo>
                    <a:pt x="1410" y="2428"/>
                    <a:pt x="1444" y="2424"/>
                    <a:pt x="1475" y="2414"/>
                  </a:cubicBezTo>
                  <a:cubicBezTo>
                    <a:pt x="1683" y="2345"/>
                    <a:pt x="1775" y="2115"/>
                    <a:pt x="1798" y="1896"/>
                  </a:cubicBezTo>
                  <a:cubicBezTo>
                    <a:pt x="1832" y="1423"/>
                    <a:pt x="1648" y="939"/>
                    <a:pt x="1314" y="605"/>
                  </a:cubicBezTo>
                  <a:cubicBezTo>
                    <a:pt x="1141" y="421"/>
                    <a:pt x="934" y="271"/>
                    <a:pt x="703" y="168"/>
                  </a:cubicBezTo>
                  <a:cubicBezTo>
                    <a:pt x="617" y="133"/>
                    <a:pt x="348"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7"/>
            <p:cNvSpPr/>
            <p:nvPr/>
          </p:nvSpPr>
          <p:spPr>
            <a:xfrm>
              <a:off x="2123847" y="4597262"/>
              <a:ext cx="447008" cy="369885"/>
            </a:xfrm>
            <a:custGeom>
              <a:avLst/>
              <a:gdLst/>
              <a:ahLst/>
              <a:cxnLst/>
              <a:rect l="l" t="t" r="r" b="b"/>
              <a:pathLst>
                <a:path w="2220" h="1837" extrusionOk="0">
                  <a:moveTo>
                    <a:pt x="2054" y="1"/>
                  </a:moveTo>
                  <a:cubicBezTo>
                    <a:pt x="2032" y="1"/>
                    <a:pt x="2005" y="7"/>
                    <a:pt x="1971" y="22"/>
                  </a:cubicBezTo>
                  <a:cubicBezTo>
                    <a:pt x="1706" y="137"/>
                    <a:pt x="1441" y="287"/>
                    <a:pt x="1176" y="425"/>
                  </a:cubicBezTo>
                  <a:cubicBezTo>
                    <a:pt x="934" y="540"/>
                    <a:pt x="692" y="667"/>
                    <a:pt x="473" y="828"/>
                  </a:cubicBezTo>
                  <a:cubicBezTo>
                    <a:pt x="266" y="1001"/>
                    <a:pt x="93" y="1220"/>
                    <a:pt x="24" y="1485"/>
                  </a:cubicBezTo>
                  <a:cubicBezTo>
                    <a:pt x="1" y="1577"/>
                    <a:pt x="1" y="1681"/>
                    <a:pt x="58" y="1761"/>
                  </a:cubicBezTo>
                  <a:cubicBezTo>
                    <a:pt x="102" y="1818"/>
                    <a:pt x="170" y="1837"/>
                    <a:pt x="242" y="1837"/>
                  </a:cubicBezTo>
                  <a:cubicBezTo>
                    <a:pt x="304" y="1837"/>
                    <a:pt x="369" y="1823"/>
                    <a:pt x="427" y="1807"/>
                  </a:cubicBezTo>
                  <a:cubicBezTo>
                    <a:pt x="427" y="1784"/>
                    <a:pt x="738" y="1692"/>
                    <a:pt x="772" y="1669"/>
                  </a:cubicBezTo>
                  <a:cubicBezTo>
                    <a:pt x="888" y="1623"/>
                    <a:pt x="991" y="1565"/>
                    <a:pt x="1095" y="1496"/>
                  </a:cubicBezTo>
                  <a:cubicBezTo>
                    <a:pt x="1464" y="1243"/>
                    <a:pt x="1775" y="886"/>
                    <a:pt x="1982" y="482"/>
                  </a:cubicBezTo>
                  <a:cubicBezTo>
                    <a:pt x="2033" y="391"/>
                    <a:pt x="2220" y="1"/>
                    <a:pt x="2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7"/>
            <p:cNvSpPr/>
            <p:nvPr/>
          </p:nvSpPr>
          <p:spPr>
            <a:xfrm>
              <a:off x="1977665" y="4233417"/>
              <a:ext cx="429490" cy="352166"/>
            </a:xfrm>
            <a:custGeom>
              <a:avLst/>
              <a:gdLst/>
              <a:ahLst/>
              <a:cxnLst/>
              <a:rect l="l" t="t" r="r" b="b"/>
              <a:pathLst>
                <a:path w="2133" h="1749" extrusionOk="0">
                  <a:moveTo>
                    <a:pt x="2008" y="1"/>
                  </a:moveTo>
                  <a:cubicBezTo>
                    <a:pt x="1847" y="1"/>
                    <a:pt x="1563" y="223"/>
                    <a:pt x="1487" y="273"/>
                  </a:cubicBezTo>
                  <a:cubicBezTo>
                    <a:pt x="1210" y="458"/>
                    <a:pt x="945" y="642"/>
                    <a:pt x="680" y="826"/>
                  </a:cubicBezTo>
                  <a:cubicBezTo>
                    <a:pt x="462" y="965"/>
                    <a:pt x="243" y="1114"/>
                    <a:pt x="104" y="1333"/>
                  </a:cubicBezTo>
                  <a:cubicBezTo>
                    <a:pt x="47" y="1437"/>
                    <a:pt x="1" y="1587"/>
                    <a:pt x="81" y="1679"/>
                  </a:cubicBezTo>
                  <a:cubicBezTo>
                    <a:pt x="150" y="1748"/>
                    <a:pt x="254" y="1748"/>
                    <a:pt x="346" y="1748"/>
                  </a:cubicBezTo>
                  <a:cubicBezTo>
                    <a:pt x="899" y="1690"/>
                    <a:pt x="1360" y="1310"/>
                    <a:pt x="1694" y="872"/>
                  </a:cubicBezTo>
                  <a:cubicBezTo>
                    <a:pt x="1786" y="746"/>
                    <a:pt x="1867" y="619"/>
                    <a:pt x="1948" y="492"/>
                  </a:cubicBezTo>
                  <a:cubicBezTo>
                    <a:pt x="2017" y="389"/>
                    <a:pt x="2132" y="239"/>
                    <a:pt x="2121" y="112"/>
                  </a:cubicBezTo>
                  <a:cubicBezTo>
                    <a:pt x="2111" y="31"/>
                    <a:pt x="2068" y="1"/>
                    <a:pt x="2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7"/>
            <p:cNvSpPr/>
            <p:nvPr/>
          </p:nvSpPr>
          <p:spPr>
            <a:xfrm>
              <a:off x="3346264" y="3851852"/>
              <a:ext cx="362238" cy="393644"/>
            </a:xfrm>
            <a:custGeom>
              <a:avLst/>
              <a:gdLst/>
              <a:ahLst/>
              <a:cxnLst/>
              <a:rect l="l" t="t" r="r" b="b"/>
              <a:pathLst>
                <a:path w="1799" h="1955" extrusionOk="0">
                  <a:moveTo>
                    <a:pt x="132" y="0"/>
                  </a:moveTo>
                  <a:cubicBezTo>
                    <a:pt x="99" y="0"/>
                    <a:pt x="69" y="16"/>
                    <a:pt x="47" y="60"/>
                  </a:cubicBezTo>
                  <a:cubicBezTo>
                    <a:pt x="1" y="164"/>
                    <a:pt x="82" y="417"/>
                    <a:pt x="105" y="521"/>
                  </a:cubicBezTo>
                  <a:cubicBezTo>
                    <a:pt x="139" y="682"/>
                    <a:pt x="185" y="832"/>
                    <a:pt x="243" y="993"/>
                  </a:cubicBezTo>
                  <a:cubicBezTo>
                    <a:pt x="381" y="1327"/>
                    <a:pt x="612" y="1650"/>
                    <a:pt x="923" y="1834"/>
                  </a:cubicBezTo>
                  <a:cubicBezTo>
                    <a:pt x="1040" y="1903"/>
                    <a:pt x="1166" y="1955"/>
                    <a:pt x="1293" y="1955"/>
                  </a:cubicBezTo>
                  <a:cubicBezTo>
                    <a:pt x="1315" y="1955"/>
                    <a:pt x="1338" y="1953"/>
                    <a:pt x="1360" y="1949"/>
                  </a:cubicBezTo>
                  <a:cubicBezTo>
                    <a:pt x="1614" y="1903"/>
                    <a:pt x="1798" y="1638"/>
                    <a:pt x="1787" y="1373"/>
                  </a:cubicBezTo>
                  <a:cubicBezTo>
                    <a:pt x="1787" y="1120"/>
                    <a:pt x="1625" y="878"/>
                    <a:pt x="1430" y="717"/>
                  </a:cubicBezTo>
                  <a:cubicBezTo>
                    <a:pt x="1222" y="544"/>
                    <a:pt x="980" y="440"/>
                    <a:pt x="750" y="325"/>
                  </a:cubicBezTo>
                  <a:cubicBezTo>
                    <a:pt x="612" y="267"/>
                    <a:pt x="473" y="198"/>
                    <a:pt x="347" y="106"/>
                  </a:cubicBezTo>
                  <a:cubicBezTo>
                    <a:pt x="292" y="75"/>
                    <a:pt x="204"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7"/>
            <p:cNvSpPr/>
            <p:nvPr/>
          </p:nvSpPr>
          <p:spPr>
            <a:xfrm>
              <a:off x="2499573" y="2985631"/>
              <a:ext cx="234579" cy="426465"/>
            </a:xfrm>
            <a:custGeom>
              <a:avLst/>
              <a:gdLst/>
              <a:ahLst/>
              <a:cxnLst/>
              <a:rect l="l" t="t" r="r" b="b"/>
              <a:pathLst>
                <a:path w="1165" h="2118" extrusionOk="0">
                  <a:moveTo>
                    <a:pt x="1042" y="0"/>
                  </a:moveTo>
                  <a:cubicBezTo>
                    <a:pt x="952" y="0"/>
                    <a:pt x="836" y="163"/>
                    <a:pt x="784" y="215"/>
                  </a:cubicBezTo>
                  <a:cubicBezTo>
                    <a:pt x="381" y="664"/>
                    <a:pt x="82" y="1217"/>
                    <a:pt x="12" y="1816"/>
                  </a:cubicBezTo>
                  <a:cubicBezTo>
                    <a:pt x="1" y="1920"/>
                    <a:pt x="12" y="2058"/>
                    <a:pt x="116" y="2104"/>
                  </a:cubicBezTo>
                  <a:cubicBezTo>
                    <a:pt x="135" y="2113"/>
                    <a:pt x="154" y="2118"/>
                    <a:pt x="174" y="2118"/>
                  </a:cubicBezTo>
                  <a:cubicBezTo>
                    <a:pt x="250" y="2118"/>
                    <a:pt x="328" y="2055"/>
                    <a:pt x="393" y="2000"/>
                  </a:cubicBezTo>
                  <a:cubicBezTo>
                    <a:pt x="612" y="1770"/>
                    <a:pt x="796" y="1505"/>
                    <a:pt x="911" y="1205"/>
                  </a:cubicBezTo>
                  <a:cubicBezTo>
                    <a:pt x="1026" y="952"/>
                    <a:pt x="1095" y="664"/>
                    <a:pt x="1118" y="387"/>
                  </a:cubicBezTo>
                  <a:cubicBezTo>
                    <a:pt x="1118" y="295"/>
                    <a:pt x="1165" y="53"/>
                    <a:pt x="1072" y="7"/>
                  </a:cubicBezTo>
                  <a:cubicBezTo>
                    <a:pt x="1063" y="2"/>
                    <a:pt x="1053" y="0"/>
                    <a:pt x="10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7"/>
            <p:cNvSpPr/>
            <p:nvPr/>
          </p:nvSpPr>
          <p:spPr>
            <a:xfrm>
              <a:off x="2054179" y="3152150"/>
              <a:ext cx="387608" cy="333037"/>
            </a:xfrm>
            <a:custGeom>
              <a:avLst/>
              <a:gdLst/>
              <a:ahLst/>
              <a:cxnLst/>
              <a:rect l="l" t="t" r="r" b="b"/>
              <a:pathLst>
                <a:path w="1925" h="1654" extrusionOk="0">
                  <a:moveTo>
                    <a:pt x="1748" y="1"/>
                  </a:moveTo>
                  <a:cubicBezTo>
                    <a:pt x="1593" y="1"/>
                    <a:pt x="1212" y="292"/>
                    <a:pt x="1107" y="355"/>
                  </a:cubicBezTo>
                  <a:cubicBezTo>
                    <a:pt x="888" y="494"/>
                    <a:pt x="669" y="643"/>
                    <a:pt x="450" y="805"/>
                  </a:cubicBezTo>
                  <a:cubicBezTo>
                    <a:pt x="277" y="920"/>
                    <a:pt x="93" y="1058"/>
                    <a:pt x="35" y="1254"/>
                  </a:cubicBezTo>
                  <a:cubicBezTo>
                    <a:pt x="1" y="1381"/>
                    <a:pt x="35" y="1530"/>
                    <a:pt x="139" y="1611"/>
                  </a:cubicBezTo>
                  <a:cubicBezTo>
                    <a:pt x="187" y="1641"/>
                    <a:pt x="241" y="1654"/>
                    <a:pt x="297" y="1654"/>
                  </a:cubicBezTo>
                  <a:cubicBezTo>
                    <a:pt x="391" y="1654"/>
                    <a:pt x="491" y="1620"/>
                    <a:pt x="577" y="1577"/>
                  </a:cubicBezTo>
                  <a:cubicBezTo>
                    <a:pt x="807" y="1473"/>
                    <a:pt x="1026" y="1323"/>
                    <a:pt x="1211" y="1150"/>
                  </a:cubicBezTo>
                  <a:cubicBezTo>
                    <a:pt x="1372" y="989"/>
                    <a:pt x="1510" y="805"/>
                    <a:pt x="1625" y="609"/>
                  </a:cubicBezTo>
                  <a:cubicBezTo>
                    <a:pt x="1683" y="517"/>
                    <a:pt x="1925" y="113"/>
                    <a:pt x="1787" y="10"/>
                  </a:cubicBezTo>
                  <a:cubicBezTo>
                    <a:pt x="1776" y="4"/>
                    <a:pt x="1763" y="1"/>
                    <a:pt x="1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7"/>
            <p:cNvSpPr/>
            <p:nvPr/>
          </p:nvSpPr>
          <p:spPr>
            <a:xfrm>
              <a:off x="1956925" y="2832804"/>
              <a:ext cx="440766" cy="157256"/>
            </a:xfrm>
            <a:custGeom>
              <a:avLst/>
              <a:gdLst/>
              <a:ahLst/>
              <a:cxnLst/>
              <a:rect l="l" t="t" r="r" b="b"/>
              <a:pathLst>
                <a:path w="2189" h="781" extrusionOk="0">
                  <a:moveTo>
                    <a:pt x="989" y="0"/>
                  </a:moveTo>
                  <a:cubicBezTo>
                    <a:pt x="801" y="0"/>
                    <a:pt x="613" y="13"/>
                    <a:pt x="426" y="40"/>
                  </a:cubicBezTo>
                  <a:cubicBezTo>
                    <a:pt x="323" y="52"/>
                    <a:pt x="207" y="75"/>
                    <a:pt x="127" y="156"/>
                  </a:cubicBezTo>
                  <a:cubicBezTo>
                    <a:pt x="0" y="294"/>
                    <a:pt x="58" y="524"/>
                    <a:pt x="196" y="651"/>
                  </a:cubicBezTo>
                  <a:cubicBezTo>
                    <a:pt x="323" y="749"/>
                    <a:pt x="484" y="780"/>
                    <a:pt x="650" y="780"/>
                  </a:cubicBezTo>
                  <a:cubicBezTo>
                    <a:pt x="679" y="780"/>
                    <a:pt x="708" y="779"/>
                    <a:pt x="737" y="778"/>
                  </a:cubicBezTo>
                  <a:lnTo>
                    <a:pt x="726" y="778"/>
                  </a:lnTo>
                  <a:cubicBezTo>
                    <a:pt x="968" y="778"/>
                    <a:pt x="1210" y="732"/>
                    <a:pt x="1440" y="651"/>
                  </a:cubicBezTo>
                  <a:cubicBezTo>
                    <a:pt x="1624" y="593"/>
                    <a:pt x="1866" y="513"/>
                    <a:pt x="2005" y="375"/>
                  </a:cubicBezTo>
                  <a:cubicBezTo>
                    <a:pt x="2189" y="213"/>
                    <a:pt x="2005" y="121"/>
                    <a:pt x="1843" y="87"/>
                  </a:cubicBezTo>
                  <a:cubicBezTo>
                    <a:pt x="1564" y="31"/>
                    <a:pt x="1277" y="0"/>
                    <a:pt x="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5" name="Google Shape;1875;p27"/>
          <p:cNvSpPr/>
          <p:nvPr/>
        </p:nvSpPr>
        <p:spPr>
          <a:xfrm rot="1978896">
            <a:off x="-2788171" y="3539567"/>
            <a:ext cx="12103477" cy="3652580"/>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7"/>
          <p:cNvSpPr/>
          <p:nvPr/>
        </p:nvSpPr>
        <p:spPr>
          <a:xfrm rot="-5400000">
            <a:off x="6751537" y="-575440"/>
            <a:ext cx="1083287" cy="1136840"/>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27"/>
          <p:cNvGrpSpPr/>
          <p:nvPr/>
        </p:nvGrpSpPr>
        <p:grpSpPr>
          <a:xfrm rot="10073297">
            <a:off x="8780409" y="1510849"/>
            <a:ext cx="1164081" cy="760686"/>
            <a:chOff x="449626" y="329950"/>
            <a:chExt cx="2741255" cy="1791314"/>
          </a:xfrm>
        </p:grpSpPr>
        <p:sp>
          <p:nvSpPr>
            <p:cNvPr id="1878" name="Google Shape;1878;p27"/>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7"/>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7"/>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7"/>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7"/>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7"/>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7"/>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5" name="Google Shape;1885;p27"/>
          <p:cNvGrpSpPr/>
          <p:nvPr/>
        </p:nvGrpSpPr>
        <p:grpSpPr>
          <a:xfrm>
            <a:off x="8001276" y="-337259"/>
            <a:ext cx="712269" cy="660471"/>
            <a:chOff x="3074200" y="249725"/>
            <a:chExt cx="2729001" cy="2530539"/>
          </a:xfrm>
        </p:grpSpPr>
        <p:sp>
          <p:nvSpPr>
            <p:cNvPr id="1886" name="Google Shape;1886;p27"/>
            <p:cNvSpPr/>
            <p:nvPr/>
          </p:nvSpPr>
          <p:spPr>
            <a:xfrm>
              <a:off x="3074200" y="249725"/>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7"/>
            <p:cNvSpPr/>
            <p:nvPr/>
          </p:nvSpPr>
          <p:spPr>
            <a:xfrm>
              <a:off x="3462203" y="614299"/>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7"/>
            <p:cNvSpPr/>
            <p:nvPr/>
          </p:nvSpPr>
          <p:spPr>
            <a:xfrm>
              <a:off x="4115961" y="1101514"/>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7"/>
            <p:cNvSpPr/>
            <p:nvPr/>
          </p:nvSpPr>
          <p:spPr>
            <a:xfrm>
              <a:off x="4568139" y="1349156"/>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7"/>
            <p:cNvSpPr/>
            <p:nvPr/>
          </p:nvSpPr>
          <p:spPr>
            <a:xfrm>
              <a:off x="4359275" y="1545223"/>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7"/>
            <p:cNvSpPr/>
            <p:nvPr/>
          </p:nvSpPr>
          <p:spPr>
            <a:xfrm>
              <a:off x="4519516" y="1654477"/>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7"/>
            <p:cNvSpPr/>
            <p:nvPr/>
          </p:nvSpPr>
          <p:spPr>
            <a:xfrm>
              <a:off x="4448057" y="1436560"/>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7"/>
            <p:cNvSpPr/>
            <p:nvPr/>
          </p:nvSpPr>
          <p:spPr>
            <a:xfrm>
              <a:off x="4622668" y="1492073"/>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7"/>
            <p:cNvSpPr/>
            <p:nvPr/>
          </p:nvSpPr>
          <p:spPr>
            <a:xfrm>
              <a:off x="4413607" y="1356834"/>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7"/>
            <p:cNvSpPr/>
            <p:nvPr/>
          </p:nvSpPr>
          <p:spPr>
            <a:xfrm>
              <a:off x="4513807" y="1548176"/>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7"/>
            <p:cNvSpPr/>
            <p:nvPr/>
          </p:nvSpPr>
          <p:spPr>
            <a:xfrm>
              <a:off x="4656921" y="1621800"/>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7"/>
            <p:cNvSpPr/>
            <p:nvPr/>
          </p:nvSpPr>
          <p:spPr>
            <a:xfrm>
              <a:off x="4342148" y="1445418"/>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7"/>
            <p:cNvSpPr/>
            <p:nvPr/>
          </p:nvSpPr>
          <p:spPr>
            <a:xfrm>
              <a:off x="4505342" y="1298368"/>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9" name="Google Shape;1899;p27"/>
          <p:cNvGrpSpPr/>
          <p:nvPr/>
        </p:nvGrpSpPr>
        <p:grpSpPr>
          <a:xfrm>
            <a:off x="8096179" y="371554"/>
            <a:ext cx="1326583" cy="1074780"/>
            <a:chOff x="353964" y="539504"/>
            <a:chExt cx="3100942" cy="2512343"/>
          </a:xfrm>
        </p:grpSpPr>
        <p:sp>
          <p:nvSpPr>
            <p:cNvPr id="1900" name="Google Shape;1900;p27"/>
            <p:cNvSpPr/>
            <p:nvPr/>
          </p:nvSpPr>
          <p:spPr>
            <a:xfrm>
              <a:off x="353964" y="699453"/>
              <a:ext cx="1224215" cy="1204603"/>
            </a:xfrm>
            <a:custGeom>
              <a:avLst/>
              <a:gdLst/>
              <a:ahLst/>
              <a:cxnLst/>
              <a:rect l="l" t="t" r="r" b="b"/>
              <a:pathLst>
                <a:path w="9437" h="9286" extrusionOk="0">
                  <a:moveTo>
                    <a:pt x="6398" y="4045"/>
                  </a:moveTo>
                  <a:lnTo>
                    <a:pt x="6398" y="4045"/>
                  </a:lnTo>
                  <a:cubicBezTo>
                    <a:pt x="6078" y="4205"/>
                    <a:pt x="5787" y="4423"/>
                    <a:pt x="5423" y="4423"/>
                  </a:cubicBezTo>
                  <a:cubicBezTo>
                    <a:pt x="5525" y="4307"/>
                    <a:pt x="5671" y="4219"/>
                    <a:pt x="5816" y="4176"/>
                  </a:cubicBezTo>
                  <a:cubicBezTo>
                    <a:pt x="6005" y="4103"/>
                    <a:pt x="6194" y="4074"/>
                    <a:pt x="6398" y="4045"/>
                  </a:cubicBezTo>
                  <a:close/>
                  <a:moveTo>
                    <a:pt x="6097" y="0"/>
                  </a:moveTo>
                  <a:cubicBezTo>
                    <a:pt x="6081" y="0"/>
                    <a:pt x="6065" y="1"/>
                    <a:pt x="6049" y="3"/>
                  </a:cubicBezTo>
                  <a:cubicBezTo>
                    <a:pt x="5772" y="32"/>
                    <a:pt x="5612" y="395"/>
                    <a:pt x="5336" y="468"/>
                  </a:cubicBezTo>
                  <a:cubicBezTo>
                    <a:pt x="5297" y="477"/>
                    <a:pt x="5257" y="479"/>
                    <a:pt x="5216" y="479"/>
                  </a:cubicBezTo>
                  <a:cubicBezTo>
                    <a:pt x="5173" y="479"/>
                    <a:pt x="5130" y="477"/>
                    <a:pt x="5086" y="477"/>
                  </a:cubicBezTo>
                  <a:cubicBezTo>
                    <a:pt x="5033" y="477"/>
                    <a:pt x="4980" y="480"/>
                    <a:pt x="4929" y="497"/>
                  </a:cubicBezTo>
                  <a:cubicBezTo>
                    <a:pt x="4769" y="526"/>
                    <a:pt x="4653" y="672"/>
                    <a:pt x="4565" y="832"/>
                  </a:cubicBezTo>
                  <a:cubicBezTo>
                    <a:pt x="4406" y="1108"/>
                    <a:pt x="4318" y="1428"/>
                    <a:pt x="4246" y="1748"/>
                  </a:cubicBezTo>
                  <a:cubicBezTo>
                    <a:pt x="4173" y="1980"/>
                    <a:pt x="4115" y="2227"/>
                    <a:pt x="4144" y="2489"/>
                  </a:cubicBezTo>
                  <a:cubicBezTo>
                    <a:pt x="4217" y="2984"/>
                    <a:pt x="4653" y="3391"/>
                    <a:pt x="4551" y="3943"/>
                  </a:cubicBezTo>
                  <a:cubicBezTo>
                    <a:pt x="4551" y="3943"/>
                    <a:pt x="4551" y="3958"/>
                    <a:pt x="4551" y="3958"/>
                  </a:cubicBezTo>
                  <a:cubicBezTo>
                    <a:pt x="4522" y="3929"/>
                    <a:pt x="4493" y="3900"/>
                    <a:pt x="4464" y="3870"/>
                  </a:cubicBezTo>
                  <a:cubicBezTo>
                    <a:pt x="4347" y="3769"/>
                    <a:pt x="4260" y="3623"/>
                    <a:pt x="4217" y="3478"/>
                  </a:cubicBezTo>
                  <a:cubicBezTo>
                    <a:pt x="4115" y="3245"/>
                    <a:pt x="4086" y="2984"/>
                    <a:pt x="4057" y="2722"/>
                  </a:cubicBezTo>
                  <a:cubicBezTo>
                    <a:pt x="4028" y="2460"/>
                    <a:pt x="3984" y="2198"/>
                    <a:pt x="3868" y="1966"/>
                  </a:cubicBezTo>
                  <a:cubicBezTo>
                    <a:pt x="3708" y="1675"/>
                    <a:pt x="3431" y="1442"/>
                    <a:pt x="3126" y="1311"/>
                  </a:cubicBezTo>
                  <a:cubicBezTo>
                    <a:pt x="2821" y="1181"/>
                    <a:pt x="2486" y="1122"/>
                    <a:pt x="2152" y="1093"/>
                  </a:cubicBezTo>
                  <a:cubicBezTo>
                    <a:pt x="2103" y="1089"/>
                    <a:pt x="2053" y="1085"/>
                    <a:pt x="2003" y="1085"/>
                  </a:cubicBezTo>
                  <a:cubicBezTo>
                    <a:pt x="1901" y="1085"/>
                    <a:pt x="1798" y="1098"/>
                    <a:pt x="1701" y="1137"/>
                  </a:cubicBezTo>
                  <a:cubicBezTo>
                    <a:pt x="1527" y="1195"/>
                    <a:pt x="1396" y="1311"/>
                    <a:pt x="1236" y="1399"/>
                  </a:cubicBezTo>
                  <a:cubicBezTo>
                    <a:pt x="960" y="1544"/>
                    <a:pt x="582" y="1544"/>
                    <a:pt x="407" y="1806"/>
                  </a:cubicBezTo>
                  <a:cubicBezTo>
                    <a:pt x="247" y="2053"/>
                    <a:pt x="363" y="2387"/>
                    <a:pt x="276" y="2678"/>
                  </a:cubicBezTo>
                  <a:cubicBezTo>
                    <a:pt x="204" y="2896"/>
                    <a:pt x="0" y="3100"/>
                    <a:pt x="29" y="3332"/>
                  </a:cubicBezTo>
                  <a:cubicBezTo>
                    <a:pt x="73" y="3623"/>
                    <a:pt x="436" y="3769"/>
                    <a:pt x="509" y="4045"/>
                  </a:cubicBezTo>
                  <a:cubicBezTo>
                    <a:pt x="553" y="4176"/>
                    <a:pt x="509" y="4321"/>
                    <a:pt x="553" y="4452"/>
                  </a:cubicBezTo>
                  <a:cubicBezTo>
                    <a:pt x="596" y="4612"/>
                    <a:pt x="742" y="4728"/>
                    <a:pt x="887" y="4816"/>
                  </a:cubicBezTo>
                  <a:cubicBezTo>
                    <a:pt x="1178" y="4975"/>
                    <a:pt x="1498" y="5048"/>
                    <a:pt x="1817" y="5121"/>
                  </a:cubicBezTo>
                  <a:cubicBezTo>
                    <a:pt x="2010" y="5166"/>
                    <a:pt x="2203" y="5203"/>
                    <a:pt x="2396" y="5203"/>
                  </a:cubicBezTo>
                  <a:cubicBezTo>
                    <a:pt x="2451" y="5203"/>
                    <a:pt x="2505" y="5200"/>
                    <a:pt x="2559" y="5194"/>
                  </a:cubicBezTo>
                  <a:cubicBezTo>
                    <a:pt x="3023" y="5127"/>
                    <a:pt x="3391" y="4746"/>
                    <a:pt x="3871" y="4746"/>
                  </a:cubicBezTo>
                  <a:cubicBezTo>
                    <a:pt x="3917" y="4746"/>
                    <a:pt x="3965" y="4750"/>
                    <a:pt x="4013" y="4757"/>
                  </a:cubicBezTo>
                  <a:cubicBezTo>
                    <a:pt x="4013" y="4757"/>
                    <a:pt x="4028" y="4772"/>
                    <a:pt x="4028" y="4772"/>
                  </a:cubicBezTo>
                  <a:cubicBezTo>
                    <a:pt x="3998" y="4786"/>
                    <a:pt x="3984" y="4816"/>
                    <a:pt x="3955" y="4845"/>
                  </a:cubicBezTo>
                  <a:cubicBezTo>
                    <a:pt x="3853" y="4961"/>
                    <a:pt x="3722" y="5048"/>
                    <a:pt x="3577" y="5106"/>
                  </a:cubicBezTo>
                  <a:cubicBezTo>
                    <a:pt x="3330" y="5208"/>
                    <a:pt x="3068" y="5252"/>
                    <a:pt x="2806" y="5281"/>
                  </a:cubicBezTo>
                  <a:cubicBezTo>
                    <a:pt x="2559" y="5324"/>
                    <a:pt x="2297" y="5368"/>
                    <a:pt x="2065" y="5499"/>
                  </a:cubicBezTo>
                  <a:cubicBezTo>
                    <a:pt x="1774" y="5659"/>
                    <a:pt x="1556" y="5935"/>
                    <a:pt x="1425" y="6240"/>
                  </a:cubicBezTo>
                  <a:cubicBezTo>
                    <a:pt x="1294" y="6560"/>
                    <a:pt x="1250" y="6895"/>
                    <a:pt x="1236" y="7229"/>
                  </a:cubicBezTo>
                  <a:cubicBezTo>
                    <a:pt x="1236" y="7375"/>
                    <a:pt x="1236" y="7534"/>
                    <a:pt x="1280" y="7680"/>
                  </a:cubicBezTo>
                  <a:cubicBezTo>
                    <a:pt x="1352" y="7840"/>
                    <a:pt x="1483" y="7971"/>
                    <a:pt x="1570" y="8131"/>
                  </a:cubicBezTo>
                  <a:cubicBezTo>
                    <a:pt x="1716" y="8407"/>
                    <a:pt x="1730" y="8785"/>
                    <a:pt x="1992" y="8959"/>
                  </a:cubicBezTo>
                  <a:cubicBezTo>
                    <a:pt x="2107" y="9029"/>
                    <a:pt x="2235" y="9044"/>
                    <a:pt x="2367" y="9044"/>
                  </a:cubicBezTo>
                  <a:cubicBezTo>
                    <a:pt x="2457" y="9044"/>
                    <a:pt x="2548" y="9037"/>
                    <a:pt x="2638" y="9037"/>
                  </a:cubicBezTo>
                  <a:cubicBezTo>
                    <a:pt x="2716" y="9037"/>
                    <a:pt x="2792" y="9042"/>
                    <a:pt x="2864" y="9061"/>
                  </a:cubicBezTo>
                  <a:cubicBezTo>
                    <a:pt x="3073" y="9126"/>
                    <a:pt x="3259" y="9286"/>
                    <a:pt x="3463" y="9286"/>
                  </a:cubicBezTo>
                  <a:cubicBezTo>
                    <a:pt x="3486" y="9286"/>
                    <a:pt x="3510" y="9284"/>
                    <a:pt x="3533" y="9279"/>
                  </a:cubicBezTo>
                  <a:cubicBezTo>
                    <a:pt x="3824" y="9236"/>
                    <a:pt x="3955" y="8872"/>
                    <a:pt x="4231" y="8785"/>
                  </a:cubicBezTo>
                  <a:cubicBezTo>
                    <a:pt x="4362" y="8756"/>
                    <a:pt x="4507" y="8785"/>
                    <a:pt x="4638" y="8741"/>
                  </a:cubicBezTo>
                  <a:cubicBezTo>
                    <a:pt x="4798" y="8698"/>
                    <a:pt x="4914" y="8538"/>
                    <a:pt x="4987" y="8392"/>
                  </a:cubicBezTo>
                  <a:cubicBezTo>
                    <a:pt x="5147" y="8102"/>
                    <a:pt x="5205" y="7782"/>
                    <a:pt x="5278" y="7462"/>
                  </a:cubicBezTo>
                  <a:cubicBezTo>
                    <a:pt x="5322" y="7215"/>
                    <a:pt x="5365" y="6967"/>
                    <a:pt x="5322" y="6720"/>
                  </a:cubicBezTo>
                  <a:cubicBezTo>
                    <a:pt x="5234" y="6211"/>
                    <a:pt x="4784" y="5833"/>
                    <a:pt x="4856" y="5281"/>
                  </a:cubicBezTo>
                  <a:cubicBezTo>
                    <a:pt x="4856" y="5266"/>
                    <a:pt x="4856" y="5266"/>
                    <a:pt x="4871" y="5252"/>
                  </a:cubicBezTo>
                  <a:cubicBezTo>
                    <a:pt x="4885" y="5281"/>
                    <a:pt x="4914" y="5310"/>
                    <a:pt x="4944" y="5324"/>
                  </a:cubicBezTo>
                  <a:cubicBezTo>
                    <a:pt x="5060" y="5426"/>
                    <a:pt x="5162" y="5557"/>
                    <a:pt x="5220" y="5702"/>
                  </a:cubicBezTo>
                  <a:cubicBezTo>
                    <a:pt x="5336" y="5935"/>
                    <a:pt x="5365" y="6197"/>
                    <a:pt x="5409" y="6459"/>
                  </a:cubicBezTo>
                  <a:cubicBezTo>
                    <a:pt x="5467" y="6720"/>
                    <a:pt x="5511" y="6982"/>
                    <a:pt x="5641" y="7200"/>
                  </a:cubicBezTo>
                  <a:cubicBezTo>
                    <a:pt x="5816" y="7491"/>
                    <a:pt x="6107" y="7694"/>
                    <a:pt x="6412" y="7825"/>
                  </a:cubicBezTo>
                  <a:cubicBezTo>
                    <a:pt x="6717" y="7942"/>
                    <a:pt x="7066" y="7971"/>
                    <a:pt x="7401" y="7985"/>
                  </a:cubicBezTo>
                  <a:cubicBezTo>
                    <a:pt x="7546" y="7985"/>
                    <a:pt x="7706" y="7985"/>
                    <a:pt x="7851" y="7927"/>
                  </a:cubicBezTo>
                  <a:cubicBezTo>
                    <a:pt x="8011" y="7854"/>
                    <a:pt x="8142" y="7723"/>
                    <a:pt x="8302" y="7636"/>
                  </a:cubicBezTo>
                  <a:cubicBezTo>
                    <a:pt x="8564" y="7476"/>
                    <a:pt x="8942" y="7447"/>
                    <a:pt x="9102" y="7171"/>
                  </a:cubicBezTo>
                  <a:cubicBezTo>
                    <a:pt x="9262" y="6924"/>
                    <a:pt x="9131" y="6589"/>
                    <a:pt x="9189" y="6299"/>
                  </a:cubicBezTo>
                  <a:cubicBezTo>
                    <a:pt x="9247" y="6066"/>
                    <a:pt x="9436" y="5862"/>
                    <a:pt x="9393" y="5630"/>
                  </a:cubicBezTo>
                  <a:cubicBezTo>
                    <a:pt x="9335" y="5339"/>
                    <a:pt x="8957" y="5223"/>
                    <a:pt x="8869" y="4946"/>
                  </a:cubicBezTo>
                  <a:cubicBezTo>
                    <a:pt x="8826" y="4816"/>
                    <a:pt x="8855" y="4670"/>
                    <a:pt x="8811" y="4554"/>
                  </a:cubicBezTo>
                  <a:cubicBezTo>
                    <a:pt x="8767" y="4379"/>
                    <a:pt x="8608" y="4278"/>
                    <a:pt x="8448" y="4205"/>
                  </a:cubicBezTo>
                  <a:cubicBezTo>
                    <a:pt x="8157" y="4059"/>
                    <a:pt x="7837" y="4001"/>
                    <a:pt x="7517" y="3943"/>
                  </a:cubicBezTo>
                  <a:cubicBezTo>
                    <a:pt x="7415" y="3929"/>
                    <a:pt x="7328" y="3914"/>
                    <a:pt x="7226" y="3900"/>
                  </a:cubicBezTo>
                  <a:cubicBezTo>
                    <a:pt x="7270" y="3885"/>
                    <a:pt x="7314" y="3870"/>
                    <a:pt x="7343" y="3856"/>
                  </a:cubicBezTo>
                  <a:cubicBezTo>
                    <a:pt x="7648" y="3711"/>
                    <a:pt x="7881" y="3434"/>
                    <a:pt x="8011" y="3143"/>
                  </a:cubicBezTo>
                  <a:cubicBezTo>
                    <a:pt x="8157" y="2838"/>
                    <a:pt x="8230" y="2504"/>
                    <a:pt x="8259" y="2169"/>
                  </a:cubicBezTo>
                  <a:cubicBezTo>
                    <a:pt x="8273" y="2009"/>
                    <a:pt x="8273" y="1864"/>
                    <a:pt x="8230" y="1719"/>
                  </a:cubicBezTo>
                  <a:cubicBezTo>
                    <a:pt x="8171" y="1544"/>
                    <a:pt x="8040" y="1413"/>
                    <a:pt x="7968" y="1253"/>
                  </a:cubicBezTo>
                  <a:cubicBezTo>
                    <a:pt x="7837" y="963"/>
                    <a:pt x="7837" y="584"/>
                    <a:pt x="7575" y="410"/>
                  </a:cubicBezTo>
                  <a:cubicBezTo>
                    <a:pt x="7328" y="236"/>
                    <a:pt x="6994" y="337"/>
                    <a:pt x="6717" y="250"/>
                  </a:cubicBezTo>
                  <a:cubicBezTo>
                    <a:pt x="6500" y="182"/>
                    <a:pt x="6321" y="0"/>
                    <a:pt x="60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7"/>
            <p:cNvSpPr/>
            <p:nvPr/>
          </p:nvSpPr>
          <p:spPr>
            <a:xfrm>
              <a:off x="651940" y="1852173"/>
              <a:ext cx="1210983" cy="1199674"/>
            </a:xfrm>
            <a:custGeom>
              <a:avLst/>
              <a:gdLst/>
              <a:ahLst/>
              <a:cxnLst/>
              <a:rect l="l" t="t" r="r" b="b"/>
              <a:pathLst>
                <a:path w="9335" h="9248" extrusionOk="0">
                  <a:moveTo>
                    <a:pt x="5118" y="2909"/>
                  </a:moveTo>
                  <a:cubicBezTo>
                    <a:pt x="5089" y="3258"/>
                    <a:pt x="5133" y="3621"/>
                    <a:pt x="4944" y="3941"/>
                  </a:cubicBezTo>
                  <a:cubicBezTo>
                    <a:pt x="4900" y="3781"/>
                    <a:pt x="4900" y="3621"/>
                    <a:pt x="4929" y="3476"/>
                  </a:cubicBezTo>
                  <a:cubicBezTo>
                    <a:pt x="4958" y="3272"/>
                    <a:pt x="5031" y="3098"/>
                    <a:pt x="5118" y="2909"/>
                  </a:cubicBezTo>
                  <a:close/>
                  <a:moveTo>
                    <a:pt x="2774" y="1"/>
                  </a:moveTo>
                  <a:cubicBezTo>
                    <a:pt x="2701" y="1"/>
                    <a:pt x="2629" y="13"/>
                    <a:pt x="2559" y="44"/>
                  </a:cubicBezTo>
                  <a:cubicBezTo>
                    <a:pt x="2298" y="175"/>
                    <a:pt x="2210" y="524"/>
                    <a:pt x="1992" y="713"/>
                  </a:cubicBezTo>
                  <a:cubicBezTo>
                    <a:pt x="1818" y="873"/>
                    <a:pt x="1542" y="946"/>
                    <a:pt x="1440" y="1164"/>
                  </a:cubicBezTo>
                  <a:cubicBezTo>
                    <a:pt x="1323" y="1426"/>
                    <a:pt x="1571" y="1731"/>
                    <a:pt x="1483" y="2007"/>
                  </a:cubicBezTo>
                  <a:cubicBezTo>
                    <a:pt x="1440" y="2138"/>
                    <a:pt x="1338" y="2240"/>
                    <a:pt x="1294" y="2371"/>
                  </a:cubicBezTo>
                  <a:cubicBezTo>
                    <a:pt x="1251" y="2545"/>
                    <a:pt x="1309" y="2720"/>
                    <a:pt x="1396" y="2865"/>
                  </a:cubicBezTo>
                  <a:cubicBezTo>
                    <a:pt x="1556" y="3156"/>
                    <a:pt x="1789" y="3374"/>
                    <a:pt x="2021" y="3606"/>
                  </a:cubicBezTo>
                  <a:cubicBezTo>
                    <a:pt x="2210" y="3781"/>
                    <a:pt x="2385" y="3955"/>
                    <a:pt x="2617" y="4057"/>
                  </a:cubicBezTo>
                  <a:cubicBezTo>
                    <a:pt x="3083" y="4261"/>
                    <a:pt x="3664" y="4086"/>
                    <a:pt x="4086" y="4450"/>
                  </a:cubicBezTo>
                  <a:cubicBezTo>
                    <a:pt x="4086" y="4464"/>
                    <a:pt x="4086" y="4464"/>
                    <a:pt x="4086" y="4464"/>
                  </a:cubicBezTo>
                  <a:cubicBezTo>
                    <a:pt x="4057" y="4464"/>
                    <a:pt x="4013" y="4479"/>
                    <a:pt x="3984" y="4493"/>
                  </a:cubicBezTo>
                  <a:cubicBezTo>
                    <a:pt x="3904" y="4517"/>
                    <a:pt x="3815" y="4528"/>
                    <a:pt x="3727" y="4528"/>
                  </a:cubicBezTo>
                  <a:cubicBezTo>
                    <a:pt x="3655" y="4528"/>
                    <a:pt x="3584" y="4521"/>
                    <a:pt x="3519" y="4508"/>
                  </a:cubicBezTo>
                  <a:cubicBezTo>
                    <a:pt x="3257" y="4479"/>
                    <a:pt x="3010" y="4363"/>
                    <a:pt x="2777" y="4261"/>
                  </a:cubicBezTo>
                  <a:cubicBezTo>
                    <a:pt x="2545" y="4159"/>
                    <a:pt x="2298" y="4057"/>
                    <a:pt x="2036" y="4043"/>
                  </a:cubicBezTo>
                  <a:cubicBezTo>
                    <a:pt x="2017" y="4042"/>
                    <a:pt x="1998" y="4041"/>
                    <a:pt x="1980" y="4041"/>
                  </a:cubicBezTo>
                  <a:cubicBezTo>
                    <a:pt x="1664" y="4041"/>
                    <a:pt x="1352" y="4156"/>
                    <a:pt x="1091" y="4348"/>
                  </a:cubicBezTo>
                  <a:cubicBezTo>
                    <a:pt x="815" y="4537"/>
                    <a:pt x="596" y="4799"/>
                    <a:pt x="407" y="5075"/>
                  </a:cubicBezTo>
                  <a:cubicBezTo>
                    <a:pt x="320" y="5206"/>
                    <a:pt x="247" y="5337"/>
                    <a:pt x="218" y="5482"/>
                  </a:cubicBezTo>
                  <a:cubicBezTo>
                    <a:pt x="175" y="5657"/>
                    <a:pt x="218" y="5846"/>
                    <a:pt x="218" y="6020"/>
                  </a:cubicBezTo>
                  <a:cubicBezTo>
                    <a:pt x="189" y="6340"/>
                    <a:pt x="0" y="6660"/>
                    <a:pt x="146" y="6951"/>
                  </a:cubicBezTo>
                  <a:cubicBezTo>
                    <a:pt x="277" y="7212"/>
                    <a:pt x="625" y="7285"/>
                    <a:pt x="829" y="7503"/>
                  </a:cubicBezTo>
                  <a:cubicBezTo>
                    <a:pt x="989" y="7678"/>
                    <a:pt x="1062" y="7954"/>
                    <a:pt x="1280" y="8041"/>
                  </a:cubicBezTo>
                  <a:cubicBezTo>
                    <a:pt x="1328" y="8060"/>
                    <a:pt x="1378" y="8067"/>
                    <a:pt x="1429" y="8067"/>
                  </a:cubicBezTo>
                  <a:cubicBezTo>
                    <a:pt x="1615" y="8067"/>
                    <a:pt x="1815" y="7969"/>
                    <a:pt x="2006" y="7969"/>
                  </a:cubicBezTo>
                  <a:cubicBezTo>
                    <a:pt x="2046" y="7969"/>
                    <a:pt x="2085" y="7973"/>
                    <a:pt x="2123" y="7983"/>
                  </a:cubicBezTo>
                  <a:cubicBezTo>
                    <a:pt x="2254" y="8027"/>
                    <a:pt x="2370" y="8128"/>
                    <a:pt x="2501" y="8157"/>
                  </a:cubicBezTo>
                  <a:cubicBezTo>
                    <a:pt x="2534" y="8166"/>
                    <a:pt x="2568" y="8170"/>
                    <a:pt x="2601" y="8170"/>
                  </a:cubicBezTo>
                  <a:cubicBezTo>
                    <a:pt x="2732" y="8170"/>
                    <a:pt x="2866" y="8110"/>
                    <a:pt x="2981" y="8041"/>
                  </a:cubicBezTo>
                  <a:cubicBezTo>
                    <a:pt x="3257" y="7881"/>
                    <a:pt x="3490" y="7634"/>
                    <a:pt x="3708" y="7401"/>
                  </a:cubicBezTo>
                  <a:cubicBezTo>
                    <a:pt x="3882" y="7227"/>
                    <a:pt x="4057" y="7038"/>
                    <a:pt x="4144" y="6805"/>
                  </a:cubicBezTo>
                  <a:cubicBezTo>
                    <a:pt x="4348" y="6325"/>
                    <a:pt x="4159" y="5758"/>
                    <a:pt x="4522" y="5322"/>
                  </a:cubicBezTo>
                  <a:cubicBezTo>
                    <a:pt x="4522" y="5322"/>
                    <a:pt x="4522" y="5322"/>
                    <a:pt x="4537" y="5308"/>
                  </a:cubicBezTo>
                  <a:cubicBezTo>
                    <a:pt x="4537" y="5351"/>
                    <a:pt x="4537" y="5380"/>
                    <a:pt x="4551" y="5424"/>
                  </a:cubicBezTo>
                  <a:cubicBezTo>
                    <a:pt x="4609" y="5569"/>
                    <a:pt x="4609" y="5729"/>
                    <a:pt x="4595" y="5889"/>
                  </a:cubicBezTo>
                  <a:cubicBezTo>
                    <a:pt x="4566" y="6136"/>
                    <a:pt x="4464" y="6384"/>
                    <a:pt x="4362" y="6631"/>
                  </a:cubicBezTo>
                  <a:cubicBezTo>
                    <a:pt x="4260" y="6863"/>
                    <a:pt x="4173" y="7125"/>
                    <a:pt x="4173" y="7372"/>
                  </a:cubicBezTo>
                  <a:cubicBezTo>
                    <a:pt x="4159" y="7707"/>
                    <a:pt x="4290" y="8041"/>
                    <a:pt x="4493" y="8303"/>
                  </a:cubicBezTo>
                  <a:cubicBezTo>
                    <a:pt x="4697" y="8579"/>
                    <a:pt x="4958" y="8783"/>
                    <a:pt x="5235" y="8972"/>
                  </a:cubicBezTo>
                  <a:cubicBezTo>
                    <a:pt x="5365" y="9044"/>
                    <a:pt x="5511" y="9132"/>
                    <a:pt x="5656" y="9161"/>
                  </a:cubicBezTo>
                  <a:cubicBezTo>
                    <a:pt x="5682" y="9163"/>
                    <a:pt x="5708" y="9164"/>
                    <a:pt x="5734" y="9164"/>
                  </a:cubicBezTo>
                  <a:cubicBezTo>
                    <a:pt x="5860" y="9164"/>
                    <a:pt x="5991" y="9143"/>
                    <a:pt x="6117" y="9143"/>
                  </a:cubicBezTo>
                  <a:cubicBezTo>
                    <a:pt x="6143" y="9143"/>
                    <a:pt x="6169" y="9144"/>
                    <a:pt x="6194" y="9146"/>
                  </a:cubicBezTo>
                  <a:cubicBezTo>
                    <a:pt x="6411" y="9156"/>
                    <a:pt x="6642" y="9247"/>
                    <a:pt x="6857" y="9247"/>
                  </a:cubicBezTo>
                  <a:cubicBezTo>
                    <a:pt x="6945" y="9247"/>
                    <a:pt x="7030" y="9232"/>
                    <a:pt x="7110" y="9190"/>
                  </a:cubicBezTo>
                  <a:cubicBezTo>
                    <a:pt x="7372" y="9044"/>
                    <a:pt x="7445" y="8695"/>
                    <a:pt x="7648" y="8492"/>
                  </a:cubicBezTo>
                  <a:cubicBezTo>
                    <a:pt x="7823" y="8332"/>
                    <a:pt x="8099" y="8245"/>
                    <a:pt x="8186" y="8027"/>
                  </a:cubicBezTo>
                  <a:cubicBezTo>
                    <a:pt x="8288" y="7750"/>
                    <a:pt x="8041" y="7460"/>
                    <a:pt x="8099" y="7169"/>
                  </a:cubicBezTo>
                  <a:cubicBezTo>
                    <a:pt x="8143" y="7038"/>
                    <a:pt x="8230" y="6936"/>
                    <a:pt x="8273" y="6805"/>
                  </a:cubicBezTo>
                  <a:cubicBezTo>
                    <a:pt x="8302" y="6631"/>
                    <a:pt x="8230" y="6456"/>
                    <a:pt x="8143" y="6311"/>
                  </a:cubicBezTo>
                  <a:cubicBezTo>
                    <a:pt x="7968" y="6049"/>
                    <a:pt x="7721" y="5817"/>
                    <a:pt x="7474" y="5598"/>
                  </a:cubicBezTo>
                  <a:cubicBezTo>
                    <a:pt x="7299" y="5438"/>
                    <a:pt x="7096" y="5264"/>
                    <a:pt x="6863" y="5177"/>
                  </a:cubicBezTo>
                  <a:cubicBezTo>
                    <a:pt x="6383" y="5002"/>
                    <a:pt x="5831" y="5206"/>
                    <a:pt x="5380" y="4857"/>
                  </a:cubicBezTo>
                  <a:cubicBezTo>
                    <a:pt x="5380" y="4857"/>
                    <a:pt x="5380" y="4842"/>
                    <a:pt x="5380" y="4842"/>
                  </a:cubicBezTo>
                  <a:cubicBezTo>
                    <a:pt x="5409" y="4842"/>
                    <a:pt x="5438" y="4828"/>
                    <a:pt x="5482" y="4813"/>
                  </a:cubicBezTo>
                  <a:cubicBezTo>
                    <a:pt x="5591" y="4781"/>
                    <a:pt x="5708" y="4764"/>
                    <a:pt x="5827" y="4764"/>
                  </a:cubicBezTo>
                  <a:cubicBezTo>
                    <a:pt x="5867" y="4764"/>
                    <a:pt x="5907" y="4766"/>
                    <a:pt x="5947" y="4770"/>
                  </a:cubicBezTo>
                  <a:cubicBezTo>
                    <a:pt x="6194" y="4784"/>
                    <a:pt x="6441" y="4886"/>
                    <a:pt x="6689" y="4973"/>
                  </a:cubicBezTo>
                  <a:cubicBezTo>
                    <a:pt x="6936" y="5075"/>
                    <a:pt x="7183" y="5148"/>
                    <a:pt x="7445" y="5148"/>
                  </a:cubicBezTo>
                  <a:cubicBezTo>
                    <a:pt x="7779" y="5148"/>
                    <a:pt x="8099" y="5017"/>
                    <a:pt x="8361" y="4799"/>
                  </a:cubicBezTo>
                  <a:cubicBezTo>
                    <a:pt x="8622" y="4595"/>
                    <a:pt x="8826" y="4319"/>
                    <a:pt x="9000" y="4043"/>
                  </a:cubicBezTo>
                  <a:cubicBezTo>
                    <a:pt x="9088" y="3912"/>
                    <a:pt x="9160" y="3766"/>
                    <a:pt x="9175" y="3621"/>
                  </a:cubicBezTo>
                  <a:cubicBezTo>
                    <a:pt x="9204" y="3447"/>
                    <a:pt x="9146" y="3272"/>
                    <a:pt x="9160" y="3083"/>
                  </a:cubicBezTo>
                  <a:cubicBezTo>
                    <a:pt x="9160" y="2763"/>
                    <a:pt x="9335" y="2429"/>
                    <a:pt x="9175" y="2153"/>
                  </a:cubicBezTo>
                  <a:lnTo>
                    <a:pt x="9175" y="2153"/>
                  </a:lnTo>
                  <a:lnTo>
                    <a:pt x="9175" y="2167"/>
                  </a:lnTo>
                  <a:cubicBezTo>
                    <a:pt x="9029" y="1905"/>
                    <a:pt x="8681" y="1847"/>
                    <a:pt x="8462" y="1644"/>
                  </a:cubicBezTo>
                  <a:cubicBezTo>
                    <a:pt x="8302" y="1469"/>
                    <a:pt x="8215" y="1207"/>
                    <a:pt x="7983" y="1135"/>
                  </a:cubicBezTo>
                  <a:cubicBezTo>
                    <a:pt x="7937" y="1118"/>
                    <a:pt x="7891" y="1111"/>
                    <a:pt x="7844" y="1111"/>
                  </a:cubicBezTo>
                  <a:cubicBezTo>
                    <a:pt x="7639" y="1111"/>
                    <a:pt x="7428" y="1245"/>
                    <a:pt x="7224" y="1245"/>
                  </a:cubicBezTo>
                  <a:cubicBezTo>
                    <a:pt x="7196" y="1245"/>
                    <a:pt x="7167" y="1242"/>
                    <a:pt x="7139" y="1237"/>
                  </a:cubicBezTo>
                  <a:cubicBezTo>
                    <a:pt x="7008" y="1207"/>
                    <a:pt x="6892" y="1106"/>
                    <a:pt x="6761" y="1077"/>
                  </a:cubicBezTo>
                  <a:cubicBezTo>
                    <a:pt x="6732" y="1069"/>
                    <a:pt x="6702" y="1065"/>
                    <a:pt x="6672" y="1065"/>
                  </a:cubicBezTo>
                  <a:cubicBezTo>
                    <a:pt x="6538" y="1065"/>
                    <a:pt x="6400" y="1136"/>
                    <a:pt x="6281" y="1207"/>
                  </a:cubicBezTo>
                  <a:cubicBezTo>
                    <a:pt x="6005" y="1396"/>
                    <a:pt x="5802" y="1644"/>
                    <a:pt x="5584" y="1891"/>
                  </a:cubicBezTo>
                  <a:cubicBezTo>
                    <a:pt x="5525" y="1964"/>
                    <a:pt x="5467" y="2036"/>
                    <a:pt x="5409" y="2123"/>
                  </a:cubicBezTo>
                  <a:cubicBezTo>
                    <a:pt x="5409" y="2080"/>
                    <a:pt x="5424" y="2036"/>
                    <a:pt x="5424" y="1993"/>
                  </a:cubicBezTo>
                  <a:cubicBezTo>
                    <a:pt x="5453" y="1658"/>
                    <a:pt x="5336" y="1324"/>
                    <a:pt x="5147" y="1048"/>
                  </a:cubicBezTo>
                  <a:cubicBezTo>
                    <a:pt x="4958" y="771"/>
                    <a:pt x="4697" y="553"/>
                    <a:pt x="4435" y="364"/>
                  </a:cubicBezTo>
                  <a:cubicBezTo>
                    <a:pt x="4304" y="262"/>
                    <a:pt x="4173" y="175"/>
                    <a:pt x="4013" y="146"/>
                  </a:cubicBezTo>
                  <a:cubicBezTo>
                    <a:pt x="3965" y="138"/>
                    <a:pt x="3917" y="136"/>
                    <a:pt x="3869" y="136"/>
                  </a:cubicBezTo>
                  <a:cubicBezTo>
                    <a:pt x="3791" y="136"/>
                    <a:pt x="3713" y="142"/>
                    <a:pt x="3635" y="142"/>
                  </a:cubicBezTo>
                  <a:cubicBezTo>
                    <a:pt x="3586" y="142"/>
                    <a:pt x="3538" y="140"/>
                    <a:pt x="3490" y="132"/>
                  </a:cubicBezTo>
                  <a:cubicBezTo>
                    <a:pt x="3247" y="120"/>
                    <a:pt x="3004" y="1"/>
                    <a:pt x="27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7"/>
            <p:cNvSpPr/>
            <p:nvPr/>
          </p:nvSpPr>
          <p:spPr>
            <a:xfrm>
              <a:off x="931106" y="539504"/>
              <a:ext cx="2523800" cy="1958031"/>
            </a:xfrm>
            <a:custGeom>
              <a:avLst/>
              <a:gdLst/>
              <a:ahLst/>
              <a:cxnLst/>
              <a:rect l="l" t="t" r="r" b="b"/>
              <a:pathLst>
                <a:path w="19455" h="15094" extrusionOk="0">
                  <a:moveTo>
                    <a:pt x="4682" y="0"/>
                  </a:moveTo>
                  <a:cubicBezTo>
                    <a:pt x="5060" y="1701"/>
                    <a:pt x="6325" y="3097"/>
                    <a:pt x="7910" y="3795"/>
                  </a:cubicBezTo>
                  <a:cubicBezTo>
                    <a:pt x="7282" y="3708"/>
                    <a:pt x="6646" y="3662"/>
                    <a:pt x="6002" y="3662"/>
                  </a:cubicBezTo>
                  <a:cubicBezTo>
                    <a:pt x="5781" y="3662"/>
                    <a:pt x="5559" y="3667"/>
                    <a:pt x="5336" y="3679"/>
                  </a:cubicBezTo>
                  <a:cubicBezTo>
                    <a:pt x="3926" y="3751"/>
                    <a:pt x="1963" y="4115"/>
                    <a:pt x="524" y="5409"/>
                  </a:cubicBezTo>
                  <a:cubicBezTo>
                    <a:pt x="509" y="5394"/>
                    <a:pt x="509" y="5394"/>
                    <a:pt x="509" y="5394"/>
                  </a:cubicBezTo>
                  <a:cubicBezTo>
                    <a:pt x="459" y="5367"/>
                    <a:pt x="405" y="5354"/>
                    <a:pt x="353" y="5354"/>
                  </a:cubicBezTo>
                  <a:cubicBezTo>
                    <a:pt x="240" y="5354"/>
                    <a:pt x="133" y="5416"/>
                    <a:pt x="73" y="5525"/>
                  </a:cubicBezTo>
                  <a:cubicBezTo>
                    <a:pt x="0" y="5671"/>
                    <a:pt x="58" y="5874"/>
                    <a:pt x="218" y="5947"/>
                  </a:cubicBezTo>
                  <a:cubicBezTo>
                    <a:pt x="264" y="5974"/>
                    <a:pt x="314" y="5987"/>
                    <a:pt x="364" y="5987"/>
                  </a:cubicBezTo>
                  <a:cubicBezTo>
                    <a:pt x="473" y="5987"/>
                    <a:pt x="580" y="5925"/>
                    <a:pt x="640" y="5816"/>
                  </a:cubicBezTo>
                  <a:cubicBezTo>
                    <a:pt x="684" y="5729"/>
                    <a:pt x="684" y="5627"/>
                    <a:pt x="640" y="5540"/>
                  </a:cubicBezTo>
                  <a:cubicBezTo>
                    <a:pt x="2036" y="4289"/>
                    <a:pt x="3970" y="3940"/>
                    <a:pt x="5351" y="3853"/>
                  </a:cubicBezTo>
                  <a:cubicBezTo>
                    <a:pt x="5568" y="3842"/>
                    <a:pt x="5785" y="3836"/>
                    <a:pt x="6001" y="3836"/>
                  </a:cubicBezTo>
                  <a:cubicBezTo>
                    <a:pt x="7746" y="3836"/>
                    <a:pt x="9476" y="4197"/>
                    <a:pt x="11079" y="4856"/>
                  </a:cubicBezTo>
                  <a:cubicBezTo>
                    <a:pt x="10854" y="4822"/>
                    <a:pt x="10625" y="4805"/>
                    <a:pt x="10396" y="4805"/>
                  </a:cubicBezTo>
                  <a:cubicBezTo>
                    <a:pt x="9668" y="4805"/>
                    <a:pt x="8934" y="4972"/>
                    <a:pt x="8259" y="5249"/>
                  </a:cubicBezTo>
                  <a:cubicBezTo>
                    <a:pt x="7256" y="5671"/>
                    <a:pt x="6369" y="6354"/>
                    <a:pt x="5613" y="7124"/>
                  </a:cubicBezTo>
                  <a:cubicBezTo>
                    <a:pt x="6032" y="7233"/>
                    <a:pt x="6458" y="7285"/>
                    <a:pt x="6883" y="7285"/>
                  </a:cubicBezTo>
                  <a:cubicBezTo>
                    <a:pt x="8624" y="7285"/>
                    <a:pt x="10336" y="6413"/>
                    <a:pt x="11399" y="4987"/>
                  </a:cubicBezTo>
                  <a:cubicBezTo>
                    <a:pt x="12911" y="5656"/>
                    <a:pt x="14293" y="6587"/>
                    <a:pt x="15470" y="7750"/>
                  </a:cubicBezTo>
                  <a:cubicBezTo>
                    <a:pt x="15235" y="7706"/>
                    <a:pt x="14995" y="7689"/>
                    <a:pt x="14755" y="7689"/>
                  </a:cubicBezTo>
                  <a:cubicBezTo>
                    <a:pt x="14109" y="7689"/>
                    <a:pt x="13467" y="7818"/>
                    <a:pt x="12926" y="7924"/>
                  </a:cubicBezTo>
                  <a:cubicBezTo>
                    <a:pt x="11239" y="8259"/>
                    <a:pt x="9611" y="8622"/>
                    <a:pt x="8142" y="9364"/>
                  </a:cubicBezTo>
                  <a:cubicBezTo>
                    <a:pt x="6238" y="10323"/>
                    <a:pt x="4508" y="11952"/>
                    <a:pt x="2719" y="14482"/>
                  </a:cubicBezTo>
                  <a:cubicBezTo>
                    <a:pt x="2693" y="14471"/>
                    <a:pt x="2666" y="14466"/>
                    <a:pt x="2638" y="14466"/>
                  </a:cubicBezTo>
                  <a:cubicBezTo>
                    <a:pt x="2586" y="14466"/>
                    <a:pt x="2533" y="14482"/>
                    <a:pt x="2486" y="14511"/>
                  </a:cubicBezTo>
                  <a:cubicBezTo>
                    <a:pt x="2341" y="14612"/>
                    <a:pt x="2297" y="14801"/>
                    <a:pt x="2385" y="14947"/>
                  </a:cubicBezTo>
                  <a:cubicBezTo>
                    <a:pt x="2451" y="15042"/>
                    <a:pt x="2555" y="15093"/>
                    <a:pt x="2659" y="15093"/>
                  </a:cubicBezTo>
                  <a:cubicBezTo>
                    <a:pt x="2715" y="15093"/>
                    <a:pt x="2770" y="15079"/>
                    <a:pt x="2821" y="15049"/>
                  </a:cubicBezTo>
                  <a:cubicBezTo>
                    <a:pt x="2966" y="14961"/>
                    <a:pt x="3010" y="14758"/>
                    <a:pt x="2923" y="14612"/>
                  </a:cubicBezTo>
                  <a:cubicBezTo>
                    <a:pt x="2908" y="14598"/>
                    <a:pt x="2894" y="14583"/>
                    <a:pt x="2879" y="14569"/>
                  </a:cubicBezTo>
                  <a:cubicBezTo>
                    <a:pt x="4638" y="12083"/>
                    <a:pt x="6340" y="10483"/>
                    <a:pt x="8230" y="9524"/>
                  </a:cubicBezTo>
                  <a:cubicBezTo>
                    <a:pt x="8782" y="9247"/>
                    <a:pt x="9378" y="9015"/>
                    <a:pt x="9989" y="8826"/>
                  </a:cubicBezTo>
                  <a:lnTo>
                    <a:pt x="9989" y="8826"/>
                  </a:lnTo>
                  <a:cubicBezTo>
                    <a:pt x="9262" y="9524"/>
                    <a:pt x="8782" y="10454"/>
                    <a:pt x="8550" y="11428"/>
                  </a:cubicBezTo>
                  <a:cubicBezTo>
                    <a:pt x="8302" y="12475"/>
                    <a:pt x="8331" y="13595"/>
                    <a:pt x="8520" y="14671"/>
                  </a:cubicBezTo>
                  <a:cubicBezTo>
                    <a:pt x="10207" y="13275"/>
                    <a:pt x="10832" y="10861"/>
                    <a:pt x="10207" y="8753"/>
                  </a:cubicBezTo>
                  <a:cubicBezTo>
                    <a:pt x="11094" y="8491"/>
                    <a:pt x="12010" y="8288"/>
                    <a:pt x="12955" y="8099"/>
                  </a:cubicBezTo>
                  <a:cubicBezTo>
                    <a:pt x="13496" y="7988"/>
                    <a:pt x="14133" y="7865"/>
                    <a:pt x="14777" y="7865"/>
                  </a:cubicBezTo>
                  <a:cubicBezTo>
                    <a:pt x="15068" y="7865"/>
                    <a:pt x="15360" y="7890"/>
                    <a:pt x="15645" y="7953"/>
                  </a:cubicBezTo>
                  <a:lnTo>
                    <a:pt x="15645" y="7910"/>
                  </a:lnTo>
                  <a:cubicBezTo>
                    <a:pt x="16241" y="8520"/>
                    <a:pt x="16779" y="9189"/>
                    <a:pt x="17244" y="9902"/>
                  </a:cubicBezTo>
                  <a:cubicBezTo>
                    <a:pt x="18102" y="11210"/>
                    <a:pt x="18727" y="12679"/>
                    <a:pt x="19294" y="14060"/>
                  </a:cubicBezTo>
                  <a:lnTo>
                    <a:pt x="19454" y="13987"/>
                  </a:lnTo>
                  <a:cubicBezTo>
                    <a:pt x="18887" y="12591"/>
                    <a:pt x="18262" y="11123"/>
                    <a:pt x="17404" y="9800"/>
                  </a:cubicBezTo>
                  <a:lnTo>
                    <a:pt x="17404" y="9814"/>
                  </a:lnTo>
                  <a:cubicBezTo>
                    <a:pt x="15543" y="6935"/>
                    <a:pt x="12548" y="4885"/>
                    <a:pt x="9262" y="4057"/>
                  </a:cubicBezTo>
                  <a:cubicBezTo>
                    <a:pt x="8971" y="3068"/>
                    <a:pt x="8346" y="2181"/>
                    <a:pt x="7561" y="1512"/>
                  </a:cubicBezTo>
                  <a:cubicBezTo>
                    <a:pt x="6732" y="800"/>
                    <a:pt x="5729" y="320"/>
                    <a:pt x="4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27"/>
          <p:cNvGrpSpPr/>
          <p:nvPr/>
        </p:nvGrpSpPr>
        <p:grpSpPr>
          <a:xfrm rot="5555013">
            <a:off x="7447612" y="610280"/>
            <a:ext cx="266183" cy="316220"/>
            <a:chOff x="6138148" y="674910"/>
            <a:chExt cx="413743" cy="491441"/>
          </a:xfrm>
        </p:grpSpPr>
        <p:sp>
          <p:nvSpPr>
            <p:cNvPr id="1904" name="Google Shape;1904;p27"/>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7"/>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7"/>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7"/>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7"/>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7"/>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7"/>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7"/>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2" name="Google Shape;1912;p27"/>
          <p:cNvGrpSpPr/>
          <p:nvPr/>
        </p:nvGrpSpPr>
        <p:grpSpPr>
          <a:xfrm rot="1493268">
            <a:off x="95889" y="4225170"/>
            <a:ext cx="643265" cy="1135281"/>
            <a:chOff x="4563166" y="600259"/>
            <a:chExt cx="2351985" cy="4150952"/>
          </a:xfrm>
        </p:grpSpPr>
        <p:sp>
          <p:nvSpPr>
            <p:cNvPr id="1913" name="Google Shape;1913;p27"/>
            <p:cNvSpPr/>
            <p:nvPr/>
          </p:nvSpPr>
          <p:spPr>
            <a:xfrm>
              <a:off x="4563166" y="600259"/>
              <a:ext cx="2351985" cy="4150952"/>
            </a:xfrm>
            <a:custGeom>
              <a:avLst/>
              <a:gdLst/>
              <a:ahLst/>
              <a:cxnLst/>
              <a:rect l="l" t="t" r="r" b="b"/>
              <a:pathLst>
                <a:path w="9212" h="16258" extrusionOk="0">
                  <a:moveTo>
                    <a:pt x="5166" y="1"/>
                  </a:moveTo>
                  <a:cubicBezTo>
                    <a:pt x="5142" y="1"/>
                    <a:pt x="5130" y="13"/>
                    <a:pt x="5130" y="37"/>
                  </a:cubicBezTo>
                  <a:cubicBezTo>
                    <a:pt x="5130" y="354"/>
                    <a:pt x="5178" y="696"/>
                    <a:pt x="5239" y="988"/>
                  </a:cubicBezTo>
                  <a:cubicBezTo>
                    <a:pt x="5107" y="789"/>
                    <a:pt x="4873" y="484"/>
                    <a:pt x="4668" y="484"/>
                  </a:cubicBezTo>
                  <a:cubicBezTo>
                    <a:pt x="4572" y="484"/>
                    <a:pt x="4481" y="552"/>
                    <a:pt x="4411" y="732"/>
                  </a:cubicBezTo>
                  <a:cubicBezTo>
                    <a:pt x="4179" y="1305"/>
                    <a:pt x="4996" y="1987"/>
                    <a:pt x="5398" y="2268"/>
                  </a:cubicBezTo>
                  <a:cubicBezTo>
                    <a:pt x="5495" y="3547"/>
                    <a:pt x="5556" y="5582"/>
                    <a:pt x="5337" y="5996"/>
                  </a:cubicBezTo>
                  <a:cubicBezTo>
                    <a:pt x="5325" y="6021"/>
                    <a:pt x="5325" y="6045"/>
                    <a:pt x="5325" y="6070"/>
                  </a:cubicBezTo>
                  <a:cubicBezTo>
                    <a:pt x="4849" y="6862"/>
                    <a:pt x="4362" y="7800"/>
                    <a:pt x="3935" y="8811"/>
                  </a:cubicBezTo>
                  <a:cubicBezTo>
                    <a:pt x="3704" y="8092"/>
                    <a:pt x="3521" y="6898"/>
                    <a:pt x="3485" y="6630"/>
                  </a:cubicBezTo>
                  <a:cubicBezTo>
                    <a:pt x="3741" y="6179"/>
                    <a:pt x="4447" y="4851"/>
                    <a:pt x="3838" y="4766"/>
                  </a:cubicBezTo>
                  <a:cubicBezTo>
                    <a:pt x="3798" y="4760"/>
                    <a:pt x="3760" y="4758"/>
                    <a:pt x="3724" y="4758"/>
                  </a:cubicBezTo>
                  <a:cubicBezTo>
                    <a:pt x="3207" y="4758"/>
                    <a:pt x="3143" y="5301"/>
                    <a:pt x="3131" y="5472"/>
                  </a:cubicBezTo>
                  <a:cubicBezTo>
                    <a:pt x="3070" y="5156"/>
                    <a:pt x="2997" y="4753"/>
                    <a:pt x="2997" y="4388"/>
                  </a:cubicBezTo>
                  <a:cubicBezTo>
                    <a:pt x="2997" y="4376"/>
                    <a:pt x="2985" y="4351"/>
                    <a:pt x="2961" y="4351"/>
                  </a:cubicBezTo>
                  <a:cubicBezTo>
                    <a:pt x="2936" y="4351"/>
                    <a:pt x="2924" y="4376"/>
                    <a:pt x="2924" y="4388"/>
                  </a:cubicBezTo>
                  <a:cubicBezTo>
                    <a:pt x="2924" y="4717"/>
                    <a:pt x="2973" y="5058"/>
                    <a:pt x="3034" y="5351"/>
                  </a:cubicBezTo>
                  <a:cubicBezTo>
                    <a:pt x="2901" y="5152"/>
                    <a:pt x="2668" y="4847"/>
                    <a:pt x="2463" y="4847"/>
                  </a:cubicBezTo>
                  <a:cubicBezTo>
                    <a:pt x="2366" y="4847"/>
                    <a:pt x="2275" y="4915"/>
                    <a:pt x="2205" y="5095"/>
                  </a:cubicBezTo>
                  <a:cubicBezTo>
                    <a:pt x="1974" y="5655"/>
                    <a:pt x="2766" y="6325"/>
                    <a:pt x="3180" y="6618"/>
                  </a:cubicBezTo>
                  <a:cubicBezTo>
                    <a:pt x="3192" y="6715"/>
                    <a:pt x="3448" y="8482"/>
                    <a:pt x="3777" y="9226"/>
                  </a:cubicBezTo>
                  <a:cubicBezTo>
                    <a:pt x="3497" y="9920"/>
                    <a:pt x="3265" y="10664"/>
                    <a:pt x="3095" y="11407"/>
                  </a:cubicBezTo>
                  <a:cubicBezTo>
                    <a:pt x="2741" y="10761"/>
                    <a:pt x="2059" y="9567"/>
                    <a:pt x="1815" y="9153"/>
                  </a:cubicBezTo>
                  <a:cubicBezTo>
                    <a:pt x="1861" y="8635"/>
                    <a:pt x="1929" y="7347"/>
                    <a:pt x="1465" y="7347"/>
                  </a:cubicBezTo>
                  <a:cubicBezTo>
                    <a:pt x="1438" y="7347"/>
                    <a:pt x="1408" y="7352"/>
                    <a:pt x="1376" y="7361"/>
                  </a:cubicBezTo>
                  <a:cubicBezTo>
                    <a:pt x="767" y="7544"/>
                    <a:pt x="950" y="8117"/>
                    <a:pt x="1023" y="8287"/>
                  </a:cubicBezTo>
                  <a:cubicBezTo>
                    <a:pt x="828" y="8031"/>
                    <a:pt x="609" y="7690"/>
                    <a:pt x="450" y="7361"/>
                  </a:cubicBezTo>
                  <a:cubicBezTo>
                    <a:pt x="442" y="7353"/>
                    <a:pt x="433" y="7344"/>
                    <a:pt x="420" y="7344"/>
                  </a:cubicBezTo>
                  <a:cubicBezTo>
                    <a:pt x="415" y="7344"/>
                    <a:pt x="409" y="7346"/>
                    <a:pt x="402" y="7349"/>
                  </a:cubicBezTo>
                  <a:cubicBezTo>
                    <a:pt x="377" y="7349"/>
                    <a:pt x="377" y="7373"/>
                    <a:pt x="389" y="7398"/>
                  </a:cubicBezTo>
                  <a:cubicBezTo>
                    <a:pt x="523" y="7690"/>
                    <a:pt x="706" y="7983"/>
                    <a:pt x="877" y="8226"/>
                  </a:cubicBezTo>
                  <a:cubicBezTo>
                    <a:pt x="714" y="8118"/>
                    <a:pt x="457" y="7975"/>
                    <a:pt x="265" y="7975"/>
                  </a:cubicBezTo>
                  <a:cubicBezTo>
                    <a:pt x="112" y="7975"/>
                    <a:pt x="1" y="8066"/>
                    <a:pt x="12" y="8336"/>
                  </a:cubicBezTo>
                  <a:cubicBezTo>
                    <a:pt x="48" y="8958"/>
                    <a:pt x="1096" y="9238"/>
                    <a:pt x="1571" y="9323"/>
                  </a:cubicBezTo>
                  <a:cubicBezTo>
                    <a:pt x="1876" y="9859"/>
                    <a:pt x="2790" y="11456"/>
                    <a:pt x="2997" y="11870"/>
                  </a:cubicBezTo>
                  <a:cubicBezTo>
                    <a:pt x="2729" y="13320"/>
                    <a:pt x="2741" y="14795"/>
                    <a:pt x="3241" y="16160"/>
                  </a:cubicBezTo>
                  <a:cubicBezTo>
                    <a:pt x="3265" y="16220"/>
                    <a:pt x="3326" y="16257"/>
                    <a:pt x="3387" y="16257"/>
                  </a:cubicBezTo>
                  <a:cubicBezTo>
                    <a:pt x="3399" y="16257"/>
                    <a:pt x="3424" y="16257"/>
                    <a:pt x="3436" y="16245"/>
                  </a:cubicBezTo>
                  <a:cubicBezTo>
                    <a:pt x="3521" y="16220"/>
                    <a:pt x="3558" y="16135"/>
                    <a:pt x="3533" y="16050"/>
                  </a:cubicBezTo>
                  <a:cubicBezTo>
                    <a:pt x="3034" y="14673"/>
                    <a:pt x="3058" y="13162"/>
                    <a:pt x="3363" y="11687"/>
                  </a:cubicBezTo>
                  <a:cubicBezTo>
                    <a:pt x="3606" y="11480"/>
                    <a:pt x="4338" y="10944"/>
                    <a:pt x="5276" y="10786"/>
                  </a:cubicBezTo>
                  <a:lnTo>
                    <a:pt x="5288" y="10786"/>
                  </a:lnTo>
                  <a:cubicBezTo>
                    <a:pt x="5616" y="10918"/>
                    <a:pt x="6285" y="11161"/>
                    <a:pt x="6723" y="11161"/>
                  </a:cubicBezTo>
                  <a:cubicBezTo>
                    <a:pt x="6968" y="11161"/>
                    <a:pt x="7140" y="11085"/>
                    <a:pt x="7140" y="10871"/>
                  </a:cubicBezTo>
                  <a:cubicBezTo>
                    <a:pt x="7140" y="10352"/>
                    <a:pt x="6716" y="10266"/>
                    <a:pt x="6469" y="10266"/>
                  </a:cubicBezTo>
                  <a:cubicBezTo>
                    <a:pt x="6420" y="10266"/>
                    <a:pt x="6379" y="10270"/>
                    <a:pt x="6348" y="10274"/>
                  </a:cubicBezTo>
                  <a:cubicBezTo>
                    <a:pt x="6653" y="10152"/>
                    <a:pt x="7043" y="10042"/>
                    <a:pt x="7396" y="9993"/>
                  </a:cubicBezTo>
                  <a:cubicBezTo>
                    <a:pt x="7421" y="9981"/>
                    <a:pt x="7433" y="9969"/>
                    <a:pt x="7433" y="9945"/>
                  </a:cubicBezTo>
                  <a:cubicBezTo>
                    <a:pt x="7433" y="9927"/>
                    <a:pt x="7420" y="9916"/>
                    <a:pt x="7403" y="9916"/>
                  </a:cubicBezTo>
                  <a:cubicBezTo>
                    <a:pt x="7397" y="9916"/>
                    <a:pt x="7391" y="9917"/>
                    <a:pt x="7384" y="9920"/>
                  </a:cubicBezTo>
                  <a:cubicBezTo>
                    <a:pt x="7067" y="9957"/>
                    <a:pt x="6738" y="10054"/>
                    <a:pt x="6458" y="10152"/>
                  </a:cubicBezTo>
                  <a:cubicBezTo>
                    <a:pt x="6714" y="9920"/>
                    <a:pt x="7177" y="9445"/>
                    <a:pt x="6592" y="9287"/>
                  </a:cubicBezTo>
                  <a:cubicBezTo>
                    <a:pt x="6549" y="9276"/>
                    <a:pt x="6506" y="9271"/>
                    <a:pt x="6464" y="9271"/>
                  </a:cubicBezTo>
                  <a:cubicBezTo>
                    <a:pt x="5914" y="9271"/>
                    <a:pt x="5406" y="10097"/>
                    <a:pt x="5191" y="10493"/>
                  </a:cubicBezTo>
                  <a:cubicBezTo>
                    <a:pt x="4447" y="10627"/>
                    <a:pt x="3838" y="10968"/>
                    <a:pt x="3472" y="11224"/>
                  </a:cubicBezTo>
                  <a:cubicBezTo>
                    <a:pt x="3753" y="10079"/>
                    <a:pt x="4204" y="8958"/>
                    <a:pt x="4691" y="7946"/>
                  </a:cubicBezTo>
                  <a:cubicBezTo>
                    <a:pt x="4691" y="7934"/>
                    <a:pt x="4703" y="7934"/>
                    <a:pt x="4703" y="7934"/>
                  </a:cubicBezTo>
                  <a:cubicBezTo>
                    <a:pt x="4715" y="7922"/>
                    <a:pt x="5605" y="7398"/>
                    <a:pt x="6616" y="7203"/>
                  </a:cubicBezTo>
                  <a:cubicBezTo>
                    <a:pt x="6641" y="7203"/>
                    <a:pt x="6665" y="7191"/>
                    <a:pt x="6677" y="7178"/>
                  </a:cubicBezTo>
                  <a:cubicBezTo>
                    <a:pt x="7019" y="7318"/>
                    <a:pt x="7661" y="7547"/>
                    <a:pt x="8083" y="7547"/>
                  </a:cubicBezTo>
                  <a:cubicBezTo>
                    <a:pt x="8324" y="7547"/>
                    <a:pt x="8493" y="7472"/>
                    <a:pt x="8493" y="7264"/>
                  </a:cubicBezTo>
                  <a:cubicBezTo>
                    <a:pt x="8493" y="6717"/>
                    <a:pt x="8040" y="6651"/>
                    <a:pt x="7798" y="6651"/>
                  </a:cubicBezTo>
                  <a:cubicBezTo>
                    <a:pt x="7759" y="6651"/>
                    <a:pt x="7726" y="6653"/>
                    <a:pt x="7701" y="6654"/>
                  </a:cubicBezTo>
                  <a:cubicBezTo>
                    <a:pt x="8006" y="6545"/>
                    <a:pt x="8396" y="6423"/>
                    <a:pt x="8749" y="6374"/>
                  </a:cubicBezTo>
                  <a:cubicBezTo>
                    <a:pt x="8773" y="6374"/>
                    <a:pt x="8785" y="6350"/>
                    <a:pt x="8785" y="6325"/>
                  </a:cubicBezTo>
                  <a:cubicBezTo>
                    <a:pt x="8773" y="6313"/>
                    <a:pt x="8761" y="6301"/>
                    <a:pt x="8737" y="6301"/>
                  </a:cubicBezTo>
                  <a:cubicBezTo>
                    <a:pt x="8420" y="6338"/>
                    <a:pt x="8091" y="6435"/>
                    <a:pt x="7798" y="6533"/>
                  </a:cubicBezTo>
                  <a:cubicBezTo>
                    <a:pt x="8067" y="6313"/>
                    <a:pt x="8530" y="5826"/>
                    <a:pt x="7945" y="5680"/>
                  </a:cubicBezTo>
                  <a:cubicBezTo>
                    <a:pt x="7899" y="5668"/>
                    <a:pt x="7854" y="5663"/>
                    <a:pt x="7809" y="5663"/>
                  </a:cubicBezTo>
                  <a:cubicBezTo>
                    <a:pt x="7240" y="5663"/>
                    <a:pt x="6723" y="6538"/>
                    <a:pt x="6531" y="6910"/>
                  </a:cubicBezTo>
                  <a:cubicBezTo>
                    <a:pt x="5873" y="7044"/>
                    <a:pt x="5276" y="7300"/>
                    <a:pt x="4923" y="7471"/>
                  </a:cubicBezTo>
                  <a:cubicBezTo>
                    <a:pt x="6056" y="5241"/>
                    <a:pt x="7335" y="3620"/>
                    <a:pt x="7360" y="3596"/>
                  </a:cubicBezTo>
                  <a:cubicBezTo>
                    <a:pt x="7372" y="3584"/>
                    <a:pt x="7372" y="3571"/>
                    <a:pt x="7384" y="3571"/>
                  </a:cubicBezTo>
                  <a:cubicBezTo>
                    <a:pt x="7945" y="3413"/>
                    <a:pt x="9212" y="3011"/>
                    <a:pt x="8871" y="2548"/>
                  </a:cubicBezTo>
                  <a:cubicBezTo>
                    <a:pt x="8726" y="2356"/>
                    <a:pt x="8564" y="2291"/>
                    <a:pt x="8413" y="2291"/>
                  </a:cubicBezTo>
                  <a:cubicBezTo>
                    <a:pt x="8170" y="2291"/>
                    <a:pt x="7954" y="2456"/>
                    <a:pt x="7872" y="2523"/>
                  </a:cubicBezTo>
                  <a:cubicBezTo>
                    <a:pt x="8054" y="2268"/>
                    <a:pt x="8286" y="1939"/>
                    <a:pt x="8554" y="1683"/>
                  </a:cubicBezTo>
                  <a:cubicBezTo>
                    <a:pt x="8566" y="1670"/>
                    <a:pt x="8566" y="1646"/>
                    <a:pt x="8554" y="1634"/>
                  </a:cubicBezTo>
                  <a:cubicBezTo>
                    <a:pt x="8548" y="1622"/>
                    <a:pt x="8539" y="1616"/>
                    <a:pt x="8528" y="1616"/>
                  </a:cubicBezTo>
                  <a:cubicBezTo>
                    <a:pt x="8517" y="1616"/>
                    <a:pt x="8505" y="1622"/>
                    <a:pt x="8493" y="1634"/>
                  </a:cubicBezTo>
                  <a:cubicBezTo>
                    <a:pt x="8274" y="1853"/>
                    <a:pt x="8054" y="2133"/>
                    <a:pt x="7884" y="2377"/>
                  </a:cubicBezTo>
                  <a:cubicBezTo>
                    <a:pt x="7957" y="2084"/>
                    <a:pt x="8030" y="1550"/>
                    <a:pt x="7696" y="1550"/>
                  </a:cubicBezTo>
                  <a:cubicBezTo>
                    <a:pt x="7640" y="1550"/>
                    <a:pt x="7573" y="1564"/>
                    <a:pt x="7494" y="1597"/>
                  </a:cubicBezTo>
                  <a:cubicBezTo>
                    <a:pt x="6897" y="1841"/>
                    <a:pt x="7019" y="2999"/>
                    <a:pt x="7092" y="3450"/>
                  </a:cubicBezTo>
                  <a:cubicBezTo>
                    <a:pt x="6933" y="3645"/>
                    <a:pt x="6409" y="4339"/>
                    <a:pt x="5763" y="5351"/>
                  </a:cubicBezTo>
                  <a:cubicBezTo>
                    <a:pt x="5849" y="4266"/>
                    <a:pt x="5727" y="2572"/>
                    <a:pt x="5702" y="2255"/>
                  </a:cubicBezTo>
                  <a:cubicBezTo>
                    <a:pt x="5971" y="1780"/>
                    <a:pt x="6641" y="488"/>
                    <a:pt x="6044" y="415"/>
                  </a:cubicBezTo>
                  <a:cubicBezTo>
                    <a:pt x="6003" y="410"/>
                    <a:pt x="5965" y="407"/>
                    <a:pt x="5930" y="407"/>
                  </a:cubicBezTo>
                  <a:cubicBezTo>
                    <a:pt x="5413" y="407"/>
                    <a:pt x="5349" y="950"/>
                    <a:pt x="5349" y="1110"/>
                  </a:cubicBezTo>
                  <a:cubicBezTo>
                    <a:pt x="5276" y="793"/>
                    <a:pt x="5203" y="403"/>
                    <a:pt x="5203" y="37"/>
                  </a:cubicBezTo>
                  <a:cubicBezTo>
                    <a:pt x="5203" y="13"/>
                    <a:pt x="5191" y="1"/>
                    <a:pt x="5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7"/>
            <p:cNvSpPr/>
            <p:nvPr/>
          </p:nvSpPr>
          <p:spPr>
            <a:xfrm>
              <a:off x="6208697" y="2147000"/>
              <a:ext cx="411061" cy="340338"/>
            </a:xfrm>
            <a:custGeom>
              <a:avLst/>
              <a:gdLst/>
              <a:ahLst/>
              <a:cxnLst/>
              <a:rect l="l" t="t" r="r" b="b"/>
              <a:pathLst>
                <a:path w="1610" h="1333" extrusionOk="0">
                  <a:moveTo>
                    <a:pt x="970" y="1"/>
                  </a:moveTo>
                  <a:cubicBezTo>
                    <a:pt x="457" y="1"/>
                    <a:pt x="1" y="1011"/>
                    <a:pt x="1" y="1011"/>
                  </a:cubicBezTo>
                  <a:cubicBezTo>
                    <a:pt x="1" y="1011"/>
                    <a:pt x="730" y="1332"/>
                    <a:pt x="1155" y="1332"/>
                  </a:cubicBezTo>
                  <a:cubicBezTo>
                    <a:pt x="1326" y="1332"/>
                    <a:pt x="1447" y="1280"/>
                    <a:pt x="1451" y="1133"/>
                  </a:cubicBezTo>
                  <a:cubicBezTo>
                    <a:pt x="1451" y="751"/>
                    <a:pt x="1134" y="699"/>
                    <a:pt x="962" y="699"/>
                  </a:cubicBezTo>
                  <a:cubicBezTo>
                    <a:pt x="898" y="699"/>
                    <a:pt x="854" y="706"/>
                    <a:pt x="854" y="706"/>
                  </a:cubicBezTo>
                  <a:cubicBezTo>
                    <a:pt x="854" y="706"/>
                    <a:pt x="1609" y="146"/>
                    <a:pt x="1061" y="12"/>
                  </a:cubicBezTo>
                  <a:cubicBezTo>
                    <a:pt x="1030" y="4"/>
                    <a:pt x="1000"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7"/>
            <p:cNvSpPr/>
            <p:nvPr/>
          </p:nvSpPr>
          <p:spPr>
            <a:xfrm>
              <a:off x="5863505" y="3070500"/>
              <a:ext cx="410806" cy="340849"/>
            </a:xfrm>
            <a:custGeom>
              <a:avLst/>
              <a:gdLst/>
              <a:ahLst/>
              <a:cxnLst/>
              <a:rect l="l" t="t" r="r" b="b"/>
              <a:pathLst>
                <a:path w="1609" h="1335" extrusionOk="0">
                  <a:moveTo>
                    <a:pt x="962" y="1"/>
                  </a:moveTo>
                  <a:cubicBezTo>
                    <a:pt x="452" y="1"/>
                    <a:pt x="0" y="1013"/>
                    <a:pt x="0" y="1013"/>
                  </a:cubicBezTo>
                  <a:cubicBezTo>
                    <a:pt x="0" y="1013"/>
                    <a:pt x="736" y="1335"/>
                    <a:pt x="1159" y="1335"/>
                  </a:cubicBezTo>
                  <a:cubicBezTo>
                    <a:pt x="1330" y="1335"/>
                    <a:pt x="1450" y="1282"/>
                    <a:pt x="1450" y="1135"/>
                  </a:cubicBezTo>
                  <a:cubicBezTo>
                    <a:pt x="1450" y="753"/>
                    <a:pt x="1133" y="701"/>
                    <a:pt x="961" y="701"/>
                  </a:cubicBezTo>
                  <a:cubicBezTo>
                    <a:pt x="897" y="701"/>
                    <a:pt x="853" y="708"/>
                    <a:pt x="853" y="708"/>
                  </a:cubicBezTo>
                  <a:cubicBezTo>
                    <a:pt x="853" y="708"/>
                    <a:pt x="1609" y="148"/>
                    <a:pt x="1060" y="14"/>
                  </a:cubicBezTo>
                  <a:cubicBezTo>
                    <a:pt x="1027" y="5"/>
                    <a:pt x="995"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7"/>
            <p:cNvSpPr/>
            <p:nvPr/>
          </p:nvSpPr>
          <p:spPr>
            <a:xfrm>
              <a:off x="4691592" y="2629559"/>
              <a:ext cx="364849" cy="366891"/>
            </a:xfrm>
            <a:custGeom>
              <a:avLst/>
              <a:gdLst/>
              <a:ahLst/>
              <a:cxnLst/>
              <a:rect l="l" t="t" r="r" b="b"/>
              <a:pathLst>
                <a:path w="1429" h="1437" extrusionOk="0">
                  <a:moveTo>
                    <a:pt x="1033" y="1"/>
                  </a:moveTo>
                  <a:cubicBezTo>
                    <a:pt x="1014" y="1"/>
                    <a:pt x="993" y="4"/>
                    <a:pt x="971" y="10"/>
                  </a:cubicBezTo>
                  <a:cubicBezTo>
                    <a:pt x="471" y="157"/>
                    <a:pt x="727" y="705"/>
                    <a:pt x="727" y="705"/>
                  </a:cubicBezTo>
                  <a:cubicBezTo>
                    <a:pt x="727" y="705"/>
                    <a:pt x="397" y="450"/>
                    <a:pt x="184" y="450"/>
                  </a:cubicBezTo>
                  <a:cubicBezTo>
                    <a:pt x="77" y="450"/>
                    <a:pt x="0" y="514"/>
                    <a:pt x="8" y="705"/>
                  </a:cubicBezTo>
                  <a:cubicBezTo>
                    <a:pt x="31" y="1235"/>
                    <a:pt x="1145" y="1406"/>
                    <a:pt x="1265" y="1423"/>
                  </a:cubicBezTo>
                  <a:lnTo>
                    <a:pt x="1265" y="1423"/>
                  </a:lnTo>
                  <a:cubicBezTo>
                    <a:pt x="1283" y="1276"/>
                    <a:pt x="1429" y="1"/>
                    <a:pt x="1033" y="1"/>
                  </a:cubicBezTo>
                  <a:close/>
                  <a:moveTo>
                    <a:pt x="1265" y="1423"/>
                  </a:moveTo>
                  <a:cubicBezTo>
                    <a:pt x="1264" y="1431"/>
                    <a:pt x="1263" y="1436"/>
                    <a:pt x="1263" y="1436"/>
                  </a:cubicBezTo>
                  <a:lnTo>
                    <a:pt x="1276" y="1424"/>
                  </a:lnTo>
                  <a:cubicBezTo>
                    <a:pt x="1276" y="1424"/>
                    <a:pt x="1272" y="1423"/>
                    <a:pt x="1265" y="14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7"/>
            <p:cNvSpPr/>
            <p:nvPr/>
          </p:nvSpPr>
          <p:spPr>
            <a:xfrm>
              <a:off x="6311335" y="1146137"/>
              <a:ext cx="460848" cy="375317"/>
            </a:xfrm>
            <a:custGeom>
              <a:avLst/>
              <a:gdLst/>
              <a:ahLst/>
              <a:cxnLst/>
              <a:rect l="l" t="t" r="r" b="b"/>
              <a:pathLst>
                <a:path w="1805" h="1470" extrusionOk="0">
                  <a:moveTo>
                    <a:pt x="664" y="1"/>
                  </a:moveTo>
                  <a:cubicBezTo>
                    <a:pt x="625" y="1"/>
                    <a:pt x="580" y="10"/>
                    <a:pt x="525" y="32"/>
                  </a:cubicBezTo>
                  <a:cubicBezTo>
                    <a:pt x="1" y="251"/>
                    <a:pt x="269" y="1470"/>
                    <a:pt x="269" y="1470"/>
                  </a:cubicBezTo>
                  <a:cubicBezTo>
                    <a:pt x="269" y="1470"/>
                    <a:pt x="1804" y="1129"/>
                    <a:pt x="1500" y="702"/>
                  </a:cubicBezTo>
                  <a:cubicBezTo>
                    <a:pt x="1396" y="567"/>
                    <a:pt x="1282" y="521"/>
                    <a:pt x="1176" y="521"/>
                  </a:cubicBezTo>
                  <a:cubicBezTo>
                    <a:pt x="956" y="521"/>
                    <a:pt x="769" y="714"/>
                    <a:pt x="769" y="714"/>
                  </a:cubicBezTo>
                  <a:cubicBezTo>
                    <a:pt x="769" y="714"/>
                    <a:pt x="993"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7"/>
            <p:cNvSpPr/>
            <p:nvPr/>
          </p:nvSpPr>
          <p:spPr>
            <a:xfrm>
              <a:off x="5717208" y="853794"/>
              <a:ext cx="482550" cy="362806"/>
            </a:xfrm>
            <a:custGeom>
              <a:avLst/>
              <a:gdLst/>
              <a:ahLst/>
              <a:cxnLst/>
              <a:rect l="l" t="t" r="r" b="b"/>
              <a:pathLst>
                <a:path w="1890" h="1421" extrusionOk="0">
                  <a:moveTo>
                    <a:pt x="1282" y="1"/>
                  </a:moveTo>
                  <a:cubicBezTo>
                    <a:pt x="856" y="1"/>
                    <a:pt x="878" y="531"/>
                    <a:pt x="878" y="531"/>
                  </a:cubicBezTo>
                  <a:cubicBezTo>
                    <a:pt x="878" y="531"/>
                    <a:pt x="619" y="63"/>
                    <a:pt x="404" y="63"/>
                  </a:cubicBezTo>
                  <a:cubicBezTo>
                    <a:pt x="335" y="63"/>
                    <a:pt x="270" y="111"/>
                    <a:pt x="220" y="239"/>
                  </a:cubicBezTo>
                  <a:cubicBezTo>
                    <a:pt x="0" y="763"/>
                    <a:pt x="1061" y="1421"/>
                    <a:pt x="1061" y="1421"/>
                  </a:cubicBezTo>
                  <a:cubicBezTo>
                    <a:pt x="1061" y="1421"/>
                    <a:pt x="1889" y="68"/>
                    <a:pt x="1365" y="7"/>
                  </a:cubicBezTo>
                  <a:cubicBezTo>
                    <a:pt x="1336" y="3"/>
                    <a:pt x="1308" y="1"/>
                    <a:pt x="1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7"/>
            <p:cNvSpPr/>
            <p:nvPr/>
          </p:nvSpPr>
          <p:spPr>
            <a:xfrm>
              <a:off x="5153974" y="1965211"/>
              <a:ext cx="479486" cy="365359"/>
            </a:xfrm>
            <a:custGeom>
              <a:avLst/>
              <a:gdLst/>
              <a:ahLst/>
              <a:cxnLst/>
              <a:rect l="l" t="t" r="r" b="b"/>
              <a:pathLst>
                <a:path w="1878" h="1431" extrusionOk="0">
                  <a:moveTo>
                    <a:pt x="1295" y="0"/>
                  </a:moveTo>
                  <a:cubicBezTo>
                    <a:pt x="855" y="0"/>
                    <a:pt x="866" y="541"/>
                    <a:pt x="866" y="541"/>
                  </a:cubicBezTo>
                  <a:cubicBezTo>
                    <a:pt x="866" y="541"/>
                    <a:pt x="606" y="62"/>
                    <a:pt x="390" y="62"/>
                  </a:cubicBezTo>
                  <a:cubicBezTo>
                    <a:pt x="322" y="62"/>
                    <a:pt x="258" y="110"/>
                    <a:pt x="208" y="236"/>
                  </a:cubicBezTo>
                  <a:cubicBezTo>
                    <a:pt x="1" y="772"/>
                    <a:pt x="1061" y="1430"/>
                    <a:pt x="1061" y="1430"/>
                  </a:cubicBezTo>
                  <a:cubicBezTo>
                    <a:pt x="1061" y="1430"/>
                    <a:pt x="1877" y="78"/>
                    <a:pt x="1366" y="5"/>
                  </a:cubicBezTo>
                  <a:cubicBezTo>
                    <a:pt x="1341" y="2"/>
                    <a:pt x="1317" y="0"/>
                    <a:pt x="1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0" name="Google Shape;1920;p27"/>
          <p:cNvGrpSpPr/>
          <p:nvPr/>
        </p:nvGrpSpPr>
        <p:grpSpPr>
          <a:xfrm rot="-1462909" flipH="1">
            <a:off x="8412973" y="4295282"/>
            <a:ext cx="561733" cy="1173168"/>
            <a:chOff x="1375250" y="1931375"/>
            <a:chExt cx="1415701" cy="2857721"/>
          </a:xfrm>
        </p:grpSpPr>
        <p:sp>
          <p:nvSpPr>
            <p:cNvPr id="1921" name="Google Shape;1921;p27"/>
            <p:cNvSpPr/>
            <p:nvPr/>
          </p:nvSpPr>
          <p:spPr>
            <a:xfrm>
              <a:off x="1375250" y="2688654"/>
              <a:ext cx="1315367" cy="2100442"/>
            </a:xfrm>
            <a:custGeom>
              <a:avLst/>
              <a:gdLst/>
              <a:ahLst/>
              <a:cxnLst/>
              <a:rect l="l" t="t" r="r" b="b"/>
              <a:pathLst>
                <a:path w="7997" h="12770" extrusionOk="0">
                  <a:moveTo>
                    <a:pt x="4249" y="0"/>
                  </a:moveTo>
                  <a:cubicBezTo>
                    <a:pt x="4224" y="0"/>
                    <a:pt x="4203" y="13"/>
                    <a:pt x="4194" y="39"/>
                  </a:cubicBezTo>
                  <a:cubicBezTo>
                    <a:pt x="3791" y="915"/>
                    <a:pt x="3687" y="1906"/>
                    <a:pt x="3641" y="2850"/>
                  </a:cubicBezTo>
                  <a:cubicBezTo>
                    <a:pt x="3584" y="4221"/>
                    <a:pt x="3618" y="5592"/>
                    <a:pt x="3733" y="6963"/>
                  </a:cubicBezTo>
                  <a:cubicBezTo>
                    <a:pt x="3238" y="5178"/>
                    <a:pt x="2017" y="3599"/>
                    <a:pt x="392" y="2701"/>
                  </a:cubicBezTo>
                  <a:lnTo>
                    <a:pt x="392" y="2701"/>
                  </a:lnTo>
                  <a:cubicBezTo>
                    <a:pt x="1" y="3657"/>
                    <a:pt x="254" y="4751"/>
                    <a:pt x="911" y="5546"/>
                  </a:cubicBezTo>
                  <a:cubicBezTo>
                    <a:pt x="1556" y="6353"/>
                    <a:pt x="2478" y="6883"/>
                    <a:pt x="3399" y="7343"/>
                  </a:cubicBezTo>
                  <a:cubicBezTo>
                    <a:pt x="3572" y="7436"/>
                    <a:pt x="3699" y="7413"/>
                    <a:pt x="3791" y="7482"/>
                  </a:cubicBezTo>
                  <a:cubicBezTo>
                    <a:pt x="3987" y="9244"/>
                    <a:pt x="4344" y="11007"/>
                    <a:pt x="4851" y="12724"/>
                  </a:cubicBezTo>
                  <a:cubicBezTo>
                    <a:pt x="4862" y="12747"/>
                    <a:pt x="4885" y="12770"/>
                    <a:pt x="4908" y="12770"/>
                  </a:cubicBezTo>
                  <a:lnTo>
                    <a:pt x="4932" y="12770"/>
                  </a:lnTo>
                  <a:cubicBezTo>
                    <a:pt x="4955" y="12758"/>
                    <a:pt x="4978" y="12724"/>
                    <a:pt x="4966" y="12689"/>
                  </a:cubicBezTo>
                  <a:cubicBezTo>
                    <a:pt x="4747" y="11963"/>
                    <a:pt x="4563" y="11237"/>
                    <a:pt x="4402" y="10500"/>
                  </a:cubicBezTo>
                  <a:cubicBezTo>
                    <a:pt x="4770" y="9959"/>
                    <a:pt x="5312" y="9555"/>
                    <a:pt x="5784" y="9106"/>
                  </a:cubicBezTo>
                  <a:cubicBezTo>
                    <a:pt x="7132" y="7827"/>
                    <a:pt x="7996" y="5949"/>
                    <a:pt x="7731" y="4118"/>
                  </a:cubicBezTo>
                  <a:lnTo>
                    <a:pt x="7731" y="4118"/>
                  </a:lnTo>
                  <a:cubicBezTo>
                    <a:pt x="6717" y="4521"/>
                    <a:pt x="5796" y="5201"/>
                    <a:pt x="5243" y="6145"/>
                  </a:cubicBezTo>
                  <a:cubicBezTo>
                    <a:pt x="4690" y="7090"/>
                    <a:pt x="4425" y="8196"/>
                    <a:pt x="4413" y="9290"/>
                  </a:cubicBezTo>
                  <a:cubicBezTo>
                    <a:pt x="4402" y="9601"/>
                    <a:pt x="4379" y="9993"/>
                    <a:pt x="4367" y="10327"/>
                  </a:cubicBezTo>
                  <a:cubicBezTo>
                    <a:pt x="3849" y="7873"/>
                    <a:pt x="3641" y="5373"/>
                    <a:pt x="3768" y="2850"/>
                  </a:cubicBezTo>
                  <a:cubicBezTo>
                    <a:pt x="3802" y="1917"/>
                    <a:pt x="3906" y="938"/>
                    <a:pt x="4298" y="85"/>
                  </a:cubicBezTo>
                  <a:cubicBezTo>
                    <a:pt x="4321" y="62"/>
                    <a:pt x="4298" y="16"/>
                    <a:pt x="4275" y="5"/>
                  </a:cubicBezTo>
                  <a:cubicBezTo>
                    <a:pt x="4266" y="2"/>
                    <a:pt x="4258" y="0"/>
                    <a:pt x="4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7"/>
            <p:cNvSpPr/>
            <p:nvPr/>
          </p:nvSpPr>
          <p:spPr>
            <a:xfrm>
              <a:off x="1458643" y="1931375"/>
              <a:ext cx="1332308" cy="1194143"/>
            </a:xfrm>
            <a:custGeom>
              <a:avLst/>
              <a:gdLst/>
              <a:ahLst/>
              <a:cxnLst/>
              <a:rect l="l" t="t" r="r" b="b"/>
              <a:pathLst>
                <a:path w="8100" h="7260" extrusionOk="0">
                  <a:moveTo>
                    <a:pt x="3137" y="0"/>
                  </a:moveTo>
                  <a:cubicBezTo>
                    <a:pt x="3128" y="0"/>
                    <a:pt x="3120" y="0"/>
                    <a:pt x="3111" y="0"/>
                  </a:cubicBezTo>
                  <a:cubicBezTo>
                    <a:pt x="2662" y="23"/>
                    <a:pt x="2247" y="300"/>
                    <a:pt x="2063" y="703"/>
                  </a:cubicBezTo>
                  <a:cubicBezTo>
                    <a:pt x="1994" y="841"/>
                    <a:pt x="1890" y="991"/>
                    <a:pt x="1925" y="1141"/>
                  </a:cubicBezTo>
                  <a:cubicBezTo>
                    <a:pt x="1834" y="1117"/>
                    <a:pt x="1740" y="1106"/>
                    <a:pt x="1647" y="1106"/>
                  </a:cubicBezTo>
                  <a:cubicBezTo>
                    <a:pt x="1464" y="1106"/>
                    <a:pt x="1282" y="1149"/>
                    <a:pt x="1130" y="1233"/>
                  </a:cubicBezTo>
                  <a:cubicBezTo>
                    <a:pt x="888" y="1371"/>
                    <a:pt x="692" y="1579"/>
                    <a:pt x="565" y="1821"/>
                  </a:cubicBezTo>
                  <a:cubicBezTo>
                    <a:pt x="473" y="2017"/>
                    <a:pt x="415" y="2224"/>
                    <a:pt x="427" y="2431"/>
                  </a:cubicBezTo>
                  <a:cubicBezTo>
                    <a:pt x="450" y="2639"/>
                    <a:pt x="507" y="2858"/>
                    <a:pt x="680" y="2984"/>
                  </a:cubicBezTo>
                  <a:cubicBezTo>
                    <a:pt x="242" y="3272"/>
                    <a:pt x="1" y="3825"/>
                    <a:pt x="104" y="4344"/>
                  </a:cubicBezTo>
                  <a:cubicBezTo>
                    <a:pt x="208" y="4851"/>
                    <a:pt x="600" y="5358"/>
                    <a:pt x="1107" y="5450"/>
                  </a:cubicBezTo>
                  <a:cubicBezTo>
                    <a:pt x="980" y="5749"/>
                    <a:pt x="1049" y="6118"/>
                    <a:pt x="1279" y="6337"/>
                  </a:cubicBezTo>
                  <a:cubicBezTo>
                    <a:pt x="1429" y="6487"/>
                    <a:pt x="1648" y="6567"/>
                    <a:pt x="1855" y="6625"/>
                  </a:cubicBezTo>
                  <a:cubicBezTo>
                    <a:pt x="2036" y="6682"/>
                    <a:pt x="2216" y="6723"/>
                    <a:pt x="2396" y="6723"/>
                  </a:cubicBezTo>
                  <a:cubicBezTo>
                    <a:pt x="2435" y="6723"/>
                    <a:pt x="2473" y="6721"/>
                    <a:pt x="2512" y="6717"/>
                  </a:cubicBezTo>
                  <a:cubicBezTo>
                    <a:pt x="2742" y="6694"/>
                    <a:pt x="3054" y="6659"/>
                    <a:pt x="3192" y="6475"/>
                  </a:cubicBezTo>
                  <a:cubicBezTo>
                    <a:pt x="3376" y="6682"/>
                    <a:pt x="3572" y="6878"/>
                    <a:pt x="3802" y="7028"/>
                  </a:cubicBezTo>
                  <a:cubicBezTo>
                    <a:pt x="4009" y="7169"/>
                    <a:pt x="4267" y="7259"/>
                    <a:pt x="4518" y="7259"/>
                  </a:cubicBezTo>
                  <a:cubicBezTo>
                    <a:pt x="4533" y="7259"/>
                    <a:pt x="4548" y="7259"/>
                    <a:pt x="4563" y="7258"/>
                  </a:cubicBezTo>
                  <a:cubicBezTo>
                    <a:pt x="4713" y="7247"/>
                    <a:pt x="4862" y="7212"/>
                    <a:pt x="5001" y="7155"/>
                  </a:cubicBezTo>
                  <a:cubicBezTo>
                    <a:pt x="5139" y="7097"/>
                    <a:pt x="5266" y="7028"/>
                    <a:pt x="5358" y="6924"/>
                  </a:cubicBezTo>
                  <a:cubicBezTo>
                    <a:pt x="5461" y="6821"/>
                    <a:pt x="5600" y="6694"/>
                    <a:pt x="5577" y="6556"/>
                  </a:cubicBezTo>
                  <a:lnTo>
                    <a:pt x="5577" y="6556"/>
                  </a:lnTo>
                  <a:cubicBezTo>
                    <a:pt x="5730" y="6637"/>
                    <a:pt x="5899" y="6671"/>
                    <a:pt x="6071" y="6671"/>
                  </a:cubicBezTo>
                  <a:cubicBezTo>
                    <a:pt x="6314" y="6671"/>
                    <a:pt x="6564" y="6604"/>
                    <a:pt x="6786" y="6510"/>
                  </a:cubicBezTo>
                  <a:cubicBezTo>
                    <a:pt x="7074" y="6394"/>
                    <a:pt x="7328" y="6222"/>
                    <a:pt x="7535" y="6003"/>
                  </a:cubicBezTo>
                  <a:cubicBezTo>
                    <a:pt x="7731" y="5772"/>
                    <a:pt x="7858" y="5473"/>
                    <a:pt x="7846" y="5173"/>
                  </a:cubicBezTo>
                  <a:cubicBezTo>
                    <a:pt x="7835" y="4897"/>
                    <a:pt x="7685" y="4586"/>
                    <a:pt x="7570" y="4332"/>
                  </a:cubicBezTo>
                  <a:cubicBezTo>
                    <a:pt x="7881" y="4159"/>
                    <a:pt x="8065" y="3802"/>
                    <a:pt x="8077" y="3457"/>
                  </a:cubicBezTo>
                  <a:cubicBezTo>
                    <a:pt x="8100" y="3100"/>
                    <a:pt x="7938" y="2742"/>
                    <a:pt x="7708" y="2477"/>
                  </a:cubicBezTo>
                  <a:cubicBezTo>
                    <a:pt x="7449" y="2159"/>
                    <a:pt x="7044" y="1917"/>
                    <a:pt x="6633" y="1917"/>
                  </a:cubicBezTo>
                  <a:cubicBezTo>
                    <a:pt x="6569" y="1917"/>
                    <a:pt x="6505" y="1923"/>
                    <a:pt x="6441" y="1936"/>
                  </a:cubicBezTo>
                  <a:cubicBezTo>
                    <a:pt x="6648" y="1533"/>
                    <a:pt x="6567" y="1014"/>
                    <a:pt x="6268" y="703"/>
                  </a:cubicBezTo>
                  <a:cubicBezTo>
                    <a:pt x="6095" y="530"/>
                    <a:pt x="5888" y="415"/>
                    <a:pt x="5669" y="335"/>
                  </a:cubicBezTo>
                  <a:cubicBezTo>
                    <a:pt x="5496" y="265"/>
                    <a:pt x="5312" y="208"/>
                    <a:pt x="5127" y="208"/>
                  </a:cubicBezTo>
                  <a:cubicBezTo>
                    <a:pt x="4931" y="219"/>
                    <a:pt x="4759" y="311"/>
                    <a:pt x="4586" y="392"/>
                  </a:cubicBezTo>
                  <a:cubicBezTo>
                    <a:pt x="4459" y="461"/>
                    <a:pt x="4321" y="530"/>
                    <a:pt x="4275" y="669"/>
                  </a:cubicBezTo>
                  <a:cubicBezTo>
                    <a:pt x="4060" y="285"/>
                    <a:pt x="3568" y="0"/>
                    <a:pt x="3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7"/>
            <p:cNvSpPr/>
            <p:nvPr/>
          </p:nvSpPr>
          <p:spPr>
            <a:xfrm>
              <a:off x="1911629" y="2086811"/>
              <a:ext cx="94906" cy="94906"/>
            </a:xfrm>
            <a:custGeom>
              <a:avLst/>
              <a:gdLst/>
              <a:ahLst/>
              <a:cxnLst/>
              <a:rect l="l" t="t" r="r" b="b"/>
              <a:pathLst>
                <a:path w="577" h="577" extrusionOk="0">
                  <a:moveTo>
                    <a:pt x="288" y="0"/>
                  </a:moveTo>
                  <a:cubicBezTo>
                    <a:pt x="127" y="0"/>
                    <a:pt x="0" y="127"/>
                    <a:pt x="0" y="288"/>
                  </a:cubicBezTo>
                  <a:cubicBezTo>
                    <a:pt x="0" y="438"/>
                    <a:pt x="127" y="576"/>
                    <a:pt x="288" y="576"/>
                  </a:cubicBezTo>
                  <a:cubicBezTo>
                    <a:pt x="449" y="576"/>
                    <a:pt x="576" y="438"/>
                    <a:pt x="576" y="288"/>
                  </a:cubicBezTo>
                  <a:cubicBezTo>
                    <a:pt x="576" y="127"/>
                    <a:pt x="449" y="0"/>
                    <a:pt x="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7"/>
            <p:cNvSpPr/>
            <p:nvPr/>
          </p:nvSpPr>
          <p:spPr>
            <a:xfrm>
              <a:off x="1934327" y="2346365"/>
              <a:ext cx="94906" cy="94906"/>
            </a:xfrm>
            <a:custGeom>
              <a:avLst/>
              <a:gdLst/>
              <a:ahLst/>
              <a:cxnLst/>
              <a:rect l="l" t="t" r="r" b="b"/>
              <a:pathLst>
                <a:path w="577" h="577" extrusionOk="0">
                  <a:moveTo>
                    <a:pt x="288" y="0"/>
                  </a:moveTo>
                  <a:cubicBezTo>
                    <a:pt x="139" y="0"/>
                    <a:pt x="0" y="127"/>
                    <a:pt x="0" y="288"/>
                  </a:cubicBezTo>
                  <a:cubicBezTo>
                    <a:pt x="0" y="450"/>
                    <a:pt x="139" y="577"/>
                    <a:pt x="288" y="577"/>
                  </a:cubicBezTo>
                  <a:cubicBezTo>
                    <a:pt x="450" y="577"/>
                    <a:pt x="576" y="450"/>
                    <a:pt x="576" y="288"/>
                  </a:cubicBezTo>
                  <a:cubicBezTo>
                    <a:pt x="576" y="127"/>
                    <a:pt x="450" y="0"/>
                    <a:pt x="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7"/>
            <p:cNvSpPr/>
            <p:nvPr/>
          </p:nvSpPr>
          <p:spPr>
            <a:xfrm>
              <a:off x="1886956" y="2677963"/>
              <a:ext cx="94906" cy="94906"/>
            </a:xfrm>
            <a:custGeom>
              <a:avLst/>
              <a:gdLst/>
              <a:ahLst/>
              <a:cxnLst/>
              <a:rect l="l" t="t" r="r" b="b"/>
              <a:pathLst>
                <a:path w="577" h="577" extrusionOk="0">
                  <a:moveTo>
                    <a:pt x="288" y="1"/>
                  </a:moveTo>
                  <a:cubicBezTo>
                    <a:pt x="138" y="1"/>
                    <a:pt x="0" y="127"/>
                    <a:pt x="0" y="289"/>
                  </a:cubicBezTo>
                  <a:cubicBezTo>
                    <a:pt x="0" y="450"/>
                    <a:pt x="138" y="577"/>
                    <a:pt x="288" y="577"/>
                  </a:cubicBezTo>
                  <a:cubicBezTo>
                    <a:pt x="450" y="577"/>
                    <a:pt x="576" y="450"/>
                    <a:pt x="576" y="289"/>
                  </a:cubicBezTo>
                  <a:cubicBezTo>
                    <a:pt x="576" y="127"/>
                    <a:pt x="450"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7"/>
            <p:cNvSpPr/>
            <p:nvPr/>
          </p:nvSpPr>
          <p:spPr>
            <a:xfrm>
              <a:off x="1674609" y="2262972"/>
              <a:ext cx="117769" cy="119579"/>
            </a:xfrm>
            <a:custGeom>
              <a:avLst/>
              <a:gdLst/>
              <a:ahLst/>
              <a:cxnLst/>
              <a:rect l="l" t="t" r="r" b="b"/>
              <a:pathLst>
                <a:path w="716" h="727" extrusionOk="0">
                  <a:moveTo>
                    <a:pt x="358" y="1"/>
                  </a:moveTo>
                  <a:cubicBezTo>
                    <a:pt x="162" y="1"/>
                    <a:pt x="1" y="162"/>
                    <a:pt x="1" y="369"/>
                  </a:cubicBezTo>
                  <a:cubicBezTo>
                    <a:pt x="1" y="565"/>
                    <a:pt x="162" y="726"/>
                    <a:pt x="358" y="726"/>
                  </a:cubicBezTo>
                  <a:cubicBezTo>
                    <a:pt x="554" y="726"/>
                    <a:pt x="715" y="565"/>
                    <a:pt x="715" y="369"/>
                  </a:cubicBezTo>
                  <a:cubicBezTo>
                    <a:pt x="715" y="162"/>
                    <a:pt x="554" y="1"/>
                    <a:pt x="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7"/>
            <p:cNvSpPr/>
            <p:nvPr/>
          </p:nvSpPr>
          <p:spPr>
            <a:xfrm>
              <a:off x="1579867" y="2560522"/>
              <a:ext cx="117769" cy="117605"/>
            </a:xfrm>
            <a:custGeom>
              <a:avLst/>
              <a:gdLst/>
              <a:ahLst/>
              <a:cxnLst/>
              <a:rect l="l" t="t" r="r" b="b"/>
              <a:pathLst>
                <a:path w="716" h="715" extrusionOk="0">
                  <a:moveTo>
                    <a:pt x="358" y="0"/>
                  </a:moveTo>
                  <a:cubicBezTo>
                    <a:pt x="162" y="0"/>
                    <a:pt x="1" y="162"/>
                    <a:pt x="1" y="357"/>
                  </a:cubicBezTo>
                  <a:cubicBezTo>
                    <a:pt x="1" y="553"/>
                    <a:pt x="162" y="715"/>
                    <a:pt x="358" y="715"/>
                  </a:cubicBezTo>
                  <a:cubicBezTo>
                    <a:pt x="554" y="715"/>
                    <a:pt x="715" y="553"/>
                    <a:pt x="715" y="357"/>
                  </a:cubicBezTo>
                  <a:cubicBezTo>
                    <a:pt x="715" y="162"/>
                    <a:pt x="554"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7"/>
            <p:cNvSpPr/>
            <p:nvPr/>
          </p:nvSpPr>
          <p:spPr>
            <a:xfrm>
              <a:off x="2313296" y="2251623"/>
              <a:ext cx="119579" cy="119579"/>
            </a:xfrm>
            <a:custGeom>
              <a:avLst/>
              <a:gdLst/>
              <a:ahLst/>
              <a:cxnLst/>
              <a:rect l="l" t="t" r="r" b="b"/>
              <a:pathLst>
                <a:path w="727" h="727" extrusionOk="0">
                  <a:moveTo>
                    <a:pt x="369" y="0"/>
                  </a:moveTo>
                  <a:cubicBezTo>
                    <a:pt x="162" y="0"/>
                    <a:pt x="0" y="162"/>
                    <a:pt x="0" y="358"/>
                  </a:cubicBezTo>
                  <a:cubicBezTo>
                    <a:pt x="0" y="565"/>
                    <a:pt x="162" y="726"/>
                    <a:pt x="369" y="726"/>
                  </a:cubicBezTo>
                  <a:cubicBezTo>
                    <a:pt x="565" y="726"/>
                    <a:pt x="726" y="565"/>
                    <a:pt x="726" y="358"/>
                  </a:cubicBezTo>
                  <a:cubicBezTo>
                    <a:pt x="726" y="162"/>
                    <a:pt x="565"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7"/>
            <p:cNvSpPr/>
            <p:nvPr/>
          </p:nvSpPr>
          <p:spPr>
            <a:xfrm>
              <a:off x="2502780" y="2820076"/>
              <a:ext cx="119579" cy="119579"/>
            </a:xfrm>
            <a:custGeom>
              <a:avLst/>
              <a:gdLst/>
              <a:ahLst/>
              <a:cxnLst/>
              <a:rect l="l" t="t" r="r" b="b"/>
              <a:pathLst>
                <a:path w="727" h="727" extrusionOk="0">
                  <a:moveTo>
                    <a:pt x="369" y="1"/>
                  </a:moveTo>
                  <a:cubicBezTo>
                    <a:pt x="162" y="1"/>
                    <a:pt x="0" y="162"/>
                    <a:pt x="0" y="358"/>
                  </a:cubicBezTo>
                  <a:cubicBezTo>
                    <a:pt x="0" y="565"/>
                    <a:pt x="162" y="726"/>
                    <a:pt x="369" y="726"/>
                  </a:cubicBezTo>
                  <a:cubicBezTo>
                    <a:pt x="565" y="726"/>
                    <a:pt x="726" y="565"/>
                    <a:pt x="726" y="358"/>
                  </a:cubicBezTo>
                  <a:cubicBezTo>
                    <a:pt x="726" y="162"/>
                    <a:pt x="565" y="1"/>
                    <a:pt x="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7"/>
            <p:cNvSpPr/>
            <p:nvPr/>
          </p:nvSpPr>
          <p:spPr>
            <a:xfrm>
              <a:off x="2254575" y="2535849"/>
              <a:ext cx="142277" cy="142277"/>
            </a:xfrm>
            <a:custGeom>
              <a:avLst/>
              <a:gdLst/>
              <a:ahLst/>
              <a:cxnLst/>
              <a:rect l="l" t="t" r="r" b="b"/>
              <a:pathLst>
                <a:path w="865" h="865" extrusionOk="0">
                  <a:moveTo>
                    <a:pt x="438" y="1"/>
                  </a:moveTo>
                  <a:cubicBezTo>
                    <a:pt x="196" y="1"/>
                    <a:pt x="0" y="196"/>
                    <a:pt x="0" y="438"/>
                  </a:cubicBezTo>
                  <a:cubicBezTo>
                    <a:pt x="0" y="669"/>
                    <a:pt x="196" y="865"/>
                    <a:pt x="438" y="865"/>
                  </a:cubicBezTo>
                  <a:cubicBezTo>
                    <a:pt x="668" y="865"/>
                    <a:pt x="864" y="669"/>
                    <a:pt x="864" y="438"/>
                  </a:cubicBezTo>
                  <a:cubicBezTo>
                    <a:pt x="864" y="196"/>
                    <a:pt x="668" y="1"/>
                    <a:pt x="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7"/>
            <p:cNvSpPr/>
            <p:nvPr/>
          </p:nvSpPr>
          <p:spPr>
            <a:xfrm>
              <a:off x="2195855" y="2867447"/>
              <a:ext cx="142277" cy="142277"/>
            </a:xfrm>
            <a:custGeom>
              <a:avLst/>
              <a:gdLst/>
              <a:ahLst/>
              <a:cxnLst/>
              <a:rect l="l" t="t" r="r" b="b"/>
              <a:pathLst>
                <a:path w="865" h="865" extrusionOk="0">
                  <a:moveTo>
                    <a:pt x="426" y="1"/>
                  </a:moveTo>
                  <a:cubicBezTo>
                    <a:pt x="196" y="1"/>
                    <a:pt x="0" y="197"/>
                    <a:pt x="0" y="438"/>
                  </a:cubicBezTo>
                  <a:cubicBezTo>
                    <a:pt x="0" y="669"/>
                    <a:pt x="196" y="865"/>
                    <a:pt x="426" y="865"/>
                  </a:cubicBezTo>
                  <a:cubicBezTo>
                    <a:pt x="668" y="865"/>
                    <a:pt x="864" y="669"/>
                    <a:pt x="864" y="438"/>
                  </a:cubicBezTo>
                  <a:cubicBezTo>
                    <a:pt x="864" y="197"/>
                    <a:pt x="668"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7"/>
            <p:cNvSpPr/>
            <p:nvPr/>
          </p:nvSpPr>
          <p:spPr>
            <a:xfrm>
              <a:off x="2574823" y="2488478"/>
              <a:ext cx="117605" cy="119579"/>
            </a:xfrm>
            <a:custGeom>
              <a:avLst/>
              <a:gdLst/>
              <a:ahLst/>
              <a:cxnLst/>
              <a:rect l="l" t="t" r="r" b="b"/>
              <a:pathLst>
                <a:path w="715" h="727" extrusionOk="0">
                  <a:moveTo>
                    <a:pt x="357" y="1"/>
                  </a:moveTo>
                  <a:cubicBezTo>
                    <a:pt x="162" y="1"/>
                    <a:pt x="0" y="162"/>
                    <a:pt x="0" y="358"/>
                  </a:cubicBezTo>
                  <a:cubicBezTo>
                    <a:pt x="0" y="565"/>
                    <a:pt x="162" y="726"/>
                    <a:pt x="357" y="726"/>
                  </a:cubicBezTo>
                  <a:cubicBezTo>
                    <a:pt x="553" y="726"/>
                    <a:pt x="715" y="565"/>
                    <a:pt x="715" y="358"/>
                  </a:cubicBezTo>
                  <a:cubicBezTo>
                    <a:pt x="715" y="162"/>
                    <a:pt x="553" y="1"/>
                    <a:pt x="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3" name="Google Shape;1933;p27"/>
          <p:cNvGrpSpPr/>
          <p:nvPr/>
        </p:nvGrpSpPr>
        <p:grpSpPr>
          <a:xfrm rot="1282403">
            <a:off x="-156002" y="3999198"/>
            <a:ext cx="548218" cy="953633"/>
            <a:chOff x="5163988" y="1008018"/>
            <a:chExt cx="816823" cy="1420876"/>
          </a:xfrm>
        </p:grpSpPr>
        <p:sp>
          <p:nvSpPr>
            <p:cNvPr id="1934" name="Google Shape;1934;p27"/>
            <p:cNvSpPr/>
            <p:nvPr/>
          </p:nvSpPr>
          <p:spPr>
            <a:xfrm>
              <a:off x="5579223" y="1738671"/>
              <a:ext cx="379787" cy="495482"/>
            </a:xfrm>
            <a:custGeom>
              <a:avLst/>
              <a:gdLst/>
              <a:ahLst/>
              <a:cxnLst/>
              <a:rect l="l" t="t" r="r" b="b"/>
              <a:pathLst>
                <a:path w="4425" h="5773" extrusionOk="0">
                  <a:moveTo>
                    <a:pt x="4425" y="0"/>
                  </a:moveTo>
                  <a:cubicBezTo>
                    <a:pt x="3354" y="231"/>
                    <a:pt x="2340" y="738"/>
                    <a:pt x="1625" y="1579"/>
                  </a:cubicBezTo>
                  <a:cubicBezTo>
                    <a:pt x="923" y="2408"/>
                    <a:pt x="462" y="3456"/>
                    <a:pt x="266" y="4528"/>
                  </a:cubicBezTo>
                  <a:cubicBezTo>
                    <a:pt x="197" y="4897"/>
                    <a:pt x="70" y="5403"/>
                    <a:pt x="1" y="5772"/>
                  </a:cubicBezTo>
                  <a:cubicBezTo>
                    <a:pt x="462" y="5265"/>
                    <a:pt x="1084" y="4954"/>
                    <a:pt x="1660" y="4574"/>
                  </a:cubicBezTo>
                  <a:cubicBezTo>
                    <a:pt x="3204" y="3549"/>
                    <a:pt x="4379" y="1855"/>
                    <a:pt x="4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7"/>
            <p:cNvSpPr/>
            <p:nvPr/>
          </p:nvSpPr>
          <p:spPr>
            <a:xfrm>
              <a:off x="5163988" y="1301206"/>
              <a:ext cx="540971" cy="1127688"/>
            </a:xfrm>
            <a:custGeom>
              <a:avLst/>
              <a:gdLst/>
              <a:ahLst/>
              <a:cxnLst/>
              <a:rect l="l" t="t" r="r" b="b"/>
              <a:pathLst>
                <a:path w="6303" h="13139" extrusionOk="0">
                  <a:moveTo>
                    <a:pt x="4256" y="1"/>
                  </a:moveTo>
                  <a:cubicBezTo>
                    <a:pt x="4236" y="1"/>
                    <a:pt x="4214" y="14"/>
                    <a:pt x="4205" y="40"/>
                  </a:cubicBezTo>
                  <a:cubicBezTo>
                    <a:pt x="3791" y="915"/>
                    <a:pt x="3687" y="1906"/>
                    <a:pt x="3652" y="2851"/>
                  </a:cubicBezTo>
                  <a:cubicBezTo>
                    <a:pt x="3583" y="4222"/>
                    <a:pt x="3618" y="5593"/>
                    <a:pt x="3744" y="6964"/>
                  </a:cubicBezTo>
                  <a:cubicBezTo>
                    <a:pt x="3238" y="5178"/>
                    <a:pt x="2016" y="3600"/>
                    <a:pt x="392" y="2712"/>
                  </a:cubicBezTo>
                  <a:lnTo>
                    <a:pt x="392" y="2712"/>
                  </a:lnTo>
                  <a:cubicBezTo>
                    <a:pt x="0" y="3657"/>
                    <a:pt x="265" y="4752"/>
                    <a:pt x="910" y="5547"/>
                  </a:cubicBezTo>
                  <a:cubicBezTo>
                    <a:pt x="1556" y="6353"/>
                    <a:pt x="2477" y="6883"/>
                    <a:pt x="3399" y="7344"/>
                  </a:cubicBezTo>
                  <a:cubicBezTo>
                    <a:pt x="3583" y="7436"/>
                    <a:pt x="3710" y="7424"/>
                    <a:pt x="3791" y="7482"/>
                  </a:cubicBezTo>
                  <a:cubicBezTo>
                    <a:pt x="3986" y="9245"/>
                    <a:pt x="4344" y="11007"/>
                    <a:pt x="4862" y="12724"/>
                  </a:cubicBezTo>
                  <a:cubicBezTo>
                    <a:pt x="4862" y="12747"/>
                    <a:pt x="4885" y="12759"/>
                    <a:pt x="4908" y="12770"/>
                  </a:cubicBezTo>
                  <a:cubicBezTo>
                    <a:pt x="4920" y="12874"/>
                    <a:pt x="4931" y="12977"/>
                    <a:pt x="4954" y="13093"/>
                  </a:cubicBezTo>
                  <a:cubicBezTo>
                    <a:pt x="4954" y="13116"/>
                    <a:pt x="4977" y="13127"/>
                    <a:pt x="5000" y="13139"/>
                  </a:cubicBezTo>
                  <a:lnTo>
                    <a:pt x="5023" y="13139"/>
                  </a:lnTo>
                  <a:cubicBezTo>
                    <a:pt x="5046" y="13139"/>
                    <a:pt x="5069" y="13116"/>
                    <a:pt x="5069" y="13081"/>
                  </a:cubicBezTo>
                  <a:cubicBezTo>
                    <a:pt x="4597" y="10212"/>
                    <a:pt x="4689" y="7332"/>
                    <a:pt x="5346" y="4533"/>
                  </a:cubicBezTo>
                  <a:cubicBezTo>
                    <a:pt x="5519" y="3749"/>
                    <a:pt x="5761" y="2931"/>
                    <a:pt x="6279" y="2275"/>
                  </a:cubicBezTo>
                  <a:cubicBezTo>
                    <a:pt x="6302" y="2252"/>
                    <a:pt x="6291" y="2217"/>
                    <a:pt x="6268" y="2206"/>
                  </a:cubicBezTo>
                  <a:cubicBezTo>
                    <a:pt x="6259" y="2197"/>
                    <a:pt x="6247" y="2193"/>
                    <a:pt x="6234" y="2193"/>
                  </a:cubicBezTo>
                  <a:cubicBezTo>
                    <a:pt x="6214" y="2193"/>
                    <a:pt x="6194" y="2203"/>
                    <a:pt x="6187" y="2217"/>
                  </a:cubicBezTo>
                  <a:cubicBezTo>
                    <a:pt x="5657" y="2885"/>
                    <a:pt x="5415" y="3703"/>
                    <a:pt x="5231" y="4498"/>
                  </a:cubicBezTo>
                  <a:cubicBezTo>
                    <a:pt x="4643" y="7021"/>
                    <a:pt x="4505" y="9602"/>
                    <a:pt x="4827" y="12194"/>
                  </a:cubicBezTo>
                  <a:cubicBezTo>
                    <a:pt x="3975" y="9153"/>
                    <a:pt x="3618" y="6007"/>
                    <a:pt x="3768" y="2851"/>
                  </a:cubicBezTo>
                  <a:cubicBezTo>
                    <a:pt x="3814" y="1918"/>
                    <a:pt x="3906" y="938"/>
                    <a:pt x="4309" y="86"/>
                  </a:cubicBezTo>
                  <a:cubicBezTo>
                    <a:pt x="4321" y="63"/>
                    <a:pt x="4309" y="28"/>
                    <a:pt x="4274" y="5"/>
                  </a:cubicBezTo>
                  <a:cubicBezTo>
                    <a:pt x="4269" y="2"/>
                    <a:pt x="4262" y="1"/>
                    <a:pt x="4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7"/>
            <p:cNvSpPr/>
            <p:nvPr/>
          </p:nvSpPr>
          <p:spPr>
            <a:xfrm>
              <a:off x="5450739" y="1008018"/>
              <a:ext cx="356012" cy="338761"/>
            </a:xfrm>
            <a:custGeom>
              <a:avLst/>
              <a:gdLst/>
              <a:ahLst/>
              <a:cxnLst/>
              <a:rect l="l" t="t" r="r" b="b"/>
              <a:pathLst>
                <a:path w="4148" h="3947" extrusionOk="0">
                  <a:moveTo>
                    <a:pt x="1915" y="0"/>
                  </a:moveTo>
                  <a:cubicBezTo>
                    <a:pt x="1502" y="0"/>
                    <a:pt x="1087" y="150"/>
                    <a:pt x="726" y="495"/>
                  </a:cubicBezTo>
                  <a:cubicBezTo>
                    <a:pt x="277" y="921"/>
                    <a:pt x="35" y="1532"/>
                    <a:pt x="23" y="2131"/>
                  </a:cubicBezTo>
                  <a:cubicBezTo>
                    <a:pt x="0" y="2626"/>
                    <a:pt x="139" y="3156"/>
                    <a:pt x="496" y="3502"/>
                  </a:cubicBezTo>
                  <a:cubicBezTo>
                    <a:pt x="813" y="3819"/>
                    <a:pt x="1262" y="3947"/>
                    <a:pt x="1722" y="3947"/>
                  </a:cubicBezTo>
                  <a:cubicBezTo>
                    <a:pt x="1981" y="3947"/>
                    <a:pt x="2244" y="3906"/>
                    <a:pt x="2489" y="3836"/>
                  </a:cubicBezTo>
                  <a:cubicBezTo>
                    <a:pt x="3065" y="3675"/>
                    <a:pt x="3641" y="3340"/>
                    <a:pt x="3906" y="2810"/>
                  </a:cubicBezTo>
                  <a:cubicBezTo>
                    <a:pt x="4148" y="2304"/>
                    <a:pt x="4090" y="1670"/>
                    <a:pt x="3802" y="1175"/>
                  </a:cubicBezTo>
                  <a:cubicBezTo>
                    <a:pt x="3382" y="474"/>
                    <a:pt x="2650" y="0"/>
                    <a:pt x="1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7"/>
            <p:cNvSpPr/>
            <p:nvPr/>
          </p:nvSpPr>
          <p:spPr>
            <a:xfrm>
              <a:off x="5510046" y="1065780"/>
              <a:ext cx="235425" cy="223237"/>
            </a:xfrm>
            <a:custGeom>
              <a:avLst/>
              <a:gdLst/>
              <a:ahLst/>
              <a:cxnLst/>
              <a:rect l="l" t="t" r="r" b="b"/>
              <a:pathLst>
                <a:path w="2743" h="2601" extrusionOk="0">
                  <a:moveTo>
                    <a:pt x="1266" y="1"/>
                  </a:moveTo>
                  <a:cubicBezTo>
                    <a:pt x="994" y="1"/>
                    <a:pt x="721" y="100"/>
                    <a:pt x="484" y="329"/>
                  </a:cubicBezTo>
                  <a:cubicBezTo>
                    <a:pt x="185" y="605"/>
                    <a:pt x="35" y="1008"/>
                    <a:pt x="12" y="1412"/>
                  </a:cubicBezTo>
                  <a:cubicBezTo>
                    <a:pt x="1" y="1734"/>
                    <a:pt x="93" y="2080"/>
                    <a:pt x="323" y="2310"/>
                  </a:cubicBezTo>
                  <a:cubicBezTo>
                    <a:pt x="537" y="2517"/>
                    <a:pt x="837" y="2601"/>
                    <a:pt x="1143" y="2601"/>
                  </a:cubicBezTo>
                  <a:cubicBezTo>
                    <a:pt x="1314" y="2601"/>
                    <a:pt x="1487" y="2575"/>
                    <a:pt x="1648" y="2529"/>
                  </a:cubicBezTo>
                  <a:cubicBezTo>
                    <a:pt x="2028" y="2425"/>
                    <a:pt x="2397" y="2207"/>
                    <a:pt x="2570" y="1849"/>
                  </a:cubicBezTo>
                  <a:cubicBezTo>
                    <a:pt x="2742" y="1515"/>
                    <a:pt x="2696" y="1101"/>
                    <a:pt x="2512" y="778"/>
                  </a:cubicBezTo>
                  <a:cubicBezTo>
                    <a:pt x="2232" y="314"/>
                    <a:pt x="1750" y="1"/>
                    <a:pt x="1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7"/>
            <p:cNvSpPr/>
            <p:nvPr/>
          </p:nvSpPr>
          <p:spPr>
            <a:xfrm>
              <a:off x="5620764" y="1302665"/>
              <a:ext cx="360046" cy="336444"/>
            </a:xfrm>
            <a:custGeom>
              <a:avLst/>
              <a:gdLst/>
              <a:ahLst/>
              <a:cxnLst/>
              <a:rect l="l" t="t" r="r" b="b"/>
              <a:pathLst>
                <a:path w="4195" h="3920" extrusionOk="0">
                  <a:moveTo>
                    <a:pt x="2053" y="1"/>
                  </a:moveTo>
                  <a:cubicBezTo>
                    <a:pt x="1730" y="1"/>
                    <a:pt x="1396" y="96"/>
                    <a:pt x="1072" y="311"/>
                  </a:cubicBezTo>
                  <a:cubicBezTo>
                    <a:pt x="565" y="645"/>
                    <a:pt x="220" y="1198"/>
                    <a:pt x="93" y="1797"/>
                  </a:cubicBezTo>
                  <a:cubicBezTo>
                    <a:pt x="1" y="2281"/>
                    <a:pt x="47" y="2822"/>
                    <a:pt x="323" y="3225"/>
                  </a:cubicBezTo>
                  <a:cubicBezTo>
                    <a:pt x="682" y="3723"/>
                    <a:pt x="1323" y="3919"/>
                    <a:pt x="1944" y="3919"/>
                  </a:cubicBezTo>
                  <a:cubicBezTo>
                    <a:pt x="2042" y="3919"/>
                    <a:pt x="2140" y="3915"/>
                    <a:pt x="2236" y="3905"/>
                  </a:cubicBezTo>
                  <a:cubicBezTo>
                    <a:pt x="2835" y="3836"/>
                    <a:pt x="3457" y="3617"/>
                    <a:pt x="3814" y="3133"/>
                  </a:cubicBezTo>
                  <a:cubicBezTo>
                    <a:pt x="4148" y="2672"/>
                    <a:pt x="4194" y="2039"/>
                    <a:pt x="3987" y="1509"/>
                  </a:cubicBezTo>
                  <a:cubicBezTo>
                    <a:pt x="3663" y="644"/>
                    <a:pt x="2894" y="1"/>
                    <a:pt x="20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7"/>
            <p:cNvSpPr/>
            <p:nvPr/>
          </p:nvSpPr>
          <p:spPr>
            <a:xfrm>
              <a:off x="5682131" y="1360256"/>
              <a:ext cx="237399" cy="222122"/>
            </a:xfrm>
            <a:custGeom>
              <a:avLst/>
              <a:gdLst/>
              <a:ahLst/>
              <a:cxnLst/>
              <a:rect l="l" t="t" r="r" b="b"/>
              <a:pathLst>
                <a:path w="2766" h="2588" extrusionOk="0">
                  <a:moveTo>
                    <a:pt x="1357" y="1"/>
                  </a:moveTo>
                  <a:cubicBezTo>
                    <a:pt x="1145" y="1"/>
                    <a:pt x="925" y="63"/>
                    <a:pt x="714" y="204"/>
                  </a:cubicBezTo>
                  <a:lnTo>
                    <a:pt x="714" y="216"/>
                  </a:lnTo>
                  <a:cubicBezTo>
                    <a:pt x="380" y="435"/>
                    <a:pt x="150" y="803"/>
                    <a:pt x="69" y="1195"/>
                  </a:cubicBezTo>
                  <a:cubicBezTo>
                    <a:pt x="0" y="1506"/>
                    <a:pt x="35" y="1863"/>
                    <a:pt x="219" y="2128"/>
                  </a:cubicBezTo>
                  <a:cubicBezTo>
                    <a:pt x="458" y="2456"/>
                    <a:pt x="877" y="2587"/>
                    <a:pt x="1291" y="2587"/>
                  </a:cubicBezTo>
                  <a:cubicBezTo>
                    <a:pt x="1356" y="2587"/>
                    <a:pt x="1422" y="2584"/>
                    <a:pt x="1486" y="2577"/>
                  </a:cubicBezTo>
                  <a:cubicBezTo>
                    <a:pt x="1878" y="2531"/>
                    <a:pt x="2281" y="2382"/>
                    <a:pt x="2512" y="2071"/>
                  </a:cubicBezTo>
                  <a:cubicBezTo>
                    <a:pt x="2731" y="1771"/>
                    <a:pt x="2765" y="1345"/>
                    <a:pt x="2638" y="999"/>
                  </a:cubicBezTo>
                  <a:cubicBezTo>
                    <a:pt x="2422" y="425"/>
                    <a:pt x="1911" y="1"/>
                    <a:pt x="1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27"/>
          <p:cNvGrpSpPr/>
          <p:nvPr/>
        </p:nvGrpSpPr>
        <p:grpSpPr>
          <a:xfrm rot="-5400000">
            <a:off x="-1026497" y="2491940"/>
            <a:ext cx="2036971" cy="1442492"/>
            <a:chOff x="2466190" y="2554580"/>
            <a:chExt cx="3713712" cy="2629885"/>
          </a:xfrm>
        </p:grpSpPr>
        <p:sp>
          <p:nvSpPr>
            <p:cNvPr id="1941" name="Google Shape;1941;p27"/>
            <p:cNvSpPr/>
            <p:nvPr/>
          </p:nvSpPr>
          <p:spPr>
            <a:xfrm rot="5581197">
              <a:off x="3100972" y="2074557"/>
              <a:ext cx="2444148" cy="3589931"/>
            </a:xfrm>
            <a:custGeom>
              <a:avLst/>
              <a:gdLst/>
              <a:ahLst/>
              <a:cxnLst/>
              <a:rect l="l" t="t" r="r" b="b"/>
              <a:pathLst>
                <a:path w="18181" h="26704" extrusionOk="0">
                  <a:moveTo>
                    <a:pt x="14560" y="0"/>
                  </a:moveTo>
                  <a:cubicBezTo>
                    <a:pt x="14514" y="0"/>
                    <a:pt x="14468" y="4"/>
                    <a:pt x="14424" y="13"/>
                  </a:cubicBezTo>
                  <a:cubicBezTo>
                    <a:pt x="14309" y="36"/>
                    <a:pt x="14205" y="82"/>
                    <a:pt x="14102" y="140"/>
                  </a:cubicBezTo>
                  <a:cubicBezTo>
                    <a:pt x="14010" y="197"/>
                    <a:pt x="13929" y="266"/>
                    <a:pt x="13837" y="359"/>
                  </a:cubicBezTo>
                  <a:cubicBezTo>
                    <a:pt x="13756" y="439"/>
                    <a:pt x="13687" y="531"/>
                    <a:pt x="13618" y="647"/>
                  </a:cubicBezTo>
                  <a:cubicBezTo>
                    <a:pt x="13560" y="750"/>
                    <a:pt x="13503" y="866"/>
                    <a:pt x="13445" y="992"/>
                  </a:cubicBezTo>
                  <a:cubicBezTo>
                    <a:pt x="13341" y="1188"/>
                    <a:pt x="13272" y="1419"/>
                    <a:pt x="13192" y="1684"/>
                  </a:cubicBezTo>
                  <a:lnTo>
                    <a:pt x="13192" y="1695"/>
                  </a:lnTo>
                  <a:lnTo>
                    <a:pt x="13192" y="1707"/>
                  </a:lnTo>
                  <a:lnTo>
                    <a:pt x="13169" y="1787"/>
                  </a:lnTo>
                  <a:cubicBezTo>
                    <a:pt x="13157" y="1753"/>
                    <a:pt x="13134" y="1707"/>
                    <a:pt x="13099" y="1637"/>
                  </a:cubicBezTo>
                  <a:cubicBezTo>
                    <a:pt x="13030" y="1522"/>
                    <a:pt x="12927" y="1419"/>
                    <a:pt x="12811" y="1338"/>
                  </a:cubicBezTo>
                  <a:cubicBezTo>
                    <a:pt x="12788" y="1315"/>
                    <a:pt x="12765" y="1303"/>
                    <a:pt x="12731" y="1280"/>
                  </a:cubicBezTo>
                  <a:cubicBezTo>
                    <a:pt x="12639" y="1234"/>
                    <a:pt x="12546" y="1200"/>
                    <a:pt x="12443" y="1177"/>
                  </a:cubicBezTo>
                  <a:cubicBezTo>
                    <a:pt x="12399" y="1169"/>
                    <a:pt x="12355" y="1165"/>
                    <a:pt x="12311" y="1165"/>
                  </a:cubicBezTo>
                  <a:cubicBezTo>
                    <a:pt x="12217" y="1165"/>
                    <a:pt x="12122" y="1183"/>
                    <a:pt x="12028" y="1223"/>
                  </a:cubicBezTo>
                  <a:cubicBezTo>
                    <a:pt x="11970" y="1246"/>
                    <a:pt x="11913" y="1269"/>
                    <a:pt x="11832" y="1315"/>
                  </a:cubicBezTo>
                  <a:cubicBezTo>
                    <a:pt x="11763" y="1372"/>
                    <a:pt x="11694" y="1430"/>
                    <a:pt x="11648" y="1488"/>
                  </a:cubicBezTo>
                  <a:cubicBezTo>
                    <a:pt x="11544" y="1591"/>
                    <a:pt x="11452" y="1730"/>
                    <a:pt x="11383" y="1879"/>
                  </a:cubicBezTo>
                  <a:cubicBezTo>
                    <a:pt x="11279" y="2144"/>
                    <a:pt x="11245" y="2444"/>
                    <a:pt x="11268" y="2836"/>
                  </a:cubicBezTo>
                  <a:cubicBezTo>
                    <a:pt x="11291" y="3112"/>
                    <a:pt x="11337" y="3377"/>
                    <a:pt x="11394" y="3619"/>
                  </a:cubicBezTo>
                  <a:cubicBezTo>
                    <a:pt x="11337" y="3550"/>
                    <a:pt x="11268" y="3492"/>
                    <a:pt x="11187" y="3446"/>
                  </a:cubicBezTo>
                  <a:cubicBezTo>
                    <a:pt x="11164" y="3435"/>
                    <a:pt x="11141" y="3423"/>
                    <a:pt x="11118" y="3412"/>
                  </a:cubicBezTo>
                  <a:cubicBezTo>
                    <a:pt x="11072" y="3389"/>
                    <a:pt x="11003" y="3377"/>
                    <a:pt x="10933" y="3366"/>
                  </a:cubicBezTo>
                  <a:lnTo>
                    <a:pt x="10853" y="3366"/>
                  </a:lnTo>
                  <a:cubicBezTo>
                    <a:pt x="10807" y="3366"/>
                    <a:pt x="10772" y="3366"/>
                    <a:pt x="10738" y="3377"/>
                  </a:cubicBezTo>
                  <a:cubicBezTo>
                    <a:pt x="10703" y="3389"/>
                    <a:pt x="10669" y="3400"/>
                    <a:pt x="10634" y="3412"/>
                  </a:cubicBezTo>
                  <a:cubicBezTo>
                    <a:pt x="10599" y="3423"/>
                    <a:pt x="10565" y="3446"/>
                    <a:pt x="10530" y="3469"/>
                  </a:cubicBezTo>
                  <a:cubicBezTo>
                    <a:pt x="10473" y="3504"/>
                    <a:pt x="10415" y="3550"/>
                    <a:pt x="10380" y="3596"/>
                  </a:cubicBezTo>
                  <a:cubicBezTo>
                    <a:pt x="10311" y="3654"/>
                    <a:pt x="10265" y="3723"/>
                    <a:pt x="10208" y="3815"/>
                  </a:cubicBezTo>
                  <a:cubicBezTo>
                    <a:pt x="10173" y="3884"/>
                    <a:pt x="10139" y="3976"/>
                    <a:pt x="10116" y="4080"/>
                  </a:cubicBezTo>
                  <a:cubicBezTo>
                    <a:pt x="10104" y="4160"/>
                    <a:pt x="10092" y="4253"/>
                    <a:pt x="10081" y="4368"/>
                  </a:cubicBezTo>
                  <a:cubicBezTo>
                    <a:pt x="10081" y="4472"/>
                    <a:pt x="10081" y="4587"/>
                    <a:pt x="10104" y="4690"/>
                  </a:cubicBezTo>
                  <a:cubicBezTo>
                    <a:pt x="10127" y="4909"/>
                    <a:pt x="10173" y="5128"/>
                    <a:pt x="10242" y="5393"/>
                  </a:cubicBezTo>
                  <a:cubicBezTo>
                    <a:pt x="10277" y="5520"/>
                    <a:pt x="10311" y="5647"/>
                    <a:pt x="10357" y="5762"/>
                  </a:cubicBezTo>
                  <a:cubicBezTo>
                    <a:pt x="10392" y="5889"/>
                    <a:pt x="10438" y="6015"/>
                    <a:pt x="10484" y="6131"/>
                  </a:cubicBezTo>
                  <a:cubicBezTo>
                    <a:pt x="10530" y="6257"/>
                    <a:pt x="10576" y="6384"/>
                    <a:pt x="10622" y="6499"/>
                  </a:cubicBezTo>
                  <a:cubicBezTo>
                    <a:pt x="10669" y="6626"/>
                    <a:pt x="10715" y="6753"/>
                    <a:pt x="10761" y="6868"/>
                  </a:cubicBezTo>
                  <a:cubicBezTo>
                    <a:pt x="10853" y="7156"/>
                    <a:pt x="10922" y="7363"/>
                    <a:pt x="10980" y="7571"/>
                  </a:cubicBezTo>
                  <a:lnTo>
                    <a:pt x="11003" y="7640"/>
                  </a:lnTo>
                  <a:cubicBezTo>
                    <a:pt x="11049" y="7813"/>
                    <a:pt x="11095" y="8031"/>
                    <a:pt x="11095" y="8262"/>
                  </a:cubicBezTo>
                  <a:cubicBezTo>
                    <a:pt x="11095" y="8319"/>
                    <a:pt x="11095" y="8366"/>
                    <a:pt x="11083" y="8412"/>
                  </a:cubicBezTo>
                  <a:cubicBezTo>
                    <a:pt x="11072" y="8423"/>
                    <a:pt x="11060" y="8435"/>
                    <a:pt x="11060" y="8458"/>
                  </a:cubicBezTo>
                  <a:cubicBezTo>
                    <a:pt x="11060" y="8469"/>
                    <a:pt x="11060" y="8481"/>
                    <a:pt x="11072" y="8492"/>
                  </a:cubicBezTo>
                  <a:cubicBezTo>
                    <a:pt x="11083" y="8504"/>
                    <a:pt x="11083" y="8504"/>
                    <a:pt x="11083" y="8504"/>
                  </a:cubicBezTo>
                  <a:cubicBezTo>
                    <a:pt x="11095" y="8504"/>
                    <a:pt x="11095" y="8515"/>
                    <a:pt x="11095" y="8515"/>
                  </a:cubicBezTo>
                  <a:cubicBezTo>
                    <a:pt x="10968" y="8896"/>
                    <a:pt x="10841" y="9287"/>
                    <a:pt x="10715" y="9679"/>
                  </a:cubicBezTo>
                  <a:cubicBezTo>
                    <a:pt x="10634" y="9921"/>
                    <a:pt x="10553" y="10163"/>
                    <a:pt x="10473" y="10405"/>
                  </a:cubicBezTo>
                  <a:cubicBezTo>
                    <a:pt x="10404" y="10635"/>
                    <a:pt x="10311" y="10866"/>
                    <a:pt x="10208" y="11096"/>
                  </a:cubicBezTo>
                  <a:cubicBezTo>
                    <a:pt x="9917" y="11754"/>
                    <a:pt x="9545" y="12381"/>
                    <a:pt x="9158" y="12998"/>
                  </a:cubicBezTo>
                  <a:lnTo>
                    <a:pt x="9158" y="12998"/>
                  </a:lnTo>
                  <a:cubicBezTo>
                    <a:pt x="9166" y="12983"/>
                    <a:pt x="9174" y="12967"/>
                    <a:pt x="9182" y="12951"/>
                  </a:cubicBezTo>
                  <a:cubicBezTo>
                    <a:pt x="9286" y="12755"/>
                    <a:pt x="9378" y="12559"/>
                    <a:pt x="9470" y="12352"/>
                  </a:cubicBezTo>
                  <a:lnTo>
                    <a:pt x="9597" y="12098"/>
                  </a:lnTo>
                  <a:lnTo>
                    <a:pt x="9655" y="11983"/>
                  </a:lnTo>
                  <a:cubicBezTo>
                    <a:pt x="9689" y="11914"/>
                    <a:pt x="9724" y="11833"/>
                    <a:pt x="9758" y="11764"/>
                  </a:cubicBezTo>
                  <a:lnTo>
                    <a:pt x="9804" y="11672"/>
                  </a:lnTo>
                  <a:cubicBezTo>
                    <a:pt x="9862" y="11545"/>
                    <a:pt x="9920" y="11419"/>
                    <a:pt x="9989" y="11303"/>
                  </a:cubicBezTo>
                  <a:lnTo>
                    <a:pt x="10069" y="11154"/>
                  </a:lnTo>
                  <a:lnTo>
                    <a:pt x="10081" y="11142"/>
                  </a:lnTo>
                  <a:cubicBezTo>
                    <a:pt x="10185" y="10969"/>
                    <a:pt x="10300" y="10762"/>
                    <a:pt x="10380" y="10554"/>
                  </a:cubicBezTo>
                  <a:cubicBezTo>
                    <a:pt x="10438" y="10416"/>
                    <a:pt x="10461" y="10301"/>
                    <a:pt x="10473" y="10197"/>
                  </a:cubicBezTo>
                  <a:cubicBezTo>
                    <a:pt x="10473" y="10128"/>
                    <a:pt x="10461" y="10059"/>
                    <a:pt x="10438" y="10013"/>
                  </a:cubicBezTo>
                  <a:cubicBezTo>
                    <a:pt x="10415" y="9944"/>
                    <a:pt x="10380" y="9875"/>
                    <a:pt x="10323" y="9817"/>
                  </a:cubicBezTo>
                  <a:cubicBezTo>
                    <a:pt x="10311" y="9794"/>
                    <a:pt x="10288" y="9783"/>
                    <a:pt x="10265" y="9771"/>
                  </a:cubicBezTo>
                  <a:cubicBezTo>
                    <a:pt x="10219" y="9748"/>
                    <a:pt x="10185" y="9737"/>
                    <a:pt x="10139" y="9725"/>
                  </a:cubicBezTo>
                  <a:cubicBezTo>
                    <a:pt x="10118" y="9722"/>
                    <a:pt x="10098" y="9721"/>
                    <a:pt x="10078" y="9721"/>
                  </a:cubicBezTo>
                  <a:cubicBezTo>
                    <a:pt x="10018" y="9721"/>
                    <a:pt x="9957" y="9734"/>
                    <a:pt x="9897" y="9760"/>
                  </a:cubicBezTo>
                  <a:cubicBezTo>
                    <a:pt x="9874" y="9771"/>
                    <a:pt x="9851" y="9783"/>
                    <a:pt x="9839" y="9794"/>
                  </a:cubicBezTo>
                  <a:cubicBezTo>
                    <a:pt x="9874" y="9737"/>
                    <a:pt x="9908" y="9690"/>
                    <a:pt x="9943" y="9633"/>
                  </a:cubicBezTo>
                  <a:cubicBezTo>
                    <a:pt x="10104" y="9368"/>
                    <a:pt x="10231" y="9114"/>
                    <a:pt x="10323" y="8872"/>
                  </a:cubicBezTo>
                  <a:cubicBezTo>
                    <a:pt x="10438" y="8584"/>
                    <a:pt x="10496" y="8331"/>
                    <a:pt x="10507" y="8089"/>
                  </a:cubicBezTo>
                  <a:cubicBezTo>
                    <a:pt x="10507" y="7962"/>
                    <a:pt x="10484" y="7847"/>
                    <a:pt x="10450" y="7732"/>
                  </a:cubicBezTo>
                  <a:cubicBezTo>
                    <a:pt x="10404" y="7594"/>
                    <a:pt x="10334" y="7478"/>
                    <a:pt x="10242" y="7398"/>
                  </a:cubicBezTo>
                  <a:cubicBezTo>
                    <a:pt x="10231" y="7386"/>
                    <a:pt x="10208" y="7363"/>
                    <a:pt x="10185" y="7352"/>
                  </a:cubicBezTo>
                  <a:cubicBezTo>
                    <a:pt x="10128" y="7323"/>
                    <a:pt x="10063" y="7303"/>
                    <a:pt x="9997" y="7303"/>
                  </a:cubicBezTo>
                  <a:cubicBezTo>
                    <a:pt x="9983" y="7303"/>
                    <a:pt x="9969" y="7304"/>
                    <a:pt x="9954" y="7306"/>
                  </a:cubicBezTo>
                  <a:cubicBezTo>
                    <a:pt x="9862" y="7317"/>
                    <a:pt x="9770" y="7363"/>
                    <a:pt x="9655" y="7444"/>
                  </a:cubicBezTo>
                  <a:cubicBezTo>
                    <a:pt x="9609" y="7478"/>
                    <a:pt x="9551" y="7525"/>
                    <a:pt x="9505" y="7582"/>
                  </a:cubicBezTo>
                  <a:cubicBezTo>
                    <a:pt x="9539" y="7513"/>
                    <a:pt x="9574" y="7444"/>
                    <a:pt x="9609" y="7340"/>
                  </a:cubicBezTo>
                  <a:cubicBezTo>
                    <a:pt x="9724" y="7052"/>
                    <a:pt x="9793" y="6776"/>
                    <a:pt x="9839" y="6499"/>
                  </a:cubicBezTo>
                  <a:cubicBezTo>
                    <a:pt x="9885" y="6165"/>
                    <a:pt x="9885" y="5912"/>
                    <a:pt x="9816" y="5681"/>
                  </a:cubicBezTo>
                  <a:cubicBezTo>
                    <a:pt x="9781" y="5554"/>
                    <a:pt x="9712" y="5428"/>
                    <a:pt x="9632" y="5313"/>
                  </a:cubicBezTo>
                  <a:cubicBezTo>
                    <a:pt x="9586" y="5255"/>
                    <a:pt x="9551" y="5220"/>
                    <a:pt x="9505" y="5174"/>
                  </a:cubicBezTo>
                  <a:cubicBezTo>
                    <a:pt x="9482" y="5163"/>
                    <a:pt x="9459" y="5140"/>
                    <a:pt x="9424" y="5128"/>
                  </a:cubicBezTo>
                  <a:lnTo>
                    <a:pt x="9413" y="5117"/>
                  </a:lnTo>
                  <a:cubicBezTo>
                    <a:pt x="9390" y="5105"/>
                    <a:pt x="9367" y="5094"/>
                    <a:pt x="9344" y="5082"/>
                  </a:cubicBezTo>
                  <a:cubicBezTo>
                    <a:pt x="9286" y="5059"/>
                    <a:pt x="9228" y="5048"/>
                    <a:pt x="9171" y="5048"/>
                  </a:cubicBezTo>
                  <a:cubicBezTo>
                    <a:pt x="9113" y="5048"/>
                    <a:pt x="9056" y="5048"/>
                    <a:pt x="8986" y="5071"/>
                  </a:cubicBezTo>
                  <a:cubicBezTo>
                    <a:pt x="8883" y="5105"/>
                    <a:pt x="8768" y="5174"/>
                    <a:pt x="8652" y="5278"/>
                  </a:cubicBezTo>
                  <a:cubicBezTo>
                    <a:pt x="8560" y="5370"/>
                    <a:pt x="8480" y="5474"/>
                    <a:pt x="8399" y="5612"/>
                  </a:cubicBezTo>
                  <a:cubicBezTo>
                    <a:pt x="8364" y="5647"/>
                    <a:pt x="8341" y="5693"/>
                    <a:pt x="8318" y="5739"/>
                  </a:cubicBezTo>
                  <a:cubicBezTo>
                    <a:pt x="8318" y="5624"/>
                    <a:pt x="8307" y="5508"/>
                    <a:pt x="8295" y="5370"/>
                  </a:cubicBezTo>
                  <a:cubicBezTo>
                    <a:pt x="8272" y="5151"/>
                    <a:pt x="8238" y="4863"/>
                    <a:pt x="8157" y="4575"/>
                  </a:cubicBezTo>
                  <a:cubicBezTo>
                    <a:pt x="8122" y="4437"/>
                    <a:pt x="8076" y="4310"/>
                    <a:pt x="8019" y="4195"/>
                  </a:cubicBezTo>
                  <a:cubicBezTo>
                    <a:pt x="7973" y="4080"/>
                    <a:pt x="7904" y="3988"/>
                    <a:pt x="7823" y="3896"/>
                  </a:cubicBezTo>
                  <a:cubicBezTo>
                    <a:pt x="7788" y="3849"/>
                    <a:pt x="7742" y="3815"/>
                    <a:pt x="7696" y="3780"/>
                  </a:cubicBezTo>
                  <a:cubicBezTo>
                    <a:pt x="7685" y="3769"/>
                    <a:pt x="7662" y="3757"/>
                    <a:pt x="7639" y="3746"/>
                  </a:cubicBezTo>
                  <a:cubicBezTo>
                    <a:pt x="7616" y="3723"/>
                    <a:pt x="7581" y="3711"/>
                    <a:pt x="7546" y="3700"/>
                  </a:cubicBezTo>
                  <a:cubicBezTo>
                    <a:pt x="7489" y="3677"/>
                    <a:pt x="7431" y="3665"/>
                    <a:pt x="7385" y="3665"/>
                  </a:cubicBezTo>
                  <a:cubicBezTo>
                    <a:pt x="7356" y="3659"/>
                    <a:pt x="7327" y="3656"/>
                    <a:pt x="7299" y="3656"/>
                  </a:cubicBezTo>
                  <a:cubicBezTo>
                    <a:pt x="7270" y="3656"/>
                    <a:pt x="7241" y="3659"/>
                    <a:pt x="7212" y="3665"/>
                  </a:cubicBezTo>
                  <a:cubicBezTo>
                    <a:pt x="7143" y="3665"/>
                    <a:pt x="7086" y="3677"/>
                    <a:pt x="7028" y="3700"/>
                  </a:cubicBezTo>
                  <a:cubicBezTo>
                    <a:pt x="6970" y="3723"/>
                    <a:pt x="6924" y="3746"/>
                    <a:pt x="6878" y="3769"/>
                  </a:cubicBezTo>
                  <a:cubicBezTo>
                    <a:pt x="6786" y="3826"/>
                    <a:pt x="6705" y="3919"/>
                    <a:pt x="6636" y="4022"/>
                  </a:cubicBezTo>
                  <a:cubicBezTo>
                    <a:pt x="6590" y="4103"/>
                    <a:pt x="6544" y="4195"/>
                    <a:pt x="6498" y="4322"/>
                  </a:cubicBezTo>
                  <a:cubicBezTo>
                    <a:pt x="6452" y="4460"/>
                    <a:pt x="6440" y="4587"/>
                    <a:pt x="6417" y="4702"/>
                  </a:cubicBezTo>
                  <a:cubicBezTo>
                    <a:pt x="6371" y="5071"/>
                    <a:pt x="6383" y="5451"/>
                    <a:pt x="6406" y="5773"/>
                  </a:cubicBezTo>
                  <a:cubicBezTo>
                    <a:pt x="6348" y="5681"/>
                    <a:pt x="6279" y="5589"/>
                    <a:pt x="6198" y="5508"/>
                  </a:cubicBezTo>
                  <a:cubicBezTo>
                    <a:pt x="6095" y="5393"/>
                    <a:pt x="5991" y="5313"/>
                    <a:pt x="5887" y="5255"/>
                  </a:cubicBezTo>
                  <a:cubicBezTo>
                    <a:pt x="5761" y="5186"/>
                    <a:pt x="5645" y="5151"/>
                    <a:pt x="5530" y="5151"/>
                  </a:cubicBezTo>
                  <a:cubicBezTo>
                    <a:pt x="5473" y="5151"/>
                    <a:pt x="5415" y="5163"/>
                    <a:pt x="5357" y="5186"/>
                  </a:cubicBezTo>
                  <a:cubicBezTo>
                    <a:pt x="5323" y="5197"/>
                    <a:pt x="5300" y="5209"/>
                    <a:pt x="5265" y="5232"/>
                  </a:cubicBezTo>
                  <a:cubicBezTo>
                    <a:pt x="5231" y="5243"/>
                    <a:pt x="5208" y="5266"/>
                    <a:pt x="5173" y="5290"/>
                  </a:cubicBezTo>
                  <a:cubicBezTo>
                    <a:pt x="5127" y="5336"/>
                    <a:pt x="5092" y="5370"/>
                    <a:pt x="5069" y="5416"/>
                  </a:cubicBezTo>
                  <a:cubicBezTo>
                    <a:pt x="5023" y="5462"/>
                    <a:pt x="5000" y="5520"/>
                    <a:pt x="4989" y="5566"/>
                  </a:cubicBezTo>
                  <a:cubicBezTo>
                    <a:pt x="4943" y="5647"/>
                    <a:pt x="4931" y="5750"/>
                    <a:pt x="4931" y="5877"/>
                  </a:cubicBezTo>
                  <a:cubicBezTo>
                    <a:pt x="4931" y="5981"/>
                    <a:pt x="4943" y="6084"/>
                    <a:pt x="4977" y="6223"/>
                  </a:cubicBezTo>
                  <a:cubicBezTo>
                    <a:pt x="5012" y="6349"/>
                    <a:pt x="5069" y="6488"/>
                    <a:pt x="5139" y="6649"/>
                  </a:cubicBezTo>
                  <a:cubicBezTo>
                    <a:pt x="5196" y="6787"/>
                    <a:pt x="5265" y="6914"/>
                    <a:pt x="5357" y="7064"/>
                  </a:cubicBezTo>
                  <a:cubicBezTo>
                    <a:pt x="5379" y="7118"/>
                    <a:pt x="5412" y="7173"/>
                    <a:pt x="5445" y="7228"/>
                  </a:cubicBezTo>
                  <a:lnTo>
                    <a:pt x="5445" y="7228"/>
                  </a:lnTo>
                  <a:cubicBezTo>
                    <a:pt x="5432" y="7210"/>
                    <a:pt x="5412" y="7200"/>
                    <a:pt x="5392" y="7190"/>
                  </a:cubicBezTo>
                  <a:lnTo>
                    <a:pt x="5357" y="7179"/>
                  </a:lnTo>
                  <a:cubicBezTo>
                    <a:pt x="5254" y="7110"/>
                    <a:pt x="5139" y="7064"/>
                    <a:pt x="5023" y="7041"/>
                  </a:cubicBezTo>
                  <a:cubicBezTo>
                    <a:pt x="4977" y="7029"/>
                    <a:pt x="4920" y="7018"/>
                    <a:pt x="4862" y="7018"/>
                  </a:cubicBezTo>
                  <a:cubicBezTo>
                    <a:pt x="4843" y="7014"/>
                    <a:pt x="4824" y="7013"/>
                    <a:pt x="4804" y="7013"/>
                  </a:cubicBezTo>
                  <a:cubicBezTo>
                    <a:pt x="4766" y="7013"/>
                    <a:pt x="4728" y="7018"/>
                    <a:pt x="4689" y="7018"/>
                  </a:cubicBezTo>
                  <a:cubicBezTo>
                    <a:pt x="4643" y="7029"/>
                    <a:pt x="4597" y="7052"/>
                    <a:pt x="4551" y="7075"/>
                  </a:cubicBezTo>
                  <a:cubicBezTo>
                    <a:pt x="4505" y="7087"/>
                    <a:pt x="4470" y="7121"/>
                    <a:pt x="4424" y="7156"/>
                  </a:cubicBezTo>
                  <a:cubicBezTo>
                    <a:pt x="4332" y="7260"/>
                    <a:pt x="4298" y="7375"/>
                    <a:pt x="4274" y="7455"/>
                  </a:cubicBezTo>
                  <a:cubicBezTo>
                    <a:pt x="4251" y="7617"/>
                    <a:pt x="4263" y="7778"/>
                    <a:pt x="4286" y="7916"/>
                  </a:cubicBezTo>
                  <a:cubicBezTo>
                    <a:pt x="4298" y="7974"/>
                    <a:pt x="4321" y="8043"/>
                    <a:pt x="4344" y="8135"/>
                  </a:cubicBezTo>
                  <a:cubicBezTo>
                    <a:pt x="4367" y="8216"/>
                    <a:pt x="4390" y="8296"/>
                    <a:pt x="4424" y="8366"/>
                  </a:cubicBezTo>
                  <a:cubicBezTo>
                    <a:pt x="4574" y="8723"/>
                    <a:pt x="4804" y="9080"/>
                    <a:pt x="5139" y="9437"/>
                  </a:cubicBezTo>
                  <a:cubicBezTo>
                    <a:pt x="5277" y="9587"/>
                    <a:pt x="5427" y="9737"/>
                    <a:pt x="5599" y="9875"/>
                  </a:cubicBezTo>
                  <a:cubicBezTo>
                    <a:pt x="5507" y="9840"/>
                    <a:pt x="5415" y="9829"/>
                    <a:pt x="5311" y="9817"/>
                  </a:cubicBezTo>
                  <a:cubicBezTo>
                    <a:pt x="5296" y="9816"/>
                    <a:pt x="5281" y="9816"/>
                    <a:pt x="5267" y="9816"/>
                  </a:cubicBezTo>
                  <a:cubicBezTo>
                    <a:pt x="5079" y="9816"/>
                    <a:pt x="4924" y="9882"/>
                    <a:pt x="4839" y="9978"/>
                  </a:cubicBezTo>
                  <a:cubicBezTo>
                    <a:pt x="4735" y="10094"/>
                    <a:pt x="4689" y="10243"/>
                    <a:pt x="4712" y="10428"/>
                  </a:cubicBezTo>
                  <a:cubicBezTo>
                    <a:pt x="4735" y="10601"/>
                    <a:pt x="4793" y="10785"/>
                    <a:pt x="4897" y="10981"/>
                  </a:cubicBezTo>
                  <a:cubicBezTo>
                    <a:pt x="4989" y="11131"/>
                    <a:pt x="5092" y="11292"/>
                    <a:pt x="5231" y="11442"/>
                  </a:cubicBezTo>
                  <a:cubicBezTo>
                    <a:pt x="5369" y="11591"/>
                    <a:pt x="5530" y="11730"/>
                    <a:pt x="5715" y="11856"/>
                  </a:cubicBezTo>
                  <a:cubicBezTo>
                    <a:pt x="5784" y="11902"/>
                    <a:pt x="5864" y="11948"/>
                    <a:pt x="5933" y="11995"/>
                  </a:cubicBezTo>
                  <a:cubicBezTo>
                    <a:pt x="6141" y="12110"/>
                    <a:pt x="6360" y="12213"/>
                    <a:pt x="6544" y="12294"/>
                  </a:cubicBezTo>
                  <a:cubicBezTo>
                    <a:pt x="6705" y="12352"/>
                    <a:pt x="6855" y="12421"/>
                    <a:pt x="7016" y="12478"/>
                  </a:cubicBezTo>
                  <a:cubicBezTo>
                    <a:pt x="7166" y="12548"/>
                    <a:pt x="7316" y="12605"/>
                    <a:pt x="7466" y="12663"/>
                  </a:cubicBezTo>
                  <a:cubicBezTo>
                    <a:pt x="7650" y="12755"/>
                    <a:pt x="7811" y="12824"/>
                    <a:pt x="7961" y="12905"/>
                  </a:cubicBezTo>
                  <a:cubicBezTo>
                    <a:pt x="7996" y="12928"/>
                    <a:pt x="8019" y="12939"/>
                    <a:pt x="8042" y="12951"/>
                  </a:cubicBezTo>
                  <a:cubicBezTo>
                    <a:pt x="8192" y="13031"/>
                    <a:pt x="8330" y="13124"/>
                    <a:pt x="8457" y="13227"/>
                  </a:cubicBezTo>
                  <a:cubicBezTo>
                    <a:pt x="8503" y="13262"/>
                    <a:pt x="8549" y="13308"/>
                    <a:pt x="8595" y="13354"/>
                  </a:cubicBezTo>
                  <a:cubicBezTo>
                    <a:pt x="8606" y="13412"/>
                    <a:pt x="8606" y="13481"/>
                    <a:pt x="8606" y="13538"/>
                  </a:cubicBezTo>
                  <a:cubicBezTo>
                    <a:pt x="8618" y="13596"/>
                    <a:pt x="8618" y="13654"/>
                    <a:pt x="8618" y="13711"/>
                  </a:cubicBezTo>
                  <a:cubicBezTo>
                    <a:pt x="8618" y="13757"/>
                    <a:pt x="8618" y="13792"/>
                    <a:pt x="8618" y="13826"/>
                  </a:cubicBezTo>
                  <a:cubicBezTo>
                    <a:pt x="8618" y="13838"/>
                    <a:pt x="8629" y="13838"/>
                    <a:pt x="8629" y="13849"/>
                  </a:cubicBezTo>
                  <a:cubicBezTo>
                    <a:pt x="8445" y="14149"/>
                    <a:pt x="8272" y="14437"/>
                    <a:pt x="8099" y="14737"/>
                  </a:cubicBezTo>
                  <a:cubicBezTo>
                    <a:pt x="7927" y="15048"/>
                    <a:pt x="7765" y="15359"/>
                    <a:pt x="7627" y="15681"/>
                  </a:cubicBezTo>
                  <a:cubicBezTo>
                    <a:pt x="7477" y="16004"/>
                    <a:pt x="7362" y="16326"/>
                    <a:pt x="7247" y="16660"/>
                  </a:cubicBezTo>
                  <a:cubicBezTo>
                    <a:pt x="7028" y="17317"/>
                    <a:pt x="6855" y="17997"/>
                    <a:pt x="6717" y="18677"/>
                  </a:cubicBezTo>
                  <a:cubicBezTo>
                    <a:pt x="6705" y="18734"/>
                    <a:pt x="6694" y="18792"/>
                    <a:pt x="6682" y="18861"/>
                  </a:cubicBezTo>
                  <a:cubicBezTo>
                    <a:pt x="6671" y="18849"/>
                    <a:pt x="6659" y="18849"/>
                    <a:pt x="6648" y="18838"/>
                  </a:cubicBezTo>
                  <a:cubicBezTo>
                    <a:pt x="6590" y="18665"/>
                    <a:pt x="6544" y="18492"/>
                    <a:pt x="6498" y="18296"/>
                  </a:cubicBezTo>
                  <a:cubicBezTo>
                    <a:pt x="6406" y="17824"/>
                    <a:pt x="6394" y="17340"/>
                    <a:pt x="6383" y="16879"/>
                  </a:cubicBezTo>
                  <a:lnTo>
                    <a:pt x="6383" y="16856"/>
                  </a:lnTo>
                  <a:cubicBezTo>
                    <a:pt x="6371" y="16672"/>
                    <a:pt x="6360" y="16465"/>
                    <a:pt x="6348" y="16257"/>
                  </a:cubicBezTo>
                  <a:cubicBezTo>
                    <a:pt x="6325" y="15923"/>
                    <a:pt x="6291" y="15647"/>
                    <a:pt x="6233" y="15393"/>
                  </a:cubicBezTo>
                  <a:cubicBezTo>
                    <a:pt x="6164" y="15094"/>
                    <a:pt x="6072" y="14840"/>
                    <a:pt x="5957" y="14633"/>
                  </a:cubicBezTo>
                  <a:cubicBezTo>
                    <a:pt x="5910" y="14529"/>
                    <a:pt x="5841" y="14437"/>
                    <a:pt x="5772" y="14368"/>
                  </a:cubicBezTo>
                  <a:cubicBezTo>
                    <a:pt x="5738" y="14322"/>
                    <a:pt x="5692" y="14287"/>
                    <a:pt x="5657" y="14264"/>
                  </a:cubicBezTo>
                  <a:cubicBezTo>
                    <a:pt x="5611" y="14241"/>
                    <a:pt x="5576" y="14230"/>
                    <a:pt x="5542" y="14218"/>
                  </a:cubicBezTo>
                  <a:cubicBezTo>
                    <a:pt x="5496" y="14207"/>
                    <a:pt x="5450" y="14207"/>
                    <a:pt x="5392" y="14207"/>
                  </a:cubicBezTo>
                  <a:cubicBezTo>
                    <a:pt x="5346" y="14207"/>
                    <a:pt x="5288" y="14218"/>
                    <a:pt x="5242" y="14241"/>
                  </a:cubicBezTo>
                  <a:cubicBezTo>
                    <a:pt x="5162" y="14276"/>
                    <a:pt x="5092" y="14333"/>
                    <a:pt x="5023" y="14425"/>
                  </a:cubicBezTo>
                  <a:cubicBezTo>
                    <a:pt x="4977" y="14495"/>
                    <a:pt x="4943" y="14587"/>
                    <a:pt x="4920" y="14702"/>
                  </a:cubicBezTo>
                  <a:cubicBezTo>
                    <a:pt x="4897" y="14771"/>
                    <a:pt x="4885" y="14840"/>
                    <a:pt x="4885" y="14921"/>
                  </a:cubicBezTo>
                  <a:lnTo>
                    <a:pt x="4885" y="14898"/>
                  </a:lnTo>
                  <a:lnTo>
                    <a:pt x="4874" y="14875"/>
                  </a:lnTo>
                  <a:cubicBezTo>
                    <a:pt x="4793" y="14529"/>
                    <a:pt x="4712" y="14276"/>
                    <a:pt x="4632" y="14045"/>
                  </a:cubicBezTo>
                  <a:cubicBezTo>
                    <a:pt x="4528" y="13723"/>
                    <a:pt x="4413" y="13481"/>
                    <a:pt x="4286" y="13273"/>
                  </a:cubicBezTo>
                  <a:cubicBezTo>
                    <a:pt x="4159" y="13066"/>
                    <a:pt x="4010" y="12916"/>
                    <a:pt x="3848" y="12824"/>
                  </a:cubicBezTo>
                  <a:cubicBezTo>
                    <a:pt x="3825" y="12813"/>
                    <a:pt x="3802" y="12801"/>
                    <a:pt x="3768" y="12790"/>
                  </a:cubicBezTo>
                  <a:cubicBezTo>
                    <a:pt x="3675" y="12743"/>
                    <a:pt x="3572" y="12720"/>
                    <a:pt x="3457" y="12709"/>
                  </a:cubicBezTo>
                  <a:cubicBezTo>
                    <a:pt x="3438" y="12707"/>
                    <a:pt x="3420" y="12706"/>
                    <a:pt x="3403" y="12706"/>
                  </a:cubicBezTo>
                  <a:cubicBezTo>
                    <a:pt x="3321" y="12706"/>
                    <a:pt x="3248" y="12727"/>
                    <a:pt x="3192" y="12755"/>
                  </a:cubicBezTo>
                  <a:cubicBezTo>
                    <a:pt x="3111" y="12790"/>
                    <a:pt x="3042" y="12847"/>
                    <a:pt x="2996" y="12916"/>
                  </a:cubicBezTo>
                  <a:cubicBezTo>
                    <a:pt x="2973" y="12951"/>
                    <a:pt x="2950" y="12985"/>
                    <a:pt x="2938" y="13031"/>
                  </a:cubicBezTo>
                  <a:cubicBezTo>
                    <a:pt x="2927" y="13066"/>
                    <a:pt x="2904" y="13112"/>
                    <a:pt x="2904" y="13158"/>
                  </a:cubicBezTo>
                  <a:cubicBezTo>
                    <a:pt x="2880" y="13239"/>
                    <a:pt x="2869" y="13319"/>
                    <a:pt x="2869" y="13435"/>
                  </a:cubicBezTo>
                  <a:cubicBezTo>
                    <a:pt x="2869" y="13515"/>
                    <a:pt x="2880" y="13607"/>
                    <a:pt x="2892" y="13723"/>
                  </a:cubicBezTo>
                  <a:cubicBezTo>
                    <a:pt x="2904" y="13803"/>
                    <a:pt x="2915" y="13872"/>
                    <a:pt x="2938" y="13953"/>
                  </a:cubicBezTo>
                  <a:cubicBezTo>
                    <a:pt x="2892" y="13896"/>
                    <a:pt x="2834" y="13838"/>
                    <a:pt x="2788" y="13780"/>
                  </a:cubicBezTo>
                  <a:lnTo>
                    <a:pt x="2765" y="13746"/>
                  </a:lnTo>
                  <a:lnTo>
                    <a:pt x="2708" y="13688"/>
                  </a:lnTo>
                  <a:cubicBezTo>
                    <a:pt x="2546" y="13515"/>
                    <a:pt x="2397" y="13354"/>
                    <a:pt x="2247" y="13193"/>
                  </a:cubicBezTo>
                  <a:cubicBezTo>
                    <a:pt x="2039" y="12974"/>
                    <a:pt x="1855" y="12801"/>
                    <a:pt x="1659" y="12651"/>
                  </a:cubicBezTo>
                  <a:cubicBezTo>
                    <a:pt x="1556" y="12571"/>
                    <a:pt x="1463" y="12490"/>
                    <a:pt x="1360" y="12432"/>
                  </a:cubicBezTo>
                  <a:lnTo>
                    <a:pt x="1314" y="12409"/>
                  </a:lnTo>
                  <a:cubicBezTo>
                    <a:pt x="1233" y="12363"/>
                    <a:pt x="1152" y="12317"/>
                    <a:pt x="1060" y="12294"/>
                  </a:cubicBezTo>
                  <a:cubicBezTo>
                    <a:pt x="956" y="12260"/>
                    <a:pt x="864" y="12237"/>
                    <a:pt x="761" y="12237"/>
                  </a:cubicBezTo>
                  <a:cubicBezTo>
                    <a:pt x="668" y="12237"/>
                    <a:pt x="576" y="12248"/>
                    <a:pt x="484" y="12294"/>
                  </a:cubicBezTo>
                  <a:cubicBezTo>
                    <a:pt x="403" y="12329"/>
                    <a:pt x="323" y="12375"/>
                    <a:pt x="254" y="12432"/>
                  </a:cubicBezTo>
                  <a:cubicBezTo>
                    <a:pt x="185" y="12490"/>
                    <a:pt x="139" y="12559"/>
                    <a:pt x="92" y="12628"/>
                  </a:cubicBezTo>
                  <a:cubicBezTo>
                    <a:pt x="23" y="12743"/>
                    <a:pt x="0" y="12905"/>
                    <a:pt x="23" y="13066"/>
                  </a:cubicBezTo>
                  <a:cubicBezTo>
                    <a:pt x="46" y="13262"/>
                    <a:pt x="127" y="13446"/>
                    <a:pt x="196" y="13573"/>
                  </a:cubicBezTo>
                  <a:cubicBezTo>
                    <a:pt x="277" y="13734"/>
                    <a:pt x="380" y="13896"/>
                    <a:pt x="530" y="14091"/>
                  </a:cubicBezTo>
                  <a:cubicBezTo>
                    <a:pt x="668" y="14253"/>
                    <a:pt x="807" y="14414"/>
                    <a:pt x="980" y="14587"/>
                  </a:cubicBezTo>
                  <a:cubicBezTo>
                    <a:pt x="1221" y="14829"/>
                    <a:pt x="1440" y="15036"/>
                    <a:pt x="1671" y="15209"/>
                  </a:cubicBezTo>
                  <a:lnTo>
                    <a:pt x="1613" y="15186"/>
                  </a:lnTo>
                  <a:cubicBezTo>
                    <a:pt x="1544" y="15180"/>
                    <a:pt x="1478" y="15177"/>
                    <a:pt x="1414" y="15177"/>
                  </a:cubicBezTo>
                  <a:cubicBezTo>
                    <a:pt x="1351" y="15177"/>
                    <a:pt x="1291" y="15180"/>
                    <a:pt x="1233" y="15186"/>
                  </a:cubicBezTo>
                  <a:cubicBezTo>
                    <a:pt x="1095" y="15186"/>
                    <a:pt x="991" y="15220"/>
                    <a:pt x="887" y="15266"/>
                  </a:cubicBezTo>
                  <a:cubicBezTo>
                    <a:pt x="772" y="15313"/>
                    <a:pt x="692" y="15382"/>
                    <a:pt x="634" y="15474"/>
                  </a:cubicBezTo>
                  <a:cubicBezTo>
                    <a:pt x="611" y="15497"/>
                    <a:pt x="599" y="15520"/>
                    <a:pt x="588" y="15554"/>
                  </a:cubicBezTo>
                  <a:cubicBezTo>
                    <a:pt x="576" y="15578"/>
                    <a:pt x="565" y="15601"/>
                    <a:pt x="553" y="15624"/>
                  </a:cubicBezTo>
                  <a:cubicBezTo>
                    <a:pt x="530" y="15704"/>
                    <a:pt x="530" y="15773"/>
                    <a:pt x="530" y="15831"/>
                  </a:cubicBezTo>
                  <a:cubicBezTo>
                    <a:pt x="519" y="15912"/>
                    <a:pt x="530" y="15981"/>
                    <a:pt x="553" y="16050"/>
                  </a:cubicBezTo>
                  <a:cubicBezTo>
                    <a:pt x="565" y="16119"/>
                    <a:pt x="576" y="16177"/>
                    <a:pt x="599" y="16234"/>
                  </a:cubicBezTo>
                  <a:cubicBezTo>
                    <a:pt x="645" y="16338"/>
                    <a:pt x="703" y="16442"/>
                    <a:pt x="784" y="16545"/>
                  </a:cubicBezTo>
                  <a:cubicBezTo>
                    <a:pt x="910" y="16695"/>
                    <a:pt x="1049" y="16822"/>
                    <a:pt x="1245" y="16948"/>
                  </a:cubicBezTo>
                  <a:cubicBezTo>
                    <a:pt x="1302" y="16995"/>
                    <a:pt x="1371" y="17041"/>
                    <a:pt x="1452" y="17087"/>
                  </a:cubicBezTo>
                  <a:cubicBezTo>
                    <a:pt x="1567" y="17156"/>
                    <a:pt x="1682" y="17213"/>
                    <a:pt x="1809" y="17260"/>
                  </a:cubicBezTo>
                  <a:cubicBezTo>
                    <a:pt x="1901" y="17306"/>
                    <a:pt x="1993" y="17340"/>
                    <a:pt x="2097" y="17363"/>
                  </a:cubicBezTo>
                  <a:cubicBezTo>
                    <a:pt x="2051" y="17386"/>
                    <a:pt x="2005" y="17421"/>
                    <a:pt x="1959" y="17467"/>
                  </a:cubicBezTo>
                  <a:cubicBezTo>
                    <a:pt x="1913" y="17525"/>
                    <a:pt x="1878" y="17605"/>
                    <a:pt x="1855" y="17686"/>
                  </a:cubicBezTo>
                  <a:cubicBezTo>
                    <a:pt x="1844" y="17766"/>
                    <a:pt x="1855" y="17847"/>
                    <a:pt x="1867" y="17951"/>
                  </a:cubicBezTo>
                  <a:cubicBezTo>
                    <a:pt x="1890" y="18031"/>
                    <a:pt x="1924" y="18124"/>
                    <a:pt x="1970" y="18227"/>
                  </a:cubicBezTo>
                  <a:cubicBezTo>
                    <a:pt x="2062" y="18423"/>
                    <a:pt x="2212" y="18607"/>
                    <a:pt x="2408" y="18792"/>
                  </a:cubicBezTo>
                  <a:cubicBezTo>
                    <a:pt x="2523" y="18907"/>
                    <a:pt x="2662" y="18999"/>
                    <a:pt x="2800" y="19080"/>
                  </a:cubicBezTo>
                  <a:cubicBezTo>
                    <a:pt x="2880" y="19126"/>
                    <a:pt x="2961" y="19172"/>
                    <a:pt x="3053" y="19207"/>
                  </a:cubicBezTo>
                  <a:cubicBezTo>
                    <a:pt x="3180" y="19253"/>
                    <a:pt x="3330" y="19299"/>
                    <a:pt x="3514" y="19333"/>
                  </a:cubicBezTo>
                  <a:cubicBezTo>
                    <a:pt x="3664" y="19356"/>
                    <a:pt x="3837" y="19379"/>
                    <a:pt x="4033" y="19391"/>
                  </a:cubicBezTo>
                  <a:cubicBezTo>
                    <a:pt x="4084" y="19393"/>
                    <a:pt x="4137" y="19394"/>
                    <a:pt x="4190" y="19394"/>
                  </a:cubicBezTo>
                  <a:cubicBezTo>
                    <a:pt x="4457" y="19394"/>
                    <a:pt x="4747" y="19370"/>
                    <a:pt x="5092" y="19322"/>
                  </a:cubicBezTo>
                  <a:cubicBezTo>
                    <a:pt x="5450" y="19264"/>
                    <a:pt x="5807" y="19184"/>
                    <a:pt x="6129" y="19103"/>
                  </a:cubicBezTo>
                  <a:cubicBezTo>
                    <a:pt x="6245" y="19080"/>
                    <a:pt x="6371" y="19045"/>
                    <a:pt x="6486" y="19022"/>
                  </a:cubicBezTo>
                  <a:cubicBezTo>
                    <a:pt x="6498" y="19022"/>
                    <a:pt x="6498" y="19022"/>
                    <a:pt x="6510" y="19034"/>
                  </a:cubicBezTo>
                  <a:cubicBezTo>
                    <a:pt x="6544" y="19045"/>
                    <a:pt x="6590" y="19068"/>
                    <a:pt x="6636" y="19080"/>
                  </a:cubicBezTo>
                  <a:cubicBezTo>
                    <a:pt x="6567" y="19437"/>
                    <a:pt x="6510" y="19794"/>
                    <a:pt x="6452" y="20151"/>
                  </a:cubicBezTo>
                  <a:cubicBezTo>
                    <a:pt x="6371" y="20647"/>
                    <a:pt x="6291" y="21131"/>
                    <a:pt x="6187" y="21626"/>
                  </a:cubicBezTo>
                  <a:cubicBezTo>
                    <a:pt x="6095" y="22087"/>
                    <a:pt x="5968" y="22548"/>
                    <a:pt x="5830" y="23008"/>
                  </a:cubicBezTo>
                  <a:cubicBezTo>
                    <a:pt x="5749" y="23262"/>
                    <a:pt x="5657" y="23515"/>
                    <a:pt x="5565" y="23769"/>
                  </a:cubicBezTo>
                  <a:cubicBezTo>
                    <a:pt x="5576" y="23642"/>
                    <a:pt x="5588" y="23492"/>
                    <a:pt x="5588" y="23331"/>
                  </a:cubicBezTo>
                  <a:cubicBezTo>
                    <a:pt x="5588" y="23158"/>
                    <a:pt x="5576" y="22985"/>
                    <a:pt x="5553" y="22743"/>
                  </a:cubicBezTo>
                  <a:cubicBezTo>
                    <a:pt x="5553" y="22663"/>
                    <a:pt x="5542" y="22594"/>
                    <a:pt x="5530" y="22513"/>
                  </a:cubicBezTo>
                  <a:cubicBezTo>
                    <a:pt x="5519" y="22444"/>
                    <a:pt x="5507" y="22375"/>
                    <a:pt x="5484" y="22294"/>
                  </a:cubicBezTo>
                  <a:cubicBezTo>
                    <a:pt x="5450" y="22167"/>
                    <a:pt x="5392" y="22052"/>
                    <a:pt x="5334" y="21948"/>
                  </a:cubicBezTo>
                  <a:cubicBezTo>
                    <a:pt x="5277" y="21845"/>
                    <a:pt x="5219" y="21764"/>
                    <a:pt x="5150" y="21695"/>
                  </a:cubicBezTo>
                  <a:cubicBezTo>
                    <a:pt x="5104" y="21649"/>
                    <a:pt x="5069" y="21626"/>
                    <a:pt x="5023" y="21603"/>
                  </a:cubicBezTo>
                  <a:cubicBezTo>
                    <a:pt x="5000" y="21580"/>
                    <a:pt x="4966" y="21568"/>
                    <a:pt x="4943" y="21557"/>
                  </a:cubicBezTo>
                  <a:lnTo>
                    <a:pt x="4839" y="21557"/>
                  </a:lnTo>
                  <a:cubicBezTo>
                    <a:pt x="4793" y="21568"/>
                    <a:pt x="4758" y="21591"/>
                    <a:pt x="4735" y="21603"/>
                  </a:cubicBezTo>
                  <a:cubicBezTo>
                    <a:pt x="4724" y="21626"/>
                    <a:pt x="4712" y="21637"/>
                    <a:pt x="4701" y="21660"/>
                  </a:cubicBezTo>
                  <a:cubicBezTo>
                    <a:pt x="4678" y="21672"/>
                    <a:pt x="4666" y="21695"/>
                    <a:pt x="4666" y="21718"/>
                  </a:cubicBezTo>
                  <a:cubicBezTo>
                    <a:pt x="4655" y="21753"/>
                    <a:pt x="4643" y="21787"/>
                    <a:pt x="4643" y="21799"/>
                  </a:cubicBezTo>
                  <a:cubicBezTo>
                    <a:pt x="4632" y="21833"/>
                    <a:pt x="4632" y="21879"/>
                    <a:pt x="4632" y="21914"/>
                  </a:cubicBezTo>
                  <a:cubicBezTo>
                    <a:pt x="4632" y="21937"/>
                    <a:pt x="4632" y="21972"/>
                    <a:pt x="4632" y="21995"/>
                  </a:cubicBezTo>
                  <a:cubicBezTo>
                    <a:pt x="4597" y="21914"/>
                    <a:pt x="4551" y="21822"/>
                    <a:pt x="4482" y="21718"/>
                  </a:cubicBezTo>
                  <a:cubicBezTo>
                    <a:pt x="4401" y="21568"/>
                    <a:pt x="4321" y="21442"/>
                    <a:pt x="4228" y="21315"/>
                  </a:cubicBezTo>
                  <a:cubicBezTo>
                    <a:pt x="4136" y="21177"/>
                    <a:pt x="4044" y="21061"/>
                    <a:pt x="3952" y="20969"/>
                  </a:cubicBezTo>
                  <a:cubicBezTo>
                    <a:pt x="3860" y="20877"/>
                    <a:pt x="3768" y="20808"/>
                    <a:pt x="3675" y="20750"/>
                  </a:cubicBezTo>
                  <a:cubicBezTo>
                    <a:pt x="3664" y="20739"/>
                    <a:pt x="3641" y="20739"/>
                    <a:pt x="3629" y="20727"/>
                  </a:cubicBezTo>
                  <a:cubicBezTo>
                    <a:pt x="3572" y="20704"/>
                    <a:pt x="3514" y="20681"/>
                    <a:pt x="3445" y="20658"/>
                  </a:cubicBezTo>
                  <a:cubicBezTo>
                    <a:pt x="3396" y="20650"/>
                    <a:pt x="3347" y="20642"/>
                    <a:pt x="3302" y="20642"/>
                  </a:cubicBezTo>
                  <a:cubicBezTo>
                    <a:pt x="3284" y="20642"/>
                    <a:pt x="3266" y="20643"/>
                    <a:pt x="3249" y="20647"/>
                  </a:cubicBezTo>
                  <a:cubicBezTo>
                    <a:pt x="3192" y="20647"/>
                    <a:pt x="3134" y="20670"/>
                    <a:pt x="3099" y="20693"/>
                  </a:cubicBezTo>
                  <a:cubicBezTo>
                    <a:pt x="3053" y="20716"/>
                    <a:pt x="3019" y="20750"/>
                    <a:pt x="2984" y="20796"/>
                  </a:cubicBezTo>
                  <a:cubicBezTo>
                    <a:pt x="2961" y="20831"/>
                    <a:pt x="2938" y="20877"/>
                    <a:pt x="2927" y="20923"/>
                  </a:cubicBezTo>
                  <a:cubicBezTo>
                    <a:pt x="2915" y="20981"/>
                    <a:pt x="2915" y="21038"/>
                    <a:pt x="2915" y="21096"/>
                  </a:cubicBezTo>
                  <a:cubicBezTo>
                    <a:pt x="2915" y="21107"/>
                    <a:pt x="2915" y="21131"/>
                    <a:pt x="2915" y="21142"/>
                  </a:cubicBezTo>
                  <a:cubicBezTo>
                    <a:pt x="2777" y="20981"/>
                    <a:pt x="2639" y="20808"/>
                    <a:pt x="2477" y="20647"/>
                  </a:cubicBezTo>
                  <a:cubicBezTo>
                    <a:pt x="2281" y="20439"/>
                    <a:pt x="2109" y="20278"/>
                    <a:pt x="1924" y="20140"/>
                  </a:cubicBezTo>
                  <a:cubicBezTo>
                    <a:pt x="1844" y="20071"/>
                    <a:pt x="1763" y="20025"/>
                    <a:pt x="1694" y="19978"/>
                  </a:cubicBezTo>
                  <a:cubicBezTo>
                    <a:pt x="1682" y="19978"/>
                    <a:pt x="1659" y="19967"/>
                    <a:pt x="1636" y="19955"/>
                  </a:cubicBezTo>
                  <a:cubicBezTo>
                    <a:pt x="1544" y="19898"/>
                    <a:pt x="1452" y="19863"/>
                    <a:pt x="1360" y="19852"/>
                  </a:cubicBezTo>
                  <a:cubicBezTo>
                    <a:pt x="1306" y="19838"/>
                    <a:pt x="1252" y="19833"/>
                    <a:pt x="1198" y="19833"/>
                  </a:cubicBezTo>
                  <a:cubicBezTo>
                    <a:pt x="1160" y="19833"/>
                    <a:pt x="1121" y="19835"/>
                    <a:pt x="1083" y="19840"/>
                  </a:cubicBezTo>
                  <a:cubicBezTo>
                    <a:pt x="1037" y="19852"/>
                    <a:pt x="1003" y="19863"/>
                    <a:pt x="956" y="19886"/>
                  </a:cubicBezTo>
                  <a:cubicBezTo>
                    <a:pt x="910" y="19909"/>
                    <a:pt x="864" y="19944"/>
                    <a:pt x="830" y="19967"/>
                  </a:cubicBezTo>
                  <a:cubicBezTo>
                    <a:pt x="749" y="20036"/>
                    <a:pt x="680" y="20117"/>
                    <a:pt x="634" y="20197"/>
                  </a:cubicBezTo>
                  <a:cubicBezTo>
                    <a:pt x="599" y="20278"/>
                    <a:pt x="576" y="20370"/>
                    <a:pt x="565" y="20474"/>
                  </a:cubicBezTo>
                  <a:cubicBezTo>
                    <a:pt x="565" y="20566"/>
                    <a:pt x="576" y="20658"/>
                    <a:pt x="599" y="20762"/>
                  </a:cubicBezTo>
                  <a:cubicBezTo>
                    <a:pt x="622" y="20843"/>
                    <a:pt x="657" y="20935"/>
                    <a:pt x="715" y="21050"/>
                  </a:cubicBezTo>
                  <a:cubicBezTo>
                    <a:pt x="818" y="21257"/>
                    <a:pt x="968" y="21442"/>
                    <a:pt x="1095" y="21603"/>
                  </a:cubicBezTo>
                  <a:cubicBezTo>
                    <a:pt x="1233" y="21776"/>
                    <a:pt x="1371" y="21937"/>
                    <a:pt x="1509" y="22075"/>
                  </a:cubicBezTo>
                  <a:lnTo>
                    <a:pt x="1567" y="22133"/>
                  </a:lnTo>
                  <a:cubicBezTo>
                    <a:pt x="1602" y="22179"/>
                    <a:pt x="1648" y="22225"/>
                    <a:pt x="1682" y="22271"/>
                  </a:cubicBezTo>
                  <a:lnTo>
                    <a:pt x="1648" y="22271"/>
                  </a:lnTo>
                  <a:cubicBezTo>
                    <a:pt x="1590" y="22271"/>
                    <a:pt x="1509" y="22283"/>
                    <a:pt x="1440" y="22283"/>
                  </a:cubicBezTo>
                  <a:cubicBezTo>
                    <a:pt x="1279" y="22306"/>
                    <a:pt x="1164" y="22340"/>
                    <a:pt x="1060" y="22409"/>
                  </a:cubicBezTo>
                  <a:cubicBezTo>
                    <a:pt x="1003" y="22432"/>
                    <a:pt x="956" y="22478"/>
                    <a:pt x="933" y="22525"/>
                  </a:cubicBezTo>
                  <a:cubicBezTo>
                    <a:pt x="910" y="22548"/>
                    <a:pt x="899" y="22571"/>
                    <a:pt x="887" y="22594"/>
                  </a:cubicBezTo>
                  <a:cubicBezTo>
                    <a:pt x="876" y="22617"/>
                    <a:pt x="876" y="22651"/>
                    <a:pt x="864" y="22686"/>
                  </a:cubicBezTo>
                  <a:cubicBezTo>
                    <a:pt x="864" y="22720"/>
                    <a:pt x="864" y="22743"/>
                    <a:pt x="864" y="22778"/>
                  </a:cubicBezTo>
                  <a:cubicBezTo>
                    <a:pt x="876" y="22801"/>
                    <a:pt x="876" y="22836"/>
                    <a:pt x="887" y="22870"/>
                  </a:cubicBezTo>
                  <a:cubicBezTo>
                    <a:pt x="922" y="22939"/>
                    <a:pt x="956" y="23008"/>
                    <a:pt x="1014" y="23089"/>
                  </a:cubicBezTo>
                  <a:cubicBezTo>
                    <a:pt x="1095" y="23204"/>
                    <a:pt x="1198" y="23296"/>
                    <a:pt x="1337" y="23366"/>
                  </a:cubicBezTo>
                  <a:cubicBezTo>
                    <a:pt x="1452" y="23435"/>
                    <a:pt x="1579" y="23492"/>
                    <a:pt x="1751" y="23538"/>
                  </a:cubicBezTo>
                  <a:cubicBezTo>
                    <a:pt x="1890" y="23573"/>
                    <a:pt x="2028" y="23607"/>
                    <a:pt x="2224" y="23642"/>
                  </a:cubicBezTo>
                  <a:cubicBezTo>
                    <a:pt x="2362" y="23665"/>
                    <a:pt x="2512" y="23677"/>
                    <a:pt x="2685" y="23700"/>
                  </a:cubicBezTo>
                  <a:lnTo>
                    <a:pt x="2731" y="23700"/>
                  </a:lnTo>
                  <a:lnTo>
                    <a:pt x="2788" y="23711"/>
                  </a:lnTo>
                  <a:cubicBezTo>
                    <a:pt x="2742" y="23711"/>
                    <a:pt x="2696" y="23734"/>
                    <a:pt x="2650" y="23769"/>
                  </a:cubicBezTo>
                  <a:cubicBezTo>
                    <a:pt x="2546" y="23826"/>
                    <a:pt x="2466" y="23907"/>
                    <a:pt x="2420" y="23999"/>
                  </a:cubicBezTo>
                  <a:cubicBezTo>
                    <a:pt x="2385" y="24091"/>
                    <a:pt x="2385" y="24195"/>
                    <a:pt x="2408" y="24287"/>
                  </a:cubicBezTo>
                  <a:cubicBezTo>
                    <a:pt x="2443" y="24379"/>
                    <a:pt x="2500" y="24472"/>
                    <a:pt x="2604" y="24552"/>
                  </a:cubicBezTo>
                  <a:cubicBezTo>
                    <a:pt x="2639" y="24587"/>
                    <a:pt x="2685" y="24610"/>
                    <a:pt x="2719" y="24633"/>
                  </a:cubicBezTo>
                  <a:cubicBezTo>
                    <a:pt x="2800" y="24679"/>
                    <a:pt x="2904" y="24713"/>
                    <a:pt x="3019" y="24748"/>
                  </a:cubicBezTo>
                  <a:cubicBezTo>
                    <a:pt x="3157" y="24794"/>
                    <a:pt x="3318" y="24817"/>
                    <a:pt x="3514" y="24829"/>
                  </a:cubicBezTo>
                  <a:cubicBezTo>
                    <a:pt x="3652" y="24829"/>
                    <a:pt x="3814" y="24817"/>
                    <a:pt x="4010" y="24794"/>
                  </a:cubicBezTo>
                  <a:cubicBezTo>
                    <a:pt x="4194" y="24771"/>
                    <a:pt x="4378" y="24725"/>
                    <a:pt x="4528" y="24702"/>
                  </a:cubicBezTo>
                  <a:cubicBezTo>
                    <a:pt x="4632" y="24679"/>
                    <a:pt x="4724" y="24656"/>
                    <a:pt x="4827" y="24633"/>
                  </a:cubicBezTo>
                  <a:lnTo>
                    <a:pt x="4862" y="24621"/>
                  </a:lnTo>
                  <a:cubicBezTo>
                    <a:pt x="4966" y="24598"/>
                    <a:pt x="5069" y="24575"/>
                    <a:pt x="5173" y="24552"/>
                  </a:cubicBezTo>
                  <a:lnTo>
                    <a:pt x="5196" y="24587"/>
                  </a:lnTo>
                  <a:cubicBezTo>
                    <a:pt x="5208" y="24587"/>
                    <a:pt x="5208" y="24587"/>
                    <a:pt x="5208" y="24598"/>
                  </a:cubicBezTo>
                  <a:cubicBezTo>
                    <a:pt x="5081" y="24886"/>
                    <a:pt x="4931" y="25151"/>
                    <a:pt x="4781" y="25428"/>
                  </a:cubicBezTo>
                  <a:cubicBezTo>
                    <a:pt x="4678" y="25612"/>
                    <a:pt x="4574" y="25796"/>
                    <a:pt x="4459" y="25981"/>
                  </a:cubicBezTo>
                  <a:cubicBezTo>
                    <a:pt x="4413" y="26061"/>
                    <a:pt x="4355" y="26142"/>
                    <a:pt x="4298" y="26234"/>
                  </a:cubicBezTo>
                  <a:cubicBezTo>
                    <a:pt x="4263" y="26280"/>
                    <a:pt x="4228" y="26326"/>
                    <a:pt x="4205" y="26372"/>
                  </a:cubicBezTo>
                  <a:cubicBezTo>
                    <a:pt x="4171" y="26419"/>
                    <a:pt x="4148" y="26476"/>
                    <a:pt x="4125" y="26522"/>
                  </a:cubicBezTo>
                  <a:cubicBezTo>
                    <a:pt x="4125" y="26545"/>
                    <a:pt x="4125" y="26568"/>
                    <a:pt x="4125" y="26591"/>
                  </a:cubicBezTo>
                  <a:cubicBezTo>
                    <a:pt x="4136" y="26626"/>
                    <a:pt x="4159" y="26660"/>
                    <a:pt x="4182" y="26684"/>
                  </a:cubicBezTo>
                  <a:lnTo>
                    <a:pt x="4194" y="26684"/>
                  </a:lnTo>
                  <a:cubicBezTo>
                    <a:pt x="4212" y="26697"/>
                    <a:pt x="4234" y="26704"/>
                    <a:pt x="4256" y="26704"/>
                  </a:cubicBezTo>
                  <a:cubicBezTo>
                    <a:pt x="4291" y="26704"/>
                    <a:pt x="4327" y="26688"/>
                    <a:pt x="4355" y="26660"/>
                  </a:cubicBezTo>
                  <a:cubicBezTo>
                    <a:pt x="4482" y="26545"/>
                    <a:pt x="4563" y="26395"/>
                    <a:pt x="4643" y="26246"/>
                  </a:cubicBezTo>
                  <a:cubicBezTo>
                    <a:pt x="4735" y="26084"/>
                    <a:pt x="4816" y="25912"/>
                    <a:pt x="4908" y="25750"/>
                  </a:cubicBezTo>
                  <a:cubicBezTo>
                    <a:pt x="4989" y="25601"/>
                    <a:pt x="5069" y="25462"/>
                    <a:pt x="5150" y="25313"/>
                  </a:cubicBezTo>
                  <a:cubicBezTo>
                    <a:pt x="5242" y="25151"/>
                    <a:pt x="5311" y="25001"/>
                    <a:pt x="5392" y="24840"/>
                  </a:cubicBezTo>
                  <a:cubicBezTo>
                    <a:pt x="5404" y="24817"/>
                    <a:pt x="5415" y="24794"/>
                    <a:pt x="5427" y="24771"/>
                  </a:cubicBezTo>
                  <a:cubicBezTo>
                    <a:pt x="5473" y="24760"/>
                    <a:pt x="5530" y="24737"/>
                    <a:pt x="5576" y="24713"/>
                  </a:cubicBezTo>
                  <a:cubicBezTo>
                    <a:pt x="5611" y="24702"/>
                    <a:pt x="5645" y="24690"/>
                    <a:pt x="5668" y="24679"/>
                  </a:cubicBezTo>
                  <a:cubicBezTo>
                    <a:pt x="5772" y="24725"/>
                    <a:pt x="5876" y="24783"/>
                    <a:pt x="5991" y="24852"/>
                  </a:cubicBezTo>
                  <a:cubicBezTo>
                    <a:pt x="6049" y="24875"/>
                    <a:pt x="6106" y="24909"/>
                    <a:pt x="6152" y="24944"/>
                  </a:cubicBezTo>
                  <a:cubicBezTo>
                    <a:pt x="6245" y="24990"/>
                    <a:pt x="6325" y="25048"/>
                    <a:pt x="6406" y="25105"/>
                  </a:cubicBezTo>
                  <a:lnTo>
                    <a:pt x="6463" y="25128"/>
                  </a:lnTo>
                  <a:cubicBezTo>
                    <a:pt x="6544" y="25174"/>
                    <a:pt x="6625" y="25232"/>
                    <a:pt x="6705" y="25278"/>
                  </a:cubicBezTo>
                  <a:cubicBezTo>
                    <a:pt x="6740" y="25301"/>
                    <a:pt x="6774" y="25324"/>
                    <a:pt x="6809" y="25336"/>
                  </a:cubicBezTo>
                  <a:cubicBezTo>
                    <a:pt x="6970" y="25428"/>
                    <a:pt x="7120" y="25508"/>
                    <a:pt x="7270" y="25566"/>
                  </a:cubicBezTo>
                  <a:cubicBezTo>
                    <a:pt x="7351" y="25601"/>
                    <a:pt x="7431" y="25635"/>
                    <a:pt x="7500" y="25647"/>
                  </a:cubicBezTo>
                  <a:cubicBezTo>
                    <a:pt x="7546" y="25670"/>
                    <a:pt x="7592" y="25670"/>
                    <a:pt x="7650" y="25681"/>
                  </a:cubicBezTo>
                  <a:cubicBezTo>
                    <a:pt x="7716" y="25689"/>
                    <a:pt x="7784" y="25692"/>
                    <a:pt x="7853" y="25692"/>
                  </a:cubicBezTo>
                  <a:cubicBezTo>
                    <a:pt x="8003" y="25692"/>
                    <a:pt x="8161" y="25674"/>
                    <a:pt x="8318" y="25635"/>
                  </a:cubicBezTo>
                  <a:cubicBezTo>
                    <a:pt x="8410" y="25612"/>
                    <a:pt x="8503" y="25578"/>
                    <a:pt x="8583" y="25531"/>
                  </a:cubicBezTo>
                  <a:cubicBezTo>
                    <a:pt x="8629" y="25508"/>
                    <a:pt x="8652" y="25485"/>
                    <a:pt x="8687" y="25462"/>
                  </a:cubicBezTo>
                  <a:cubicBezTo>
                    <a:pt x="8722" y="25439"/>
                    <a:pt x="8745" y="25416"/>
                    <a:pt x="8768" y="25393"/>
                  </a:cubicBezTo>
                  <a:cubicBezTo>
                    <a:pt x="8779" y="25370"/>
                    <a:pt x="8791" y="25347"/>
                    <a:pt x="8802" y="25324"/>
                  </a:cubicBezTo>
                  <a:cubicBezTo>
                    <a:pt x="8802" y="25301"/>
                    <a:pt x="8814" y="25278"/>
                    <a:pt x="8814" y="25243"/>
                  </a:cubicBezTo>
                  <a:cubicBezTo>
                    <a:pt x="8814" y="25220"/>
                    <a:pt x="8802" y="25197"/>
                    <a:pt x="8802" y="25174"/>
                  </a:cubicBezTo>
                  <a:cubicBezTo>
                    <a:pt x="8791" y="25151"/>
                    <a:pt x="8779" y="25128"/>
                    <a:pt x="8756" y="25105"/>
                  </a:cubicBezTo>
                  <a:cubicBezTo>
                    <a:pt x="8756" y="25105"/>
                    <a:pt x="8745" y="25094"/>
                    <a:pt x="8733" y="25082"/>
                  </a:cubicBezTo>
                  <a:lnTo>
                    <a:pt x="8733" y="25082"/>
                  </a:lnTo>
                  <a:cubicBezTo>
                    <a:pt x="8802" y="25094"/>
                    <a:pt x="8883" y="25105"/>
                    <a:pt x="8963" y="25105"/>
                  </a:cubicBezTo>
                  <a:cubicBezTo>
                    <a:pt x="9113" y="25105"/>
                    <a:pt x="9240" y="25094"/>
                    <a:pt x="9355" y="25071"/>
                  </a:cubicBezTo>
                  <a:cubicBezTo>
                    <a:pt x="9436" y="25059"/>
                    <a:pt x="9493" y="25048"/>
                    <a:pt x="9539" y="25025"/>
                  </a:cubicBezTo>
                  <a:cubicBezTo>
                    <a:pt x="9597" y="25001"/>
                    <a:pt x="9655" y="24978"/>
                    <a:pt x="9712" y="24944"/>
                  </a:cubicBezTo>
                  <a:cubicBezTo>
                    <a:pt x="9804" y="24875"/>
                    <a:pt x="9885" y="24783"/>
                    <a:pt x="9931" y="24667"/>
                  </a:cubicBezTo>
                  <a:cubicBezTo>
                    <a:pt x="9989" y="24529"/>
                    <a:pt x="9989" y="24391"/>
                    <a:pt x="9943" y="24276"/>
                  </a:cubicBezTo>
                  <a:cubicBezTo>
                    <a:pt x="9931" y="24241"/>
                    <a:pt x="9920" y="24218"/>
                    <a:pt x="9897" y="24195"/>
                  </a:cubicBezTo>
                  <a:cubicBezTo>
                    <a:pt x="9885" y="24172"/>
                    <a:pt x="9874" y="24149"/>
                    <a:pt x="9851" y="24137"/>
                  </a:cubicBezTo>
                  <a:cubicBezTo>
                    <a:pt x="9804" y="24080"/>
                    <a:pt x="9747" y="24045"/>
                    <a:pt x="9712" y="24022"/>
                  </a:cubicBezTo>
                  <a:cubicBezTo>
                    <a:pt x="9643" y="23988"/>
                    <a:pt x="9586" y="23976"/>
                    <a:pt x="9528" y="23953"/>
                  </a:cubicBezTo>
                  <a:lnTo>
                    <a:pt x="9516" y="23942"/>
                  </a:lnTo>
                  <a:lnTo>
                    <a:pt x="9482" y="23942"/>
                  </a:lnTo>
                  <a:lnTo>
                    <a:pt x="9597" y="23907"/>
                  </a:lnTo>
                  <a:cubicBezTo>
                    <a:pt x="9827" y="23815"/>
                    <a:pt x="10023" y="23734"/>
                    <a:pt x="10208" y="23654"/>
                  </a:cubicBezTo>
                  <a:cubicBezTo>
                    <a:pt x="10461" y="23538"/>
                    <a:pt x="10645" y="23435"/>
                    <a:pt x="10818" y="23319"/>
                  </a:cubicBezTo>
                  <a:cubicBezTo>
                    <a:pt x="10910" y="23262"/>
                    <a:pt x="10991" y="23193"/>
                    <a:pt x="11072" y="23124"/>
                  </a:cubicBezTo>
                  <a:cubicBezTo>
                    <a:pt x="11141" y="23054"/>
                    <a:pt x="11198" y="22985"/>
                    <a:pt x="11245" y="22905"/>
                  </a:cubicBezTo>
                  <a:cubicBezTo>
                    <a:pt x="11291" y="22836"/>
                    <a:pt x="11314" y="22755"/>
                    <a:pt x="11314" y="22674"/>
                  </a:cubicBezTo>
                  <a:cubicBezTo>
                    <a:pt x="11325" y="22628"/>
                    <a:pt x="11314" y="22582"/>
                    <a:pt x="11314" y="22548"/>
                  </a:cubicBezTo>
                  <a:cubicBezTo>
                    <a:pt x="11302" y="22501"/>
                    <a:pt x="11291" y="22455"/>
                    <a:pt x="11268" y="22421"/>
                  </a:cubicBezTo>
                  <a:cubicBezTo>
                    <a:pt x="11233" y="22329"/>
                    <a:pt x="11164" y="22248"/>
                    <a:pt x="11083" y="22167"/>
                  </a:cubicBezTo>
                  <a:cubicBezTo>
                    <a:pt x="11049" y="22133"/>
                    <a:pt x="11003" y="22098"/>
                    <a:pt x="10957" y="22075"/>
                  </a:cubicBezTo>
                  <a:cubicBezTo>
                    <a:pt x="10910" y="22041"/>
                    <a:pt x="10864" y="22029"/>
                    <a:pt x="10807" y="22006"/>
                  </a:cubicBezTo>
                  <a:cubicBezTo>
                    <a:pt x="10689" y="21965"/>
                    <a:pt x="10559" y="21944"/>
                    <a:pt x="10414" y="21944"/>
                  </a:cubicBezTo>
                  <a:cubicBezTo>
                    <a:pt x="10318" y="21944"/>
                    <a:pt x="10215" y="21953"/>
                    <a:pt x="10104" y="21972"/>
                  </a:cubicBezTo>
                  <a:cubicBezTo>
                    <a:pt x="9874" y="22018"/>
                    <a:pt x="9620" y="22087"/>
                    <a:pt x="9332" y="22213"/>
                  </a:cubicBezTo>
                  <a:cubicBezTo>
                    <a:pt x="9217" y="22260"/>
                    <a:pt x="9102" y="22317"/>
                    <a:pt x="8986" y="22386"/>
                  </a:cubicBezTo>
                  <a:cubicBezTo>
                    <a:pt x="8871" y="22455"/>
                    <a:pt x="8756" y="22513"/>
                    <a:pt x="8652" y="22582"/>
                  </a:cubicBezTo>
                  <a:cubicBezTo>
                    <a:pt x="8560" y="22651"/>
                    <a:pt x="8468" y="22709"/>
                    <a:pt x="8387" y="22778"/>
                  </a:cubicBezTo>
                  <a:cubicBezTo>
                    <a:pt x="8445" y="22605"/>
                    <a:pt x="8433" y="22444"/>
                    <a:pt x="8376" y="22306"/>
                  </a:cubicBezTo>
                  <a:cubicBezTo>
                    <a:pt x="8341" y="22213"/>
                    <a:pt x="8284" y="22144"/>
                    <a:pt x="8203" y="22087"/>
                  </a:cubicBezTo>
                  <a:lnTo>
                    <a:pt x="8169" y="22064"/>
                  </a:lnTo>
                  <a:cubicBezTo>
                    <a:pt x="8099" y="22029"/>
                    <a:pt x="8007" y="22006"/>
                    <a:pt x="7915" y="21995"/>
                  </a:cubicBezTo>
                  <a:cubicBezTo>
                    <a:pt x="7811" y="21995"/>
                    <a:pt x="7696" y="22018"/>
                    <a:pt x="7569" y="22064"/>
                  </a:cubicBezTo>
                  <a:cubicBezTo>
                    <a:pt x="7443" y="22110"/>
                    <a:pt x="7316" y="22190"/>
                    <a:pt x="7189" y="22306"/>
                  </a:cubicBezTo>
                  <a:cubicBezTo>
                    <a:pt x="6913" y="22559"/>
                    <a:pt x="6728" y="22882"/>
                    <a:pt x="6556" y="23193"/>
                  </a:cubicBezTo>
                  <a:lnTo>
                    <a:pt x="6463" y="23354"/>
                  </a:lnTo>
                  <a:cubicBezTo>
                    <a:pt x="6383" y="23515"/>
                    <a:pt x="6279" y="23711"/>
                    <a:pt x="6164" y="23895"/>
                  </a:cubicBezTo>
                  <a:cubicBezTo>
                    <a:pt x="6060" y="24045"/>
                    <a:pt x="5957" y="24172"/>
                    <a:pt x="5853" y="24287"/>
                  </a:cubicBezTo>
                  <a:cubicBezTo>
                    <a:pt x="5761" y="24322"/>
                    <a:pt x="5680" y="24356"/>
                    <a:pt x="5599" y="24391"/>
                  </a:cubicBezTo>
                  <a:cubicBezTo>
                    <a:pt x="5795" y="23942"/>
                    <a:pt x="5968" y="23481"/>
                    <a:pt x="6106" y="23008"/>
                  </a:cubicBezTo>
                  <a:cubicBezTo>
                    <a:pt x="6302" y="22375"/>
                    <a:pt x="6452" y="21718"/>
                    <a:pt x="6567" y="21061"/>
                  </a:cubicBezTo>
                  <a:cubicBezTo>
                    <a:pt x="6625" y="20716"/>
                    <a:pt x="6682" y="20370"/>
                    <a:pt x="6740" y="20025"/>
                  </a:cubicBezTo>
                  <a:cubicBezTo>
                    <a:pt x="6786" y="19725"/>
                    <a:pt x="6844" y="19425"/>
                    <a:pt x="6901" y="19126"/>
                  </a:cubicBezTo>
                  <a:cubicBezTo>
                    <a:pt x="6936" y="19114"/>
                    <a:pt x="6982" y="19103"/>
                    <a:pt x="7016" y="19091"/>
                  </a:cubicBezTo>
                  <a:cubicBezTo>
                    <a:pt x="7143" y="19218"/>
                    <a:pt x="7258" y="19368"/>
                    <a:pt x="7385" y="19529"/>
                  </a:cubicBezTo>
                  <a:cubicBezTo>
                    <a:pt x="7512" y="19690"/>
                    <a:pt x="7639" y="19852"/>
                    <a:pt x="7777" y="20013"/>
                  </a:cubicBezTo>
                  <a:cubicBezTo>
                    <a:pt x="8076" y="20382"/>
                    <a:pt x="8341" y="20658"/>
                    <a:pt x="8618" y="20900"/>
                  </a:cubicBezTo>
                  <a:cubicBezTo>
                    <a:pt x="8848" y="21096"/>
                    <a:pt x="9079" y="21269"/>
                    <a:pt x="9332" y="21407"/>
                  </a:cubicBezTo>
                  <a:cubicBezTo>
                    <a:pt x="9424" y="21465"/>
                    <a:pt x="9528" y="21522"/>
                    <a:pt x="9620" y="21568"/>
                  </a:cubicBezTo>
                  <a:cubicBezTo>
                    <a:pt x="9747" y="21626"/>
                    <a:pt x="9885" y="21672"/>
                    <a:pt x="10023" y="21718"/>
                  </a:cubicBezTo>
                  <a:cubicBezTo>
                    <a:pt x="10150" y="21753"/>
                    <a:pt x="10277" y="21776"/>
                    <a:pt x="10392" y="21799"/>
                  </a:cubicBezTo>
                  <a:cubicBezTo>
                    <a:pt x="10473" y="21807"/>
                    <a:pt x="10549" y="21815"/>
                    <a:pt x="10623" y="21815"/>
                  </a:cubicBezTo>
                  <a:cubicBezTo>
                    <a:pt x="10654" y="21815"/>
                    <a:pt x="10684" y="21814"/>
                    <a:pt x="10715" y="21810"/>
                  </a:cubicBezTo>
                  <a:cubicBezTo>
                    <a:pt x="10807" y="21810"/>
                    <a:pt x="10910" y="21776"/>
                    <a:pt x="10991" y="21741"/>
                  </a:cubicBezTo>
                  <a:cubicBezTo>
                    <a:pt x="11083" y="21707"/>
                    <a:pt x="11164" y="21637"/>
                    <a:pt x="11222" y="21557"/>
                  </a:cubicBezTo>
                  <a:cubicBezTo>
                    <a:pt x="11256" y="21522"/>
                    <a:pt x="11279" y="21476"/>
                    <a:pt x="11302" y="21419"/>
                  </a:cubicBezTo>
                  <a:cubicBezTo>
                    <a:pt x="11325" y="21372"/>
                    <a:pt x="11337" y="21326"/>
                    <a:pt x="11337" y="21269"/>
                  </a:cubicBezTo>
                  <a:cubicBezTo>
                    <a:pt x="11348" y="21073"/>
                    <a:pt x="11256" y="20900"/>
                    <a:pt x="11164" y="20796"/>
                  </a:cubicBezTo>
                  <a:lnTo>
                    <a:pt x="11164" y="20796"/>
                  </a:lnTo>
                  <a:cubicBezTo>
                    <a:pt x="11233" y="20831"/>
                    <a:pt x="11314" y="20854"/>
                    <a:pt x="11371" y="20866"/>
                  </a:cubicBezTo>
                  <a:cubicBezTo>
                    <a:pt x="11705" y="20958"/>
                    <a:pt x="12005" y="21004"/>
                    <a:pt x="12281" y="21015"/>
                  </a:cubicBezTo>
                  <a:cubicBezTo>
                    <a:pt x="12604" y="21015"/>
                    <a:pt x="12892" y="20958"/>
                    <a:pt x="13145" y="20843"/>
                  </a:cubicBezTo>
                  <a:cubicBezTo>
                    <a:pt x="13203" y="20808"/>
                    <a:pt x="13272" y="20773"/>
                    <a:pt x="13341" y="20727"/>
                  </a:cubicBezTo>
                  <a:cubicBezTo>
                    <a:pt x="13410" y="20693"/>
                    <a:pt x="13480" y="20635"/>
                    <a:pt x="13537" y="20578"/>
                  </a:cubicBezTo>
                  <a:cubicBezTo>
                    <a:pt x="13629" y="20474"/>
                    <a:pt x="13687" y="20370"/>
                    <a:pt x="13710" y="20255"/>
                  </a:cubicBezTo>
                  <a:cubicBezTo>
                    <a:pt x="13710" y="20197"/>
                    <a:pt x="13698" y="20117"/>
                    <a:pt x="13675" y="20048"/>
                  </a:cubicBezTo>
                  <a:cubicBezTo>
                    <a:pt x="13641" y="19990"/>
                    <a:pt x="13595" y="19921"/>
                    <a:pt x="13526" y="19863"/>
                  </a:cubicBezTo>
                  <a:cubicBezTo>
                    <a:pt x="13503" y="19852"/>
                    <a:pt x="13480" y="19829"/>
                    <a:pt x="13457" y="19817"/>
                  </a:cubicBezTo>
                  <a:lnTo>
                    <a:pt x="13457" y="19817"/>
                  </a:lnTo>
                  <a:cubicBezTo>
                    <a:pt x="13480" y="19821"/>
                    <a:pt x="13504" y="19822"/>
                    <a:pt x="13530" y="19822"/>
                  </a:cubicBezTo>
                  <a:cubicBezTo>
                    <a:pt x="13582" y="19822"/>
                    <a:pt x="13641" y="19817"/>
                    <a:pt x="13710" y="19817"/>
                  </a:cubicBezTo>
                  <a:cubicBezTo>
                    <a:pt x="13871" y="19806"/>
                    <a:pt x="14010" y="19783"/>
                    <a:pt x="14148" y="19760"/>
                  </a:cubicBezTo>
                  <a:cubicBezTo>
                    <a:pt x="14298" y="19725"/>
                    <a:pt x="14424" y="19690"/>
                    <a:pt x="14539" y="19644"/>
                  </a:cubicBezTo>
                  <a:cubicBezTo>
                    <a:pt x="14666" y="19587"/>
                    <a:pt x="14770" y="19518"/>
                    <a:pt x="14851" y="19437"/>
                  </a:cubicBezTo>
                  <a:cubicBezTo>
                    <a:pt x="14943" y="19345"/>
                    <a:pt x="15012" y="19230"/>
                    <a:pt x="15046" y="19114"/>
                  </a:cubicBezTo>
                  <a:cubicBezTo>
                    <a:pt x="15069" y="19034"/>
                    <a:pt x="15081" y="18919"/>
                    <a:pt x="15023" y="18803"/>
                  </a:cubicBezTo>
                  <a:cubicBezTo>
                    <a:pt x="14989" y="18734"/>
                    <a:pt x="14931" y="18677"/>
                    <a:pt x="14839" y="18619"/>
                  </a:cubicBezTo>
                  <a:lnTo>
                    <a:pt x="14816" y="18607"/>
                  </a:lnTo>
                  <a:cubicBezTo>
                    <a:pt x="14712" y="18550"/>
                    <a:pt x="14586" y="18527"/>
                    <a:pt x="14493" y="18504"/>
                  </a:cubicBezTo>
                  <a:cubicBezTo>
                    <a:pt x="14447" y="18492"/>
                    <a:pt x="14413" y="18492"/>
                    <a:pt x="14378" y="18481"/>
                  </a:cubicBezTo>
                  <a:lnTo>
                    <a:pt x="14436" y="18469"/>
                  </a:lnTo>
                  <a:cubicBezTo>
                    <a:pt x="14551" y="18423"/>
                    <a:pt x="14666" y="18377"/>
                    <a:pt x="14781" y="18331"/>
                  </a:cubicBezTo>
                  <a:cubicBezTo>
                    <a:pt x="14908" y="18285"/>
                    <a:pt x="15023" y="18216"/>
                    <a:pt x="15139" y="18158"/>
                  </a:cubicBezTo>
                  <a:cubicBezTo>
                    <a:pt x="15277" y="18078"/>
                    <a:pt x="15381" y="18008"/>
                    <a:pt x="15473" y="17939"/>
                  </a:cubicBezTo>
                  <a:cubicBezTo>
                    <a:pt x="15692" y="17766"/>
                    <a:pt x="15830" y="17571"/>
                    <a:pt x="15853" y="17363"/>
                  </a:cubicBezTo>
                  <a:cubicBezTo>
                    <a:pt x="15864" y="17260"/>
                    <a:pt x="15853" y="17133"/>
                    <a:pt x="15807" y="17018"/>
                  </a:cubicBezTo>
                  <a:cubicBezTo>
                    <a:pt x="15761" y="16914"/>
                    <a:pt x="15692" y="16822"/>
                    <a:pt x="15599" y="16753"/>
                  </a:cubicBezTo>
                  <a:cubicBezTo>
                    <a:pt x="15576" y="16741"/>
                    <a:pt x="15553" y="16718"/>
                    <a:pt x="15530" y="16707"/>
                  </a:cubicBezTo>
                  <a:cubicBezTo>
                    <a:pt x="15484" y="16684"/>
                    <a:pt x="15427" y="16660"/>
                    <a:pt x="15357" y="16637"/>
                  </a:cubicBezTo>
                  <a:cubicBezTo>
                    <a:pt x="15265" y="16614"/>
                    <a:pt x="15173" y="16603"/>
                    <a:pt x="15069" y="16603"/>
                  </a:cubicBezTo>
                  <a:cubicBezTo>
                    <a:pt x="14977" y="16603"/>
                    <a:pt x="14874" y="16614"/>
                    <a:pt x="14758" y="16649"/>
                  </a:cubicBezTo>
                  <a:cubicBezTo>
                    <a:pt x="14655" y="16660"/>
                    <a:pt x="14551" y="16695"/>
                    <a:pt x="14424" y="16730"/>
                  </a:cubicBezTo>
                  <a:cubicBezTo>
                    <a:pt x="14228" y="16787"/>
                    <a:pt x="14033" y="16868"/>
                    <a:pt x="13802" y="16960"/>
                  </a:cubicBezTo>
                  <a:cubicBezTo>
                    <a:pt x="13733" y="16983"/>
                    <a:pt x="13652" y="17018"/>
                    <a:pt x="13583" y="17052"/>
                  </a:cubicBezTo>
                  <a:cubicBezTo>
                    <a:pt x="13606" y="17029"/>
                    <a:pt x="13618" y="17018"/>
                    <a:pt x="13629" y="16995"/>
                  </a:cubicBezTo>
                  <a:cubicBezTo>
                    <a:pt x="13710" y="16891"/>
                    <a:pt x="13768" y="16799"/>
                    <a:pt x="13802" y="16707"/>
                  </a:cubicBezTo>
                  <a:cubicBezTo>
                    <a:pt x="13825" y="16626"/>
                    <a:pt x="13860" y="16511"/>
                    <a:pt x="13837" y="16407"/>
                  </a:cubicBezTo>
                  <a:cubicBezTo>
                    <a:pt x="13825" y="16361"/>
                    <a:pt x="13802" y="16315"/>
                    <a:pt x="13779" y="16269"/>
                  </a:cubicBezTo>
                  <a:cubicBezTo>
                    <a:pt x="13745" y="16234"/>
                    <a:pt x="13710" y="16188"/>
                    <a:pt x="13652" y="16154"/>
                  </a:cubicBezTo>
                  <a:cubicBezTo>
                    <a:pt x="13629" y="16142"/>
                    <a:pt x="13618" y="16131"/>
                    <a:pt x="13595" y="16119"/>
                  </a:cubicBezTo>
                  <a:cubicBezTo>
                    <a:pt x="13514" y="16061"/>
                    <a:pt x="13410" y="16038"/>
                    <a:pt x="13307" y="16027"/>
                  </a:cubicBezTo>
                  <a:cubicBezTo>
                    <a:pt x="13266" y="16019"/>
                    <a:pt x="13225" y="16015"/>
                    <a:pt x="13183" y="16015"/>
                  </a:cubicBezTo>
                  <a:cubicBezTo>
                    <a:pt x="13107" y="16015"/>
                    <a:pt x="13027" y="16028"/>
                    <a:pt x="12938" y="16050"/>
                  </a:cubicBezTo>
                  <a:cubicBezTo>
                    <a:pt x="12650" y="16119"/>
                    <a:pt x="12385" y="16269"/>
                    <a:pt x="12178" y="16395"/>
                  </a:cubicBezTo>
                  <a:cubicBezTo>
                    <a:pt x="12109" y="16442"/>
                    <a:pt x="12028" y="16499"/>
                    <a:pt x="11959" y="16545"/>
                  </a:cubicBezTo>
                  <a:cubicBezTo>
                    <a:pt x="12005" y="16465"/>
                    <a:pt x="12039" y="16372"/>
                    <a:pt x="12063" y="16269"/>
                  </a:cubicBezTo>
                  <a:cubicBezTo>
                    <a:pt x="12074" y="16200"/>
                    <a:pt x="12074" y="16131"/>
                    <a:pt x="12074" y="16084"/>
                  </a:cubicBezTo>
                  <a:cubicBezTo>
                    <a:pt x="12074" y="16027"/>
                    <a:pt x="12063" y="15958"/>
                    <a:pt x="12039" y="15889"/>
                  </a:cubicBezTo>
                  <a:cubicBezTo>
                    <a:pt x="12028" y="15843"/>
                    <a:pt x="12005" y="15796"/>
                    <a:pt x="11970" y="15739"/>
                  </a:cubicBezTo>
                  <a:cubicBezTo>
                    <a:pt x="11936" y="15693"/>
                    <a:pt x="11890" y="15647"/>
                    <a:pt x="11832" y="15612"/>
                  </a:cubicBezTo>
                  <a:lnTo>
                    <a:pt x="11809" y="15601"/>
                  </a:lnTo>
                  <a:cubicBezTo>
                    <a:pt x="11786" y="15589"/>
                    <a:pt x="11763" y="15578"/>
                    <a:pt x="11740" y="15566"/>
                  </a:cubicBezTo>
                  <a:cubicBezTo>
                    <a:pt x="11717" y="15554"/>
                    <a:pt x="11682" y="15554"/>
                    <a:pt x="11659" y="15543"/>
                  </a:cubicBezTo>
                  <a:cubicBezTo>
                    <a:pt x="11613" y="15531"/>
                    <a:pt x="11570" y="15529"/>
                    <a:pt x="11530" y="15529"/>
                  </a:cubicBezTo>
                  <a:cubicBezTo>
                    <a:pt x="11489" y="15529"/>
                    <a:pt x="11452" y="15531"/>
                    <a:pt x="11417" y="15531"/>
                  </a:cubicBezTo>
                  <a:cubicBezTo>
                    <a:pt x="11325" y="15531"/>
                    <a:pt x="11245" y="15554"/>
                    <a:pt x="11164" y="15578"/>
                  </a:cubicBezTo>
                  <a:cubicBezTo>
                    <a:pt x="11095" y="15601"/>
                    <a:pt x="11014" y="15624"/>
                    <a:pt x="10933" y="15670"/>
                  </a:cubicBezTo>
                  <a:cubicBezTo>
                    <a:pt x="10692" y="15785"/>
                    <a:pt x="10461" y="15969"/>
                    <a:pt x="10219" y="16269"/>
                  </a:cubicBezTo>
                  <a:cubicBezTo>
                    <a:pt x="10069" y="16453"/>
                    <a:pt x="9943" y="16649"/>
                    <a:pt x="9816" y="16833"/>
                  </a:cubicBezTo>
                  <a:cubicBezTo>
                    <a:pt x="9758" y="16925"/>
                    <a:pt x="9689" y="17018"/>
                    <a:pt x="9632" y="17110"/>
                  </a:cubicBezTo>
                  <a:cubicBezTo>
                    <a:pt x="9643" y="17064"/>
                    <a:pt x="9655" y="17006"/>
                    <a:pt x="9655" y="16937"/>
                  </a:cubicBezTo>
                  <a:cubicBezTo>
                    <a:pt x="9655" y="16879"/>
                    <a:pt x="9655" y="16822"/>
                    <a:pt x="9643" y="16764"/>
                  </a:cubicBezTo>
                  <a:cubicBezTo>
                    <a:pt x="9620" y="16649"/>
                    <a:pt x="9574" y="16557"/>
                    <a:pt x="9516" y="16476"/>
                  </a:cubicBezTo>
                  <a:cubicBezTo>
                    <a:pt x="9470" y="16419"/>
                    <a:pt x="9413" y="16372"/>
                    <a:pt x="9355" y="16338"/>
                  </a:cubicBezTo>
                  <a:cubicBezTo>
                    <a:pt x="9321" y="16315"/>
                    <a:pt x="9298" y="16303"/>
                    <a:pt x="9275" y="16292"/>
                  </a:cubicBezTo>
                  <a:cubicBezTo>
                    <a:pt x="9209" y="16270"/>
                    <a:pt x="9143" y="16262"/>
                    <a:pt x="9077" y="16262"/>
                  </a:cubicBezTo>
                  <a:cubicBezTo>
                    <a:pt x="9039" y="16262"/>
                    <a:pt x="9001" y="16265"/>
                    <a:pt x="8963" y="16269"/>
                  </a:cubicBezTo>
                  <a:cubicBezTo>
                    <a:pt x="8848" y="16292"/>
                    <a:pt x="8745" y="16338"/>
                    <a:pt x="8618" y="16419"/>
                  </a:cubicBezTo>
                  <a:cubicBezTo>
                    <a:pt x="8503" y="16488"/>
                    <a:pt x="8399" y="16580"/>
                    <a:pt x="8284" y="16718"/>
                  </a:cubicBezTo>
                  <a:cubicBezTo>
                    <a:pt x="8157" y="16868"/>
                    <a:pt x="8053" y="17041"/>
                    <a:pt x="7973" y="17202"/>
                  </a:cubicBezTo>
                  <a:cubicBezTo>
                    <a:pt x="7869" y="17375"/>
                    <a:pt x="7788" y="17548"/>
                    <a:pt x="7708" y="17720"/>
                  </a:cubicBezTo>
                  <a:cubicBezTo>
                    <a:pt x="7639" y="17870"/>
                    <a:pt x="7535" y="18101"/>
                    <a:pt x="7420" y="18296"/>
                  </a:cubicBezTo>
                  <a:lnTo>
                    <a:pt x="7431" y="18296"/>
                  </a:lnTo>
                  <a:cubicBezTo>
                    <a:pt x="7293" y="18504"/>
                    <a:pt x="7166" y="18665"/>
                    <a:pt x="7039" y="18803"/>
                  </a:cubicBezTo>
                  <a:cubicBezTo>
                    <a:pt x="7028" y="18815"/>
                    <a:pt x="7005" y="18838"/>
                    <a:pt x="6982" y="18849"/>
                  </a:cubicBezTo>
                  <a:cubicBezTo>
                    <a:pt x="6970" y="18849"/>
                    <a:pt x="6970" y="18861"/>
                    <a:pt x="6959" y="18861"/>
                  </a:cubicBezTo>
                  <a:cubicBezTo>
                    <a:pt x="7063" y="18366"/>
                    <a:pt x="7166" y="17870"/>
                    <a:pt x="7304" y="17386"/>
                  </a:cubicBezTo>
                  <a:cubicBezTo>
                    <a:pt x="7466" y="16856"/>
                    <a:pt x="7639" y="16326"/>
                    <a:pt x="7857" y="15819"/>
                  </a:cubicBezTo>
                  <a:cubicBezTo>
                    <a:pt x="8192" y="15071"/>
                    <a:pt x="8629" y="14379"/>
                    <a:pt x="9056" y="13677"/>
                  </a:cubicBezTo>
                  <a:cubicBezTo>
                    <a:pt x="9205" y="13942"/>
                    <a:pt x="9413" y="14160"/>
                    <a:pt x="9597" y="14322"/>
                  </a:cubicBezTo>
                  <a:cubicBezTo>
                    <a:pt x="9712" y="14425"/>
                    <a:pt x="9839" y="14541"/>
                    <a:pt x="9977" y="14644"/>
                  </a:cubicBezTo>
                  <a:cubicBezTo>
                    <a:pt x="10035" y="14690"/>
                    <a:pt x="10092" y="14737"/>
                    <a:pt x="10173" y="14783"/>
                  </a:cubicBezTo>
                  <a:cubicBezTo>
                    <a:pt x="10208" y="14794"/>
                    <a:pt x="10231" y="14806"/>
                    <a:pt x="10254" y="14829"/>
                  </a:cubicBezTo>
                  <a:cubicBezTo>
                    <a:pt x="10357" y="14875"/>
                    <a:pt x="10461" y="14921"/>
                    <a:pt x="10576" y="14967"/>
                  </a:cubicBezTo>
                  <a:cubicBezTo>
                    <a:pt x="10680" y="15001"/>
                    <a:pt x="10795" y="15036"/>
                    <a:pt x="10887" y="15048"/>
                  </a:cubicBezTo>
                  <a:cubicBezTo>
                    <a:pt x="10925" y="15052"/>
                    <a:pt x="10960" y="15054"/>
                    <a:pt x="10993" y="15054"/>
                  </a:cubicBezTo>
                  <a:cubicBezTo>
                    <a:pt x="11049" y="15054"/>
                    <a:pt x="11097" y="15046"/>
                    <a:pt x="11141" y="15025"/>
                  </a:cubicBezTo>
                  <a:cubicBezTo>
                    <a:pt x="11187" y="15013"/>
                    <a:pt x="11210" y="14978"/>
                    <a:pt x="11233" y="14967"/>
                  </a:cubicBezTo>
                  <a:cubicBezTo>
                    <a:pt x="11268" y="14932"/>
                    <a:pt x="11279" y="14886"/>
                    <a:pt x="11279" y="14852"/>
                  </a:cubicBezTo>
                  <a:cubicBezTo>
                    <a:pt x="11291" y="14817"/>
                    <a:pt x="11279" y="14783"/>
                    <a:pt x="11279" y="14760"/>
                  </a:cubicBezTo>
                  <a:cubicBezTo>
                    <a:pt x="11279" y="14748"/>
                    <a:pt x="11279" y="14737"/>
                    <a:pt x="11279" y="14725"/>
                  </a:cubicBezTo>
                  <a:cubicBezTo>
                    <a:pt x="11429" y="14863"/>
                    <a:pt x="11602" y="15001"/>
                    <a:pt x="11786" y="15128"/>
                  </a:cubicBezTo>
                  <a:cubicBezTo>
                    <a:pt x="11913" y="15220"/>
                    <a:pt x="12039" y="15301"/>
                    <a:pt x="12155" y="15370"/>
                  </a:cubicBezTo>
                  <a:cubicBezTo>
                    <a:pt x="12362" y="15485"/>
                    <a:pt x="12569" y="15578"/>
                    <a:pt x="12777" y="15658"/>
                  </a:cubicBezTo>
                  <a:cubicBezTo>
                    <a:pt x="13094" y="15774"/>
                    <a:pt x="13401" y="15832"/>
                    <a:pt x="13689" y="15832"/>
                  </a:cubicBezTo>
                  <a:cubicBezTo>
                    <a:pt x="13716" y="15832"/>
                    <a:pt x="13742" y="15832"/>
                    <a:pt x="13768" y="15831"/>
                  </a:cubicBezTo>
                  <a:cubicBezTo>
                    <a:pt x="13894" y="15831"/>
                    <a:pt x="14021" y="15808"/>
                    <a:pt x="14136" y="15762"/>
                  </a:cubicBezTo>
                  <a:cubicBezTo>
                    <a:pt x="14240" y="15727"/>
                    <a:pt x="14332" y="15670"/>
                    <a:pt x="14401" y="15601"/>
                  </a:cubicBezTo>
                  <a:cubicBezTo>
                    <a:pt x="14470" y="15543"/>
                    <a:pt x="14505" y="15462"/>
                    <a:pt x="14528" y="15382"/>
                  </a:cubicBezTo>
                  <a:cubicBezTo>
                    <a:pt x="14551" y="15301"/>
                    <a:pt x="14551" y="15197"/>
                    <a:pt x="14528" y="15105"/>
                  </a:cubicBezTo>
                  <a:cubicBezTo>
                    <a:pt x="14493" y="15001"/>
                    <a:pt x="14436" y="14909"/>
                    <a:pt x="14355" y="14806"/>
                  </a:cubicBezTo>
                  <a:cubicBezTo>
                    <a:pt x="14344" y="14783"/>
                    <a:pt x="14321" y="14760"/>
                    <a:pt x="14298" y="14737"/>
                  </a:cubicBezTo>
                  <a:lnTo>
                    <a:pt x="14298" y="14737"/>
                  </a:lnTo>
                  <a:cubicBezTo>
                    <a:pt x="14378" y="14760"/>
                    <a:pt x="14482" y="14794"/>
                    <a:pt x="14632" y="14829"/>
                  </a:cubicBezTo>
                  <a:cubicBezTo>
                    <a:pt x="14920" y="14886"/>
                    <a:pt x="15208" y="14932"/>
                    <a:pt x="15473" y="14944"/>
                  </a:cubicBezTo>
                  <a:cubicBezTo>
                    <a:pt x="15542" y="14950"/>
                    <a:pt x="15611" y="14953"/>
                    <a:pt x="15681" y="14953"/>
                  </a:cubicBezTo>
                  <a:cubicBezTo>
                    <a:pt x="15752" y="14953"/>
                    <a:pt x="15824" y="14950"/>
                    <a:pt x="15899" y="14944"/>
                  </a:cubicBezTo>
                  <a:cubicBezTo>
                    <a:pt x="16026" y="14932"/>
                    <a:pt x="16141" y="14909"/>
                    <a:pt x="16268" y="14875"/>
                  </a:cubicBezTo>
                  <a:cubicBezTo>
                    <a:pt x="16383" y="14840"/>
                    <a:pt x="16487" y="14783"/>
                    <a:pt x="16579" y="14725"/>
                  </a:cubicBezTo>
                  <a:cubicBezTo>
                    <a:pt x="16625" y="14690"/>
                    <a:pt x="16671" y="14656"/>
                    <a:pt x="16705" y="14610"/>
                  </a:cubicBezTo>
                  <a:cubicBezTo>
                    <a:pt x="16763" y="14564"/>
                    <a:pt x="16798" y="14518"/>
                    <a:pt x="16821" y="14472"/>
                  </a:cubicBezTo>
                  <a:cubicBezTo>
                    <a:pt x="16855" y="14402"/>
                    <a:pt x="16878" y="14333"/>
                    <a:pt x="16878" y="14264"/>
                  </a:cubicBezTo>
                  <a:cubicBezTo>
                    <a:pt x="16890" y="14195"/>
                    <a:pt x="16878" y="14137"/>
                    <a:pt x="16855" y="14057"/>
                  </a:cubicBezTo>
                  <a:cubicBezTo>
                    <a:pt x="16832" y="13988"/>
                    <a:pt x="16798" y="13919"/>
                    <a:pt x="16751" y="13872"/>
                  </a:cubicBezTo>
                  <a:cubicBezTo>
                    <a:pt x="16717" y="13815"/>
                    <a:pt x="16671" y="13757"/>
                    <a:pt x="16602" y="13688"/>
                  </a:cubicBezTo>
                  <a:cubicBezTo>
                    <a:pt x="16487" y="13584"/>
                    <a:pt x="16348" y="13481"/>
                    <a:pt x="16198" y="13389"/>
                  </a:cubicBezTo>
                  <a:cubicBezTo>
                    <a:pt x="16175" y="13377"/>
                    <a:pt x="16152" y="13354"/>
                    <a:pt x="16129" y="13343"/>
                  </a:cubicBezTo>
                  <a:lnTo>
                    <a:pt x="16083" y="13319"/>
                  </a:lnTo>
                  <a:lnTo>
                    <a:pt x="16083" y="13319"/>
                  </a:lnTo>
                  <a:cubicBezTo>
                    <a:pt x="16106" y="13325"/>
                    <a:pt x="16129" y="13328"/>
                    <a:pt x="16154" y="13328"/>
                  </a:cubicBezTo>
                  <a:cubicBezTo>
                    <a:pt x="16178" y="13328"/>
                    <a:pt x="16204" y="13325"/>
                    <a:pt x="16233" y="13319"/>
                  </a:cubicBezTo>
                  <a:cubicBezTo>
                    <a:pt x="16463" y="13308"/>
                    <a:pt x="16682" y="13285"/>
                    <a:pt x="16901" y="13250"/>
                  </a:cubicBezTo>
                  <a:cubicBezTo>
                    <a:pt x="17155" y="13204"/>
                    <a:pt x="17374" y="13147"/>
                    <a:pt x="17569" y="13078"/>
                  </a:cubicBezTo>
                  <a:cubicBezTo>
                    <a:pt x="17673" y="13031"/>
                    <a:pt x="17765" y="12985"/>
                    <a:pt x="17857" y="12928"/>
                  </a:cubicBezTo>
                  <a:cubicBezTo>
                    <a:pt x="17927" y="12882"/>
                    <a:pt x="17996" y="12824"/>
                    <a:pt x="18053" y="12755"/>
                  </a:cubicBezTo>
                  <a:cubicBezTo>
                    <a:pt x="18111" y="12686"/>
                    <a:pt x="18146" y="12605"/>
                    <a:pt x="18157" y="12513"/>
                  </a:cubicBezTo>
                  <a:cubicBezTo>
                    <a:pt x="18180" y="12432"/>
                    <a:pt x="18169" y="12340"/>
                    <a:pt x="18134" y="12237"/>
                  </a:cubicBezTo>
                  <a:lnTo>
                    <a:pt x="18134" y="12213"/>
                  </a:lnTo>
                  <a:cubicBezTo>
                    <a:pt x="18122" y="12167"/>
                    <a:pt x="18099" y="12121"/>
                    <a:pt x="18076" y="12075"/>
                  </a:cubicBezTo>
                  <a:cubicBezTo>
                    <a:pt x="18042" y="12018"/>
                    <a:pt x="18007" y="11972"/>
                    <a:pt x="17961" y="11914"/>
                  </a:cubicBezTo>
                  <a:cubicBezTo>
                    <a:pt x="17892" y="11833"/>
                    <a:pt x="17800" y="11753"/>
                    <a:pt x="17685" y="11695"/>
                  </a:cubicBezTo>
                  <a:cubicBezTo>
                    <a:pt x="17500" y="11580"/>
                    <a:pt x="17258" y="11522"/>
                    <a:pt x="16947" y="11499"/>
                  </a:cubicBezTo>
                  <a:cubicBezTo>
                    <a:pt x="16884" y="11493"/>
                    <a:pt x="16818" y="11491"/>
                    <a:pt x="16747" y="11491"/>
                  </a:cubicBezTo>
                  <a:cubicBezTo>
                    <a:pt x="16677" y="11491"/>
                    <a:pt x="16602" y="11493"/>
                    <a:pt x="16521" y="11499"/>
                  </a:cubicBezTo>
                  <a:cubicBezTo>
                    <a:pt x="16394" y="11511"/>
                    <a:pt x="16256" y="11522"/>
                    <a:pt x="16095" y="11545"/>
                  </a:cubicBezTo>
                  <a:cubicBezTo>
                    <a:pt x="15841" y="11580"/>
                    <a:pt x="15576" y="11626"/>
                    <a:pt x="15334" y="11684"/>
                  </a:cubicBezTo>
                  <a:cubicBezTo>
                    <a:pt x="15265" y="11695"/>
                    <a:pt x="15185" y="11718"/>
                    <a:pt x="15104" y="11730"/>
                  </a:cubicBezTo>
                  <a:lnTo>
                    <a:pt x="15023" y="11753"/>
                  </a:lnTo>
                  <a:cubicBezTo>
                    <a:pt x="15069" y="11718"/>
                    <a:pt x="15104" y="11672"/>
                    <a:pt x="15139" y="11637"/>
                  </a:cubicBezTo>
                  <a:cubicBezTo>
                    <a:pt x="15300" y="11465"/>
                    <a:pt x="15427" y="11292"/>
                    <a:pt x="15519" y="11131"/>
                  </a:cubicBezTo>
                  <a:cubicBezTo>
                    <a:pt x="15576" y="11038"/>
                    <a:pt x="15622" y="10946"/>
                    <a:pt x="15657" y="10854"/>
                  </a:cubicBezTo>
                  <a:cubicBezTo>
                    <a:pt x="15692" y="10762"/>
                    <a:pt x="15703" y="10670"/>
                    <a:pt x="15715" y="10589"/>
                  </a:cubicBezTo>
                  <a:cubicBezTo>
                    <a:pt x="15715" y="10554"/>
                    <a:pt x="15715" y="10508"/>
                    <a:pt x="15703" y="10462"/>
                  </a:cubicBezTo>
                  <a:cubicBezTo>
                    <a:pt x="15703" y="10405"/>
                    <a:pt x="15680" y="10359"/>
                    <a:pt x="15669" y="10324"/>
                  </a:cubicBezTo>
                  <a:cubicBezTo>
                    <a:pt x="15645" y="10255"/>
                    <a:pt x="15588" y="10186"/>
                    <a:pt x="15507" y="10128"/>
                  </a:cubicBezTo>
                  <a:cubicBezTo>
                    <a:pt x="15496" y="10117"/>
                    <a:pt x="15473" y="10105"/>
                    <a:pt x="15461" y="10105"/>
                  </a:cubicBezTo>
                  <a:cubicBezTo>
                    <a:pt x="15438" y="10082"/>
                    <a:pt x="15404" y="10071"/>
                    <a:pt x="15381" y="10059"/>
                  </a:cubicBezTo>
                  <a:cubicBezTo>
                    <a:pt x="15334" y="10036"/>
                    <a:pt x="15288" y="10025"/>
                    <a:pt x="15231" y="10013"/>
                  </a:cubicBezTo>
                  <a:cubicBezTo>
                    <a:pt x="15104" y="9978"/>
                    <a:pt x="14966" y="9978"/>
                    <a:pt x="14839" y="9978"/>
                  </a:cubicBezTo>
                  <a:cubicBezTo>
                    <a:pt x="14586" y="10001"/>
                    <a:pt x="14332" y="10071"/>
                    <a:pt x="14067" y="10220"/>
                  </a:cubicBezTo>
                  <a:cubicBezTo>
                    <a:pt x="13929" y="10290"/>
                    <a:pt x="13791" y="10382"/>
                    <a:pt x="13710" y="10451"/>
                  </a:cubicBezTo>
                  <a:cubicBezTo>
                    <a:pt x="13606" y="10520"/>
                    <a:pt x="13503" y="10601"/>
                    <a:pt x="13376" y="10716"/>
                  </a:cubicBezTo>
                  <a:cubicBezTo>
                    <a:pt x="13157" y="10900"/>
                    <a:pt x="12938" y="11119"/>
                    <a:pt x="12777" y="11269"/>
                  </a:cubicBezTo>
                  <a:lnTo>
                    <a:pt x="12754" y="11292"/>
                  </a:lnTo>
                  <a:lnTo>
                    <a:pt x="12696" y="11338"/>
                  </a:lnTo>
                  <a:lnTo>
                    <a:pt x="12616" y="11430"/>
                  </a:lnTo>
                  <a:cubicBezTo>
                    <a:pt x="12639" y="11372"/>
                    <a:pt x="12650" y="11303"/>
                    <a:pt x="12662" y="11234"/>
                  </a:cubicBezTo>
                  <a:cubicBezTo>
                    <a:pt x="12662" y="11188"/>
                    <a:pt x="12662" y="11131"/>
                    <a:pt x="12650" y="11061"/>
                  </a:cubicBezTo>
                  <a:cubicBezTo>
                    <a:pt x="12650" y="11015"/>
                    <a:pt x="12627" y="10958"/>
                    <a:pt x="12616" y="10923"/>
                  </a:cubicBezTo>
                  <a:cubicBezTo>
                    <a:pt x="12592" y="10866"/>
                    <a:pt x="12558" y="10819"/>
                    <a:pt x="12535" y="10785"/>
                  </a:cubicBezTo>
                  <a:cubicBezTo>
                    <a:pt x="12500" y="10750"/>
                    <a:pt x="12454" y="10704"/>
                    <a:pt x="12408" y="10681"/>
                  </a:cubicBezTo>
                  <a:cubicBezTo>
                    <a:pt x="12374" y="10658"/>
                    <a:pt x="12339" y="10647"/>
                    <a:pt x="12304" y="10635"/>
                  </a:cubicBezTo>
                  <a:cubicBezTo>
                    <a:pt x="12253" y="10613"/>
                    <a:pt x="12193" y="10605"/>
                    <a:pt x="12126" y="10605"/>
                  </a:cubicBezTo>
                  <a:cubicBezTo>
                    <a:pt x="12088" y="10605"/>
                    <a:pt x="12047" y="10608"/>
                    <a:pt x="12005" y="10612"/>
                  </a:cubicBezTo>
                  <a:cubicBezTo>
                    <a:pt x="11959" y="10624"/>
                    <a:pt x="11901" y="10635"/>
                    <a:pt x="11844" y="10658"/>
                  </a:cubicBezTo>
                  <a:cubicBezTo>
                    <a:pt x="11775" y="10681"/>
                    <a:pt x="11717" y="10704"/>
                    <a:pt x="11659" y="10739"/>
                  </a:cubicBezTo>
                  <a:cubicBezTo>
                    <a:pt x="11533" y="10808"/>
                    <a:pt x="11417" y="10889"/>
                    <a:pt x="11279" y="11015"/>
                  </a:cubicBezTo>
                  <a:cubicBezTo>
                    <a:pt x="11164" y="11119"/>
                    <a:pt x="11049" y="11246"/>
                    <a:pt x="10910" y="11396"/>
                  </a:cubicBezTo>
                  <a:cubicBezTo>
                    <a:pt x="10738" y="11591"/>
                    <a:pt x="10565" y="11810"/>
                    <a:pt x="10438" y="11983"/>
                  </a:cubicBezTo>
                  <a:cubicBezTo>
                    <a:pt x="10346" y="12098"/>
                    <a:pt x="10254" y="12213"/>
                    <a:pt x="10162" y="12329"/>
                  </a:cubicBezTo>
                  <a:lnTo>
                    <a:pt x="10150" y="12340"/>
                  </a:lnTo>
                  <a:cubicBezTo>
                    <a:pt x="9943" y="12594"/>
                    <a:pt x="9701" y="12870"/>
                    <a:pt x="9413" y="13101"/>
                  </a:cubicBezTo>
                  <a:cubicBezTo>
                    <a:pt x="9609" y="12790"/>
                    <a:pt x="9793" y="12478"/>
                    <a:pt x="9977" y="12156"/>
                  </a:cubicBezTo>
                  <a:cubicBezTo>
                    <a:pt x="10150" y="11845"/>
                    <a:pt x="10300" y="11534"/>
                    <a:pt x="10450" y="11211"/>
                  </a:cubicBezTo>
                  <a:cubicBezTo>
                    <a:pt x="10519" y="11061"/>
                    <a:pt x="10576" y="10912"/>
                    <a:pt x="10634" y="10750"/>
                  </a:cubicBezTo>
                  <a:cubicBezTo>
                    <a:pt x="10703" y="10578"/>
                    <a:pt x="10761" y="10405"/>
                    <a:pt x="10807" y="10232"/>
                  </a:cubicBezTo>
                  <a:cubicBezTo>
                    <a:pt x="11003" y="9621"/>
                    <a:pt x="11164" y="8988"/>
                    <a:pt x="11348" y="8377"/>
                  </a:cubicBezTo>
                  <a:cubicBezTo>
                    <a:pt x="11452" y="8319"/>
                    <a:pt x="11567" y="8273"/>
                    <a:pt x="11682" y="8227"/>
                  </a:cubicBezTo>
                  <a:lnTo>
                    <a:pt x="11705" y="8216"/>
                  </a:lnTo>
                  <a:cubicBezTo>
                    <a:pt x="11844" y="8158"/>
                    <a:pt x="12005" y="8101"/>
                    <a:pt x="12178" y="8054"/>
                  </a:cubicBezTo>
                  <a:cubicBezTo>
                    <a:pt x="12454" y="7974"/>
                    <a:pt x="12731" y="7905"/>
                    <a:pt x="12984" y="7836"/>
                  </a:cubicBezTo>
                  <a:lnTo>
                    <a:pt x="13284" y="7766"/>
                  </a:lnTo>
                  <a:cubicBezTo>
                    <a:pt x="13491" y="7709"/>
                    <a:pt x="13675" y="7663"/>
                    <a:pt x="13837" y="7617"/>
                  </a:cubicBezTo>
                  <a:cubicBezTo>
                    <a:pt x="14033" y="7548"/>
                    <a:pt x="14194" y="7490"/>
                    <a:pt x="14355" y="7409"/>
                  </a:cubicBezTo>
                  <a:cubicBezTo>
                    <a:pt x="14493" y="7340"/>
                    <a:pt x="14609" y="7248"/>
                    <a:pt x="14701" y="7156"/>
                  </a:cubicBezTo>
                  <a:cubicBezTo>
                    <a:pt x="14793" y="7064"/>
                    <a:pt x="14851" y="6960"/>
                    <a:pt x="14874" y="6868"/>
                  </a:cubicBezTo>
                  <a:cubicBezTo>
                    <a:pt x="14885" y="6822"/>
                    <a:pt x="14897" y="6776"/>
                    <a:pt x="14897" y="6718"/>
                  </a:cubicBezTo>
                  <a:cubicBezTo>
                    <a:pt x="14897" y="6695"/>
                    <a:pt x="14897" y="6672"/>
                    <a:pt x="14897" y="6649"/>
                  </a:cubicBezTo>
                  <a:cubicBezTo>
                    <a:pt x="14885" y="6626"/>
                    <a:pt x="14885" y="6591"/>
                    <a:pt x="14874" y="6568"/>
                  </a:cubicBezTo>
                  <a:cubicBezTo>
                    <a:pt x="14862" y="6534"/>
                    <a:pt x="14839" y="6488"/>
                    <a:pt x="14804" y="6442"/>
                  </a:cubicBezTo>
                  <a:cubicBezTo>
                    <a:pt x="14770" y="6396"/>
                    <a:pt x="14724" y="6361"/>
                    <a:pt x="14689" y="6326"/>
                  </a:cubicBezTo>
                  <a:cubicBezTo>
                    <a:pt x="14666" y="6303"/>
                    <a:pt x="14632" y="6292"/>
                    <a:pt x="14609" y="6269"/>
                  </a:cubicBezTo>
                  <a:cubicBezTo>
                    <a:pt x="14597" y="6269"/>
                    <a:pt x="14586" y="6257"/>
                    <a:pt x="14574" y="6257"/>
                  </a:cubicBezTo>
                  <a:lnTo>
                    <a:pt x="14551" y="6246"/>
                  </a:lnTo>
                  <a:cubicBezTo>
                    <a:pt x="14505" y="6223"/>
                    <a:pt x="14447" y="6200"/>
                    <a:pt x="14390" y="6177"/>
                  </a:cubicBezTo>
                  <a:cubicBezTo>
                    <a:pt x="14367" y="6177"/>
                    <a:pt x="14355" y="6165"/>
                    <a:pt x="14332" y="6165"/>
                  </a:cubicBezTo>
                  <a:cubicBezTo>
                    <a:pt x="14516" y="6119"/>
                    <a:pt x="14701" y="6073"/>
                    <a:pt x="14874" y="6015"/>
                  </a:cubicBezTo>
                  <a:cubicBezTo>
                    <a:pt x="15242" y="5889"/>
                    <a:pt x="15507" y="5727"/>
                    <a:pt x="15692" y="5531"/>
                  </a:cubicBezTo>
                  <a:cubicBezTo>
                    <a:pt x="15899" y="5290"/>
                    <a:pt x="15991" y="5013"/>
                    <a:pt x="15934" y="4783"/>
                  </a:cubicBezTo>
                  <a:cubicBezTo>
                    <a:pt x="15910" y="4667"/>
                    <a:pt x="15853" y="4575"/>
                    <a:pt x="15772" y="4495"/>
                  </a:cubicBezTo>
                  <a:cubicBezTo>
                    <a:pt x="15726" y="4460"/>
                    <a:pt x="15680" y="4425"/>
                    <a:pt x="15634" y="4391"/>
                  </a:cubicBezTo>
                  <a:cubicBezTo>
                    <a:pt x="15588" y="4368"/>
                    <a:pt x="15530" y="4345"/>
                    <a:pt x="15473" y="4322"/>
                  </a:cubicBezTo>
                  <a:cubicBezTo>
                    <a:pt x="15415" y="4310"/>
                    <a:pt x="15346" y="4287"/>
                    <a:pt x="15265" y="4287"/>
                  </a:cubicBezTo>
                  <a:cubicBezTo>
                    <a:pt x="15369" y="4241"/>
                    <a:pt x="15484" y="4172"/>
                    <a:pt x="15634" y="4068"/>
                  </a:cubicBezTo>
                  <a:cubicBezTo>
                    <a:pt x="15772" y="3988"/>
                    <a:pt x="15899" y="3884"/>
                    <a:pt x="16003" y="3792"/>
                  </a:cubicBezTo>
                  <a:cubicBezTo>
                    <a:pt x="16118" y="3677"/>
                    <a:pt x="16210" y="3561"/>
                    <a:pt x="16291" y="3446"/>
                  </a:cubicBezTo>
                  <a:cubicBezTo>
                    <a:pt x="16371" y="3319"/>
                    <a:pt x="16417" y="3193"/>
                    <a:pt x="16440" y="3054"/>
                  </a:cubicBezTo>
                  <a:cubicBezTo>
                    <a:pt x="16452" y="2997"/>
                    <a:pt x="16452" y="2939"/>
                    <a:pt x="16452" y="2859"/>
                  </a:cubicBezTo>
                  <a:cubicBezTo>
                    <a:pt x="16440" y="2790"/>
                    <a:pt x="16417" y="2709"/>
                    <a:pt x="16383" y="2628"/>
                  </a:cubicBezTo>
                  <a:cubicBezTo>
                    <a:pt x="16337" y="2513"/>
                    <a:pt x="16245" y="2409"/>
                    <a:pt x="16129" y="2340"/>
                  </a:cubicBezTo>
                  <a:lnTo>
                    <a:pt x="16118" y="2329"/>
                  </a:lnTo>
                  <a:cubicBezTo>
                    <a:pt x="16014" y="2271"/>
                    <a:pt x="15899" y="2237"/>
                    <a:pt x="15749" y="2213"/>
                  </a:cubicBezTo>
                  <a:cubicBezTo>
                    <a:pt x="15692" y="2205"/>
                    <a:pt x="15631" y="2201"/>
                    <a:pt x="15567" y="2201"/>
                  </a:cubicBezTo>
                  <a:cubicBezTo>
                    <a:pt x="15464" y="2201"/>
                    <a:pt x="15352" y="2211"/>
                    <a:pt x="15231" y="2225"/>
                  </a:cubicBezTo>
                  <a:cubicBezTo>
                    <a:pt x="15127" y="2248"/>
                    <a:pt x="15035" y="2271"/>
                    <a:pt x="14954" y="2294"/>
                  </a:cubicBezTo>
                  <a:cubicBezTo>
                    <a:pt x="14966" y="2283"/>
                    <a:pt x="14977" y="2271"/>
                    <a:pt x="14989" y="2248"/>
                  </a:cubicBezTo>
                  <a:cubicBezTo>
                    <a:pt x="15023" y="2179"/>
                    <a:pt x="15069" y="2098"/>
                    <a:pt x="15116" y="1983"/>
                  </a:cubicBezTo>
                  <a:cubicBezTo>
                    <a:pt x="15219" y="1764"/>
                    <a:pt x="15300" y="1545"/>
                    <a:pt x="15346" y="1326"/>
                  </a:cubicBezTo>
                  <a:cubicBezTo>
                    <a:pt x="15427" y="1004"/>
                    <a:pt x="15496" y="439"/>
                    <a:pt x="15104" y="151"/>
                  </a:cubicBezTo>
                  <a:cubicBezTo>
                    <a:pt x="15081" y="140"/>
                    <a:pt x="15058" y="128"/>
                    <a:pt x="15035" y="117"/>
                  </a:cubicBezTo>
                  <a:cubicBezTo>
                    <a:pt x="14966" y="82"/>
                    <a:pt x="14885" y="48"/>
                    <a:pt x="14781" y="25"/>
                  </a:cubicBezTo>
                  <a:cubicBezTo>
                    <a:pt x="14710" y="10"/>
                    <a:pt x="14635" y="0"/>
                    <a:pt x="14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7"/>
            <p:cNvSpPr/>
            <p:nvPr/>
          </p:nvSpPr>
          <p:spPr>
            <a:xfrm rot="5581197">
              <a:off x="5608641" y="4571668"/>
              <a:ext cx="134" cy="134"/>
            </a:xfrm>
            <a:custGeom>
              <a:avLst/>
              <a:gdLst/>
              <a:ahLst/>
              <a:cxnLst/>
              <a:rect l="l" t="t" r="r" b="b"/>
              <a:pathLst>
                <a:path w="1" h="1" extrusionOk="0">
                  <a:moveTo>
                    <a:pt x="0" y="1"/>
                  </a:moveTo>
                  <a:lnTo>
                    <a:pt x="0" y="1"/>
                  </a:lnTo>
                  <a:lnTo>
                    <a:pt x="0"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7"/>
            <p:cNvSpPr/>
            <p:nvPr/>
          </p:nvSpPr>
          <p:spPr>
            <a:xfrm rot="5581197">
              <a:off x="5607863" y="4572407"/>
              <a:ext cx="1613" cy="134"/>
            </a:xfrm>
            <a:custGeom>
              <a:avLst/>
              <a:gdLst/>
              <a:ahLst/>
              <a:cxnLst/>
              <a:rect l="l" t="t" r="r" b="b"/>
              <a:pathLst>
                <a:path w="12" h="1" extrusionOk="0">
                  <a:moveTo>
                    <a:pt x="12" y="1"/>
                  </a:moveTo>
                  <a:lnTo>
                    <a:pt x="12" y="1"/>
                  </a:lnTo>
                  <a:lnTo>
                    <a:pt x="0" y="1"/>
                  </a:lnTo>
                  <a:lnTo>
                    <a:pt x="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7"/>
            <p:cNvSpPr/>
            <p:nvPr/>
          </p:nvSpPr>
          <p:spPr>
            <a:xfrm rot="5581197">
              <a:off x="4606772" y="3571057"/>
              <a:ext cx="134" cy="134"/>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7"/>
            <p:cNvSpPr/>
            <p:nvPr/>
          </p:nvSpPr>
          <p:spPr>
            <a:xfrm rot="5581197">
              <a:off x="5339611" y="3922384"/>
              <a:ext cx="134" cy="1613"/>
            </a:xfrm>
            <a:custGeom>
              <a:avLst/>
              <a:gdLst/>
              <a:ahLst/>
              <a:cxnLst/>
              <a:rect l="l" t="t" r="r" b="b"/>
              <a:pathLst>
                <a:path w="1" h="12" extrusionOk="0">
                  <a:moveTo>
                    <a:pt x="0" y="0"/>
                  </a:moveTo>
                  <a:lnTo>
                    <a:pt x="0" y="12"/>
                  </a:lnTo>
                  <a:lnTo>
                    <a:pt x="0" y="1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7"/>
            <p:cNvSpPr/>
            <p:nvPr/>
          </p:nvSpPr>
          <p:spPr>
            <a:xfrm rot="5581197">
              <a:off x="4510846" y="4947919"/>
              <a:ext cx="134" cy="134"/>
            </a:xfrm>
            <a:custGeom>
              <a:avLst/>
              <a:gdLst/>
              <a:ahLst/>
              <a:cxnLst/>
              <a:rect l="l" t="t" r="r" b="b"/>
              <a:pathLst>
                <a:path w="1" h="1" extrusionOk="0">
                  <a:moveTo>
                    <a:pt x="1" y="1"/>
                  </a:move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7"/>
            <p:cNvSpPr/>
            <p:nvPr/>
          </p:nvSpPr>
          <p:spPr>
            <a:xfrm rot="5581197">
              <a:off x="3661927" y="3252904"/>
              <a:ext cx="134" cy="134"/>
            </a:xfrm>
            <a:custGeom>
              <a:avLst/>
              <a:gdLst/>
              <a:ahLst/>
              <a:cxnLst/>
              <a:rect l="l" t="t" r="r" b="b"/>
              <a:pathLst>
                <a:path w="1" h="1" extrusionOk="0">
                  <a:moveTo>
                    <a:pt x="1" y="1"/>
                  </a:moveTo>
                  <a:lnTo>
                    <a:pt x="1" y="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7"/>
            <p:cNvSpPr/>
            <p:nvPr/>
          </p:nvSpPr>
          <p:spPr>
            <a:xfrm rot="5581197">
              <a:off x="4202126" y="3126315"/>
              <a:ext cx="134" cy="134"/>
            </a:xfrm>
            <a:custGeom>
              <a:avLst/>
              <a:gdLst/>
              <a:ahLst/>
              <a:cxnLst/>
              <a:rect l="l" t="t" r="r" b="b"/>
              <a:pathLst>
                <a:path w="1" h="1" extrusionOk="0">
                  <a:moveTo>
                    <a:pt x="1" y="1"/>
                  </a:moveTo>
                  <a:lnTo>
                    <a:pt x="1" y="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7"/>
            <p:cNvSpPr/>
            <p:nvPr/>
          </p:nvSpPr>
          <p:spPr>
            <a:xfrm rot="5581197">
              <a:off x="4202126" y="3126315"/>
              <a:ext cx="134" cy="134"/>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7"/>
            <p:cNvSpPr/>
            <p:nvPr/>
          </p:nvSpPr>
          <p:spPr>
            <a:xfrm rot="5581197">
              <a:off x="3368746" y="3032001"/>
              <a:ext cx="134" cy="1748"/>
            </a:xfrm>
            <a:custGeom>
              <a:avLst/>
              <a:gdLst/>
              <a:ahLst/>
              <a:cxnLst/>
              <a:rect l="l" t="t" r="r" b="b"/>
              <a:pathLst>
                <a:path w="1" h="13" extrusionOk="0">
                  <a:moveTo>
                    <a:pt x="0" y="1"/>
                  </a:moveTo>
                  <a:lnTo>
                    <a:pt x="0" y="1"/>
                  </a:lnTo>
                  <a:lnTo>
                    <a:pt x="0" y="12"/>
                  </a:lnTo>
                  <a:lnTo>
                    <a:pt x="0" y="12"/>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7"/>
            <p:cNvSpPr/>
            <p:nvPr/>
          </p:nvSpPr>
          <p:spPr>
            <a:xfrm rot="5581197">
              <a:off x="5177613" y="3835188"/>
              <a:ext cx="238755" cy="677011"/>
            </a:xfrm>
            <a:custGeom>
              <a:avLst/>
              <a:gdLst/>
              <a:ahLst/>
              <a:cxnLst/>
              <a:rect l="l" t="t" r="r" b="b"/>
              <a:pathLst>
                <a:path w="1776" h="5036" extrusionOk="0">
                  <a:moveTo>
                    <a:pt x="439" y="1"/>
                  </a:moveTo>
                  <a:cubicBezTo>
                    <a:pt x="381" y="35"/>
                    <a:pt x="335" y="81"/>
                    <a:pt x="289" y="116"/>
                  </a:cubicBezTo>
                  <a:cubicBezTo>
                    <a:pt x="231" y="174"/>
                    <a:pt x="174" y="243"/>
                    <a:pt x="128" y="335"/>
                  </a:cubicBezTo>
                  <a:cubicBezTo>
                    <a:pt x="93" y="404"/>
                    <a:pt x="59" y="496"/>
                    <a:pt x="36" y="600"/>
                  </a:cubicBezTo>
                  <a:cubicBezTo>
                    <a:pt x="12" y="680"/>
                    <a:pt x="1" y="773"/>
                    <a:pt x="1" y="888"/>
                  </a:cubicBezTo>
                  <a:cubicBezTo>
                    <a:pt x="1" y="992"/>
                    <a:pt x="1" y="1107"/>
                    <a:pt x="12" y="1210"/>
                  </a:cubicBezTo>
                  <a:cubicBezTo>
                    <a:pt x="47" y="1429"/>
                    <a:pt x="93" y="1648"/>
                    <a:pt x="162" y="1913"/>
                  </a:cubicBezTo>
                  <a:lnTo>
                    <a:pt x="162" y="1925"/>
                  </a:lnTo>
                  <a:cubicBezTo>
                    <a:pt x="197" y="2040"/>
                    <a:pt x="231" y="2167"/>
                    <a:pt x="277" y="2282"/>
                  </a:cubicBezTo>
                  <a:cubicBezTo>
                    <a:pt x="312" y="2409"/>
                    <a:pt x="358" y="2535"/>
                    <a:pt x="404" y="2651"/>
                  </a:cubicBezTo>
                  <a:cubicBezTo>
                    <a:pt x="450" y="2777"/>
                    <a:pt x="496" y="2904"/>
                    <a:pt x="542" y="3031"/>
                  </a:cubicBezTo>
                  <a:cubicBezTo>
                    <a:pt x="589" y="3146"/>
                    <a:pt x="635" y="3273"/>
                    <a:pt x="681" y="3399"/>
                  </a:cubicBezTo>
                  <a:cubicBezTo>
                    <a:pt x="773" y="3676"/>
                    <a:pt x="842" y="3883"/>
                    <a:pt x="900" y="4091"/>
                  </a:cubicBezTo>
                  <a:lnTo>
                    <a:pt x="923" y="4171"/>
                  </a:lnTo>
                  <a:cubicBezTo>
                    <a:pt x="969" y="4344"/>
                    <a:pt x="1015" y="4563"/>
                    <a:pt x="1015" y="4782"/>
                  </a:cubicBezTo>
                  <a:cubicBezTo>
                    <a:pt x="1015" y="4839"/>
                    <a:pt x="1015" y="4886"/>
                    <a:pt x="1003" y="4932"/>
                  </a:cubicBezTo>
                  <a:cubicBezTo>
                    <a:pt x="992" y="4943"/>
                    <a:pt x="980" y="4966"/>
                    <a:pt x="980" y="4978"/>
                  </a:cubicBezTo>
                  <a:cubicBezTo>
                    <a:pt x="980" y="4989"/>
                    <a:pt x="980" y="5001"/>
                    <a:pt x="992" y="5012"/>
                  </a:cubicBezTo>
                  <a:cubicBezTo>
                    <a:pt x="992" y="5024"/>
                    <a:pt x="1003" y="5024"/>
                    <a:pt x="1003" y="5024"/>
                  </a:cubicBezTo>
                  <a:cubicBezTo>
                    <a:pt x="1015" y="5024"/>
                    <a:pt x="1015" y="5035"/>
                    <a:pt x="1026" y="5035"/>
                  </a:cubicBezTo>
                  <a:cubicBezTo>
                    <a:pt x="1049" y="4943"/>
                    <a:pt x="1084" y="4839"/>
                    <a:pt x="1107" y="4747"/>
                  </a:cubicBezTo>
                  <a:cubicBezTo>
                    <a:pt x="1188" y="4505"/>
                    <a:pt x="1268" y="4263"/>
                    <a:pt x="1360" y="4021"/>
                  </a:cubicBezTo>
                  <a:cubicBezTo>
                    <a:pt x="1487" y="3699"/>
                    <a:pt x="1625" y="3376"/>
                    <a:pt x="1775" y="3065"/>
                  </a:cubicBezTo>
                  <a:cubicBezTo>
                    <a:pt x="1671" y="2973"/>
                    <a:pt x="1579" y="2869"/>
                    <a:pt x="1499" y="2766"/>
                  </a:cubicBezTo>
                  <a:cubicBezTo>
                    <a:pt x="1406" y="2639"/>
                    <a:pt x="1326" y="2524"/>
                    <a:pt x="1257" y="2386"/>
                  </a:cubicBezTo>
                  <a:cubicBezTo>
                    <a:pt x="1095" y="2132"/>
                    <a:pt x="969" y="1856"/>
                    <a:pt x="865" y="1568"/>
                  </a:cubicBezTo>
                  <a:cubicBezTo>
                    <a:pt x="750" y="1280"/>
                    <a:pt x="658" y="992"/>
                    <a:pt x="589" y="692"/>
                  </a:cubicBezTo>
                  <a:cubicBezTo>
                    <a:pt x="531" y="462"/>
                    <a:pt x="473" y="231"/>
                    <a:pt x="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7"/>
            <p:cNvSpPr/>
            <p:nvPr/>
          </p:nvSpPr>
          <p:spPr>
            <a:xfrm rot="5581197">
              <a:off x="5414456" y="3957163"/>
              <a:ext cx="331515" cy="689379"/>
            </a:xfrm>
            <a:custGeom>
              <a:avLst/>
              <a:gdLst/>
              <a:ahLst/>
              <a:cxnLst/>
              <a:rect l="l" t="t" r="r" b="b"/>
              <a:pathLst>
                <a:path w="2466" h="5128" extrusionOk="0">
                  <a:moveTo>
                    <a:pt x="1337" y="0"/>
                  </a:moveTo>
                  <a:cubicBezTo>
                    <a:pt x="1314" y="12"/>
                    <a:pt x="1291" y="35"/>
                    <a:pt x="1268" y="46"/>
                  </a:cubicBezTo>
                  <a:cubicBezTo>
                    <a:pt x="1187" y="92"/>
                    <a:pt x="1118" y="162"/>
                    <a:pt x="1072" y="208"/>
                  </a:cubicBezTo>
                  <a:cubicBezTo>
                    <a:pt x="968" y="323"/>
                    <a:pt x="876" y="450"/>
                    <a:pt x="807" y="611"/>
                  </a:cubicBezTo>
                  <a:cubicBezTo>
                    <a:pt x="703" y="864"/>
                    <a:pt x="669" y="1164"/>
                    <a:pt x="692" y="1556"/>
                  </a:cubicBezTo>
                  <a:cubicBezTo>
                    <a:pt x="715" y="1832"/>
                    <a:pt x="761" y="2097"/>
                    <a:pt x="818" y="2339"/>
                  </a:cubicBezTo>
                  <a:cubicBezTo>
                    <a:pt x="749" y="2270"/>
                    <a:pt x="680" y="2212"/>
                    <a:pt x="599" y="2166"/>
                  </a:cubicBezTo>
                  <a:cubicBezTo>
                    <a:pt x="588" y="2155"/>
                    <a:pt x="565" y="2155"/>
                    <a:pt x="542" y="2143"/>
                  </a:cubicBezTo>
                  <a:cubicBezTo>
                    <a:pt x="484" y="2120"/>
                    <a:pt x="427" y="2097"/>
                    <a:pt x="357" y="2086"/>
                  </a:cubicBezTo>
                  <a:lnTo>
                    <a:pt x="265" y="2086"/>
                  </a:lnTo>
                  <a:cubicBezTo>
                    <a:pt x="231" y="2086"/>
                    <a:pt x="196" y="2086"/>
                    <a:pt x="150" y="2097"/>
                  </a:cubicBezTo>
                  <a:cubicBezTo>
                    <a:pt x="116" y="2109"/>
                    <a:pt x="81" y="2120"/>
                    <a:pt x="46" y="2132"/>
                  </a:cubicBezTo>
                  <a:cubicBezTo>
                    <a:pt x="35" y="2143"/>
                    <a:pt x="12" y="2155"/>
                    <a:pt x="0" y="2155"/>
                  </a:cubicBezTo>
                  <a:cubicBezTo>
                    <a:pt x="81" y="2558"/>
                    <a:pt x="185" y="2961"/>
                    <a:pt x="323" y="3353"/>
                  </a:cubicBezTo>
                  <a:cubicBezTo>
                    <a:pt x="323" y="3364"/>
                    <a:pt x="323" y="3364"/>
                    <a:pt x="323" y="3364"/>
                  </a:cubicBezTo>
                  <a:cubicBezTo>
                    <a:pt x="392" y="3583"/>
                    <a:pt x="473" y="3802"/>
                    <a:pt x="576" y="4010"/>
                  </a:cubicBezTo>
                  <a:cubicBezTo>
                    <a:pt x="622" y="4113"/>
                    <a:pt x="680" y="4217"/>
                    <a:pt x="738" y="4309"/>
                  </a:cubicBezTo>
                  <a:cubicBezTo>
                    <a:pt x="795" y="4413"/>
                    <a:pt x="853" y="4505"/>
                    <a:pt x="922" y="4597"/>
                  </a:cubicBezTo>
                  <a:cubicBezTo>
                    <a:pt x="991" y="4712"/>
                    <a:pt x="1072" y="4816"/>
                    <a:pt x="1152" y="4920"/>
                  </a:cubicBezTo>
                  <a:cubicBezTo>
                    <a:pt x="1199" y="4966"/>
                    <a:pt x="1245" y="5012"/>
                    <a:pt x="1279" y="5058"/>
                  </a:cubicBezTo>
                  <a:lnTo>
                    <a:pt x="1337" y="5127"/>
                  </a:lnTo>
                  <a:cubicBezTo>
                    <a:pt x="1394" y="5023"/>
                    <a:pt x="1440" y="4908"/>
                    <a:pt x="1498" y="4804"/>
                  </a:cubicBezTo>
                  <a:cubicBezTo>
                    <a:pt x="1798" y="4171"/>
                    <a:pt x="2132" y="3549"/>
                    <a:pt x="2466" y="2915"/>
                  </a:cubicBezTo>
                  <a:cubicBezTo>
                    <a:pt x="2454" y="2915"/>
                    <a:pt x="2454" y="2904"/>
                    <a:pt x="2443" y="2904"/>
                  </a:cubicBezTo>
                  <a:lnTo>
                    <a:pt x="2408" y="2869"/>
                  </a:lnTo>
                  <a:cubicBezTo>
                    <a:pt x="2385" y="2846"/>
                    <a:pt x="2362" y="2823"/>
                    <a:pt x="2339" y="2788"/>
                  </a:cubicBezTo>
                  <a:cubicBezTo>
                    <a:pt x="2293" y="2742"/>
                    <a:pt x="2247" y="2685"/>
                    <a:pt x="2212" y="2627"/>
                  </a:cubicBezTo>
                  <a:cubicBezTo>
                    <a:pt x="2132" y="2512"/>
                    <a:pt x="2051" y="2397"/>
                    <a:pt x="1982" y="2270"/>
                  </a:cubicBezTo>
                  <a:cubicBezTo>
                    <a:pt x="1844" y="2005"/>
                    <a:pt x="1728" y="1717"/>
                    <a:pt x="1625" y="1429"/>
                  </a:cubicBezTo>
                  <a:cubicBezTo>
                    <a:pt x="1463" y="968"/>
                    <a:pt x="1360" y="484"/>
                    <a:pt x="1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7"/>
            <p:cNvSpPr/>
            <p:nvPr/>
          </p:nvSpPr>
          <p:spPr>
            <a:xfrm rot="5581197">
              <a:off x="5307901" y="4244052"/>
              <a:ext cx="1613" cy="1613"/>
            </a:xfrm>
            <a:custGeom>
              <a:avLst/>
              <a:gdLst/>
              <a:ahLst/>
              <a:cxnLst/>
              <a:rect l="l" t="t" r="r" b="b"/>
              <a:pathLst>
                <a:path w="12" h="12" extrusionOk="0">
                  <a:moveTo>
                    <a:pt x="0" y="0"/>
                  </a:moveTo>
                  <a:cubicBezTo>
                    <a:pt x="0" y="0"/>
                    <a:pt x="12" y="12"/>
                    <a:pt x="12" y="12"/>
                  </a:cubicBezTo>
                  <a:cubicBezTo>
                    <a:pt x="12" y="0"/>
                    <a:pt x="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7"/>
            <p:cNvSpPr/>
            <p:nvPr/>
          </p:nvSpPr>
          <p:spPr>
            <a:xfrm rot="5581197">
              <a:off x="5635697" y="4240915"/>
              <a:ext cx="303687" cy="494180"/>
            </a:xfrm>
            <a:custGeom>
              <a:avLst/>
              <a:gdLst/>
              <a:ahLst/>
              <a:cxnLst/>
              <a:rect l="l" t="t" r="r" b="b"/>
              <a:pathLst>
                <a:path w="2259" h="3676" extrusionOk="0">
                  <a:moveTo>
                    <a:pt x="1833" y="0"/>
                  </a:moveTo>
                  <a:cubicBezTo>
                    <a:pt x="1764" y="69"/>
                    <a:pt x="1706" y="161"/>
                    <a:pt x="1637" y="265"/>
                  </a:cubicBezTo>
                  <a:cubicBezTo>
                    <a:pt x="1568" y="369"/>
                    <a:pt x="1510" y="473"/>
                    <a:pt x="1464" y="599"/>
                  </a:cubicBezTo>
                  <a:cubicBezTo>
                    <a:pt x="1360" y="807"/>
                    <a:pt x="1291" y="1026"/>
                    <a:pt x="1211" y="1291"/>
                  </a:cubicBezTo>
                  <a:cubicBezTo>
                    <a:pt x="1211" y="1337"/>
                    <a:pt x="1199" y="1371"/>
                    <a:pt x="1188" y="1394"/>
                  </a:cubicBezTo>
                  <a:cubicBezTo>
                    <a:pt x="1176" y="1360"/>
                    <a:pt x="1153" y="1302"/>
                    <a:pt x="1107" y="1256"/>
                  </a:cubicBezTo>
                  <a:cubicBezTo>
                    <a:pt x="1038" y="1141"/>
                    <a:pt x="946" y="1037"/>
                    <a:pt x="830" y="956"/>
                  </a:cubicBezTo>
                  <a:cubicBezTo>
                    <a:pt x="807" y="933"/>
                    <a:pt x="773" y="922"/>
                    <a:pt x="750" y="899"/>
                  </a:cubicBezTo>
                  <a:cubicBezTo>
                    <a:pt x="658" y="853"/>
                    <a:pt x="554" y="807"/>
                    <a:pt x="450" y="795"/>
                  </a:cubicBezTo>
                  <a:cubicBezTo>
                    <a:pt x="408" y="787"/>
                    <a:pt x="364" y="784"/>
                    <a:pt x="320" y="784"/>
                  </a:cubicBezTo>
                  <a:cubicBezTo>
                    <a:pt x="231" y="784"/>
                    <a:pt x="139" y="799"/>
                    <a:pt x="47" y="830"/>
                  </a:cubicBezTo>
                  <a:cubicBezTo>
                    <a:pt x="24" y="841"/>
                    <a:pt x="12" y="841"/>
                    <a:pt x="1" y="853"/>
                  </a:cubicBezTo>
                  <a:cubicBezTo>
                    <a:pt x="1" y="857"/>
                    <a:pt x="1" y="861"/>
                    <a:pt x="1" y="864"/>
                  </a:cubicBezTo>
                  <a:cubicBezTo>
                    <a:pt x="24" y="1314"/>
                    <a:pt x="128" y="1763"/>
                    <a:pt x="266" y="2189"/>
                  </a:cubicBezTo>
                  <a:lnTo>
                    <a:pt x="266" y="2178"/>
                  </a:lnTo>
                  <a:cubicBezTo>
                    <a:pt x="335" y="2373"/>
                    <a:pt x="404" y="2558"/>
                    <a:pt x="496" y="2731"/>
                  </a:cubicBezTo>
                  <a:cubicBezTo>
                    <a:pt x="577" y="2892"/>
                    <a:pt x="669" y="3053"/>
                    <a:pt x="773" y="3203"/>
                  </a:cubicBezTo>
                  <a:cubicBezTo>
                    <a:pt x="773" y="3214"/>
                    <a:pt x="773" y="3214"/>
                    <a:pt x="773" y="3214"/>
                  </a:cubicBezTo>
                  <a:cubicBezTo>
                    <a:pt x="842" y="3307"/>
                    <a:pt x="900" y="3387"/>
                    <a:pt x="969" y="3479"/>
                  </a:cubicBezTo>
                  <a:cubicBezTo>
                    <a:pt x="1003" y="3526"/>
                    <a:pt x="1038" y="3560"/>
                    <a:pt x="1072" y="3606"/>
                  </a:cubicBezTo>
                  <a:cubicBezTo>
                    <a:pt x="1095" y="3629"/>
                    <a:pt x="1107" y="3652"/>
                    <a:pt x="1118" y="3675"/>
                  </a:cubicBezTo>
                  <a:cubicBezTo>
                    <a:pt x="1153" y="3629"/>
                    <a:pt x="1176" y="3572"/>
                    <a:pt x="1199" y="3526"/>
                  </a:cubicBezTo>
                  <a:cubicBezTo>
                    <a:pt x="1568" y="2811"/>
                    <a:pt x="1925" y="2097"/>
                    <a:pt x="2224" y="1348"/>
                  </a:cubicBezTo>
                  <a:cubicBezTo>
                    <a:pt x="2236" y="1325"/>
                    <a:pt x="2247" y="1302"/>
                    <a:pt x="2259" y="1279"/>
                  </a:cubicBezTo>
                  <a:cubicBezTo>
                    <a:pt x="2247" y="1256"/>
                    <a:pt x="2224" y="1233"/>
                    <a:pt x="2213" y="1210"/>
                  </a:cubicBezTo>
                  <a:cubicBezTo>
                    <a:pt x="2190" y="1187"/>
                    <a:pt x="2178" y="1152"/>
                    <a:pt x="2155" y="1129"/>
                  </a:cubicBezTo>
                  <a:cubicBezTo>
                    <a:pt x="2121" y="1060"/>
                    <a:pt x="2086" y="1003"/>
                    <a:pt x="2063" y="933"/>
                  </a:cubicBezTo>
                  <a:cubicBezTo>
                    <a:pt x="2017" y="818"/>
                    <a:pt x="1971" y="691"/>
                    <a:pt x="1936" y="565"/>
                  </a:cubicBezTo>
                  <a:cubicBezTo>
                    <a:pt x="1890" y="369"/>
                    <a:pt x="1856" y="185"/>
                    <a:pt x="1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7"/>
            <p:cNvSpPr/>
            <p:nvPr/>
          </p:nvSpPr>
          <p:spPr>
            <a:xfrm rot="5581197">
              <a:off x="5912264" y="4555678"/>
              <a:ext cx="120856" cy="209986"/>
            </a:xfrm>
            <a:custGeom>
              <a:avLst/>
              <a:gdLst/>
              <a:ahLst/>
              <a:cxnLst/>
              <a:rect l="l" t="t" r="r" b="b"/>
              <a:pathLst>
                <a:path w="899" h="1562" extrusionOk="0">
                  <a:moveTo>
                    <a:pt x="720" y="0"/>
                  </a:moveTo>
                  <a:cubicBezTo>
                    <a:pt x="660" y="0"/>
                    <a:pt x="599" y="6"/>
                    <a:pt x="542" y="18"/>
                  </a:cubicBezTo>
                  <a:cubicBezTo>
                    <a:pt x="438" y="41"/>
                    <a:pt x="334" y="75"/>
                    <a:pt x="219" y="144"/>
                  </a:cubicBezTo>
                  <a:cubicBezTo>
                    <a:pt x="150" y="179"/>
                    <a:pt x="81" y="236"/>
                    <a:pt x="0" y="317"/>
                  </a:cubicBezTo>
                  <a:cubicBezTo>
                    <a:pt x="35" y="559"/>
                    <a:pt x="81" y="789"/>
                    <a:pt x="162" y="1020"/>
                  </a:cubicBezTo>
                  <a:cubicBezTo>
                    <a:pt x="196" y="1135"/>
                    <a:pt x="231" y="1239"/>
                    <a:pt x="288" y="1331"/>
                  </a:cubicBezTo>
                  <a:cubicBezTo>
                    <a:pt x="311" y="1389"/>
                    <a:pt x="334" y="1435"/>
                    <a:pt x="369" y="1481"/>
                  </a:cubicBezTo>
                  <a:cubicBezTo>
                    <a:pt x="380" y="1515"/>
                    <a:pt x="392" y="1538"/>
                    <a:pt x="404" y="1561"/>
                  </a:cubicBezTo>
                  <a:cubicBezTo>
                    <a:pt x="599" y="1054"/>
                    <a:pt x="772" y="547"/>
                    <a:pt x="899" y="18"/>
                  </a:cubicBezTo>
                  <a:cubicBezTo>
                    <a:pt x="841" y="6"/>
                    <a:pt x="781" y="0"/>
                    <a:pt x="7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7"/>
            <p:cNvSpPr/>
            <p:nvPr/>
          </p:nvSpPr>
          <p:spPr>
            <a:xfrm rot="5581197">
              <a:off x="4832773" y="4341035"/>
              <a:ext cx="478720" cy="220069"/>
            </a:xfrm>
            <a:custGeom>
              <a:avLst/>
              <a:gdLst/>
              <a:ahLst/>
              <a:cxnLst/>
              <a:rect l="l" t="t" r="r" b="b"/>
              <a:pathLst>
                <a:path w="3561" h="1637" extrusionOk="0">
                  <a:moveTo>
                    <a:pt x="3561" y="0"/>
                  </a:moveTo>
                  <a:lnTo>
                    <a:pt x="3561" y="0"/>
                  </a:lnTo>
                  <a:cubicBezTo>
                    <a:pt x="3388" y="104"/>
                    <a:pt x="3215" y="184"/>
                    <a:pt x="3042" y="254"/>
                  </a:cubicBezTo>
                  <a:cubicBezTo>
                    <a:pt x="2892" y="323"/>
                    <a:pt x="2743" y="380"/>
                    <a:pt x="2593" y="426"/>
                  </a:cubicBezTo>
                  <a:cubicBezTo>
                    <a:pt x="2432" y="472"/>
                    <a:pt x="2282" y="519"/>
                    <a:pt x="2121" y="553"/>
                  </a:cubicBezTo>
                  <a:cubicBezTo>
                    <a:pt x="1809" y="634"/>
                    <a:pt x="1498" y="691"/>
                    <a:pt x="1176" y="726"/>
                  </a:cubicBezTo>
                  <a:cubicBezTo>
                    <a:pt x="1095" y="726"/>
                    <a:pt x="1015" y="737"/>
                    <a:pt x="934" y="737"/>
                  </a:cubicBezTo>
                  <a:cubicBezTo>
                    <a:pt x="865" y="749"/>
                    <a:pt x="796" y="749"/>
                    <a:pt x="727" y="749"/>
                  </a:cubicBezTo>
                  <a:cubicBezTo>
                    <a:pt x="657" y="749"/>
                    <a:pt x="588" y="737"/>
                    <a:pt x="519" y="737"/>
                  </a:cubicBezTo>
                  <a:cubicBezTo>
                    <a:pt x="485" y="726"/>
                    <a:pt x="462" y="726"/>
                    <a:pt x="427" y="726"/>
                  </a:cubicBezTo>
                  <a:cubicBezTo>
                    <a:pt x="392" y="714"/>
                    <a:pt x="369" y="714"/>
                    <a:pt x="335" y="703"/>
                  </a:cubicBezTo>
                  <a:cubicBezTo>
                    <a:pt x="254" y="922"/>
                    <a:pt x="174" y="1141"/>
                    <a:pt x="93" y="1348"/>
                  </a:cubicBezTo>
                  <a:lnTo>
                    <a:pt x="104" y="1360"/>
                  </a:lnTo>
                  <a:cubicBezTo>
                    <a:pt x="70" y="1452"/>
                    <a:pt x="35" y="1544"/>
                    <a:pt x="1" y="1636"/>
                  </a:cubicBezTo>
                  <a:cubicBezTo>
                    <a:pt x="116" y="1578"/>
                    <a:pt x="231" y="1532"/>
                    <a:pt x="346" y="1486"/>
                  </a:cubicBezTo>
                  <a:lnTo>
                    <a:pt x="369" y="1486"/>
                  </a:lnTo>
                  <a:cubicBezTo>
                    <a:pt x="508" y="1417"/>
                    <a:pt x="657" y="1371"/>
                    <a:pt x="842" y="1313"/>
                  </a:cubicBezTo>
                  <a:cubicBezTo>
                    <a:pt x="1107" y="1233"/>
                    <a:pt x="1383" y="1164"/>
                    <a:pt x="1648" y="1106"/>
                  </a:cubicBezTo>
                  <a:cubicBezTo>
                    <a:pt x="1752" y="1083"/>
                    <a:pt x="1844" y="1060"/>
                    <a:pt x="1948" y="1025"/>
                  </a:cubicBezTo>
                  <a:cubicBezTo>
                    <a:pt x="2144" y="979"/>
                    <a:pt x="2328" y="933"/>
                    <a:pt x="2501" y="876"/>
                  </a:cubicBezTo>
                  <a:cubicBezTo>
                    <a:pt x="2697" y="818"/>
                    <a:pt x="2858" y="760"/>
                    <a:pt x="3019" y="680"/>
                  </a:cubicBezTo>
                  <a:cubicBezTo>
                    <a:pt x="3157" y="599"/>
                    <a:pt x="3273" y="519"/>
                    <a:pt x="3365" y="415"/>
                  </a:cubicBezTo>
                  <a:cubicBezTo>
                    <a:pt x="3457" y="323"/>
                    <a:pt x="3515" y="231"/>
                    <a:pt x="3538" y="127"/>
                  </a:cubicBezTo>
                  <a:cubicBezTo>
                    <a:pt x="3549" y="92"/>
                    <a:pt x="3561" y="46"/>
                    <a:pt x="3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7"/>
            <p:cNvSpPr/>
            <p:nvPr/>
          </p:nvSpPr>
          <p:spPr>
            <a:xfrm rot="5581197">
              <a:off x="4979209" y="4393142"/>
              <a:ext cx="568522" cy="331515"/>
            </a:xfrm>
            <a:custGeom>
              <a:avLst/>
              <a:gdLst/>
              <a:ahLst/>
              <a:cxnLst/>
              <a:rect l="l" t="t" r="r" b="b"/>
              <a:pathLst>
                <a:path w="4229" h="2466" extrusionOk="0">
                  <a:moveTo>
                    <a:pt x="4217" y="0"/>
                  </a:moveTo>
                  <a:lnTo>
                    <a:pt x="4217" y="0"/>
                  </a:lnTo>
                  <a:cubicBezTo>
                    <a:pt x="3987" y="127"/>
                    <a:pt x="3756" y="242"/>
                    <a:pt x="3514" y="357"/>
                  </a:cubicBezTo>
                  <a:cubicBezTo>
                    <a:pt x="3364" y="427"/>
                    <a:pt x="3203" y="496"/>
                    <a:pt x="3042" y="553"/>
                  </a:cubicBezTo>
                  <a:cubicBezTo>
                    <a:pt x="2961" y="588"/>
                    <a:pt x="2881" y="622"/>
                    <a:pt x="2800" y="645"/>
                  </a:cubicBezTo>
                  <a:cubicBezTo>
                    <a:pt x="2708" y="680"/>
                    <a:pt x="2627" y="703"/>
                    <a:pt x="2547" y="738"/>
                  </a:cubicBezTo>
                  <a:cubicBezTo>
                    <a:pt x="2212" y="841"/>
                    <a:pt x="1878" y="933"/>
                    <a:pt x="1533" y="991"/>
                  </a:cubicBezTo>
                  <a:cubicBezTo>
                    <a:pt x="1360" y="1014"/>
                    <a:pt x="1199" y="1037"/>
                    <a:pt x="1026" y="1037"/>
                  </a:cubicBezTo>
                  <a:cubicBezTo>
                    <a:pt x="972" y="1037"/>
                    <a:pt x="918" y="1042"/>
                    <a:pt x="868" y="1042"/>
                  </a:cubicBezTo>
                  <a:cubicBezTo>
                    <a:pt x="843" y="1042"/>
                    <a:pt x="818" y="1041"/>
                    <a:pt x="795" y="1037"/>
                  </a:cubicBezTo>
                  <a:cubicBezTo>
                    <a:pt x="749" y="1037"/>
                    <a:pt x="715" y="1037"/>
                    <a:pt x="669" y="1026"/>
                  </a:cubicBezTo>
                  <a:cubicBezTo>
                    <a:pt x="657" y="1026"/>
                    <a:pt x="646" y="1026"/>
                    <a:pt x="623" y="1014"/>
                  </a:cubicBezTo>
                  <a:cubicBezTo>
                    <a:pt x="588" y="1095"/>
                    <a:pt x="553" y="1164"/>
                    <a:pt x="519" y="1244"/>
                  </a:cubicBezTo>
                  <a:cubicBezTo>
                    <a:pt x="346" y="1602"/>
                    <a:pt x="185" y="1982"/>
                    <a:pt x="35" y="2350"/>
                  </a:cubicBezTo>
                  <a:cubicBezTo>
                    <a:pt x="35" y="2350"/>
                    <a:pt x="36" y="2349"/>
                    <a:pt x="38" y="2348"/>
                  </a:cubicBezTo>
                  <a:lnTo>
                    <a:pt x="38" y="2348"/>
                  </a:lnTo>
                  <a:lnTo>
                    <a:pt x="0" y="2431"/>
                  </a:lnTo>
                  <a:cubicBezTo>
                    <a:pt x="47" y="2443"/>
                    <a:pt x="93" y="2443"/>
                    <a:pt x="150" y="2454"/>
                  </a:cubicBezTo>
                  <a:cubicBezTo>
                    <a:pt x="196" y="2454"/>
                    <a:pt x="242" y="2454"/>
                    <a:pt x="300" y="2466"/>
                  </a:cubicBezTo>
                  <a:lnTo>
                    <a:pt x="611" y="2466"/>
                  </a:lnTo>
                  <a:cubicBezTo>
                    <a:pt x="841" y="2466"/>
                    <a:pt x="1072" y="2443"/>
                    <a:pt x="1302" y="2408"/>
                  </a:cubicBezTo>
                  <a:lnTo>
                    <a:pt x="1291" y="2408"/>
                  </a:lnTo>
                  <a:cubicBezTo>
                    <a:pt x="1556" y="2362"/>
                    <a:pt x="1821" y="2316"/>
                    <a:pt x="2074" y="2235"/>
                  </a:cubicBezTo>
                  <a:cubicBezTo>
                    <a:pt x="2316" y="2166"/>
                    <a:pt x="2547" y="2097"/>
                    <a:pt x="2777" y="1993"/>
                  </a:cubicBezTo>
                  <a:cubicBezTo>
                    <a:pt x="2915" y="1936"/>
                    <a:pt x="3042" y="1878"/>
                    <a:pt x="3157" y="1797"/>
                  </a:cubicBezTo>
                  <a:cubicBezTo>
                    <a:pt x="3157" y="1763"/>
                    <a:pt x="3146" y="1740"/>
                    <a:pt x="3146" y="1717"/>
                  </a:cubicBezTo>
                  <a:cubicBezTo>
                    <a:pt x="3123" y="1671"/>
                    <a:pt x="3111" y="1636"/>
                    <a:pt x="3076" y="1590"/>
                  </a:cubicBezTo>
                  <a:cubicBezTo>
                    <a:pt x="3042" y="1544"/>
                    <a:pt x="2996" y="1498"/>
                    <a:pt x="2961" y="1475"/>
                  </a:cubicBezTo>
                  <a:cubicBezTo>
                    <a:pt x="2927" y="1452"/>
                    <a:pt x="2904" y="1429"/>
                    <a:pt x="2881" y="1417"/>
                  </a:cubicBezTo>
                  <a:cubicBezTo>
                    <a:pt x="2858" y="1406"/>
                    <a:pt x="2846" y="1394"/>
                    <a:pt x="2823" y="1394"/>
                  </a:cubicBezTo>
                  <a:cubicBezTo>
                    <a:pt x="2777" y="1360"/>
                    <a:pt x="2719" y="1348"/>
                    <a:pt x="2662" y="1325"/>
                  </a:cubicBezTo>
                  <a:cubicBezTo>
                    <a:pt x="2639" y="1325"/>
                    <a:pt x="2616" y="1314"/>
                    <a:pt x="2604" y="1314"/>
                  </a:cubicBezTo>
                  <a:cubicBezTo>
                    <a:pt x="2754" y="1268"/>
                    <a:pt x="2950" y="1221"/>
                    <a:pt x="3134" y="1164"/>
                  </a:cubicBezTo>
                  <a:cubicBezTo>
                    <a:pt x="3514" y="1026"/>
                    <a:pt x="3768" y="876"/>
                    <a:pt x="3952" y="668"/>
                  </a:cubicBezTo>
                  <a:cubicBezTo>
                    <a:pt x="4136" y="461"/>
                    <a:pt x="4229" y="219"/>
                    <a:pt x="4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7"/>
            <p:cNvSpPr/>
            <p:nvPr/>
          </p:nvSpPr>
          <p:spPr>
            <a:xfrm rot="5581197">
              <a:off x="5251882" y="4440983"/>
              <a:ext cx="540560" cy="424409"/>
            </a:xfrm>
            <a:custGeom>
              <a:avLst/>
              <a:gdLst/>
              <a:ahLst/>
              <a:cxnLst/>
              <a:rect l="l" t="t" r="r" b="b"/>
              <a:pathLst>
                <a:path w="4021" h="3157" extrusionOk="0">
                  <a:moveTo>
                    <a:pt x="3906" y="0"/>
                  </a:moveTo>
                  <a:cubicBezTo>
                    <a:pt x="3721" y="138"/>
                    <a:pt x="3526" y="277"/>
                    <a:pt x="3318" y="392"/>
                  </a:cubicBezTo>
                  <a:cubicBezTo>
                    <a:pt x="3203" y="472"/>
                    <a:pt x="3076" y="542"/>
                    <a:pt x="2950" y="599"/>
                  </a:cubicBezTo>
                  <a:lnTo>
                    <a:pt x="2950" y="611"/>
                  </a:lnTo>
                  <a:cubicBezTo>
                    <a:pt x="2823" y="668"/>
                    <a:pt x="2696" y="726"/>
                    <a:pt x="2569" y="784"/>
                  </a:cubicBezTo>
                  <a:cubicBezTo>
                    <a:pt x="2431" y="841"/>
                    <a:pt x="2304" y="899"/>
                    <a:pt x="2166" y="945"/>
                  </a:cubicBezTo>
                  <a:cubicBezTo>
                    <a:pt x="2097" y="968"/>
                    <a:pt x="2028" y="991"/>
                    <a:pt x="1959" y="1014"/>
                  </a:cubicBezTo>
                  <a:cubicBezTo>
                    <a:pt x="1901" y="1037"/>
                    <a:pt x="1832" y="1060"/>
                    <a:pt x="1774" y="1072"/>
                  </a:cubicBezTo>
                  <a:cubicBezTo>
                    <a:pt x="1648" y="1106"/>
                    <a:pt x="1521" y="1129"/>
                    <a:pt x="1394" y="1152"/>
                  </a:cubicBezTo>
                  <a:cubicBezTo>
                    <a:pt x="1325" y="1164"/>
                    <a:pt x="1256" y="1175"/>
                    <a:pt x="1198" y="1175"/>
                  </a:cubicBezTo>
                  <a:lnTo>
                    <a:pt x="1026" y="1175"/>
                  </a:lnTo>
                  <a:cubicBezTo>
                    <a:pt x="1014" y="1175"/>
                    <a:pt x="1003" y="1164"/>
                    <a:pt x="991" y="1164"/>
                  </a:cubicBezTo>
                  <a:cubicBezTo>
                    <a:pt x="784" y="1590"/>
                    <a:pt x="565" y="2016"/>
                    <a:pt x="346" y="2442"/>
                  </a:cubicBezTo>
                  <a:cubicBezTo>
                    <a:pt x="231" y="2684"/>
                    <a:pt x="115" y="2915"/>
                    <a:pt x="0" y="3157"/>
                  </a:cubicBezTo>
                  <a:lnTo>
                    <a:pt x="438" y="3157"/>
                  </a:lnTo>
                  <a:cubicBezTo>
                    <a:pt x="634" y="3145"/>
                    <a:pt x="841" y="3134"/>
                    <a:pt x="1037" y="3099"/>
                  </a:cubicBezTo>
                  <a:lnTo>
                    <a:pt x="1014" y="3099"/>
                  </a:lnTo>
                  <a:cubicBezTo>
                    <a:pt x="1175" y="3076"/>
                    <a:pt x="1325" y="3053"/>
                    <a:pt x="1475" y="3007"/>
                  </a:cubicBezTo>
                  <a:cubicBezTo>
                    <a:pt x="1636" y="2972"/>
                    <a:pt x="1786" y="2938"/>
                    <a:pt x="1947" y="2892"/>
                  </a:cubicBezTo>
                  <a:cubicBezTo>
                    <a:pt x="2097" y="2846"/>
                    <a:pt x="2247" y="2788"/>
                    <a:pt x="2397" y="2742"/>
                  </a:cubicBezTo>
                  <a:cubicBezTo>
                    <a:pt x="2535" y="2684"/>
                    <a:pt x="2673" y="2627"/>
                    <a:pt x="2811" y="2569"/>
                  </a:cubicBezTo>
                  <a:cubicBezTo>
                    <a:pt x="3053" y="2466"/>
                    <a:pt x="3272" y="2350"/>
                    <a:pt x="3503" y="2235"/>
                  </a:cubicBezTo>
                  <a:cubicBezTo>
                    <a:pt x="3503" y="2224"/>
                    <a:pt x="3503" y="2224"/>
                    <a:pt x="3491" y="2224"/>
                  </a:cubicBezTo>
                  <a:cubicBezTo>
                    <a:pt x="3468" y="2120"/>
                    <a:pt x="3410" y="2016"/>
                    <a:pt x="3330" y="1936"/>
                  </a:cubicBezTo>
                  <a:cubicBezTo>
                    <a:pt x="3295" y="1901"/>
                    <a:pt x="3249" y="1866"/>
                    <a:pt x="3191" y="1843"/>
                  </a:cubicBezTo>
                  <a:cubicBezTo>
                    <a:pt x="3145" y="1809"/>
                    <a:pt x="3099" y="1786"/>
                    <a:pt x="3042" y="1774"/>
                  </a:cubicBezTo>
                  <a:cubicBezTo>
                    <a:pt x="2973" y="1751"/>
                    <a:pt x="2903" y="1740"/>
                    <a:pt x="2834" y="1728"/>
                  </a:cubicBezTo>
                  <a:cubicBezTo>
                    <a:pt x="2950" y="1671"/>
                    <a:pt x="3065" y="1601"/>
                    <a:pt x="3203" y="1509"/>
                  </a:cubicBezTo>
                  <a:cubicBezTo>
                    <a:pt x="3330" y="1429"/>
                    <a:pt x="3456" y="1325"/>
                    <a:pt x="3560" y="1233"/>
                  </a:cubicBezTo>
                  <a:cubicBezTo>
                    <a:pt x="3675" y="1118"/>
                    <a:pt x="3779" y="1002"/>
                    <a:pt x="3848" y="887"/>
                  </a:cubicBezTo>
                  <a:cubicBezTo>
                    <a:pt x="3929" y="760"/>
                    <a:pt x="3986" y="634"/>
                    <a:pt x="4009" y="495"/>
                  </a:cubicBezTo>
                  <a:cubicBezTo>
                    <a:pt x="4009" y="449"/>
                    <a:pt x="4021" y="380"/>
                    <a:pt x="4009" y="300"/>
                  </a:cubicBezTo>
                  <a:cubicBezTo>
                    <a:pt x="4009" y="231"/>
                    <a:pt x="3986" y="161"/>
                    <a:pt x="3952" y="81"/>
                  </a:cubicBezTo>
                  <a:cubicBezTo>
                    <a:pt x="3940" y="46"/>
                    <a:pt x="3929" y="23"/>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7"/>
            <p:cNvSpPr/>
            <p:nvPr/>
          </p:nvSpPr>
          <p:spPr>
            <a:xfrm rot="5581197">
              <a:off x="5593620" y="4541485"/>
              <a:ext cx="376550" cy="374937"/>
            </a:xfrm>
            <a:custGeom>
              <a:avLst/>
              <a:gdLst/>
              <a:ahLst/>
              <a:cxnLst/>
              <a:rect l="l" t="t" r="r" b="b"/>
              <a:pathLst>
                <a:path w="2801" h="2789" extrusionOk="0">
                  <a:moveTo>
                    <a:pt x="1902" y="1"/>
                  </a:moveTo>
                  <a:lnTo>
                    <a:pt x="1902" y="1"/>
                  </a:lnTo>
                  <a:cubicBezTo>
                    <a:pt x="1855" y="24"/>
                    <a:pt x="1809" y="59"/>
                    <a:pt x="1775" y="82"/>
                  </a:cubicBezTo>
                  <a:cubicBezTo>
                    <a:pt x="1694" y="128"/>
                    <a:pt x="1614" y="174"/>
                    <a:pt x="1533" y="220"/>
                  </a:cubicBezTo>
                  <a:lnTo>
                    <a:pt x="1533" y="208"/>
                  </a:lnTo>
                  <a:cubicBezTo>
                    <a:pt x="1452" y="243"/>
                    <a:pt x="1372" y="277"/>
                    <a:pt x="1291" y="312"/>
                  </a:cubicBezTo>
                  <a:cubicBezTo>
                    <a:pt x="1245" y="323"/>
                    <a:pt x="1199" y="335"/>
                    <a:pt x="1141" y="347"/>
                  </a:cubicBezTo>
                  <a:cubicBezTo>
                    <a:pt x="1130" y="347"/>
                    <a:pt x="1107" y="347"/>
                    <a:pt x="1095" y="358"/>
                  </a:cubicBezTo>
                  <a:lnTo>
                    <a:pt x="1026" y="358"/>
                  </a:lnTo>
                  <a:cubicBezTo>
                    <a:pt x="1003" y="416"/>
                    <a:pt x="980" y="473"/>
                    <a:pt x="957" y="542"/>
                  </a:cubicBezTo>
                  <a:cubicBezTo>
                    <a:pt x="784" y="1049"/>
                    <a:pt x="577" y="1545"/>
                    <a:pt x="346" y="2040"/>
                  </a:cubicBezTo>
                  <a:cubicBezTo>
                    <a:pt x="231" y="2294"/>
                    <a:pt x="116" y="2535"/>
                    <a:pt x="1" y="2789"/>
                  </a:cubicBezTo>
                  <a:cubicBezTo>
                    <a:pt x="93" y="2766"/>
                    <a:pt x="196" y="2754"/>
                    <a:pt x="289" y="2743"/>
                  </a:cubicBezTo>
                  <a:lnTo>
                    <a:pt x="312" y="2743"/>
                  </a:lnTo>
                  <a:cubicBezTo>
                    <a:pt x="565" y="2708"/>
                    <a:pt x="807" y="2651"/>
                    <a:pt x="1049" y="2582"/>
                  </a:cubicBezTo>
                  <a:cubicBezTo>
                    <a:pt x="1107" y="2559"/>
                    <a:pt x="1176" y="2547"/>
                    <a:pt x="1233" y="2524"/>
                  </a:cubicBezTo>
                  <a:cubicBezTo>
                    <a:pt x="1302" y="2501"/>
                    <a:pt x="1360" y="2478"/>
                    <a:pt x="1429" y="2455"/>
                  </a:cubicBezTo>
                  <a:cubicBezTo>
                    <a:pt x="1544" y="2409"/>
                    <a:pt x="1660" y="2363"/>
                    <a:pt x="1786" y="2305"/>
                  </a:cubicBezTo>
                  <a:cubicBezTo>
                    <a:pt x="1982" y="2224"/>
                    <a:pt x="2178" y="2121"/>
                    <a:pt x="2362" y="2006"/>
                  </a:cubicBezTo>
                  <a:cubicBezTo>
                    <a:pt x="2512" y="1925"/>
                    <a:pt x="2662" y="1833"/>
                    <a:pt x="2800" y="1729"/>
                  </a:cubicBezTo>
                  <a:cubicBezTo>
                    <a:pt x="2754" y="1660"/>
                    <a:pt x="2685" y="1614"/>
                    <a:pt x="2616" y="1568"/>
                  </a:cubicBezTo>
                  <a:lnTo>
                    <a:pt x="2604" y="1556"/>
                  </a:lnTo>
                  <a:cubicBezTo>
                    <a:pt x="2501" y="1499"/>
                    <a:pt x="2385" y="1464"/>
                    <a:pt x="2236" y="1441"/>
                  </a:cubicBezTo>
                  <a:cubicBezTo>
                    <a:pt x="2183" y="1433"/>
                    <a:pt x="2127" y="1429"/>
                    <a:pt x="2068" y="1429"/>
                  </a:cubicBezTo>
                  <a:cubicBezTo>
                    <a:pt x="1961" y="1429"/>
                    <a:pt x="1844" y="1442"/>
                    <a:pt x="1717" y="1464"/>
                  </a:cubicBezTo>
                  <a:cubicBezTo>
                    <a:pt x="1625" y="1476"/>
                    <a:pt x="1533" y="1499"/>
                    <a:pt x="1452" y="1522"/>
                  </a:cubicBezTo>
                  <a:cubicBezTo>
                    <a:pt x="1464" y="1510"/>
                    <a:pt x="1464" y="1499"/>
                    <a:pt x="1475" y="1476"/>
                  </a:cubicBezTo>
                  <a:cubicBezTo>
                    <a:pt x="1521" y="1395"/>
                    <a:pt x="1567" y="1314"/>
                    <a:pt x="1614" y="1211"/>
                  </a:cubicBezTo>
                  <a:cubicBezTo>
                    <a:pt x="1706" y="992"/>
                    <a:pt x="1786" y="773"/>
                    <a:pt x="1844" y="542"/>
                  </a:cubicBezTo>
                  <a:cubicBezTo>
                    <a:pt x="1879" y="404"/>
                    <a:pt x="1913" y="197"/>
                    <a:pt x="1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7"/>
            <p:cNvSpPr/>
            <p:nvPr/>
          </p:nvSpPr>
          <p:spPr>
            <a:xfrm rot="5581197">
              <a:off x="5943633" y="4682413"/>
              <a:ext cx="113194" cy="134837"/>
            </a:xfrm>
            <a:custGeom>
              <a:avLst/>
              <a:gdLst/>
              <a:ahLst/>
              <a:cxnLst/>
              <a:rect l="l" t="t" r="r" b="b"/>
              <a:pathLst>
                <a:path w="842" h="1003" extrusionOk="0">
                  <a:moveTo>
                    <a:pt x="277" y="1"/>
                  </a:moveTo>
                  <a:cubicBezTo>
                    <a:pt x="207" y="335"/>
                    <a:pt x="104" y="669"/>
                    <a:pt x="0" y="1003"/>
                  </a:cubicBezTo>
                  <a:cubicBezTo>
                    <a:pt x="35" y="991"/>
                    <a:pt x="58" y="991"/>
                    <a:pt x="92" y="991"/>
                  </a:cubicBezTo>
                  <a:cubicBezTo>
                    <a:pt x="127" y="980"/>
                    <a:pt x="173" y="968"/>
                    <a:pt x="219" y="957"/>
                  </a:cubicBezTo>
                  <a:cubicBezTo>
                    <a:pt x="288" y="934"/>
                    <a:pt x="369" y="911"/>
                    <a:pt x="449" y="876"/>
                  </a:cubicBezTo>
                  <a:lnTo>
                    <a:pt x="438" y="876"/>
                  </a:lnTo>
                  <a:cubicBezTo>
                    <a:pt x="530" y="842"/>
                    <a:pt x="622" y="796"/>
                    <a:pt x="703" y="738"/>
                  </a:cubicBezTo>
                  <a:cubicBezTo>
                    <a:pt x="749" y="715"/>
                    <a:pt x="795" y="680"/>
                    <a:pt x="841" y="657"/>
                  </a:cubicBezTo>
                  <a:cubicBezTo>
                    <a:pt x="806" y="450"/>
                    <a:pt x="726" y="254"/>
                    <a:pt x="541" y="116"/>
                  </a:cubicBezTo>
                  <a:cubicBezTo>
                    <a:pt x="518" y="104"/>
                    <a:pt x="507" y="93"/>
                    <a:pt x="484" y="81"/>
                  </a:cubicBezTo>
                  <a:cubicBezTo>
                    <a:pt x="426" y="47"/>
                    <a:pt x="357" y="24"/>
                    <a:pt x="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7"/>
            <p:cNvSpPr/>
            <p:nvPr/>
          </p:nvSpPr>
          <p:spPr>
            <a:xfrm rot="5581197">
              <a:off x="4293029" y="3336176"/>
              <a:ext cx="528326" cy="438390"/>
            </a:xfrm>
            <a:custGeom>
              <a:avLst/>
              <a:gdLst/>
              <a:ahLst/>
              <a:cxnLst/>
              <a:rect l="l" t="t" r="r" b="b"/>
              <a:pathLst>
                <a:path w="3930" h="3261" extrusionOk="0">
                  <a:moveTo>
                    <a:pt x="58" y="0"/>
                  </a:moveTo>
                  <a:cubicBezTo>
                    <a:pt x="12" y="92"/>
                    <a:pt x="1" y="196"/>
                    <a:pt x="12" y="311"/>
                  </a:cubicBezTo>
                  <a:cubicBezTo>
                    <a:pt x="35" y="484"/>
                    <a:pt x="93" y="668"/>
                    <a:pt x="208" y="864"/>
                  </a:cubicBezTo>
                  <a:cubicBezTo>
                    <a:pt x="289" y="1026"/>
                    <a:pt x="404" y="1175"/>
                    <a:pt x="542" y="1325"/>
                  </a:cubicBezTo>
                  <a:cubicBezTo>
                    <a:pt x="669" y="1486"/>
                    <a:pt x="830" y="1625"/>
                    <a:pt x="1015" y="1740"/>
                  </a:cubicBezTo>
                  <a:cubicBezTo>
                    <a:pt x="1084" y="1786"/>
                    <a:pt x="1153" y="1832"/>
                    <a:pt x="1233" y="1878"/>
                  </a:cubicBezTo>
                  <a:cubicBezTo>
                    <a:pt x="1441" y="1993"/>
                    <a:pt x="1660" y="2097"/>
                    <a:pt x="1844" y="2178"/>
                  </a:cubicBezTo>
                  <a:cubicBezTo>
                    <a:pt x="2005" y="2235"/>
                    <a:pt x="2155" y="2304"/>
                    <a:pt x="2316" y="2362"/>
                  </a:cubicBezTo>
                  <a:cubicBezTo>
                    <a:pt x="2466" y="2431"/>
                    <a:pt x="2616" y="2489"/>
                    <a:pt x="2766" y="2558"/>
                  </a:cubicBezTo>
                  <a:cubicBezTo>
                    <a:pt x="2962" y="2638"/>
                    <a:pt x="3123" y="2719"/>
                    <a:pt x="3273" y="2800"/>
                  </a:cubicBezTo>
                  <a:cubicBezTo>
                    <a:pt x="3296" y="2811"/>
                    <a:pt x="3319" y="2823"/>
                    <a:pt x="3342" y="2834"/>
                  </a:cubicBezTo>
                  <a:cubicBezTo>
                    <a:pt x="3492" y="2915"/>
                    <a:pt x="3630" y="3007"/>
                    <a:pt x="3757" y="3111"/>
                  </a:cubicBezTo>
                  <a:cubicBezTo>
                    <a:pt x="3814" y="3157"/>
                    <a:pt x="3872" y="3214"/>
                    <a:pt x="3929" y="3261"/>
                  </a:cubicBezTo>
                  <a:cubicBezTo>
                    <a:pt x="3918" y="3134"/>
                    <a:pt x="3906" y="3007"/>
                    <a:pt x="3883" y="2880"/>
                  </a:cubicBezTo>
                  <a:cubicBezTo>
                    <a:pt x="3860" y="2685"/>
                    <a:pt x="3826" y="2500"/>
                    <a:pt x="3791" y="2316"/>
                  </a:cubicBezTo>
                  <a:cubicBezTo>
                    <a:pt x="3757" y="2293"/>
                    <a:pt x="3722" y="2270"/>
                    <a:pt x="3687" y="2235"/>
                  </a:cubicBezTo>
                  <a:cubicBezTo>
                    <a:pt x="3618" y="2189"/>
                    <a:pt x="3549" y="2143"/>
                    <a:pt x="3480" y="2108"/>
                  </a:cubicBezTo>
                  <a:cubicBezTo>
                    <a:pt x="3353" y="2028"/>
                    <a:pt x="3215" y="1947"/>
                    <a:pt x="3077" y="1878"/>
                  </a:cubicBezTo>
                  <a:cubicBezTo>
                    <a:pt x="3077" y="1878"/>
                    <a:pt x="3065" y="1878"/>
                    <a:pt x="3065" y="1867"/>
                  </a:cubicBezTo>
                  <a:cubicBezTo>
                    <a:pt x="2939" y="1809"/>
                    <a:pt x="2812" y="1740"/>
                    <a:pt x="2685" y="1682"/>
                  </a:cubicBezTo>
                  <a:cubicBezTo>
                    <a:pt x="2547" y="1613"/>
                    <a:pt x="2409" y="1544"/>
                    <a:pt x="2282" y="1475"/>
                  </a:cubicBezTo>
                  <a:cubicBezTo>
                    <a:pt x="2051" y="1360"/>
                    <a:pt x="1821" y="1233"/>
                    <a:pt x="1602" y="1106"/>
                  </a:cubicBezTo>
                  <a:cubicBezTo>
                    <a:pt x="1556" y="1083"/>
                    <a:pt x="1510" y="1060"/>
                    <a:pt x="1464" y="1026"/>
                  </a:cubicBezTo>
                  <a:cubicBezTo>
                    <a:pt x="1199" y="876"/>
                    <a:pt x="945" y="714"/>
                    <a:pt x="692" y="530"/>
                  </a:cubicBezTo>
                  <a:cubicBezTo>
                    <a:pt x="565" y="438"/>
                    <a:pt x="450" y="346"/>
                    <a:pt x="323" y="242"/>
                  </a:cubicBezTo>
                  <a:cubicBezTo>
                    <a:pt x="231" y="161"/>
                    <a:pt x="151" y="81"/>
                    <a:pt x="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7"/>
            <p:cNvSpPr/>
            <p:nvPr/>
          </p:nvSpPr>
          <p:spPr>
            <a:xfrm rot="5581197">
              <a:off x="4542704" y="3190760"/>
              <a:ext cx="565430" cy="673784"/>
            </a:xfrm>
            <a:custGeom>
              <a:avLst/>
              <a:gdLst/>
              <a:ahLst/>
              <a:cxnLst/>
              <a:rect l="l" t="t" r="r" b="b"/>
              <a:pathLst>
                <a:path w="4206" h="5012" extrusionOk="0">
                  <a:moveTo>
                    <a:pt x="104" y="0"/>
                  </a:moveTo>
                  <a:cubicBezTo>
                    <a:pt x="70" y="69"/>
                    <a:pt x="47" y="150"/>
                    <a:pt x="35" y="207"/>
                  </a:cubicBezTo>
                  <a:cubicBezTo>
                    <a:pt x="0" y="369"/>
                    <a:pt x="23" y="542"/>
                    <a:pt x="47" y="668"/>
                  </a:cubicBezTo>
                  <a:cubicBezTo>
                    <a:pt x="47" y="726"/>
                    <a:pt x="70" y="795"/>
                    <a:pt x="93" y="876"/>
                  </a:cubicBezTo>
                  <a:cubicBezTo>
                    <a:pt x="116" y="956"/>
                    <a:pt x="150" y="1037"/>
                    <a:pt x="173" y="1106"/>
                  </a:cubicBezTo>
                  <a:cubicBezTo>
                    <a:pt x="323" y="1475"/>
                    <a:pt x="553" y="1820"/>
                    <a:pt x="888" y="2177"/>
                  </a:cubicBezTo>
                  <a:cubicBezTo>
                    <a:pt x="1026" y="2327"/>
                    <a:pt x="1176" y="2477"/>
                    <a:pt x="1348" y="2615"/>
                  </a:cubicBezTo>
                  <a:cubicBezTo>
                    <a:pt x="1245" y="2592"/>
                    <a:pt x="1153" y="2581"/>
                    <a:pt x="1060" y="2569"/>
                  </a:cubicBezTo>
                  <a:cubicBezTo>
                    <a:pt x="1044" y="2568"/>
                    <a:pt x="1028" y="2568"/>
                    <a:pt x="1012" y="2568"/>
                  </a:cubicBezTo>
                  <a:cubicBezTo>
                    <a:pt x="836" y="2568"/>
                    <a:pt x="683" y="2625"/>
                    <a:pt x="588" y="2730"/>
                  </a:cubicBezTo>
                  <a:cubicBezTo>
                    <a:pt x="565" y="2753"/>
                    <a:pt x="553" y="2777"/>
                    <a:pt x="542" y="2800"/>
                  </a:cubicBezTo>
                  <a:cubicBezTo>
                    <a:pt x="553" y="2811"/>
                    <a:pt x="565" y="2823"/>
                    <a:pt x="588" y="2834"/>
                  </a:cubicBezTo>
                  <a:cubicBezTo>
                    <a:pt x="864" y="3099"/>
                    <a:pt x="1176" y="3330"/>
                    <a:pt x="1498" y="3537"/>
                  </a:cubicBezTo>
                  <a:cubicBezTo>
                    <a:pt x="1659" y="3641"/>
                    <a:pt x="1809" y="3733"/>
                    <a:pt x="1970" y="3825"/>
                  </a:cubicBezTo>
                  <a:cubicBezTo>
                    <a:pt x="2143" y="3929"/>
                    <a:pt x="2328" y="4021"/>
                    <a:pt x="2500" y="4113"/>
                  </a:cubicBezTo>
                  <a:cubicBezTo>
                    <a:pt x="2673" y="4205"/>
                    <a:pt x="2858" y="4286"/>
                    <a:pt x="3030" y="4378"/>
                  </a:cubicBezTo>
                  <a:cubicBezTo>
                    <a:pt x="3192" y="4447"/>
                    <a:pt x="3353" y="4528"/>
                    <a:pt x="3514" y="4608"/>
                  </a:cubicBezTo>
                  <a:cubicBezTo>
                    <a:pt x="3595" y="4643"/>
                    <a:pt x="3664" y="4689"/>
                    <a:pt x="3745" y="4724"/>
                  </a:cubicBezTo>
                  <a:cubicBezTo>
                    <a:pt x="3825" y="4770"/>
                    <a:pt x="3906" y="4804"/>
                    <a:pt x="3975" y="4850"/>
                  </a:cubicBezTo>
                  <a:cubicBezTo>
                    <a:pt x="4056" y="4896"/>
                    <a:pt x="4136" y="4954"/>
                    <a:pt x="4206" y="5012"/>
                  </a:cubicBezTo>
                  <a:cubicBezTo>
                    <a:pt x="4182" y="4873"/>
                    <a:pt x="4148" y="4735"/>
                    <a:pt x="4125" y="4608"/>
                  </a:cubicBezTo>
                  <a:cubicBezTo>
                    <a:pt x="4044" y="4228"/>
                    <a:pt x="3952" y="3859"/>
                    <a:pt x="3883" y="3491"/>
                  </a:cubicBezTo>
                  <a:cubicBezTo>
                    <a:pt x="3837" y="3295"/>
                    <a:pt x="3802" y="3111"/>
                    <a:pt x="3768" y="2915"/>
                  </a:cubicBezTo>
                  <a:cubicBezTo>
                    <a:pt x="3756" y="2846"/>
                    <a:pt x="3745" y="2777"/>
                    <a:pt x="3733" y="2707"/>
                  </a:cubicBezTo>
                  <a:cubicBezTo>
                    <a:pt x="3595" y="2592"/>
                    <a:pt x="3457" y="2465"/>
                    <a:pt x="3307" y="2362"/>
                  </a:cubicBezTo>
                  <a:cubicBezTo>
                    <a:pt x="3157" y="2247"/>
                    <a:pt x="2996" y="2131"/>
                    <a:pt x="2835" y="2028"/>
                  </a:cubicBezTo>
                  <a:cubicBezTo>
                    <a:pt x="2512" y="1809"/>
                    <a:pt x="2166" y="1624"/>
                    <a:pt x="1832" y="1429"/>
                  </a:cubicBezTo>
                  <a:cubicBezTo>
                    <a:pt x="1498" y="1221"/>
                    <a:pt x="1164" y="1025"/>
                    <a:pt x="864" y="772"/>
                  </a:cubicBezTo>
                  <a:cubicBezTo>
                    <a:pt x="715" y="657"/>
                    <a:pt x="576" y="530"/>
                    <a:pt x="450" y="392"/>
                  </a:cubicBezTo>
                  <a:cubicBezTo>
                    <a:pt x="369" y="323"/>
                    <a:pt x="300" y="242"/>
                    <a:pt x="242" y="173"/>
                  </a:cubicBezTo>
                  <a:cubicBezTo>
                    <a:pt x="196" y="115"/>
                    <a:pt x="150" y="58"/>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7"/>
            <p:cNvSpPr/>
            <p:nvPr/>
          </p:nvSpPr>
          <p:spPr>
            <a:xfrm rot="5581197">
              <a:off x="4886677" y="3222771"/>
              <a:ext cx="475628" cy="591779"/>
            </a:xfrm>
            <a:custGeom>
              <a:avLst/>
              <a:gdLst/>
              <a:ahLst/>
              <a:cxnLst/>
              <a:rect l="l" t="t" r="r" b="b"/>
              <a:pathLst>
                <a:path w="3538" h="4402" extrusionOk="0">
                  <a:moveTo>
                    <a:pt x="738" y="1"/>
                  </a:moveTo>
                  <a:cubicBezTo>
                    <a:pt x="714" y="24"/>
                    <a:pt x="691" y="47"/>
                    <a:pt x="668" y="81"/>
                  </a:cubicBezTo>
                  <a:cubicBezTo>
                    <a:pt x="634" y="127"/>
                    <a:pt x="611" y="173"/>
                    <a:pt x="588" y="219"/>
                  </a:cubicBezTo>
                  <a:cubicBezTo>
                    <a:pt x="553" y="312"/>
                    <a:pt x="530" y="415"/>
                    <a:pt x="530" y="531"/>
                  </a:cubicBezTo>
                  <a:cubicBezTo>
                    <a:pt x="530" y="634"/>
                    <a:pt x="553" y="749"/>
                    <a:pt x="588" y="876"/>
                  </a:cubicBezTo>
                  <a:cubicBezTo>
                    <a:pt x="622" y="1003"/>
                    <a:pt x="668" y="1141"/>
                    <a:pt x="749" y="1314"/>
                  </a:cubicBezTo>
                  <a:cubicBezTo>
                    <a:pt x="795" y="1441"/>
                    <a:pt x="864" y="1567"/>
                    <a:pt x="956" y="1729"/>
                  </a:cubicBezTo>
                  <a:cubicBezTo>
                    <a:pt x="979" y="1786"/>
                    <a:pt x="1014" y="1832"/>
                    <a:pt x="1049" y="1890"/>
                  </a:cubicBezTo>
                  <a:cubicBezTo>
                    <a:pt x="1026" y="1878"/>
                    <a:pt x="1014" y="1867"/>
                    <a:pt x="991" y="1855"/>
                  </a:cubicBezTo>
                  <a:lnTo>
                    <a:pt x="956" y="1832"/>
                  </a:lnTo>
                  <a:cubicBezTo>
                    <a:pt x="853" y="1775"/>
                    <a:pt x="738" y="1729"/>
                    <a:pt x="622" y="1706"/>
                  </a:cubicBezTo>
                  <a:cubicBezTo>
                    <a:pt x="576" y="1694"/>
                    <a:pt x="519" y="1683"/>
                    <a:pt x="461" y="1671"/>
                  </a:cubicBezTo>
                  <a:cubicBezTo>
                    <a:pt x="403" y="1671"/>
                    <a:pt x="334" y="1683"/>
                    <a:pt x="288" y="1683"/>
                  </a:cubicBezTo>
                  <a:cubicBezTo>
                    <a:pt x="242" y="1694"/>
                    <a:pt x="196" y="1717"/>
                    <a:pt x="150" y="1729"/>
                  </a:cubicBezTo>
                  <a:cubicBezTo>
                    <a:pt x="115" y="1752"/>
                    <a:pt x="69" y="1786"/>
                    <a:pt x="23" y="1821"/>
                  </a:cubicBezTo>
                  <a:cubicBezTo>
                    <a:pt x="23" y="1832"/>
                    <a:pt x="12" y="1844"/>
                    <a:pt x="0" y="1855"/>
                  </a:cubicBezTo>
                  <a:cubicBezTo>
                    <a:pt x="150" y="2051"/>
                    <a:pt x="311" y="2236"/>
                    <a:pt x="496" y="2408"/>
                  </a:cubicBezTo>
                  <a:cubicBezTo>
                    <a:pt x="738" y="2616"/>
                    <a:pt x="1003" y="2812"/>
                    <a:pt x="1279" y="2984"/>
                  </a:cubicBezTo>
                  <a:cubicBezTo>
                    <a:pt x="1556" y="3157"/>
                    <a:pt x="1844" y="3307"/>
                    <a:pt x="2132" y="3468"/>
                  </a:cubicBezTo>
                  <a:cubicBezTo>
                    <a:pt x="2408" y="3630"/>
                    <a:pt x="2696" y="3791"/>
                    <a:pt x="2973" y="3975"/>
                  </a:cubicBezTo>
                  <a:cubicBezTo>
                    <a:pt x="3168" y="4102"/>
                    <a:pt x="3364" y="4240"/>
                    <a:pt x="3537" y="4402"/>
                  </a:cubicBezTo>
                  <a:cubicBezTo>
                    <a:pt x="3526" y="4344"/>
                    <a:pt x="3514" y="4286"/>
                    <a:pt x="3503" y="4229"/>
                  </a:cubicBezTo>
                  <a:cubicBezTo>
                    <a:pt x="3433" y="3825"/>
                    <a:pt x="3364" y="3422"/>
                    <a:pt x="3295" y="3019"/>
                  </a:cubicBezTo>
                  <a:cubicBezTo>
                    <a:pt x="3261" y="2777"/>
                    <a:pt x="3215" y="2535"/>
                    <a:pt x="3180" y="2293"/>
                  </a:cubicBezTo>
                  <a:cubicBezTo>
                    <a:pt x="3111" y="2213"/>
                    <a:pt x="3030" y="2143"/>
                    <a:pt x="2950" y="2063"/>
                  </a:cubicBezTo>
                  <a:cubicBezTo>
                    <a:pt x="2869" y="1994"/>
                    <a:pt x="2788" y="1913"/>
                    <a:pt x="2708" y="1832"/>
                  </a:cubicBezTo>
                  <a:cubicBezTo>
                    <a:pt x="2615" y="1752"/>
                    <a:pt x="2523" y="1671"/>
                    <a:pt x="2431" y="1590"/>
                  </a:cubicBezTo>
                  <a:cubicBezTo>
                    <a:pt x="2350" y="1510"/>
                    <a:pt x="2258" y="1441"/>
                    <a:pt x="2178" y="1372"/>
                  </a:cubicBezTo>
                  <a:cubicBezTo>
                    <a:pt x="2005" y="1222"/>
                    <a:pt x="1820" y="1072"/>
                    <a:pt x="1648" y="922"/>
                  </a:cubicBezTo>
                  <a:cubicBezTo>
                    <a:pt x="1475" y="772"/>
                    <a:pt x="1302" y="611"/>
                    <a:pt x="1129" y="450"/>
                  </a:cubicBezTo>
                  <a:cubicBezTo>
                    <a:pt x="991" y="300"/>
                    <a:pt x="864" y="150"/>
                    <a:pt x="7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7"/>
            <p:cNvSpPr/>
            <p:nvPr/>
          </p:nvSpPr>
          <p:spPr>
            <a:xfrm rot="5581197">
              <a:off x="5167240" y="3647204"/>
              <a:ext cx="134" cy="134"/>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7"/>
            <p:cNvSpPr/>
            <p:nvPr/>
          </p:nvSpPr>
          <p:spPr>
            <a:xfrm rot="5581197">
              <a:off x="5181556" y="3355728"/>
              <a:ext cx="317668" cy="401286"/>
            </a:xfrm>
            <a:custGeom>
              <a:avLst/>
              <a:gdLst/>
              <a:ahLst/>
              <a:cxnLst/>
              <a:rect l="l" t="t" r="r" b="b"/>
              <a:pathLst>
                <a:path w="2363" h="2985" extrusionOk="0">
                  <a:moveTo>
                    <a:pt x="1879" y="553"/>
                  </a:moveTo>
                  <a:lnTo>
                    <a:pt x="1879" y="553"/>
                  </a:lnTo>
                  <a:cubicBezTo>
                    <a:pt x="1882" y="557"/>
                    <a:pt x="1886" y="560"/>
                    <a:pt x="1890" y="563"/>
                  </a:cubicBezTo>
                  <a:lnTo>
                    <a:pt x="1890" y="563"/>
                  </a:lnTo>
                  <a:cubicBezTo>
                    <a:pt x="1889" y="553"/>
                    <a:pt x="1879" y="553"/>
                    <a:pt x="1879" y="553"/>
                  </a:cubicBezTo>
                  <a:close/>
                  <a:moveTo>
                    <a:pt x="1291" y="0"/>
                  </a:moveTo>
                  <a:cubicBezTo>
                    <a:pt x="1268" y="93"/>
                    <a:pt x="1256" y="185"/>
                    <a:pt x="1245" y="277"/>
                  </a:cubicBezTo>
                  <a:cubicBezTo>
                    <a:pt x="1187" y="646"/>
                    <a:pt x="1210" y="1026"/>
                    <a:pt x="1222" y="1348"/>
                  </a:cubicBezTo>
                  <a:cubicBezTo>
                    <a:pt x="1164" y="1245"/>
                    <a:pt x="1084" y="1153"/>
                    <a:pt x="1014" y="1072"/>
                  </a:cubicBezTo>
                  <a:cubicBezTo>
                    <a:pt x="911" y="968"/>
                    <a:pt x="807" y="888"/>
                    <a:pt x="703" y="818"/>
                  </a:cubicBezTo>
                  <a:cubicBezTo>
                    <a:pt x="593" y="758"/>
                    <a:pt x="491" y="724"/>
                    <a:pt x="390" y="724"/>
                  </a:cubicBezTo>
                  <a:cubicBezTo>
                    <a:pt x="376" y="724"/>
                    <a:pt x="361" y="725"/>
                    <a:pt x="346" y="726"/>
                  </a:cubicBezTo>
                  <a:cubicBezTo>
                    <a:pt x="289" y="726"/>
                    <a:pt x="231" y="738"/>
                    <a:pt x="173" y="761"/>
                  </a:cubicBezTo>
                  <a:cubicBezTo>
                    <a:pt x="150" y="772"/>
                    <a:pt x="116" y="784"/>
                    <a:pt x="93" y="795"/>
                  </a:cubicBezTo>
                  <a:cubicBezTo>
                    <a:pt x="58" y="818"/>
                    <a:pt x="24" y="841"/>
                    <a:pt x="1" y="865"/>
                  </a:cubicBezTo>
                  <a:cubicBezTo>
                    <a:pt x="185" y="1083"/>
                    <a:pt x="381" y="1291"/>
                    <a:pt x="600" y="1487"/>
                  </a:cubicBezTo>
                  <a:lnTo>
                    <a:pt x="600" y="1498"/>
                  </a:lnTo>
                  <a:cubicBezTo>
                    <a:pt x="761" y="1636"/>
                    <a:pt x="922" y="1775"/>
                    <a:pt x="1084" y="1901"/>
                  </a:cubicBezTo>
                  <a:cubicBezTo>
                    <a:pt x="1245" y="2040"/>
                    <a:pt x="1418" y="2166"/>
                    <a:pt x="1579" y="2305"/>
                  </a:cubicBezTo>
                  <a:cubicBezTo>
                    <a:pt x="1752" y="2431"/>
                    <a:pt x="1913" y="2570"/>
                    <a:pt x="2074" y="2708"/>
                  </a:cubicBezTo>
                  <a:cubicBezTo>
                    <a:pt x="2178" y="2800"/>
                    <a:pt x="2270" y="2892"/>
                    <a:pt x="2362" y="2984"/>
                  </a:cubicBezTo>
                  <a:cubicBezTo>
                    <a:pt x="2293" y="2500"/>
                    <a:pt x="2236" y="2005"/>
                    <a:pt x="2178" y="1510"/>
                  </a:cubicBezTo>
                  <a:cubicBezTo>
                    <a:pt x="2155" y="1268"/>
                    <a:pt x="2132" y="1014"/>
                    <a:pt x="2109" y="772"/>
                  </a:cubicBezTo>
                  <a:cubicBezTo>
                    <a:pt x="2032" y="696"/>
                    <a:pt x="1966" y="629"/>
                    <a:pt x="1890" y="563"/>
                  </a:cubicBezTo>
                  <a:lnTo>
                    <a:pt x="1890" y="563"/>
                  </a:lnTo>
                  <a:cubicBezTo>
                    <a:pt x="1890" y="564"/>
                    <a:pt x="1890" y="564"/>
                    <a:pt x="1890" y="565"/>
                  </a:cubicBezTo>
                  <a:cubicBezTo>
                    <a:pt x="1763" y="450"/>
                    <a:pt x="1648" y="346"/>
                    <a:pt x="1521" y="231"/>
                  </a:cubicBezTo>
                  <a:cubicBezTo>
                    <a:pt x="1441" y="150"/>
                    <a:pt x="1360" y="81"/>
                    <a:pt x="12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7"/>
            <p:cNvSpPr/>
            <p:nvPr/>
          </p:nvSpPr>
          <p:spPr>
            <a:xfrm rot="5581197">
              <a:off x="5493477" y="3543203"/>
              <a:ext cx="105531" cy="189149"/>
            </a:xfrm>
            <a:custGeom>
              <a:avLst/>
              <a:gdLst/>
              <a:ahLst/>
              <a:cxnLst/>
              <a:rect l="l" t="t" r="r" b="b"/>
              <a:pathLst>
                <a:path w="785" h="1407" extrusionOk="0">
                  <a:moveTo>
                    <a:pt x="715" y="1"/>
                  </a:moveTo>
                  <a:cubicBezTo>
                    <a:pt x="646" y="12"/>
                    <a:pt x="589" y="24"/>
                    <a:pt x="542" y="47"/>
                  </a:cubicBezTo>
                  <a:cubicBezTo>
                    <a:pt x="485" y="58"/>
                    <a:pt x="439" y="81"/>
                    <a:pt x="381" y="116"/>
                  </a:cubicBezTo>
                  <a:cubicBezTo>
                    <a:pt x="301" y="173"/>
                    <a:pt x="220" y="254"/>
                    <a:pt x="151" y="358"/>
                  </a:cubicBezTo>
                  <a:cubicBezTo>
                    <a:pt x="93" y="438"/>
                    <a:pt x="47" y="542"/>
                    <a:pt x="1" y="669"/>
                  </a:cubicBezTo>
                  <a:lnTo>
                    <a:pt x="1" y="692"/>
                  </a:lnTo>
                  <a:cubicBezTo>
                    <a:pt x="47" y="749"/>
                    <a:pt x="105" y="807"/>
                    <a:pt x="162" y="853"/>
                  </a:cubicBezTo>
                  <a:cubicBezTo>
                    <a:pt x="220" y="911"/>
                    <a:pt x="277" y="957"/>
                    <a:pt x="335" y="1014"/>
                  </a:cubicBezTo>
                  <a:cubicBezTo>
                    <a:pt x="404" y="1060"/>
                    <a:pt x="462" y="1118"/>
                    <a:pt x="519" y="1164"/>
                  </a:cubicBezTo>
                  <a:cubicBezTo>
                    <a:pt x="589" y="1222"/>
                    <a:pt x="646" y="1268"/>
                    <a:pt x="704" y="1325"/>
                  </a:cubicBezTo>
                  <a:cubicBezTo>
                    <a:pt x="738" y="1348"/>
                    <a:pt x="761" y="1372"/>
                    <a:pt x="784" y="1406"/>
                  </a:cubicBezTo>
                  <a:cubicBezTo>
                    <a:pt x="784" y="1291"/>
                    <a:pt x="773" y="1176"/>
                    <a:pt x="761" y="1072"/>
                  </a:cubicBezTo>
                  <a:cubicBezTo>
                    <a:pt x="738" y="715"/>
                    <a:pt x="727" y="358"/>
                    <a:pt x="7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7"/>
            <p:cNvSpPr/>
            <p:nvPr/>
          </p:nvSpPr>
          <p:spPr>
            <a:xfrm rot="5581197">
              <a:off x="4427108" y="3704614"/>
              <a:ext cx="229345" cy="492567"/>
            </a:xfrm>
            <a:custGeom>
              <a:avLst/>
              <a:gdLst/>
              <a:ahLst/>
              <a:cxnLst/>
              <a:rect l="l" t="t" r="r" b="b"/>
              <a:pathLst>
                <a:path w="1706" h="3664" extrusionOk="0">
                  <a:moveTo>
                    <a:pt x="1601" y="0"/>
                  </a:moveTo>
                  <a:cubicBezTo>
                    <a:pt x="1486" y="242"/>
                    <a:pt x="1360" y="484"/>
                    <a:pt x="1221" y="715"/>
                  </a:cubicBezTo>
                  <a:cubicBezTo>
                    <a:pt x="1060" y="968"/>
                    <a:pt x="910" y="1221"/>
                    <a:pt x="749" y="1475"/>
                  </a:cubicBezTo>
                  <a:cubicBezTo>
                    <a:pt x="714" y="1544"/>
                    <a:pt x="668" y="1613"/>
                    <a:pt x="634" y="1682"/>
                  </a:cubicBezTo>
                  <a:cubicBezTo>
                    <a:pt x="599" y="1740"/>
                    <a:pt x="565" y="1797"/>
                    <a:pt x="530" y="1855"/>
                  </a:cubicBezTo>
                  <a:cubicBezTo>
                    <a:pt x="461" y="1959"/>
                    <a:pt x="392" y="2074"/>
                    <a:pt x="334" y="2178"/>
                  </a:cubicBezTo>
                  <a:cubicBezTo>
                    <a:pt x="265" y="2293"/>
                    <a:pt x="184" y="2408"/>
                    <a:pt x="127" y="2512"/>
                  </a:cubicBezTo>
                  <a:cubicBezTo>
                    <a:pt x="92" y="2581"/>
                    <a:pt x="69" y="2638"/>
                    <a:pt x="35" y="2696"/>
                  </a:cubicBezTo>
                  <a:cubicBezTo>
                    <a:pt x="23" y="2742"/>
                    <a:pt x="12" y="2777"/>
                    <a:pt x="0" y="2811"/>
                  </a:cubicBezTo>
                  <a:cubicBezTo>
                    <a:pt x="0" y="2846"/>
                    <a:pt x="12" y="2880"/>
                    <a:pt x="12" y="2915"/>
                  </a:cubicBezTo>
                  <a:cubicBezTo>
                    <a:pt x="46" y="3168"/>
                    <a:pt x="69" y="3410"/>
                    <a:pt x="69" y="3664"/>
                  </a:cubicBezTo>
                  <a:cubicBezTo>
                    <a:pt x="81" y="3664"/>
                    <a:pt x="92" y="3652"/>
                    <a:pt x="92" y="3641"/>
                  </a:cubicBezTo>
                  <a:cubicBezTo>
                    <a:pt x="138" y="3560"/>
                    <a:pt x="196" y="3480"/>
                    <a:pt x="254" y="3376"/>
                  </a:cubicBezTo>
                  <a:cubicBezTo>
                    <a:pt x="300" y="3295"/>
                    <a:pt x="357" y="3203"/>
                    <a:pt x="415" y="3088"/>
                  </a:cubicBezTo>
                  <a:cubicBezTo>
                    <a:pt x="519" y="2903"/>
                    <a:pt x="611" y="2708"/>
                    <a:pt x="714" y="2500"/>
                  </a:cubicBezTo>
                  <a:lnTo>
                    <a:pt x="841" y="2247"/>
                  </a:lnTo>
                  <a:cubicBezTo>
                    <a:pt x="887" y="2132"/>
                    <a:pt x="945" y="2016"/>
                    <a:pt x="1002" y="1901"/>
                  </a:cubicBezTo>
                  <a:lnTo>
                    <a:pt x="1048" y="1809"/>
                  </a:lnTo>
                  <a:cubicBezTo>
                    <a:pt x="1106" y="1682"/>
                    <a:pt x="1164" y="1556"/>
                    <a:pt x="1233" y="1440"/>
                  </a:cubicBezTo>
                  <a:lnTo>
                    <a:pt x="1313" y="1291"/>
                  </a:lnTo>
                  <a:cubicBezTo>
                    <a:pt x="1417" y="1106"/>
                    <a:pt x="1532" y="910"/>
                    <a:pt x="1624" y="691"/>
                  </a:cubicBezTo>
                  <a:cubicBezTo>
                    <a:pt x="1682" y="553"/>
                    <a:pt x="1705" y="438"/>
                    <a:pt x="1705" y="334"/>
                  </a:cubicBezTo>
                  <a:cubicBezTo>
                    <a:pt x="1705" y="265"/>
                    <a:pt x="1694" y="208"/>
                    <a:pt x="1682" y="150"/>
                  </a:cubicBezTo>
                  <a:cubicBezTo>
                    <a:pt x="1659" y="104"/>
                    <a:pt x="1636" y="46"/>
                    <a:pt x="1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7"/>
            <p:cNvSpPr/>
            <p:nvPr/>
          </p:nvSpPr>
          <p:spPr>
            <a:xfrm rot="5581197">
              <a:off x="4640139" y="3599379"/>
              <a:ext cx="282043" cy="684673"/>
            </a:xfrm>
            <a:custGeom>
              <a:avLst/>
              <a:gdLst/>
              <a:ahLst/>
              <a:cxnLst/>
              <a:rect l="l" t="t" r="r" b="b"/>
              <a:pathLst>
                <a:path w="2098" h="5093" extrusionOk="0">
                  <a:moveTo>
                    <a:pt x="1810" y="1"/>
                  </a:moveTo>
                  <a:cubicBezTo>
                    <a:pt x="1706" y="300"/>
                    <a:pt x="1591" y="611"/>
                    <a:pt x="1476" y="911"/>
                  </a:cubicBezTo>
                  <a:cubicBezTo>
                    <a:pt x="1337" y="1233"/>
                    <a:pt x="1188" y="1545"/>
                    <a:pt x="1026" y="1867"/>
                  </a:cubicBezTo>
                  <a:cubicBezTo>
                    <a:pt x="946" y="2028"/>
                    <a:pt x="853" y="2190"/>
                    <a:pt x="761" y="2339"/>
                  </a:cubicBezTo>
                  <a:cubicBezTo>
                    <a:pt x="681" y="2489"/>
                    <a:pt x="588" y="2639"/>
                    <a:pt x="496" y="2789"/>
                  </a:cubicBezTo>
                  <a:cubicBezTo>
                    <a:pt x="404" y="2939"/>
                    <a:pt x="312" y="3100"/>
                    <a:pt x="220" y="3261"/>
                  </a:cubicBezTo>
                  <a:cubicBezTo>
                    <a:pt x="174" y="3330"/>
                    <a:pt x="128" y="3411"/>
                    <a:pt x="93" y="3480"/>
                  </a:cubicBezTo>
                  <a:cubicBezTo>
                    <a:pt x="59" y="3538"/>
                    <a:pt x="24" y="3607"/>
                    <a:pt x="1" y="3664"/>
                  </a:cubicBezTo>
                  <a:cubicBezTo>
                    <a:pt x="47" y="3860"/>
                    <a:pt x="93" y="4068"/>
                    <a:pt x="139" y="4263"/>
                  </a:cubicBezTo>
                  <a:cubicBezTo>
                    <a:pt x="208" y="4540"/>
                    <a:pt x="266" y="4816"/>
                    <a:pt x="324" y="5093"/>
                  </a:cubicBezTo>
                  <a:cubicBezTo>
                    <a:pt x="335" y="5047"/>
                    <a:pt x="358" y="5001"/>
                    <a:pt x="381" y="4955"/>
                  </a:cubicBezTo>
                  <a:cubicBezTo>
                    <a:pt x="462" y="4805"/>
                    <a:pt x="554" y="4667"/>
                    <a:pt x="646" y="4528"/>
                  </a:cubicBezTo>
                  <a:cubicBezTo>
                    <a:pt x="646" y="4528"/>
                    <a:pt x="646" y="4540"/>
                    <a:pt x="646" y="4540"/>
                  </a:cubicBezTo>
                  <a:cubicBezTo>
                    <a:pt x="692" y="4459"/>
                    <a:pt x="750" y="4379"/>
                    <a:pt x="796" y="4298"/>
                  </a:cubicBezTo>
                  <a:cubicBezTo>
                    <a:pt x="853" y="4206"/>
                    <a:pt x="900" y="4125"/>
                    <a:pt x="957" y="4033"/>
                  </a:cubicBezTo>
                  <a:cubicBezTo>
                    <a:pt x="1072" y="3849"/>
                    <a:pt x="1199" y="3664"/>
                    <a:pt x="1314" y="3480"/>
                  </a:cubicBezTo>
                  <a:cubicBezTo>
                    <a:pt x="1429" y="3296"/>
                    <a:pt x="1545" y="3100"/>
                    <a:pt x="1660" y="2916"/>
                  </a:cubicBezTo>
                  <a:cubicBezTo>
                    <a:pt x="1752" y="2754"/>
                    <a:pt x="1833" y="2604"/>
                    <a:pt x="1913" y="2432"/>
                  </a:cubicBezTo>
                  <a:cubicBezTo>
                    <a:pt x="1902" y="2420"/>
                    <a:pt x="1879" y="2409"/>
                    <a:pt x="1856" y="2397"/>
                  </a:cubicBezTo>
                  <a:cubicBezTo>
                    <a:pt x="1821" y="2374"/>
                    <a:pt x="1775" y="2363"/>
                    <a:pt x="1741" y="2351"/>
                  </a:cubicBezTo>
                  <a:cubicBezTo>
                    <a:pt x="1720" y="2348"/>
                    <a:pt x="1700" y="2347"/>
                    <a:pt x="1680" y="2347"/>
                  </a:cubicBezTo>
                  <a:cubicBezTo>
                    <a:pt x="1620" y="2347"/>
                    <a:pt x="1559" y="2360"/>
                    <a:pt x="1499" y="2386"/>
                  </a:cubicBezTo>
                  <a:cubicBezTo>
                    <a:pt x="1476" y="2397"/>
                    <a:pt x="1453" y="2409"/>
                    <a:pt x="1441" y="2420"/>
                  </a:cubicBezTo>
                  <a:cubicBezTo>
                    <a:pt x="1476" y="2363"/>
                    <a:pt x="1510" y="2316"/>
                    <a:pt x="1545" y="2259"/>
                  </a:cubicBezTo>
                  <a:cubicBezTo>
                    <a:pt x="1706" y="1994"/>
                    <a:pt x="1821" y="1740"/>
                    <a:pt x="1925" y="1487"/>
                  </a:cubicBezTo>
                  <a:cubicBezTo>
                    <a:pt x="2040" y="1210"/>
                    <a:pt x="2098" y="945"/>
                    <a:pt x="2098" y="715"/>
                  </a:cubicBezTo>
                  <a:cubicBezTo>
                    <a:pt x="2098" y="588"/>
                    <a:pt x="2086" y="462"/>
                    <a:pt x="2052" y="358"/>
                  </a:cubicBezTo>
                  <a:cubicBezTo>
                    <a:pt x="2006" y="220"/>
                    <a:pt x="1936" y="104"/>
                    <a:pt x="1844" y="24"/>
                  </a:cubicBezTo>
                  <a:cubicBezTo>
                    <a:pt x="1833" y="12"/>
                    <a:pt x="1821" y="12"/>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7"/>
            <p:cNvSpPr/>
            <p:nvPr/>
          </p:nvSpPr>
          <p:spPr>
            <a:xfrm rot="5581197">
              <a:off x="4892848" y="3508745"/>
              <a:ext cx="303687" cy="779181"/>
            </a:xfrm>
            <a:custGeom>
              <a:avLst/>
              <a:gdLst/>
              <a:ahLst/>
              <a:cxnLst/>
              <a:rect l="l" t="t" r="r" b="b"/>
              <a:pathLst>
                <a:path w="2259" h="5796" extrusionOk="0">
                  <a:moveTo>
                    <a:pt x="1452" y="0"/>
                  </a:moveTo>
                  <a:cubicBezTo>
                    <a:pt x="1429" y="127"/>
                    <a:pt x="1406" y="254"/>
                    <a:pt x="1371" y="380"/>
                  </a:cubicBezTo>
                  <a:cubicBezTo>
                    <a:pt x="1325" y="530"/>
                    <a:pt x="1279" y="691"/>
                    <a:pt x="1233" y="841"/>
                  </a:cubicBezTo>
                  <a:cubicBezTo>
                    <a:pt x="1129" y="1152"/>
                    <a:pt x="1002" y="1463"/>
                    <a:pt x="876" y="1763"/>
                  </a:cubicBezTo>
                  <a:cubicBezTo>
                    <a:pt x="737" y="2062"/>
                    <a:pt x="599" y="2362"/>
                    <a:pt x="449" y="2661"/>
                  </a:cubicBezTo>
                  <a:lnTo>
                    <a:pt x="230" y="3111"/>
                  </a:lnTo>
                  <a:cubicBezTo>
                    <a:pt x="161" y="3261"/>
                    <a:pt x="81" y="3410"/>
                    <a:pt x="0" y="3560"/>
                  </a:cubicBezTo>
                  <a:cubicBezTo>
                    <a:pt x="46" y="3790"/>
                    <a:pt x="92" y="4032"/>
                    <a:pt x="138" y="4263"/>
                  </a:cubicBezTo>
                  <a:cubicBezTo>
                    <a:pt x="184" y="4470"/>
                    <a:pt x="219" y="4666"/>
                    <a:pt x="265" y="4873"/>
                  </a:cubicBezTo>
                  <a:cubicBezTo>
                    <a:pt x="300" y="5069"/>
                    <a:pt x="346" y="5265"/>
                    <a:pt x="392" y="5461"/>
                  </a:cubicBezTo>
                  <a:cubicBezTo>
                    <a:pt x="415" y="5565"/>
                    <a:pt x="438" y="5680"/>
                    <a:pt x="461" y="5795"/>
                  </a:cubicBezTo>
                  <a:cubicBezTo>
                    <a:pt x="484" y="5761"/>
                    <a:pt x="495" y="5737"/>
                    <a:pt x="507" y="5703"/>
                  </a:cubicBezTo>
                  <a:cubicBezTo>
                    <a:pt x="541" y="5622"/>
                    <a:pt x="588" y="5553"/>
                    <a:pt x="622" y="5472"/>
                  </a:cubicBezTo>
                  <a:cubicBezTo>
                    <a:pt x="714" y="5311"/>
                    <a:pt x="818" y="5161"/>
                    <a:pt x="910" y="5012"/>
                  </a:cubicBezTo>
                  <a:cubicBezTo>
                    <a:pt x="1002" y="4850"/>
                    <a:pt x="1106" y="4701"/>
                    <a:pt x="1198" y="4539"/>
                  </a:cubicBezTo>
                  <a:cubicBezTo>
                    <a:pt x="1290" y="4401"/>
                    <a:pt x="1371" y="4240"/>
                    <a:pt x="1452" y="4090"/>
                  </a:cubicBezTo>
                  <a:cubicBezTo>
                    <a:pt x="1624" y="3779"/>
                    <a:pt x="1774" y="3468"/>
                    <a:pt x="1912" y="3145"/>
                  </a:cubicBezTo>
                  <a:cubicBezTo>
                    <a:pt x="2039" y="2857"/>
                    <a:pt x="2154" y="2558"/>
                    <a:pt x="2258" y="2258"/>
                  </a:cubicBezTo>
                  <a:cubicBezTo>
                    <a:pt x="2200" y="2235"/>
                    <a:pt x="2131" y="2224"/>
                    <a:pt x="2062" y="2224"/>
                  </a:cubicBezTo>
                  <a:cubicBezTo>
                    <a:pt x="1970" y="2235"/>
                    <a:pt x="1878" y="2281"/>
                    <a:pt x="1763" y="2362"/>
                  </a:cubicBezTo>
                  <a:cubicBezTo>
                    <a:pt x="1717" y="2396"/>
                    <a:pt x="1671" y="2443"/>
                    <a:pt x="1613" y="2500"/>
                  </a:cubicBezTo>
                  <a:cubicBezTo>
                    <a:pt x="1647" y="2419"/>
                    <a:pt x="1682" y="2339"/>
                    <a:pt x="1717" y="2258"/>
                  </a:cubicBezTo>
                  <a:cubicBezTo>
                    <a:pt x="1832" y="1970"/>
                    <a:pt x="1901" y="1694"/>
                    <a:pt x="1947" y="1417"/>
                  </a:cubicBezTo>
                  <a:cubicBezTo>
                    <a:pt x="1993" y="1095"/>
                    <a:pt x="1993" y="830"/>
                    <a:pt x="1924" y="599"/>
                  </a:cubicBezTo>
                  <a:cubicBezTo>
                    <a:pt x="1889" y="472"/>
                    <a:pt x="1820" y="346"/>
                    <a:pt x="1740" y="231"/>
                  </a:cubicBezTo>
                  <a:cubicBezTo>
                    <a:pt x="1694" y="173"/>
                    <a:pt x="1659" y="127"/>
                    <a:pt x="1613" y="92"/>
                  </a:cubicBezTo>
                  <a:cubicBezTo>
                    <a:pt x="1590" y="81"/>
                    <a:pt x="1567" y="58"/>
                    <a:pt x="1544" y="46"/>
                  </a:cubicBezTo>
                  <a:lnTo>
                    <a:pt x="1521" y="35"/>
                  </a:lnTo>
                  <a:cubicBezTo>
                    <a:pt x="1498" y="23"/>
                    <a:pt x="1475" y="12"/>
                    <a:pt x="14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7"/>
            <p:cNvSpPr/>
            <p:nvPr/>
          </p:nvSpPr>
          <p:spPr>
            <a:xfrm rot="5581197">
              <a:off x="5134100" y="3552292"/>
              <a:ext cx="243326" cy="542173"/>
            </a:xfrm>
            <a:custGeom>
              <a:avLst/>
              <a:gdLst/>
              <a:ahLst/>
              <a:cxnLst/>
              <a:rect l="l" t="t" r="r" b="b"/>
              <a:pathLst>
                <a:path w="1810" h="4033" extrusionOk="0">
                  <a:moveTo>
                    <a:pt x="634" y="0"/>
                  </a:moveTo>
                  <a:cubicBezTo>
                    <a:pt x="611" y="81"/>
                    <a:pt x="588" y="162"/>
                    <a:pt x="553" y="231"/>
                  </a:cubicBezTo>
                  <a:cubicBezTo>
                    <a:pt x="496" y="381"/>
                    <a:pt x="427" y="530"/>
                    <a:pt x="369" y="680"/>
                  </a:cubicBezTo>
                  <a:cubicBezTo>
                    <a:pt x="300" y="830"/>
                    <a:pt x="231" y="968"/>
                    <a:pt x="173" y="1118"/>
                  </a:cubicBezTo>
                  <a:cubicBezTo>
                    <a:pt x="139" y="1187"/>
                    <a:pt x="104" y="1256"/>
                    <a:pt x="81" y="1337"/>
                  </a:cubicBezTo>
                  <a:cubicBezTo>
                    <a:pt x="58" y="1394"/>
                    <a:pt x="35" y="1452"/>
                    <a:pt x="0" y="1521"/>
                  </a:cubicBezTo>
                  <a:cubicBezTo>
                    <a:pt x="35" y="1855"/>
                    <a:pt x="81" y="2189"/>
                    <a:pt x="127" y="2512"/>
                  </a:cubicBezTo>
                  <a:cubicBezTo>
                    <a:pt x="208" y="3019"/>
                    <a:pt x="288" y="3526"/>
                    <a:pt x="392" y="4033"/>
                  </a:cubicBezTo>
                  <a:cubicBezTo>
                    <a:pt x="427" y="3964"/>
                    <a:pt x="461" y="3883"/>
                    <a:pt x="496" y="3802"/>
                  </a:cubicBezTo>
                  <a:cubicBezTo>
                    <a:pt x="553" y="3687"/>
                    <a:pt x="611" y="3572"/>
                    <a:pt x="680" y="3445"/>
                  </a:cubicBezTo>
                  <a:cubicBezTo>
                    <a:pt x="795" y="3215"/>
                    <a:pt x="910" y="2984"/>
                    <a:pt x="1026" y="2754"/>
                  </a:cubicBezTo>
                  <a:cubicBezTo>
                    <a:pt x="1245" y="2305"/>
                    <a:pt x="1452" y="1832"/>
                    <a:pt x="1613" y="1360"/>
                  </a:cubicBezTo>
                  <a:cubicBezTo>
                    <a:pt x="1682" y="1118"/>
                    <a:pt x="1751" y="876"/>
                    <a:pt x="1809" y="634"/>
                  </a:cubicBezTo>
                  <a:cubicBezTo>
                    <a:pt x="1774" y="623"/>
                    <a:pt x="1728" y="623"/>
                    <a:pt x="1694" y="623"/>
                  </a:cubicBezTo>
                  <a:cubicBezTo>
                    <a:pt x="1636" y="623"/>
                    <a:pt x="1579" y="623"/>
                    <a:pt x="1509" y="646"/>
                  </a:cubicBezTo>
                  <a:cubicBezTo>
                    <a:pt x="1406" y="680"/>
                    <a:pt x="1302" y="749"/>
                    <a:pt x="1187" y="853"/>
                  </a:cubicBezTo>
                  <a:cubicBezTo>
                    <a:pt x="1095" y="945"/>
                    <a:pt x="1003" y="1049"/>
                    <a:pt x="922" y="1187"/>
                  </a:cubicBezTo>
                  <a:cubicBezTo>
                    <a:pt x="899" y="1222"/>
                    <a:pt x="876" y="1268"/>
                    <a:pt x="853" y="1314"/>
                  </a:cubicBezTo>
                  <a:cubicBezTo>
                    <a:pt x="841" y="1187"/>
                    <a:pt x="830" y="1060"/>
                    <a:pt x="818" y="945"/>
                  </a:cubicBezTo>
                  <a:cubicBezTo>
                    <a:pt x="795" y="726"/>
                    <a:pt x="761" y="427"/>
                    <a:pt x="680" y="139"/>
                  </a:cubicBezTo>
                  <a:cubicBezTo>
                    <a:pt x="668" y="93"/>
                    <a:pt x="657" y="47"/>
                    <a:pt x="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7"/>
            <p:cNvSpPr/>
            <p:nvPr/>
          </p:nvSpPr>
          <p:spPr>
            <a:xfrm rot="5581197">
              <a:off x="5444578" y="3604321"/>
              <a:ext cx="103918" cy="277338"/>
            </a:xfrm>
            <a:custGeom>
              <a:avLst/>
              <a:gdLst/>
              <a:ahLst/>
              <a:cxnLst/>
              <a:rect l="l" t="t" r="r" b="b"/>
              <a:pathLst>
                <a:path w="773" h="2063" extrusionOk="0">
                  <a:moveTo>
                    <a:pt x="0" y="1"/>
                  </a:moveTo>
                  <a:cubicBezTo>
                    <a:pt x="12" y="289"/>
                    <a:pt x="23" y="577"/>
                    <a:pt x="35" y="865"/>
                  </a:cubicBezTo>
                  <a:cubicBezTo>
                    <a:pt x="70" y="1256"/>
                    <a:pt x="104" y="1660"/>
                    <a:pt x="139" y="2063"/>
                  </a:cubicBezTo>
                  <a:lnTo>
                    <a:pt x="150" y="2063"/>
                  </a:lnTo>
                  <a:cubicBezTo>
                    <a:pt x="173" y="1994"/>
                    <a:pt x="196" y="1925"/>
                    <a:pt x="231" y="1867"/>
                  </a:cubicBezTo>
                  <a:cubicBezTo>
                    <a:pt x="288" y="1740"/>
                    <a:pt x="358" y="1602"/>
                    <a:pt x="415" y="1475"/>
                  </a:cubicBezTo>
                  <a:cubicBezTo>
                    <a:pt x="553" y="1210"/>
                    <a:pt x="680" y="945"/>
                    <a:pt x="772" y="669"/>
                  </a:cubicBezTo>
                  <a:cubicBezTo>
                    <a:pt x="749" y="623"/>
                    <a:pt x="738" y="577"/>
                    <a:pt x="715" y="542"/>
                  </a:cubicBezTo>
                  <a:cubicBezTo>
                    <a:pt x="669" y="427"/>
                    <a:pt x="600" y="323"/>
                    <a:pt x="519" y="243"/>
                  </a:cubicBezTo>
                  <a:cubicBezTo>
                    <a:pt x="484" y="196"/>
                    <a:pt x="438" y="162"/>
                    <a:pt x="392" y="127"/>
                  </a:cubicBezTo>
                  <a:cubicBezTo>
                    <a:pt x="381" y="116"/>
                    <a:pt x="358" y="93"/>
                    <a:pt x="335" y="93"/>
                  </a:cubicBezTo>
                  <a:cubicBezTo>
                    <a:pt x="312" y="70"/>
                    <a:pt x="277" y="58"/>
                    <a:pt x="242" y="47"/>
                  </a:cubicBezTo>
                  <a:cubicBezTo>
                    <a:pt x="185" y="24"/>
                    <a:pt x="127" y="12"/>
                    <a:pt x="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7"/>
            <p:cNvSpPr/>
            <p:nvPr/>
          </p:nvSpPr>
          <p:spPr>
            <a:xfrm rot="5581197">
              <a:off x="4044975" y="3894112"/>
              <a:ext cx="297503" cy="207029"/>
            </a:xfrm>
            <a:custGeom>
              <a:avLst/>
              <a:gdLst/>
              <a:ahLst/>
              <a:cxnLst/>
              <a:rect l="l" t="t" r="r" b="b"/>
              <a:pathLst>
                <a:path w="2213" h="1540" extrusionOk="0">
                  <a:moveTo>
                    <a:pt x="0" y="0"/>
                  </a:moveTo>
                  <a:lnTo>
                    <a:pt x="0" y="0"/>
                  </a:lnTo>
                  <a:cubicBezTo>
                    <a:pt x="139" y="346"/>
                    <a:pt x="404" y="611"/>
                    <a:pt x="611" y="807"/>
                  </a:cubicBezTo>
                  <a:cubicBezTo>
                    <a:pt x="738" y="922"/>
                    <a:pt x="865" y="1026"/>
                    <a:pt x="991" y="1129"/>
                  </a:cubicBezTo>
                  <a:cubicBezTo>
                    <a:pt x="1049" y="1175"/>
                    <a:pt x="1118" y="1221"/>
                    <a:pt x="1199" y="1268"/>
                  </a:cubicBezTo>
                  <a:cubicBezTo>
                    <a:pt x="1222" y="1279"/>
                    <a:pt x="1245" y="1291"/>
                    <a:pt x="1268" y="1314"/>
                  </a:cubicBezTo>
                  <a:cubicBezTo>
                    <a:pt x="1371" y="1360"/>
                    <a:pt x="1475" y="1406"/>
                    <a:pt x="1590" y="1452"/>
                  </a:cubicBezTo>
                  <a:cubicBezTo>
                    <a:pt x="1706" y="1486"/>
                    <a:pt x="1809" y="1521"/>
                    <a:pt x="1901" y="1533"/>
                  </a:cubicBezTo>
                  <a:cubicBezTo>
                    <a:pt x="1939" y="1537"/>
                    <a:pt x="1974" y="1539"/>
                    <a:pt x="2007" y="1539"/>
                  </a:cubicBezTo>
                  <a:cubicBezTo>
                    <a:pt x="2063" y="1539"/>
                    <a:pt x="2111" y="1531"/>
                    <a:pt x="2155" y="1509"/>
                  </a:cubicBezTo>
                  <a:cubicBezTo>
                    <a:pt x="2178" y="1509"/>
                    <a:pt x="2189" y="1498"/>
                    <a:pt x="2212" y="1486"/>
                  </a:cubicBezTo>
                  <a:cubicBezTo>
                    <a:pt x="2074" y="1383"/>
                    <a:pt x="1936" y="1291"/>
                    <a:pt x="1786" y="1198"/>
                  </a:cubicBezTo>
                  <a:cubicBezTo>
                    <a:pt x="1636" y="1083"/>
                    <a:pt x="1475" y="968"/>
                    <a:pt x="1325" y="841"/>
                  </a:cubicBezTo>
                  <a:cubicBezTo>
                    <a:pt x="1245" y="784"/>
                    <a:pt x="1176" y="715"/>
                    <a:pt x="1106" y="645"/>
                  </a:cubicBezTo>
                  <a:cubicBezTo>
                    <a:pt x="1037" y="588"/>
                    <a:pt x="968" y="519"/>
                    <a:pt x="899" y="438"/>
                  </a:cubicBezTo>
                  <a:cubicBezTo>
                    <a:pt x="841" y="369"/>
                    <a:pt x="784" y="288"/>
                    <a:pt x="726" y="196"/>
                  </a:cubicBezTo>
                  <a:cubicBezTo>
                    <a:pt x="703" y="162"/>
                    <a:pt x="680" y="115"/>
                    <a:pt x="657" y="81"/>
                  </a:cubicBezTo>
                  <a:cubicBezTo>
                    <a:pt x="646" y="58"/>
                    <a:pt x="646" y="35"/>
                    <a:pt x="634" y="12"/>
                  </a:cubicBezTo>
                  <a:cubicBezTo>
                    <a:pt x="543" y="17"/>
                    <a:pt x="455" y="19"/>
                    <a:pt x="367" y="19"/>
                  </a:cubicBezTo>
                  <a:cubicBezTo>
                    <a:pt x="243" y="19"/>
                    <a:pt x="122" y="1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7"/>
            <p:cNvSpPr/>
            <p:nvPr/>
          </p:nvSpPr>
          <p:spPr>
            <a:xfrm rot="5581197">
              <a:off x="3826059" y="4092716"/>
              <a:ext cx="633588" cy="342673"/>
            </a:xfrm>
            <a:custGeom>
              <a:avLst/>
              <a:gdLst/>
              <a:ahLst/>
              <a:cxnLst/>
              <a:rect l="l" t="t" r="r" b="b"/>
              <a:pathLst>
                <a:path w="4713" h="2549" extrusionOk="0">
                  <a:moveTo>
                    <a:pt x="1682" y="1"/>
                  </a:moveTo>
                  <a:cubicBezTo>
                    <a:pt x="1648" y="12"/>
                    <a:pt x="1613" y="12"/>
                    <a:pt x="1579" y="24"/>
                  </a:cubicBezTo>
                  <a:cubicBezTo>
                    <a:pt x="1187" y="93"/>
                    <a:pt x="795" y="162"/>
                    <a:pt x="404" y="208"/>
                  </a:cubicBezTo>
                  <a:cubicBezTo>
                    <a:pt x="277" y="220"/>
                    <a:pt x="139" y="231"/>
                    <a:pt x="0" y="243"/>
                  </a:cubicBezTo>
                  <a:lnTo>
                    <a:pt x="58" y="346"/>
                  </a:lnTo>
                  <a:cubicBezTo>
                    <a:pt x="116" y="450"/>
                    <a:pt x="185" y="542"/>
                    <a:pt x="254" y="623"/>
                  </a:cubicBezTo>
                  <a:cubicBezTo>
                    <a:pt x="288" y="669"/>
                    <a:pt x="323" y="715"/>
                    <a:pt x="357" y="750"/>
                  </a:cubicBezTo>
                  <a:cubicBezTo>
                    <a:pt x="392" y="796"/>
                    <a:pt x="438" y="830"/>
                    <a:pt x="473" y="865"/>
                  </a:cubicBezTo>
                  <a:cubicBezTo>
                    <a:pt x="634" y="1038"/>
                    <a:pt x="830" y="1176"/>
                    <a:pt x="1014" y="1314"/>
                  </a:cubicBezTo>
                  <a:cubicBezTo>
                    <a:pt x="1175" y="1441"/>
                    <a:pt x="1348" y="1556"/>
                    <a:pt x="1510" y="1671"/>
                  </a:cubicBezTo>
                  <a:cubicBezTo>
                    <a:pt x="1533" y="1637"/>
                    <a:pt x="1544" y="1602"/>
                    <a:pt x="1544" y="1568"/>
                  </a:cubicBezTo>
                  <a:cubicBezTo>
                    <a:pt x="1556" y="1533"/>
                    <a:pt x="1544" y="1510"/>
                    <a:pt x="1544" y="1476"/>
                  </a:cubicBezTo>
                  <a:cubicBezTo>
                    <a:pt x="1544" y="1464"/>
                    <a:pt x="1544" y="1452"/>
                    <a:pt x="1544" y="1452"/>
                  </a:cubicBezTo>
                  <a:cubicBezTo>
                    <a:pt x="1705" y="1591"/>
                    <a:pt x="1878" y="1729"/>
                    <a:pt x="2063" y="1856"/>
                  </a:cubicBezTo>
                  <a:cubicBezTo>
                    <a:pt x="2178" y="1936"/>
                    <a:pt x="2304" y="2017"/>
                    <a:pt x="2431" y="2086"/>
                  </a:cubicBezTo>
                  <a:cubicBezTo>
                    <a:pt x="2639" y="2201"/>
                    <a:pt x="2846" y="2305"/>
                    <a:pt x="3042" y="2374"/>
                  </a:cubicBezTo>
                  <a:cubicBezTo>
                    <a:pt x="3369" y="2490"/>
                    <a:pt x="3677" y="2548"/>
                    <a:pt x="3957" y="2548"/>
                  </a:cubicBezTo>
                  <a:cubicBezTo>
                    <a:pt x="3982" y="2548"/>
                    <a:pt x="4008" y="2548"/>
                    <a:pt x="4033" y="2547"/>
                  </a:cubicBezTo>
                  <a:cubicBezTo>
                    <a:pt x="4159" y="2547"/>
                    <a:pt x="4286" y="2524"/>
                    <a:pt x="4413" y="2478"/>
                  </a:cubicBezTo>
                  <a:cubicBezTo>
                    <a:pt x="4505" y="2443"/>
                    <a:pt x="4597" y="2397"/>
                    <a:pt x="4666" y="2328"/>
                  </a:cubicBezTo>
                  <a:cubicBezTo>
                    <a:pt x="4689" y="2305"/>
                    <a:pt x="4701" y="2293"/>
                    <a:pt x="4712" y="2270"/>
                  </a:cubicBezTo>
                  <a:cubicBezTo>
                    <a:pt x="4655" y="2236"/>
                    <a:pt x="4586" y="2190"/>
                    <a:pt x="4516" y="2155"/>
                  </a:cubicBezTo>
                  <a:lnTo>
                    <a:pt x="4528" y="2155"/>
                  </a:lnTo>
                  <a:cubicBezTo>
                    <a:pt x="4252" y="2005"/>
                    <a:pt x="3963" y="1890"/>
                    <a:pt x="3687" y="1740"/>
                  </a:cubicBezTo>
                  <a:lnTo>
                    <a:pt x="3687" y="1729"/>
                  </a:lnTo>
                  <a:cubicBezTo>
                    <a:pt x="3664" y="1717"/>
                    <a:pt x="3641" y="1706"/>
                    <a:pt x="3618" y="1694"/>
                  </a:cubicBezTo>
                  <a:cubicBezTo>
                    <a:pt x="3572" y="1671"/>
                    <a:pt x="3526" y="1637"/>
                    <a:pt x="3480" y="1614"/>
                  </a:cubicBezTo>
                  <a:cubicBezTo>
                    <a:pt x="3422" y="1568"/>
                    <a:pt x="3353" y="1522"/>
                    <a:pt x="3295" y="1476"/>
                  </a:cubicBezTo>
                  <a:cubicBezTo>
                    <a:pt x="3169" y="1383"/>
                    <a:pt x="3042" y="1291"/>
                    <a:pt x="2915" y="1199"/>
                  </a:cubicBezTo>
                  <a:cubicBezTo>
                    <a:pt x="2673" y="1003"/>
                    <a:pt x="2431" y="807"/>
                    <a:pt x="2201" y="588"/>
                  </a:cubicBezTo>
                  <a:cubicBezTo>
                    <a:pt x="2097" y="496"/>
                    <a:pt x="1993" y="404"/>
                    <a:pt x="1901" y="300"/>
                  </a:cubicBezTo>
                  <a:cubicBezTo>
                    <a:pt x="1821" y="197"/>
                    <a:pt x="1740" y="105"/>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7"/>
            <p:cNvSpPr/>
            <p:nvPr/>
          </p:nvSpPr>
          <p:spPr>
            <a:xfrm rot="5581197">
              <a:off x="4283564" y="3963534"/>
              <a:ext cx="134" cy="134"/>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7"/>
            <p:cNvSpPr/>
            <p:nvPr/>
          </p:nvSpPr>
          <p:spPr>
            <a:xfrm rot="5581197">
              <a:off x="3822942" y="4368619"/>
              <a:ext cx="715593" cy="357864"/>
            </a:xfrm>
            <a:custGeom>
              <a:avLst/>
              <a:gdLst/>
              <a:ahLst/>
              <a:cxnLst/>
              <a:rect l="l" t="t" r="r" b="b"/>
              <a:pathLst>
                <a:path w="5323" h="2662" extrusionOk="0">
                  <a:moveTo>
                    <a:pt x="2385" y="1"/>
                  </a:moveTo>
                  <a:cubicBezTo>
                    <a:pt x="2316" y="12"/>
                    <a:pt x="2247" y="24"/>
                    <a:pt x="2177" y="35"/>
                  </a:cubicBezTo>
                  <a:cubicBezTo>
                    <a:pt x="1774" y="104"/>
                    <a:pt x="1371" y="173"/>
                    <a:pt x="956" y="254"/>
                  </a:cubicBezTo>
                  <a:cubicBezTo>
                    <a:pt x="760" y="289"/>
                    <a:pt x="565" y="323"/>
                    <a:pt x="357" y="358"/>
                  </a:cubicBezTo>
                  <a:cubicBezTo>
                    <a:pt x="242" y="381"/>
                    <a:pt x="127" y="404"/>
                    <a:pt x="0" y="427"/>
                  </a:cubicBezTo>
                  <a:cubicBezTo>
                    <a:pt x="23" y="461"/>
                    <a:pt x="46" y="496"/>
                    <a:pt x="81" y="531"/>
                  </a:cubicBezTo>
                  <a:cubicBezTo>
                    <a:pt x="115" y="577"/>
                    <a:pt x="150" y="634"/>
                    <a:pt x="196" y="680"/>
                  </a:cubicBezTo>
                  <a:cubicBezTo>
                    <a:pt x="273" y="769"/>
                    <a:pt x="361" y="857"/>
                    <a:pt x="449" y="945"/>
                  </a:cubicBezTo>
                  <a:lnTo>
                    <a:pt x="449" y="945"/>
                  </a:lnTo>
                  <a:cubicBezTo>
                    <a:pt x="449" y="945"/>
                    <a:pt x="449" y="945"/>
                    <a:pt x="449" y="945"/>
                  </a:cubicBezTo>
                  <a:lnTo>
                    <a:pt x="449" y="945"/>
                  </a:lnTo>
                  <a:lnTo>
                    <a:pt x="461" y="957"/>
                  </a:lnTo>
                  <a:cubicBezTo>
                    <a:pt x="457" y="953"/>
                    <a:pt x="453" y="949"/>
                    <a:pt x="449" y="945"/>
                  </a:cubicBezTo>
                  <a:lnTo>
                    <a:pt x="449" y="945"/>
                  </a:lnTo>
                  <a:cubicBezTo>
                    <a:pt x="680" y="1164"/>
                    <a:pt x="922" y="1383"/>
                    <a:pt x="1175" y="1579"/>
                  </a:cubicBezTo>
                  <a:cubicBezTo>
                    <a:pt x="1313" y="1683"/>
                    <a:pt x="1440" y="1786"/>
                    <a:pt x="1567" y="1878"/>
                  </a:cubicBezTo>
                  <a:cubicBezTo>
                    <a:pt x="1636" y="1925"/>
                    <a:pt x="1694" y="1971"/>
                    <a:pt x="1763" y="2017"/>
                  </a:cubicBezTo>
                  <a:cubicBezTo>
                    <a:pt x="1820" y="2051"/>
                    <a:pt x="1866" y="2086"/>
                    <a:pt x="1924" y="2109"/>
                  </a:cubicBezTo>
                  <a:cubicBezTo>
                    <a:pt x="1936" y="2120"/>
                    <a:pt x="1947" y="2120"/>
                    <a:pt x="1959" y="2132"/>
                  </a:cubicBezTo>
                  <a:lnTo>
                    <a:pt x="1947" y="2120"/>
                  </a:lnTo>
                  <a:lnTo>
                    <a:pt x="1947" y="2120"/>
                  </a:lnTo>
                  <a:cubicBezTo>
                    <a:pt x="2281" y="2305"/>
                    <a:pt x="2638" y="2454"/>
                    <a:pt x="2961" y="2662"/>
                  </a:cubicBezTo>
                  <a:cubicBezTo>
                    <a:pt x="2984" y="2627"/>
                    <a:pt x="2995" y="2593"/>
                    <a:pt x="3007" y="2547"/>
                  </a:cubicBezTo>
                  <a:cubicBezTo>
                    <a:pt x="3030" y="2466"/>
                    <a:pt x="3030" y="2374"/>
                    <a:pt x="3007" y="2270"/>
                  </a:cubicBezTo>
                  <a:cubicBezTo>
                    <a:pt x="2972" y="2178"/>
                    <a:pt x="2915" y="2074"/>
                    <a:pt x="2834" y="1971"/>
                  </a:cubicBezTo>
                  <a:cubicBezTo>
                    <a:pt x="2823" y="1948"/>
                    <a:pt x="2800" y="1925"/>
                    <a:pt x="2777" y="1901"/>
                  </a:cubicBezTo>
                  <a:lnTo>
                    <a:pt x="2777" y="1901"/>
                  </a:lnTo>
                  <a:cubicBezTo>
                    <a:pt x="2880" y="1936"/>
                    <a:pt x="2984" y="1959"/>
                    <a:pt x="3111" y="1994"/>
                  </a:cubicBezTo>
                  <a:cubicBezTo>
                    <a:pt x="3399" y="2051"/>
                    <a:pt x="3687" y="2097"/>
                    <a:pt x="3952" y="2109"/>
                  </a:cubicBezTo>
                  <a:cubicBezTo>
                    <a:pt x="3992" y="2112"/>
                    <a:pt x="4034" y="2114"/>
                    <a:pt x="4076" y="2114"/>
                  </a:cubicBezTo>
                  <a:cubicBezTo>
                    <a:pt x="4177" y="2114"/>
                    <a:pt x="4280" y="2105"/>
                    <a:pt x="4378" y="2097"/>
                  </a:cubicBezTo>
                  <a:cubicBezTo>
                    <a:pt x="4505" y="2097"/>
                    <a:pt x="4631" y="2074"/>
                    <a:pt x="4747" y="2040"/>
                  </a:cubicBezTo>
                  <a:cubicBezTo>
                    <a:pt x="4862" y="2005"/>
                    <a:pt x="4966" y="1948"/>
                    <a:pt x="5058" y="1890"/>
                  </a:cubicBezTo>
                  <a:cubicBezTo>
                    <a:pt x="5104" y="1867"/>
                    <a:pt x="5150" y="1821"/>
                    <a:pt x="5184" y="1775"/>
                  </a:cubicBezTo>
                  <a:cubicBezTo>
                    <a:pt x="5230" y="1729"/>
                    <a:pt x="5265" y="1683"/>
                    <a:pt x="5300" y="1636"/>
                  </a:cubicBezTo>
                  <a:cubicBezTo>
                    <a:pt x="5300" y="1613"/>
                    <a:pt x="5311" y="1602"/>
                    <a:pt x="5323" y="1579"/>
                  </a:cubicBezTo>
                  <a:cubicBezTo>
                    <a:pt x="5081" y="1533"/>
                    <a:pt x="4839" y="1464"/>
                    <a:pt x="4597" y="1372"/>
                  </a:cubicBezTo>
                  <a:cubicBezTo>
                    <a:pt x="4459" y="1325"/>
                    <a:pt x="4309" y="1268"/>
                    <a:pt x="4171" y="1210"/>
                  </a:cubicBezTo>
                  <a:lnTo>
                    <a:pt x="4171" y="1199"/>
                  </a:lnTo>
                  <a:cubicBezTo>
                    <a:pt x="4032" y="1141"/>
                    <a:pt x="3906" y="1072"/>
                    <a:pt x="3767" y="1003"/>
                  </a:cubicBezTo>
                  <a:cubicBezTo>
                    <a:pt x="3698" y="968"/>
                    <a:pt x="3618" y="922"/>
                    <a:pt x="3548" y="888"/>
                  </a:cubicBezTo>
                  <a:cubicBezTo>
                    <a:pt x="3364" y="772"/>
                    <a:pt x="3180" y="657"/>
                    <a:pt x="3007" y="531"/>
                  </a:cubicBezTo>
                  <a:cubicBezTo>
                    <a:pt x="2892" y="450"/>
                    <a:pt x="2777" y="369"/>
                    <a:pt x="2673" y="277"/>
                  </a:cubicBezTo>
                  <a:cubicBezTo>
                    <a:pt x="2615" y="231"/>
                    <a:pt x="2569" y="185"/>
                    <a:pt x="2523" y="139"/>
                  </a:cubicBezTo>
                  <a:lnTo>
                    <a:pt x="2454" y="70"/>
                  </a:lnTo>
                  <a:cubicBezTo>
                    <a:pt x="2431" y="47"/>
                    <a:pt x="2419" y="24"/>
                    <a:pt x="23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7"/>
            <p:cNvSpPr/>
            <p:nvPr/>
          </p:nvSpPr>
          <p:spPr>
            <a:xfrm rot="5581197">
              <a:off x="4003484" y="4673985"/>
              <a:ext cx="554541" cy="275725"/>
            </a:xfrm>
            <a:custGeom>
              <a:avLst/>
              <a:gdLst/>
              <a:ahLst/>
              <a:cxnLst/>
              <a:rect l="l" t="t" r="r" b="b"/>
              <a:pathLst>
                <a:path w="4125" h="2051" extrusionOk="0">
                  <a:moveTo>
                    <a:pt x="4102" y="0"/>
                  </a:moveTo>
                  <a:cubicBezTo>
                    <a:pt x="3076" y="69"/>
                    <a:pt x="2039" y="196"/>
                    <a:pt x="1014" y="346"/>
                  </a:cubicBezTo>
                  <a:cubicBezTo>
                    <a:pt x="979" y="357"/>
                    <a:pt x="945" y="357"/>
                    <a:pt x="899" y="369"/>
                  </a:cubicBezTo>
                  <a:cubicBezTo>
                    <a:pt x="599" y="415"/>
                    <a:pt x="300" y="461"/>
                    <a:pt x="0" y="507"/>
                  </a:cubicBezTo>
                  <a:cubicBezTo>
                    <a:pt x="92" y="588"/>
                    <a:pt x="184" y="668"/>
                    <a:pt x="277" y="749"/>
                  </a:cubicBezTo>
                  <a:cubicBezTo>
                    <a:pt x="380" y="830"/>
                    <a:pt x="495" y="922"/>
                    <a:pt x="611" y="1002"/>
                  </a:cubicBezTo>
                  <a:cubicBezTo>
                    <a:pt x="830" y="1164"/>
                    <a:pt x="1048" y="1302"/>
                    <a:pt x="1279" y="1440"/>
                  </a:cubicBezTo>
                  <a:cubicBezTo>
                    <a:pt x="1302" y="1452"/>
                    <a:pt x="1337" y="1463"/>
                    <a:pt x="1360" y="1486"/>
                  </a:cubicBezTo>
                  <a:lnTo>
                    <a:pt x="1348" y="1475"/>
                  </a:lnTo>
                  <a:lnTo>
                    <a:pt x="1348" y="1475"/>
                  </a:lnTo>
                  <a:cubicBezTo>
                    <a:pt x="1452" y="1532"/>
                    <a:pt x="1567" y="1590"/>
                    <a:pt x="1682" y="1648"/>
                  </a:cubicBezTo>
                  <a:cubicBezTo>
                    <a:pt x="1797" y="1705"/>
                    <a:pt x="1913" y="1763"/>
                    <a:pt x="2028" y="1809"/>
                  </a:cubicBezTo>
                  <a:cubicBezTo>
                    <a:pt x="2247" y="1889"/>
                    <a:pt x="2466" y="1970"/>
                    <a:pt x="2684" y="2016"/>
                  </a:cubicBezTo>
                  <a:cubicBezTo>
                    <a:pt x="2731" y="2028"/>
                    <a:pt x="2777" y="2039"/>
                    <a:pt x="2823" y="2051"/>
                  </a:cubicBezTo>
                  <a:cubicBezTo>
                    <a:pt x="2834" y="2028"/>
                    <a:pt x="2834" y="1993"/>
                    <a:pt x="2834" y="1970"/>
                  </a:cubicBezTo>
                  <a:cubicBezTo>
                    <a:pt x="2846" y="1901"/>
                    <a:pt x="2834" y="1843"/>
                    <a:pt x="2811" y="1763"/>
                  </a:cubicBezTo>
                  <a:cubicBezTo>
                    <a:pt x="2788" y="1694"/>
                    <a:pt x="2742" y="1625"/>
                    <a:pt x="2707" y="1578"/>
                  </a:cubicBezTo>
                  <a:cubicBezTo>
                    <a:pt x="2673" y="1521"/>
                    <a:pt x="2627" y="1463"/>
                    <a:pt x="2558" y="1394"/>
                  </a:cubicBezTo>
                  <a:cubicBezTo>
                    <a:pt x="2443" y="1290"/>
                    <a:pt x="2316" y="1187"/>
                    <a:pt x="2154" y="1095"/>
                  </a:cubicBezTo>
                  <a:cubicBezTo>
                    <a:pt x="2131" y="1083"/>
                    <a:pt x="2108" y="1072"/>
                    <a:pt x="2085" y="1060"/>
                  </a:cubicBezTo>
                  <a:lnTo>
                    <a:pt x="2039" y="1025"/>
                  </a:lnTo>
                  <a:lnTo>
                    <a:pt x="2189" y="1025"/>
                  </a:lnTo>
                  <a:cubicBezTo>
                    <a:pt x="2419" y="1014"/>
                    <a:pt x="2650" y="991"/>
                    <a:pt x="2857" y="956"/>
                  </a:cubicBezTo>
                  <a:cubicBezTo>
                    <a:pt x="3111" y="910"/>
                    <a:pt x="3330" y="853"/>
                    <a:pt x="3525" y="783"/>
                  </a:cubicBezTo>
                  <a:cubicBezTo>
                    <a:pt x="3629" y="737"/>
                    <a:pt x="3721" y="691"/>
                    <a:pt x="3813" y="634"/>
                  </a:cubicBezTo>
                  <a:cubicBezTo>
                    <a:pt x="3883" y="588"/>
                    <a:pt x="3952" y="530"/>
                    <a:pt x="4009" y="449"/>
                  </a:cubicBezTo>
                  <a:cubicBezTo>
                    <a:pt x="4067" y="392"/>
                    <a:pt x="4102" y="311"/>
                    <a:pt x="4113" y="219"/>
                  </a:cubicBezTo>
                  <a:cubicBezTo>
                    <a:pt x="4125" y="150"/>
                    <a:pt x="4125" y="81"/>
                    <a:pt x="4102" y="12"/>
                  </a:cubicBezTo>
                  <a:lnTo>
                    <a:pt x="41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7"/>
            <p:cNvSpPr/>
            <p:nvPr/>
          </p:nvSpPr>
          <p:spPr>
            <a:xfrm rot="5581197">
              <a:off x="4142470" y="4887467"/>
              <a:ext cx="1748" cy="134"/>
            </a:xfrm>
            <a:custGeom>
              <a:avLst/>
              <a:gdLst/>
              <a:ahLst/>
              <a:cxnLst/>
              <a:rect l="l" t="t" r="r" b="b"/>
              <a:pathLst>
                <a:path w="13" h="1" extrusionOk="0">
                  <a:moveTo>
                    <a:pt x="12"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7"/>
            <p:cNvSpPr/>
            <p:nvPr/>
          </p:nvSpPr>
          <p:spPr>
            <a:xfrm rot="5581197">
              <a:off x="4376282" y="4660978"/>
              <a:ext cx="1748" cy="134"/>
            </a:xfrm>
            <a:custGeom>
              <a:avLst/>
              <a:gdLst/>
              <a:ahLst/>
              <a:cxnLst/>
              <a:rect l="l" t="t" r="r" b="b"/>
              <a:pathLst>
                <a:path w="13" h="1" extrusionOk="0">
                  <a:moveTo>
                    <a:pt x="1" y="1"/>
                  </a:moveTo>
                  <a:lnTo>
                    <a:pt x="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7"/>
            <p:cNvSpPr/>
            <p:nvPr/>
          </p:nvSpPr>
          <p:spPr>
            <a:xfrm rot="5581197">
              <a:off x="4268803" y="3910955"/>
              <a:ext cx="450892" cy="371038"/>
            </a:xfrm>
            <a:custGeom>
              <a:avLst/>
              <a:gdLst/>
              <a:ahLst/>
              <a:cxnLst/>
              <a:rect l="l" t="t" r="r" b="b"/>
              <a:pathLst>
                <a:path w="3354" h="2760" extrusionOk="0">
                  <a:moveTo>
                    <a:pt x="3099" y="0"/>
                  </a:moveTo>
                  <a:cubicBezTo>
                    <a:pt x="3059" y="0"/>
                    <a:pt x="3017" y="4"/>
                    <a:pt x="2973" y="13"/>
                  </a:cubicBezTo>
                  <a:cubicBezTo>
                    <a:pt x="2927" y="13"/>
                    <a:pt x="2881" y="24"/>
                    <a:pt x="2812" y="47"/>
                  </a:cubicBezTo>
                  <a:cubicBezTo>
                    <a:pt x="2754" y="70"/>
                    <a:pt x="2685" y="93"/>
                    <a:pt x="2627" y="128"/>
                  </a:cubicBezTo>
                  <a:cubicBezTo>
                    <a:pt x="2512" y="197"/>
                    <a:pt x="2385" y="289"/>
                    <a:pt x="2247" y="416"/>
                  </a:cubicBezTo>
                  <a:cubicBezTo>
                    <a:pt x="2132" y="520"/>
                    <a:pt x="2017" y="635"/>
                    <a:pt x="1878" y="785"/>
                  </a:cubicBezTo>
                  <a:cubicBezTo>
                    <a:pt x="1717" y="980"/>
                    <a:pt x="1556" y="1176"/>
                    <a:pt x="1406" y="1372"/>
                  </a:cubicBezTo>
                  <a:cubicBezTo>
                    <a:pt x="1314" y="1487"/>
                    <a:pt x="1222" y="1614"/>
                    <a:pt x="1130" y="1729"/>
                  </a:cubicBezTo>
                  <a:lnTo>
                    <a:pt x="1118" y="1729"/>
                  </a:lnTo>
                  <a:cubicBezTo>
                    <a:pt x="888" y="2017"/>
                    <a:pt x="600" y="2340"/>
                    <a:pt x="243" y="2593"/>
                  </a:cubicBezTo>
                  <a:lnTo>
                    <a:pt x="254" y="2593"/>
                  </a:lnTo>
                  <a:cubicBezTo>
                    <a:pt x="162" y="2651"/>
                    <a:pt x="81" y="2708"/>
                    <a:pt x="1" y="2755"/>
                  </a:cubicBezTo>
                  <a:cubicBezTo>
                    <a:pt x="82" y="2758"/>
                    <a:pt x="164" y="2759"/>
                    <a:pt x="246" y="2759"/>
                  </a:cubicBezTo>
                  <a:cubicBezTo>
                    <a:pt x="445" y="2759"/>
                    <a:pt x="646" y="2751"/>
                    <a:pt x="842" y="2743"/>
                  </a:cubicBezTo>
                  <a:cubicBezTo>
                    <a:pt x="1049" y="2720"/>
                    <a:pt x="1268" y="2697"/>
                    <a:pt x="1475" y="2674"/>
                  </a:cubicBezTo>
                  <a:cubicBezTo>
                    <a:pt x="1475" y="2662"/>
                    <a:pt x="1475" y="2639"/>
                    <a:pt x="1475" y="2628"/>
                  </a:cubicBezTo>
                  <a:cubicBezTo>
                    <a:pt x="1487" y="2605"/>
                    <a:pt x="1487" y="2593"/>
                    <a:pt x="1498" y="2582"/>
                  </a:cubicBezTo>
                  <a:cubicBezTo>
                    <a:pt x="1498" y="2547"/>
                    <a:pt x="1510" y="2513"/>
                    <a:pt x="1521" y="2478"/>
                  </a:cubicBezTo>
                  <a:cubicBezTo>
                    <a:pt x="1556" y="2420"/>
                    <a:pt x="1579" y="2351"/>
                    <a:pt x="1602" y="2282"/>
                  </a:cubicBezTo>
                  <a:cubicBezTo>
                    <a:pt x="1671" y="2155"/>
                    <a:pt x="1729" y="2029"/>
                    <a:pt x="1798" y="1914"/>
                  </a:cubicBezTo>
                  <a:cubicBezTo>
                    <a:pt x="1878" y="1775"/>
                    <a:pt x="1948" y="1649"/>
                    <a:pt x="2040" y="1533"/>
                  </a:cubicBezTo>
                  <a:cubicBezTo>
                    <a:pt x="2109" y="1418"/>
                    <a:pt x="2190" y="1303"/>
                    <a:pt x="2270" y="1199"/>
                  </a:cubicBezTo>
                  <a:cubicBezTo>
                    <a:pt x="2454" y="969"/>
                    <a:pt x="2639" y="750"/>
                    <a:pt x="2846" y="543"/>
                  </a:cubicBezTo>
                  <a:cubicBezTo>
                    <a:pt x="3007" y="370"/>
                    <a:pt x="3180" y="220"/>
                    <a:pt x="3353" y="59"/>
                  </a:cubicBezTo>
                  <a:cubicBezTo>
                    <a:pt x="3330" y="47"/>
                    <a:pt x="3307" y="36"/>
                    <a:pt x="3272" y="24"/>
                  </a:cubicBezTo>
                  <a:cubicBezTo>
                    <a:pt x="3223" y="10"/>
                    <a:pt x="3164" y="0"/>
                    <a:pt x="30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7"/>
            <p:cNvSpPr/>
            <p:nvPr/>
          </p:nvSpPr>
          <p:spPr>
            <a:xfrm rot="5581197">
              <a:off x="4198479" y="4195099"/>
              <a:ext cx="656845" cy="440541"/>
            </a:xfrm>
            <a:custGeom>
              <a:avLst/>
              <a:gdLst/>
              <a:ahLst/>
              <a:cxnLst/>
              <a:rect l="l" t="t" r="r" b="b"/>
              <a:pathLst>
                <a:path w="4886" h="3277" extrusionOk="0">
                  <a:moveTo>
                    <a:pt x="4316" y="0"/>
                  </a:moveTo>
                  <a:cubicBezTo>
                    <a:pt x="4280" y="0"/>
                    <a:pt x="4243" y="2"/>
                    <a:pt x="4206" y="5"/>
                  </a:cubicBezTo>
                  <a:cubicBezTo>
                    <a:pt x="3964" y="16"/>
                    <a:pt x="3710" y="97"/>
                    <a:pt x="3445" y="235"/>
                  </a:cubicBezTo>
                  <a:cubicBezTo>
                    <a:pt x="3307" y="305"/>
                    <a:pt x="3180" y="397"/>
                    <a:pt x="3088" y="466"/>
                  </a:cubicBezTo>
                  <a:cubicBezTo>
                    <a:pt x="2984" y="535"/>
                    <a:pt x="2881" y="627"/>
                    <a:pt x="2754" y="731"/>
                  </a:cubicBezTo>
                  <a:cubicBezTo>
                    <a:pt x="2547" y="904"/>
                    <a:pt x="2351" y="1099"/>
                    <a:pt x="2155" y="1284"/>
                  </a:cubicBezTo>
                  <a:lnTo>
                    <a:pt x="2132" y="1307"/>
                  </a:lnTo>
                  <a:lnTo>
                    <a:pt x="2074" y="1364"/>
                  </a:lnTo>
                  <a:lnTo>
                    <a:pt x="1994" y="1445"/>
                  </a:lnTo>
                  <a:cubicBezTo>
                    <a:pt x="2017" y="1376"/>
                    <a:pt x="2028" y="1318"/>
                    <a:pt x="2028" y="1261"/>
                  </a:cubicBezTo>
                  <a:cubicBezTo>
                    <a:pt x="2040" y="1203"/>
                    <a:pt x="2028" y="1146"/>
                    <a:pt x="2028" y="1076"/>
                  </a:cubicBezTo>
                  <a:cubicBezTo>
                    <a:pt x="2017" y="1030"/>
                    <a:pt x="2005" y="973"/>
                    <a:pt x="1982" y="938"/>
                  </a:cubicBezTo>
                  <a:cubicBezTo>
                    <a:pt x="1970" y="881"/>
                    <a:pt x="1936" y="846"/>
                    <a:pt x="1913" y="811"/>
                  </a:cubicBezTo>
                  <a:cubicBezTo>
                    <a:pt x="1890" y="777"/>
                    <a:pt x="1855" y="742"/>
                    <a:pt x="1821" y="719"/>
                  </a:cubicBezTo>
                  <a:cubicBezTo>
                    <a:pt x="1464" y="1042"/>
                    <a:pt x="1118" y="1399"/>
                    <a:pt x="830" y="1791"/>
                  </a:cubicBezTo>
                  <a:cubicBezTo>
                    <a:pt x="738" y="1906"/>
                    <a:pt x="657" y="2021"/>
                    <a:pt x="576" y="2148"/>
                  </a:cubicBezTo>
                  <a:cubicBezTo>
                    <a:pt x="530" y="2205"/>
                    <a:pt x="496" y="2275"/>
                    <a:pt x="461" y="2332"/>
                  </a:cubicBezTo>
                  <a:cubicBezTo>
                    <a:pt x="415" y="2401"/>
                    <a:pt x="381" y="2459"/>
                    <a:pt x="346" y="2528"/>
                  </a:cubicBezTo>
                  <a:cubicBezTo>
                    <a:pt x="277" y="2655"/>
                    <a:pt x="219" y="2793"/>
                    <a:pt x="150" y="2931"/>
                  </a:cubicBezTo>
                  <a:cubicBezTo>
                    <a:pt x="127" y="3000"/>
                    <a:pt x="93" y="3069"/>
                    <a:pt x="70" y="3139"/>
                  </a:cubicBezTo>
                  <a:cubicBezTo>
                    <a:pt x="47" y="3185"/>
                    <a:pt x="35" y="3231"/>
                    <a:pt x="0" y="3277"/>
                  </a:cubicBezTo>
                  <a:cubicBezTo>
                    <a:pt x="58" y="3277"/>
                    <a:pt x="127" y="3265"/>
                    <a:pt x="185" y="3254"/>
                  </a:cubicBezTo>
                  <a:lnTo>
                    <a:pt x="173" y="3254"/>
                  </a:lnTo>
                  <a:cubicBezTo>
                    <a:pt x="623" y="3185"/>
                    <a:pt x="1083" y="3104"/>
                    <a:pt x="1533" y="3023"/>
                  </a:cubicBezTo>
                  <a:cubicBezTo>
                    <a:pt x="1890" y="2966"/>
                    <a:pt x="2247" y="2897"/>
                    <a:pt x="2616" y="2839"/>
                  </a:cubicBezTo>
                  <a:cubicBezTo>
                    <a:pt x="2616" y="2805"/>
                    <a:pt x="2627" y="2781"/>
                    <a:pt x="2627" y="2747"/>
                  </a:cubicBezTo>
                  <a:cubicBezTo>
                    <a:pt x="2639" y="2701"/>
                    <a:pt x="2650" y="2666"/>
                    <a:pt x="2673" y="2620"/>
                  </a:cubicBezTo>
                  <a:cubicBezTo>
                    <a:pt x="2696" y="2551"/>
                    <a:pt x="2719" y="2482"/>
                    <a:pt x="2754" y="2413"/>
                  </a:cubicBezTo>
                  <a:cubicBezTo>
                    <a:pt x="2812" y="2275"/>
                    <a:pt x="2892" y="2136"/>
                    <a:pt x="2961" y="2010"/>
                  </a:cubicBezTo>
                  <a:cubicBezTo>
                    <a:pt x="3134" y="1733"/>
                    <a:pt x="3330" y="1468"/>
                    <a:pt x="3549" y="1238"/>
                  </a:cubicBezTo>
                  <a:cubicBezTo>
                    <a:pt x="3768" y="996"/>
                    <a:pt x="4010" y="765"/>
                    <a:pt x="4263" y="569"/>
                  </a:cubicBezTo>
                  <a:cubicBezTo>
                    <a:pt x="4470" y="420"/>
                    <a:pt x="4666" y="281"/>
                    <a:pt x="4885" y="155"/>
                  </a:cubicBezTo>
                  <a:lnTo>
                    <a:pt x="4885" y="143"/>
                  </a:lnTo>
                  <a:cubicBezTo>
                    <a:pt x="4862" y="132"/>
                    <a:pt x="4851" y="132"/>
                    <a:pt x="4839" y="120"/>
                  </a:cubicBezTo>
                  <a:cubicBezTo>
                    <a:pt x="4816" y="109"/>
                    <a:pt x="4782" y="97"/>
                    <a:pt x="4759" y="74"/>
                  </a:cubicBezTo>
                  <a:cubicBezTo>
                    <a:pt x="4712" y="63"/>
                    <a:pt x="4655" y="40"/>
                    <a:pt x="4597" y="28"/>
                  </a:cubicBezTo>
                  <a:cubicBezTo>
                    <a:pt x="4513" y="11"/>
                    <a:pt x="4416" y="0"/>
                    <a:pt x="4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7"/>
            <p:cNvSpPr/>
            <p:nvPr/>
          </p:nvSpPr>
          <p:spPr>
            <a:xfrm rot="5581197">
              <a:off x="4286985" y="4521143"/>
              <a:ext cx="486517" cy="353293"/>
            </a:xfrm>
            <a:custGeom>
              <a:avLst/>
              <a:gdLst/>
              <a:ahLst/>
              <a:cxnLst/>
              <a:rect l="l" t="t" r="r" b="b"/>
              <a:pathLst>
                <a:path w="3619" h="2628" extrusionOk="0">
                  <a:moveTo>
                    <a:pt x="2213" y="0"/>
                  </a:moveTo>
                  <a:cubicBezTo>
                    <a:pt x="2005" y="116"/>
                    <a:pt x="1821" y="254"/>
                    <a:pt x="1637" y="392"/>
                  </a:cubicBezTo>
                  <a:cubicBezTo>
                    <a:pt x="1452" y="542"/>
                    <a:pt x="1268" y="692"/>
                    <a:pt x="1107" y="853"/>
                  </a:cubicBezTo>
                  <a:cubicBezTo>
                    <a:pt x="946" y="1014"/>
                    <a:pt x="784" y="1187"/>
                    <a:pt x="646" y="1371"/>
                  </a:cubicBezTo>
                  <a:cubicBezTo>
                    <a:pt x="646" y="1371"/>
                    <a:pt x="646" y="1383"/>
                    <a:pt x="646" y="1383"/>
                  </a:cubicBezTo>
                  <a:cubicBezTo>
                    <a:pt x="542" y="1521"/>
                    <a:pt x="439" y="1671"/>
                    <a:pt x="346" y="1821"/>
                  </a:cubicBezTo>
                  <a:cubicBezTo>
                    <a:pt x="266" y="1970"/>
                    <a:pt x="185" y="2132"/>
                    <a:pt x="116" y="2293"/>
                  </a:cubicBezTo>
                  <a:cubicBezTo>
                    <a:pt x="93" y="2362"/>
                    <a:pt x="70" y="2431"/>
                    <a:pt x="47" y="2500"/>
                  </a:cubicBezTo>
                  <a:cubicBezTo>
                    <a:pt x="24" y="2546"/>
                    <a:pt x="12" y="2592"/>
                    <a:pt x="1" y="2627"/>
                  </a:cubicBezTo>
                  <a:lnTo>
                    <a:pt x="231" y="2592"/>
                  </a:lnTo>
                  <a:cubicBezTo>
                    <a:pt x="623" y="2523"/>
                    <a:pt x="1026" y="2466"/>
                    <a:pt x="1418" y="2408"/>
                  </a:cubicBezTo>
                  <a:cubicBezTo>
                    <a:pt x="1821" y="2351"/>
                    <a:pt x="2224" y="2293"/>
                    <a:pt x="2628" y="2235"/>
                  </a:cubicBezTo>
                  <a:cubicBezTo>
                    <a:pt x="2697" y="2235"/>
                    <a:pt x="2777" y="2224"/>
                    <a:pt x="2846" y="2212"/>
                  </a:cubicBezTo>
                  <a:cubicBezTo>
                    <a:pt x="2846" y="2212"/>
                    <a:pt x="2846" y="2201"/>
                    <a:pt x="2858" y="2201"/>
                  </a:cubicBezTo>
                  <a:cubicBezTo>
                    <a:pt x="2870" y="2143"/>
                    <a:pt x="2904" y="2097"/>
                    <a:pt x="2939" y="2051"/>
                  </a:cubicBezTo>
                  <a:cubicBezTo>
                    <a:pt x="2962" y="2005"/>
                    <a:pt x="2996" y="1959"/>
                    <a:pt x="3019" y="1924"/>
                  </a:cubicBezTo>
                  <a:cubicBezTo>
                    <a:pt x="3088" y="1832"/>
                    <a:pt x="3169" y="1740"/>
                    <a:pt x="3238" y="1659"/>
                  </a:cubicBezTo>
                  <a:cubicBezTo>
                    <a:pt x="3319" y="1579"/>
                    <a:pt x="3399" y="1498"/>
                    <a:pt x="3480" y="1429"/>
                  </a:cubicBezTo>
                  <a:cubicBezTo>
                    <a:pt x="3526" y="1394"/>
                    <a:pt x="3572" y="1360"/>
                    <a:pt x="3618" y="1325"/>
                  </a:cubicBezTo>
                  <a:lnTo>
                    <a:pt x="3607" y="1325"/>
                  </a:lnTo>
                  <a:cubicBezTo>
                    <a:pt x="3544" y="1319"/>
                    <a:pt x="3477" y="1317"/>
                    <a:pt x="3407" y="1317"/>
                  </a:cubicBezTo>
                  <a:cubicBezTo>
                    <a:pt x="3336" y="1317"/>
                    <a:pt x="3261" y="1319"/>
                    <a:pt x="3181" y="1325"/>
                  </a:cubicBezTo>
                  <a:cubicBezTo>
                    <a:pt x="3054" y="1325"/>
                    <a:pt x="2904" y="1348"/>
                    <a:pt x="2743" y="1360"/>
                  </a:cubicBezTo>
                  <a:cubicBezTo>
                    <a:pt x="2489" y="1394"/>
                    <a:pt x="2236" y="1452"/>
                    <a:pt x="1994" y="1498"/>
                  </a:cubicBezTo>
                  <a:lnTo>
                    <a:pt x="1982" y="1510"/>
                  </a:lnTo>
                  <a:cubicBezTo>
                    <a:pt x="1913" y="1521"/>
                    <a:pt x="1833" y="1544"/>
                    <a:pt x="1752" y="1556"/>
                  </a:cubicBezTo>
                  <a:lnTo>
                    <a:pt x="1671" y="1579"/>
                  </a:lnTo>
                  <a:cubicBezTo>
                    <a:pt x="1717" y="1544"/>
                    <a:pt x="1752" y="1498"/>
                    <a:pt x="1787" y="1463"/>
                  </a:cubicBezTo>
                  <a:cubicBezTo>
                    <a:pt x="1936" y="1291"/>
                    <a:pt x="2075" y="1118"/>
                    <a:pt x="2167" y="945"/>
                  </a:cubicBezTo>
                  <a:cubicBezTo>
                    <a:pt x="2224" y="853"/>
                    <a:pt x="2270" y="761"/>
                    <a:pt x="2305" y="669"/>
                  </a:cubicBezTo>
                  <a:cubicBezTo>
                    <a:pt x="2328" y="588"/>
                    <a:pt x="2351" y="496"/>
                    <a:pt x="2363" y="404"/>
                  </a:cubicBezTo>
                  <a:cubicBezTo>
                    <a:pt x="2363" y="369"/>
                    <a:pt x="2363" y="334"/>
                    <a:pt x="2351" y="277"/>
                  </a:cubicBezTo>
                  <a:cubicBezTo>
                    <a:pt x="2351" y="231"/>
                    <a:pt x="2328" y="196"/>
                    <a:pt x="2317" y="150"/>
                  </a:cubicBezTo>
                  <a:cubicBezTo>
                    <a:pt x="2293" y="104"/>
                    <a:pt x="2259" y="46"/>
                    <a:pt x="2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7"/>
            <p:cNvSpPr/>
            <p:nvPr/>
          </p:nvSpPr>
          <p:spPr>
            <a:xfrm rot="5581197">
              <a:off x="4331516" y="4912518"/>
              <a:ext cx="246283" cy="116286"/>
            </a:xfrm>
            <a:custGeom>
              <a:avLst/>
              <a:gdLst/>
              <a:ahLst/>
              <a:cxnLst/>
              <a:rect l="l" t="t" r="r" b="b"/>
              <a:pathLst>
                <a:path w="1832" h="865" extrusionOk="0">
                  <a:moveTo>
                    <a:pt x="761" y="1"/>
                  </a:moveTo>
                  <a:cubicBezTo>
                    <a:pt x="749" y="12"/>
                    <a:pt x="738" y="12"/>
                    <a:pt x="726" y="24"/>
                  </a:cubicBezTo>
                  <a:cubicBezTo>
                    <a:pt x="634" y="104"/>
                    <a:pt x="542" y="185"/>
                    <a:pt x="461" y="266"/>
                  </a:cubicBezTo>
                  <a:cubicBezTo>
                    <a:pt x="380" y="346"/>
                    <a:pt x="311" y="427"/>
                    <a:pt x="242" y="519"/>
                  </a:cubicBezTo>
                  <a:cubicBezTo>
                    <a:pt x="196" y="577"/>
                    <a:pt x="150" y="646"/>
                    <a:pt x="104" y="703"/>
                  </a:cubicBezTo>
                  <a:cubicBezTo>
                    <a:pt x="81" y="738"/>
                    <a:pt x="69" y="773"/>
                    <a:pt x="46" y="807"/>
                  </a:cubicBezTo>
                  <a:cubicBezTo>
                    <a:pt x="35" y="830"/>
                    <a:pt x="23" y="853"/>
                    <a:pt x="0" y="865"/>
                  </a:cubicBezTo>
                  <a:cubicBezTo>
                    <a:pt x="300" y="830"/>
                    <a:pt x="588" y="807"/>
                    <a:pt x="887" y="773"/>
                  </a:cubicBezTo>
                  <a:cubicBezTo>
                    <a:pt x="1198" y="750"/>
                    <a:pt x="1509" y="727"/>
                    <a:pt x="1832" y="703"/>
                  </a:cubicBezTo>
                  <a:cubicBezTo>
                    <a:pt x="1809" y="646"/>
                    <a:pt x="1786" y="600"/>
                    <a:pt x="1774" y="565"/>
                  </a:cubicBezTo>
                  <a:cubicBezTo>
                    <a:pt x="1740" y="508"/>
                    <a:pt x="1705" y="462"/>
                    <a:pt x="1659" y="415"/>
                  </a:cubicBezTo>
                  <a:cubicBezTo>
                    <a:pt x="1590" y="323"/>
                    <a:pt x="1498" y="243"/>
                    <a:pt x="1383" y="185"/>
                  </a:cubicBezTo>
                  <a:cubicBezTo>
                    <a:pt x="1221" y="93"/>
                    <a:pt x="1014" y="24"/>
                    <a:pt x="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7"/>
            <p:cNvSpPr/>
            <p:nvPr/>
          </p:nvSpPr>
          <p:spPr>
            <a:xfrm rot="5581197">
              <a:off x="3096078" y="3628365"/>
              <a:ext cx="577798" cy="391069"/>
            </a:xfrm>
            <a:custGeom>
              <a:avLst/>
              <a:gdLst/>
              <a:ahLst/>
              <a:cxnLst/>
              <a:rect l="l" t="t" r="r" b="b"/>
              <a:pathLst>
                <a:path w="4298" h="2909" extrusionOk="0">
                  <a:moveTo>
                    <a:pt x="450" y="1"/>
                  </a:moveTo>
                  <a:cubicBezTo>
                    <a:pt x="334" y="36"/>
                    <a:pt x="219" y="59"/>
                    <a:pt x="104" y="105"/>
                  </a:cubicBezTo>
                  <a:cubicBezTo>
                    <a:pt x="69" y="116"/>
                    <a:pt x="35" y="128"/>
                    <a:pt x="0" y="139"/>
                  </a:cubicBezTo>
                  <a:lnTo>
                    <a:pt x="23" y="162"/>
                  </a:lnTo>
                  <a:cubicBezTo>
                    <a:pt x="162" y="301"/>
                    <a:pt x="277" y="450"/>
                    <a:pt x="427" y="635"/>
                  </a:cubicBezTo>
                  <a:cubicBezTo>
                    <a:pt x="542" y="784"/>
                    <a:pt x="680" y="946"/>
                    <a:pt x="807" y="1107"/>
                  </a:cubicBezTo>
                  <a:cubicBezTo>
                    <a:pt x="1118" y="1476"/>
                    <a:pt x="1383" y="1752"/>
                    <a:pt x="1648" y="1994"/>
                  </a:cubicBezTo>
                  <a:cubicBezTo>
                    <a:pt x="1867" y="2190"/>
                    <a:pt x="2109" y="2363"/>
                    <a:pt x="2362" y="2512"/>
                  </a:cubicBezTo>
                  <a:cubicBezTo>
                    <a:pt x="2454" y="2559"/>
                    <a:pt x="2558" y="2616"/>
                    <a:pt x="2650" y="2662"/>
                  </a:cubicBezTo>
                  <a:cubicBezTo>
                    <a:pt x="2777" y="2720"/>
                    <a:pt x="2915" y="2766"/>
                    <a:pt x="3042" y="2812"/>
                  </a:cubicBezTo>
                  <a:cubicBezTo>
                    <a:pt x="3180" y="2847"/>
                    <a:pt x="3307" y="2881"/>
                    <a:pt x="3422" y="2893"/>
                  </a:cubicBezTo>
                  <a:cubicBezTo>
                    <a:pt x="3503" y="2901"/>
                    <a:pt x="3579" y="2909"/>
                    <a:pt x="3649" y="2909"/>
                  </a:cubicBezTo>
                  <a:cubicBezTo>
                    <a:pt x="3678" y="2909"/>
                    <a:pt x="3706" y="2908"/>
                    <a:pt x="3733" y="2904"/>
                  </a:cubicBezTo>
                  <a:cubicBezTo>
                    <a:pt x="3837" y="2904"/>
                    <a:pt x="3940" y="2881"/>
                    <a:pt x="4021" y="2835"/>
                  </a:cubicBezTo>
                  <a:cubicBezTo>
                    <a:pt x="4113" y="2801"/>
                    <a:pt x="4194" y="2731"/>
                    <a:pt x="4252" y="2651"/>
                  </a:cubicBezTo>
                  <a:cubicBezTo>
                    <a:pt x="4275" y="2639"/>
                    <a:pt x="4286" y="2616"/>
                    <a:pt x="4298" y="2582"/>
                  </a:cubicBezTo>
                  <a:cubicBezTo>
                    <a:pt x="3940" y="2501"/>
                    <a:pt x="3595" y="2374"/>
                    <a:pt x="3261" y="2213"/>
                  </a:cubicBezTo>
                  <a:cubicBezTo>
                    <a:pt x="3146" y="2155"/>
                    <a:pt x="3030" y="2098"/>
                    <a:pt x="2927" y="2040"/>
                  </a:cubicBezTo>
                  <a:cubicBezTo>
                    <a:pt x="2857" y="1994"/>
                    <a:pt x="2788" y="1960"/>
                    <a:pt x="2719" y="1913"/>
                  </a:cubicBezTo>
                  <a:cubicBezTo>
                    <a:pt x="2558" y="1810"/>
                    <a:pt x="2397" y="1706"/>
                    <a:pt x="2235" y="1591"/>
                  </a:cubicBezTo>
                  <a:cubicBezTo>
                    <a:pt x="2074" y="1464"/>
                    <a:pt x="1913" y="1326"/>
                    <a:pt x="1763" y="1199"/>
                  </a:cubicBezTo>
                  <a:cubicBezTo>
                    <a:pt x="1613" y="1061"/>
                    <a:pt x="1463" y="934"/>
                    <a:pt x="1325" y="796"/>
                  </a:cubicBezTo>
                  <a:cubicBezTo>
                    <a:pt x="1187" y="658"/>
                    <a:pt x="1060" y="508"/>
                    <a:pt x="910" y="381"/>
                  </a:cubicBezTo>
                  <a:cubicBezTo>
                    <a:pt x="841" y="312"/>
                    <a:pt x="772" y="243"/>
                    <a:pt x="692" y="185"/>
                  </a:cubicBezTo>
                  <a:cubicBezTo>
                    <a:pt x="657" y="151"/>
                    <a:pt x="611" y="128"/>
                    <a:pt x="576" y="93"/>
                  </a:cubicBezTo>
                  <a:cubicBezTo>
                    <a:pt x="542" y="70"/>
                    <a:pt x="496" y="47"/>
                    <a:pt x="461" y="12"/>
                  </a:cubicBezTo>
                  <a:cubicBezTo>
                    <a:pt x="461" y="12"/>
                    <a:pt x="450"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7"/>
            <p:cNvSpPr/>
            <p:nvPr/>
          </p:nvSpPr>
          <p:spPr>
            <a:xfrm rot="5581197">
              <a:off x="3003422" y="3844278"/>
              <a:ext cx="824082" cy="370366"/>
            </a:xfrm>
            <a:custGeom>
              <a:avLst/>
              <a:gdLst/>
              <a:ahLst/>
              <a:cxnLst/>
              <a:rect l="l" t="t" r="r" b="b"/>
              <a:pathLst>
                <a:path w="6130" h="2755" extrusionOk="0">
                  <a:moveTo>
                    <a:pt x="1671" y="1"/>
                  </a:moveTo>
                  <a:cubicBezTo>
                    <a:pt x="1590" y="12"/>
                    <a:pt x="1521" y="24"/>
                    <a:pt x="1441" y="24"/>
                  </a:cubicBezTo>
                  <a:cubicBezTo>
                    <a:pt x="1268" y="47"/>
                    <a:pt x="1095" y="58"/>
                    <a:pt x="922" y="70"/>
                  </a:cubicBezTo>
                  <a:cubicBezTo>
                    <a:pt x="623" y="104"/>
                    <a:pt x="311" y="139"/>
                    <a:pt x="0" y="196"/>
                  </a:cubicBezTo>
                  <a:cubicBezTo>
                    <a:pt x="35" y="219"/>
                    <a:pt x="58" y="231"/>
                    <a:pt x="81" y="242"/>
                  </a:cubicBezTo>
                  <a:cubicBezTo>
                    <a:pt x="127" y="277"/>
                    <a:pt x="173" y="312"/>
                    <a:pt x="219" y="346"/>
                  </a:cubicBezTo>
                  <a:cubicBezTo>
                    <a:pt x="300" y="427"/>
                    <a:pt x="392" y="507"/>
                    <a:pt x="473" y="577"/>
                  </a:cubicBezTo>
                  <a:cubicBezTo>
                    <a:pt x="634" y="749"/>
                    <a:pt x="784" y="922"/>
                    <a:pt x="957" y="1095"/>
                  </a:cubicBezTo>
                  <a:cubicBezTo>
                    <a:pt x="1129" y="1256"/>
                    <a:pt x="1302" y="1429"/>
                    <a:pt x="1487" y="1579"/>
                  </a:cubicBezTo>
                  <a:cubicBezTo>
                    <a:pt x="1671" y="1729"/>
                    <a:pt x="1855" y="1867"/>
                    <a:pt x="2051" y="2005"/>
                  </a:cubicBezTo>
                  <a:cubicBezTo>
                    <a:pt x="2178" y="2086"/>
                    <a:pt x="2293" y="2166"/>
                    <a:pt x="2420" y="2236"/>
                  </a:cubicBezTo>
                  <a:cubicBezTo>
                    <a:pt x="2500" y="2282"/>
                    <a:pt x="2593" y="2328"/>
                    <a:pt x="2673" y="2362"/>
                  </a:cubicBezTo>
                  <a:cubicBezTo>
                    <a:pt x="2881" y="2466"/>
                    <a:pt x="3088" y="2558"/>
                    <a:pt x="3307" y="2639"/>
                  </a:cubicBezTo>
                  <a:lnTo>
                    <a:pt x="3307" y="2627"/>
                  </a:lnTo>
                  <a:cubicBezTo>
                    <a:pt x="3445" y="2673"/>
                    <a:pt x="3583" y="2719"/>
                    <a:pt x="3733" y="2754"/>
                  </a:cubicBezTo>
                  <a:lnTo>
                    <a:pt x="3733" y="2742"/>
                  </a:lnTo>
                  <a:cubicBezTo>
                    <a:pt x="3756" y="2696"/>
                    <a:pt x="3768" y="2650"/>
                    <a:pt x="3768" y="2604"/>
                  </a:cubicBezTo>
                  <a:cubicBezTo>
                    <a:pt x="3779" y="2408"/>
                    <a:pt x="3687" y="2236"/>
                    <a:pt x="3595" y="2132"/>
                  </a:cubicBezTo>
                  <a:lnTo>
                    <a:pt x="3595" y="2132"/>
                  </a:lnTo>
                  <a:cubicBezTo>
                    <a:pt x="3664" y="2155"/>
                    <a:pt x="3733" y="2178"/>
                    <a:pt x="3814" y="2201"/>
                  </a:cubicBezTo>
                  <a:cubicBezTo>
                    <a:pt x="4136" y="2293"/>
                    <a:pt x="4436" y="2339"/>
                    <a:pt x="4712" y="2339"/>
                  </a:cubicBezTo>
                  <a:cubicBezTo>
                    <a:pt x="5035" y="2339"/>
                    <a:pt x="5323" y="2282"/>
                    <a:pt x="5576" y="2166"/>
                  </a:cubicBezTo>
                  <a:cubicBezTo>
                    <a:pt x="5634" y="2132"/>
                    <a:pt x="5703" y="2097"/>
                    <a:pt x="5772" y="2063"/>
                  </a:cubicBezTo>
                  <a:cubicBezTo>
                    <a:pt x="5841" y="2017"/>
                    <a:pt x="5911" y="1959"/>
                    <a:pt x="5968" y="1901"/>
                  </a:cubicBezTo>
                  <a:cubicBezTo>
                    <a:pt x="6049" y="1821"/>
                    <a:pt x="6106" y="1729"/>
                    <a:pt x="6129" y="1637"/>
                  </a:cubicBezTo>
                  <a:cubicBezTo>
                    <a:pt x="5749" y="1567"/>
                    <a:pt x="5381" y="1498"/>
                    <a:pt x="5012" y="1418"/>
                  </a:cubicBezTo>
                  <a:cubicBezTo>
                    <a:pt x="4816" y="1383"/>
                    <a:pt x="4632" y="1337"/>
                    <a:pt x="4447" y="1291"/>
                  </a:cubicBezTo>
                  <a:cubicBezTo>
                    <a:pt x="4252" y="1233"/>
                    <a:pt x="4067" y="1187"/>
                    <a:pt x="3883" y="1118"/>
                  </a:cubicBezTo>
                  <a:cubicBezTo>
                    <a:pt x="3699" y="1060"/>
                    <a:pt x="3514" y="980"/>
                    <a:pt x="3330" y="899"/>
                  </a:cubicBezTo>
                  <a:cubicBezTo>
                    <a:pt x="3238" y="853"/>
                    <a:pt x="3134" y="807"/>
                    <a:pt x="3030" y="761"/>
                  </a:cubicBezTo>
                  <a:cubicBezTo>
                    <a:pt x="2938" y="715"/>
                    <a:pt x="2846" y="657"/>
                    <a:pt x="2754" y="611"/>
                  </a:cubicBezTo>
                  <a:cubicBezTo>
                    <a:pt x="2570" y="496"/>
                    <a:pt x="2385" y="381"/>
                    <a:pt x="2189" y="277"/>
                  </a:cubicBezTo>
                  <a:cubicBezTo>
                    <a:pt x="2097" y="219"/>
                    <a:pt x="1994" y="162"/>
                    <a:pt x="1890" y="116"/>
                  </a:cubicBezTo>
                  <a:cubicBezTo>
                    <a:pt x="1821" y="70"/>
                    <a:pt x="1752" y="35"/>
                    <a:pt x="1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7"/>
            <p:cNvSpPr/>
            <p:nvPr/>
          </p:nvSpPr>
          <p:spPr>
            <a:xfrm rot="5581197">
              <a:off x="3337479" y="3889632"/>
              <a:ext cx="1613" cy="134"/>
            </a:xfrm>
            <a:custGeom>
              <a:avLst/>
              <a:gdLst/>
              <a:ahLst/>
              <a:cxnLst/>
              <a:rect l="l" t="t" r="r" b="b"/>
              <a:pathLst>
                <a:path w="12" h="1" extrusionOk="0">
                  <a:moveTo>
                    <a:pt x="12" y="0"/>
                  </a:moveTo>
                  <a:lnTo>
                    <a:pt x="0" y="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7"/>
            <p:cNvSpPr/>
            <p:nvPr/>
          </p:nvSpPr>
          <p:spPr>
            <a:xfrm rot="5581197">
              <a:off x="3132645" y="4123707"/>
              <a:ext cx="752831" cy="261878"/>
            </a:xfrm>
            <a:custGeom>
              <a:avLst/>
              <a:gdLst/>
              <a:ahLst/>
              <a:cxnLst/>
              <a:rect l="l" t="t" r="r" b="b"/>
              <a:pathLst>
                <a:path w="5600" h="1948" extrusionOk="0">
                  <a:moveTo>
                    <a:pt x="2662" y="0"/>
                  </a:moveTo>
                  <a:cubicBezTo>
                    <a:pt x="2489" y="23"/>
                    <a:pt x="2305" y="58"/>
                    <a:pt x="2132" y="81"/>
                  </a:cubicBezTo>
                  <a:cubicBezTo>
                    <a:pt x="1775" y="139"/>
                    <a:pt x="1417" y="185"/>
                    <a:pt x="1072" y="231"/>
                  </a:cubicBezTo>
                  <a:cubicBezTo>
                    <a:pt x="726" y="265"/>
                    <a:pt x="381" y="311"/>
                    <a:pt x="35" y="346"/>
                  </a:cubicBezTo>
                  <a:lnTo>
                    <a:pt x="0" y="358"/>
                  </a:lnTo>
                  <a:cubicBezTo>
                    <a:pt x="139" y="415"/>
                    <a:pt x="265" y="496"/>
                    <a:pt x="392" y="565"/>
                  </a:cubicBezTo>
                  <a:cubicBezTo>
                    <a:pt x="588" y="680"/>
                    <a:pt x="784" y="807"/>
                    <a:pt x="980" y="922"/>
                  </a:cubicBezTo>
                  <a:cubicBezTo>
                    <a:pt x="1003" y="934"/>
                    <a:pt x="1014" y="945"/>
                    <a:pt x="1037" y="957"/>
                  </a:cubicBezTo>
                  <a:cubicBezTo>
                    <a:pt x="1210" y="1060"/>
                    <a:pt x="1394" y="1152"/>
                    <a:pt x="1567" y="1233"/>
                  </a:cubicBezTo>
                  <a:cubicBezTo>
                    <a:pt x="1763" y="1314"/>
                    <a:pt x="1959" y="1383"/>
                    <a:pt x="2155" y="1452"/>
                  </a:cubicBezTo>
                  <a:lnTo>
                    <a:pt x="2132" y="1452"/>
                  </a:lnTo>
                  <a:cubicBezTo>
                    <a:pt x="2500" y="1567"/>
                    <a:pt x="2858" y="1659"/>
                    <a:pt x="3226" y="1740"/>
                  </a:cubicBezTo>
                  <a:cubicBezTo>
                    <a:pt x="3560" y="1809"/>
                    <a:pt x="3894" y="1878"/>
                    <a:pt x="4228" y="1947"/>
                  </a:cubicBezTo>
                  <a:cubicBezTo>
                    <a:pt x="4240" y="1890"/>
                    <a:pt x="4228" y="1821"/>
                    <a:pt x="4205" y="1752"/>
                  </a:cubicBezTo>
                  <a:cubicBezTo>
                    <a:pt x="4171" y="1694"/>
                    <a:pt x="4125" y="1625"/>
                    <a:pt x="4056" y="1579"/>
                  </a:cubicBezTo>
                  <a:cubicBezTo>
                    <a:pt x="4033" y="1556"/>
                    <a:pt x="4010" y="1544"/>
                    <a:pt x="3987" y="1521"/>
                  </a:cubicBezTo>
                  <a:lnTo>
                    <a:pt x="4240" y="1521"/>
                  </a:lnTo>
                  <a:cubicBezTo>
                    <a:pt x="4401" y="1510"/>
                    <a:pt x="4540" y="1487"/>
                    <a:pt x="4678" y="1464"/>
                  </a:cubicBezTo>
                  <a:cubicBezTo>
                    <a:pt x="4828" y="1429"/>
                    <a:pt x="4954" y="1394"/>
                    <a:pt x="5069" y="1348"/>
                  </a:cubicBezTo>
                  <a:cubicBezTo>
                    <a:pt x="5196" y="1291"/>
                    <a:pt x="5300" y="1222"/>
                    <a:pt x="5392" y="1141"/>
                  </a:cubicBezTo>
                  <a:cubicBezTo>
                    <a:pt x="5473" y="1049"/>
                    <a:pt x="5542" y="945"/>
                    <a:pt x="5576" y="818"/>
                  </a:cubicBezTo>
                  <a:cubicBezTo>
                    <a:pt x="5588" y="795"/>
                    <a:pt x="5588" y="772"/>
                    <a:pt x="5599" y="738"/>
                  </a:cubicBezTo>
                  <a:cubicBezTo>
                    <a:pt x="5369" y="726"/>
                    <a:pt x="5150" y="715"/>
                    <a:pt x="4931" y="680"/>
                  </a:cubicBezTo>
                  <a:cubicBezTo>
                    <a:pt x="4666" y="634"/>
                    <a:pt x="4401" y="576"/>
                    <a:pt x="4148" y="507"/>
                  </a:cubicBezTo>
                  <a:cubicBezTo>
                    <a:pt x="3883" y="438"/>
                    <a:pt x="3629" y="358"/>
                    <a:pt x="3376" y="265"/>
                  </a:cubicBezTo>
                  <a:cubicBezTo>
                    <a:pt x="3249" y="231"/>
                    <a:pt x="3122" y="185"/>
                    <a:pt x="3007" y="139"/>
                  </a:cubicBezTo>
                  <a:cubicBezTo>
                    <a:pt x="2892" y="93"/>
                    <a:pt x="2777" y="46"/>
                    <a:pt x="26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7"/>
            <p:cNvSpPr/>
            <p:nvPr/>
          </p:nvSpPr>
          <p:spPr>
            <a:xfrm rot="5581197">
              <a:off x="3411989" y="4397949"/>
              <a:ext cx="421451" cy="168984"/>
            </a:xfrm>
            <a:custGeom>
              <a:avLst/>
              <a:gdLst/>
              <a:ahLst/>
              <a:cxnLst/>
              <a:rect l="l" t="t" r="r" b="b"/>
              <a:pathLst>
                <a:path w="3135" h="1257" extrusionOk="0">
                  <a:moveTo>
                    <a:pt x="2063" y="1"/>
                  </a:moveTo>
                  <a:cubicBezTo>
                    <a:pt x="1821" y="93"/>
                    <a:pt x="1579" y="162"/>
                    <a:pt x="1337" y="243"/>
                  </a:cubicBezTo>
                  <a:cubicBezTo>
                    <a:pt x="899" y="358"/>
                    <a:pt x="450" y="462"/>
                    <a:pt x="1" y="542"/>
                  </a:cubicBezTo>
                  <a:cubicBezTo>
                    <a:pt x="139" y="600"/>
                    <a:pt x="266" y="646"/>
                    <a:pt x="404" y="692"/>
                  </a:cubicBezTo>
                  <a:cubicBezTo>
                    <a:pt x="507" y="738"/>
                    <a:pt x="611" y="773"/>
                    <a:pt x="715" y="819"/>
                  </a:cubicBezTo>
                  <a:cubicBezTo>
                    <a:pt x="807" y="842"/>
                    <a:pt x="899" y="876"/>
                    <a:pt x="991" y="911"/>
                  </a:cubicBezTo>
                  <a:lnTo>
                    <a:pt x="1003" y="911"/>
                  </a:lnTo>
                  <a:cubicBezTo>
                    <a:pt x="1521" y="1084"/>
                    <a:pt x="2051" y="1222"/>
                    <a:pt x="2593" y="1257"/>
                  </a:cubicBezTo>
                  <a:lnTo>
                    <a:pt x="2719" y="1257"/>
                  </a:lnTo>
                  <a:cubicBezTo>
                    <a:pt x="2719" y="1210"/>
                    <a:pt x="2708" y="1153"/>
                    <a:pt x="2685" y="1107"/>
                  </a:cubicBezTo>
                  <a:cubicBezTo>
                    <a:pt x="2639" y="1026"/>
                    <a:pt x="2581" y="969"/>
                    <a:pt x="2489" y="922"/>
                  </a:cubicBezTo>
                  <a:lnTo>
                    <a:pt x="2466" y="911"/>
                  </a:lnTo>
                  <a:cubicBezTo>
                    <a:pt x="2362" y="853"/>
                    <a:pt x="2247" y="819"/>
                    <a:pt x="2143" y="807"/>
                  </a:cubicBezTo>
                  <a:cubicBezTo>
                    <a:pt x="2097" y="796"/>
                    <a:pt x="2063" y="784"/>
                    <a:pt x="2028" y="784"/>
                  </a:cubicBezTo>
                  <a:lnTo>
                    <a:pt x="2086" y="761"/>
                  </a:lnTo>
                  <a:cubicBezTo>
                    <a:pt x="2201" y="727"/>
                    <a:pt x="2316" y="681"/>
                    <a:pt x="2431" y="623"/>
                  </a:cubicBezTo>
                  <a:cubicBezTo>
                    <a:pt x="2558" y="565"/>
                    <a:pt x="2673" y="508"/>
                    <a:pt x="2789" y="450"/>
                  </a:cubicBezTo>
                  <a:cubicBezTo>
                    <a:pt x="2927" y="381"/>
                    <a:pt x="3031" y="312"/>
                    <a:pt x="3123" y="231"/>
                  </a:cubicBezTo>
                  <a:cubicBezTo>
                    <a:pt x="3123" y="231"/>
                    <a:pt x="3123" y="231"/>
                    <a:pt x="3134" y="220"/>
                  </a:cubicBezTo>
                  <a:cubicBezTo>
                    <a:pt x="2961" y="220"/>
                    <a:pt x="2800" y="208"/>
                    <a:pt x="2639" y="174"/>
                  </a:cubicBezTo>
                  <a:cubicBezTo>
                    <a:pt x="2443" y="128"/>
                    <a:pt x="2247" y="70"/>
                    <a:pt x="2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7"/>
            <p:cNvSpPr/>
            <p:nvPr/>
          </p:nvSpPr>
          <p:spPr>
            <a:xfrm rot="5581197">
              <a:off x="3642763" y="4606885"/>
              <a:ext cx="178260" cy="108488"/>
            </a:xfrm>
            <a:custGeom>
              <a:avLst/>
              <a:gdLst/>
              <a:ahLst/>
              <a:cxnLst/>
              <a:rect l="l" t="t" r="r" b="b"/>
              <a:pathLst>
                <a:path w="1326" h="807" extrusionOk="0">
                  <a:moveTo>
                    <a:pt x="1279" y="0"/>
                  </a:moveTo>
                  <a:cubicBezTo>
                    <a:pt x="1210" y="35"/>
                    <a:pt x="1153" y="69"/>
                    <a:pt x="1095" y="104"/>
                  </a:cubicBezTo>
                  <a:cubicBezTo>
                    <a:pt x="738" y="300"/>
                    <a:pt x="369" y="472"/>
                    <a:pt x="0" y="611"/>
                  </a:cubicBezTo>
                  <a:cubicBezTo>
                    <a:pt x="35" y="622"/>
                    <a:pt x="70" y="634"/>
                    <a:pt x="104" y="645"/>
                  </a:cubicBezTo>
                  <a:cubicBezTo>
                    <a:pt x="231" y="691"/>
                    <a:pt x="358" y="726"/>
                    <a:pt x="484" y="761"/>
                  </a:cubicBezTo>
                  <a:cubicBezTo>
                    <a:pt x="600" y="784"/>
                    <a:pt x="726" y="795"/>
                    <a:pt x="853" y="807"/>
                  </a:cubicBezTo>
                  <a:lnTo>
                    <a:pt x="1026" y="807"/>
                  </a:lnTo>
                  <a:cubicBezTo>
                    <a:pt x="1199" y="657"/>
                    <a:pt x="1291" y="484"/>
                    <a:pt x="1314" y="311"/>
                  </a:cubicBezTo>
                  <a:cubicBezTo>
                    <a:pt x="1325" y="219"/>
                    <a:pt x="1314" y="104"/>
                    <a:pt x="12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7"/>
            <p:cNvSpPr/>
            <p:nvPr/>
          </p:nvSpPr>
          <p:spPr>
            <a:xfrm rot="5581197">
              <a:off x="3620871" y="3532070"/>
              <a:ext cx="295890" cy="348050"/>
            </a:xfrm>
            <a:custGeom>
              <a:avLst/>
              <a:gdLst/>
              <a:ahLst/>
              <a:cxnLst/>
              <a:rect l="l" t="t" r="r" b="b"/>
              <a:pathLst>
                <a:path w="2201" h="2589" extrusionOk="0">
                  <a:moveTo>
                    <a:pt x="2070" y="0"/>
                  </a:moveTo>
                  <a:cubicBezTo>
                    <a:pt x="2037" y="0"/>
                    <a:pt x="2004" y="3"/>
                    <a:pt x="1970" y="8"/>
                  </a:cubicBezTo>
                  <a:cubicBezTo>
                    <a:pt x="1855" y="31"/>
                    <a:pt x="1752" y="77"/>
                    <a:pt x="1625" y="157"/>
                  </a:cubicBezTo>
                  <a:cubicBezTo>
                    <a:pt x="1510" y="227"/>
                    <a:pt x="1406" y="319"/>
                    <a:pt x="1291" y="457"/>
                  </a:cubicBezTo>
                  <a:cubicBezTo>
                    <a:pt x="1164" y="607"/>
                    <a:pt x="1072" y="780"/>
                    <a:pt x="980" y="941"/>
                  </a:cubicBezTo>
                  <a:cubicBezTo>
                    <a:pt x="887" y="1114"/>
                    <a:pt x="795" y="1287"/>
                    <a:pt x="715" y="1459"/>
                  </a:cubicBezTo>
                  <a:cubicBezTo>
                    <a:pt x="634" y="1655"/>
                    <a:pt x="542" y="1851"/>
                    <a:pt x="427" y="2035"/>
                  </a:cubicBezTo>
                  <a:lnTo>
                    <a:pt x="431" y="2035"/>
                  </a:lnTo>
                  <a:cubicBezTo>
                    <a:pt x="307" y="2238"/>
                    <a:pt x="182" y="2407"/>
                    <a:pt x="58" y="2542"/>
                  </a:cubicBezTo>
                  <a:cubicBezTo>
                    <a:pt x="35" y="2554"/>
                    <a:pt x="12" y="2577"/>
                    <a:pt x="0" y="2588"/>
                  </a:cubicBezTo>
                  <a:cubicBezTo>
                    <a:pt x="58" y="2565"/>
                    <a:pt x="127" y="2542"/>
                    <a:pt x="196" y="2519"/>
                  </a:cubicBezTo>
                  <a:cubicBezTo>
                    <a:pt x="369" y="2473"/>
                    <a:pt x="553" y="2427"/>
                    <a:pt x="738" y="2404"/>
                  </a:cubicBezTo>
                  <a:cubicBezTo>
                    <a:pt x="853" y="2231"/>
                    <a:pt x="980" y="2070"/>
                    <a:pt x="1106" y="1897"/>
                  </a:cubicBezTo>
                  <a:cubicBezTo>
                    <a:pt x="1233" y="1724"/>
                    <a:pt x="1371" y="1552"/>
                    <a:pt x="1487" y="1367"/>
                  </a:cubicBezTo>
                  <a:cubicBezTo>
                    <a:pt x="1613" y="1183"/>
                    <a:pt x="1740" y="987"/>
                    <a:pt x="1844" y="791"/>
                  </a:cubicBezTo>
                  <a:cubicBezTo>
                    <a:pt x="1959" y="607"/>
                    <a:pt x="2051" y="411"/>
                    <a:pt x="2132" y="204"/>
                  </a:cubicBezTo>
                  <a:lnTo>
                    <a:pt x="2132" y="215"/>
                  </a:lnTo>
                  <a:cubicBezTo>
                    <a:pt x="2155" y="146"/>
                    <a:pt x="2178" y="88"/>
                    <a:pt x="2201" y="19"/>
                  </a:cubicBezTo>
                  <a:cubicBezTo>
                    <a:pt x="2160" y="6"/>
                    <a:pt x="2116" y="0"/>
                    <a:pt x="20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7"/>
            <p:cNvSpPr/>
            <p:nvPr/>
          </p:nvSpPr>
          <p:spPr>
            <a:xfrm rot="5581197">
              <a:off x="3560430" y="3734906"/>
              <a:ext cx="520529" cy="417821"/>
            </a:xfrm>
            <a:custGeom>
              <a:avLst/>
              <a:gdLst/>
              <a:ahLst/>
              <a:cxnLst/>
              <a:rect l="l" t="t" r="r" b="b"/>
              <a:pathLst>
                <a:path w="3872" h="3108" extrusionOk="0">
                  <a:moveTo>
                    <a:pt x="3605" y="1"/>
                  </a:moveTo>
                  <a:cubicBezTo>
                    <a:pt x="3574" y="1"/>
                    <a:pt x="3543" y="4"/>
                    <a:pt x="3514" y="8"/>
                  </a:cubicBezTo>
                  <a:cubicBezTo>
                    <a:pt x="3422" y="8"/>
                    <a:pt x="3342" y="31"/>
                    <a:pt x="3261" y="54"/>
                  </a:cubicBezTo>
                  <a:cubicBezTo>
                    <a:pt x="3192" y="78"/>
                    <a:pt x="3111" y="101"/>
                    <a:pt x="3042" y="147"/>
                  </a:cubicBezTo>
                  <a:cubicBezTo>
                    <a:pt x="2789" y="262"/>
                    <a:pt x="2570" y="446"/>
                    <a:pt x="2316" y="746"/>
                  </a:cubicBezTo>
                  <a:cubicBezTo>
                    <a:pt x="2178" y="930"/>
                    <a:pt x="2040" y="1126"/>
                    <a:pt x="1913" y="1310"/>
                  </a:cubicBezTo>
                  <a:cubicBezTo>
                    <a:pt x="1855" y="1402"/>
                    <a:pt x="1798" y="1495"/>
                    <a:pt x="1729" y="1587"/>
                  </a:cubicBezTo>
                  <a:cubicBezTo>
                    <a:pt x="1740" y="1529"/>
                    <a:pt x="1752" y="1472"/>
                    <a:pt x="1752" y="1414"/>
                  </a:cubicBezTo>
                  <a:cubicBezTo>
                    <a:pt x="1752" y="1356"/>
                    <a:pt x="1740" y="1299"/>
                    <a:pt x="1729" y="1241"/>
                  </a:cubicBezTo>
                  <a:cubicBezTo>
                    <a:pt x="1717" y="1126"/>
                    <a:pt x="1671" y="1022"/>
                    <a:pt x="1602" y="942"/>
                  </a:cubicBezTo>
                  <a:cubicBezTo>
                    <a:pt x="1567" y="895"/>
                    <a:pt x="1510" y="838"/>
                    <a:pt x="1441" y="803"/>
                  </a:cubicBezTo>
                  <a:cubicBezTo>
                    <a:pt x="1418" y="792"/>
                    <a:pt x="1395" y="780"/>
                    <a:pt x="1372" y="769"/>
                  </a:cubicBezTo>
                  <a:lnTo>
                    <a:pt x="1360" y="769"/>
                  </a:lnTo>
                  <a:cubicBezTo>
                    <a:pt x="1291" y="953"/>
                    <a:pt x="1222" y="1137"/>
                    <a:pt x="1141" y="1322"/>
                  </a:cubicBezTo>
                  <a:cubicBezTo>
                    <a:pt x="1026" y="1552"/>
                    <a:pt x="899" y="1783"/>
                    <a:pt x="761" y="2001"/>
                  </a:cubicBezTo>
                  <a:cubicBezTo>
                    <a:pt x="623" y="2220"/>
                    <a:pt x="484" y="2439"/>
                    <a:pt x="335" y="2658"/>
                  </a:cubicBezTo>
                  <a:cubicBezTo>
                    <a:pt x="219" y="2808"/>
                    <a:pt x="116" y="2958"/>
                    <a:pt x="1" y="3107"/>
                  </a:cubicBezTo>
                  <a:cubicBezTo>
                    <a:pt x="369" y="3061"/>
                    <a:pt x="738" y="3050"/>
                    <a:pt x="1107" y="3015"/>
                  </a:cubicBezTo>
                  <a:cubicBezTo>
                    <a:pt x="1291" y="3004"/>
                    <a:pt x="1487" y="2981"/>
                    <a:pt x="1671" y="2969"/>
                  </a:cubicBezTo>
                  <a:cubicBezTo>
                    <a:pt x="1694" y="2912"/>
                    <a:pt x="1729" y="2854"/>
                    <a:pt x="1763" y="2785"/>
                  </a:cubicBezTo>
                  <a:cubicBezTo>
                    <a:pt x="1786" y="2727"/>
                    <a:pt x="1821" y="2670"/>
                    <a:pt x="1855" y="2612"/>
                  </a:cubicBezTo>
                  <a:cubicBezTo>
                    <a:pt x="1924" y="2497"/>
                    <a:pt x="2005" y="2382"/>
                    <a:pt x="2086" y="2278"/>
                  </a:cubicBezTo>
                  <a:cubicBezTo>
                    <a:pt x="2247" y="2048"/>
                    <a:pt x="2420" y="1829"/>
                    <a:pt x="2604" y="1610"/>
                  </a:cubicBezTo>
                  <a:cubicBezTo>
                    <a:pt x="2696" y="1506"/>
                    <a:pt x="2789" y="1391"/>
                    <a:pt x="2892" y="1287"/>
                  </a:cubicBezTo>
                  <a:cubicBezTo>
                    <a:pt x="2973" y="1184"/>
                    <a:pt x="3065" y="1080"/>
                    <a:pt x="3157" y="976"/>
                  </a:cubicBezTo>
                  <a:cubicBezTo>
                    <a:pt x="3238" y="872"/>
                    <a:pt x="3330" y="757"/>
                    <a:pt x="3422" y="654"/>
                  </a:cubicBezTo>
                  <a:cubicBezTo>
                    <a:pt x="3503" y="550"/>
                    <a:pt x="3583" y="446"/>
                    <a:pt x="3676" y="343"/>
                  </a:cubicBezTo>
                  <a:lnTo>
                    <a:pt x="3664" y="343"/>
                  </a:lnTo>
                  <a:cubicBezTo>
                    <a:pt x="3733" y="250"/>
                    <a:pt x="3802" y="158"/>
                    <a:pt x="3872" y="66"/>
                  </a:cubicBezTo>
                  <a:cubicBezTo>
                    <a:pt x="3860" y="54"/>
                    <a:pt x="3848" y="54"/>
                    <a:pt x="3837" y="43"/>
                  </a:cubicBezTo>
                  <a:cubicBezTo>
                    <a:pt x="3814" y="31"/>
                    <a:pt x="3779" y="31"/>
                    <a:pt x="3745" y="20"/>
                  </a:cubicBezTo>
                  <a:cubicBezTo>
                    <a:pt x="3698" y="6"/>
                    <a:pt x="3650" y="1"/>
                    <a:pt x="3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7"/>
            <p:cNvSpPr/>
            <p:nvPr/>
          </p:nvSpPr>
          <p:spPr>
            <a:xfrm rot="5581197">
              <a:off x="3552275" y="3999379"/>
              <a:ext cx="517437" cy="384213"/>
            </a:xfrm>
            <a:custGeom>
              <a:avLst/>
              <a:gdLst/>
              <a:ahLst/>
              <a:cxnLst/>
              <a:rect l="l" t="t" r="r" b="b"/>
              <a:pathLst>
                <a:path w="3849" h="2858" extrusionOk="0">
                  <a:moveTo>
                    <a:pt x="2074" y="1"/>
                  </a:moveTo>
                  <a:cubicBezTo>
                    <a:pt x="1924" y="219"/>
                    <a:pt x="1752" y="438"/>
                    <a:pt x="1590" y="657"/>
                  </a:cubicBezTo>
                  <a:cubicBezTo>
                    <a:pt x="1487" y="795"/>
                    <a:pt x="1371" y="922"/>
                    <a:pt x="1268" y="1060"/>
                  </a:cubicBezTo>
                  <a:cubicBezTo>
                    <a:pt x="1175" y="1187"/>
                    <a:pt x="1072" y="1325"/>
                    <a:pt x="968" y="1452"/>
                  </a:cubicBezTo>
                  <a:cubicBezTo>
                    <a:pt x="979" y="1441"/>
                    <a:pt x="980" y="1441"/>
                    <a:pt x="980" y="1441"/>
                  </a:cubicBezTo>
                  <a:lnTo>
                    <a:pt x="980" y="1441"/>
                  </a:lnTo>
                  <a:cubicBezTo>
                    <a:pt x="795" y="1683"/>
                    <a:pt x="622" y="1925"/>
                    <a:pt x="438" y="2178"/>
                  </a:cubicBezTo>
                  <a:cubicBezTo>
                    <a:pt x="358" y="2305"/>
                    <a:pt x="265" y="2431"/>
                    <a:pt x="185" y="2558"/>
                  </a:cubicBezTo>
                  <a:cubicBezTo>
                    <a:pt x="139" y="2627"/>
                    <a:pt x="104" y="2685"/>
                    <a:pt x="58" y="2754"/>
                  </a:cubicBezTo>
                  <a:cubicBezTo>
                    <a:pt x="35" y="2789"/>
                    <a:pt x="23" y="2823"/>
                    <a:pt x="0" y="2858"/>
                  </a:cubicBezTo>
                  <a:cubicBezTo>
                    <a:pt x="93" y="2846"/>
                    <a:pt x="173" y="2835"/>
                    <a:pt x="265" y="2823"/>
                  </a:cubicBezTo>
                  <a:cubicBezTo>
                    <a:pt x="611" y="2789"/>
                    <a:pt x="968" y="2754"/>
                    <a:pt x="1314" y="2708"/>
                  </a:cubicBezTo>
                  <a:cubicBezTo>
                    <a:pt x="1475" y="2696"/>
                    <a:pt x="1636" y="2673"/>
                    <a:pt x="1798" y="2650"/>
                  </a:cubicBezTo>
                  <a:cubicBezTo>
                    <a:pt x="1867" y="2547"/>
                    <a:pt x="1936" y="2443"/>
                    <a:pt x="2005" y="2362"/>
                  </a:cubicBezTo>
                  <a:cubicBezTo>
                    <a:pt x="2086" y="2270"/>
                    <a:pt x="2155" y="2178"/>
                    <a:pt x="2235" y="2097"/>
                  </a:cubicBezTo>
                  <a:cubicBezTo>
                    <a:pt x="2328" y="2017"/>
                    <a:pt x="2420" y="1925"/>
                    <a:pt x="2500" y="1844"/>
                  </a:cubicBezTo>
                  <a:cubicBezTo>
                    <a:pt x="2593" y="1763"/>
                    <a:pt x="2673" y="1694"/>
                    <a:pt x="2765" y="1613"/>
                  </a:cubicBezTo>
                  <a:cubicBezTo>
                    <a:pt x="2938" y="1452"/>
                    <a:pt x="3123" y="1302"/>
                    <a:pt x="3295" y="1130"/>
                  </a:cubicBezTo>
                  <a:cubicBezTo>
                    <a:pt x="3468" y="980"/>
                    <a:pt x="3618" y="807"/>
                    <a:pt x="3768" y="623"/>
                  </a:cubicBezTo>
                  <a:cubicBezTo>
                    <a:pt x="3791" y="588"/>
                    <a:pt x="3825" y="542"/>
                    <a:pt x="3848" y="507"/>
                  </a:cubicBezTo>
                  <a:cubicBezTo>
                    <a:pt x="3848" y="496"/>
                    <a:pt x="3837" y="496"/>
                    <a:pt x="3837" y="496"/>
                  </a:cubicBezTo>
                  <a:cubicBezTo>
                    <a:pt x="3756" y="450"/>
                    <a:pt x="3652" y="415"/>
                    <a:pt x="3549" y="404"/>
                  </a:cubicBezTo>
                  <a:cubicBezTo>
                    <a:pt x="3507" y="400"/>
                    <a:pt x="3464" y="397"/>
                    <a:pt x="3421" y="397"/>
                  </a:cubicBezTo>
                  <a:cubicBezTo>
                    <a:pt x="3346" y="397"/>
                    <a:pt x="3268" y="405"/>
                    <a:pt x="3180" y="427"/>
                  </a:cubicBezTo>
                  <a:cubicBezTo>
                    <a:pt x="2892" y="496"/>
                    <a:pt x="2627" y="646"/>
                    <a:pt x="2431" y="772"/>
                  </a:cubicBezTo>
                  <a:cubicBezTo>
                    <a:pt x="2351" y="819"/>
                    <a:pt x="2270" y="876"/>
                    <a:pt x="2201" y="922"/>
                  </a:cubicBezTo>
                  <a:cubicBezTo>
                    <a:pt x="2247" y="842"/>
                    <a:pt x="2281" y="738"/>
                    <a:pt x="2293" y="646"/>
                  </a:cubicBezTo>
                  <a:cubicBezTo>
                    <a:pt x="2316" y="577"/>
                    <a:pt x="2316" y="507"/>
                    <a:pt x="2316" y="450"/>
                  </a:cubicBezTo>
                  <a:cubicBezTo>
                    <a:pt x="2316" y="404"/>
                    <a:pt x="2305" y="335"/>
                    <a:pt x="2281" y="266"/>
                  </a:cubicBezTo>
                  <a:cubicBezTo>
                    <a:pt x="2270" y="219"/>
                    <a:pt x="2247" y="162"/>
                    <a:pt x="2201" y="116"/>
                  </a:cubicBezTo>
                  <a:cubicBezTo>
                    <a:pt x="2178" y="70"/>
                    <a:pt x="2132" y="24"/>
                    <a:pt x="20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7"/>
            <p:cNvSpPr/>
            <p:nvPr/>
          </p:nvSpPr>
          <p:spPr>
            <a:xfrm rot="5581197">
              <a:off x="3555729" y="4278259"/>
              <a:ext cx="444574" cy="280430"/>
            </a:xfrm>
            <a:custGeom>
              <a:avLst/>
              <a:gdLst/>
              <a:ahLst/>
              <a:cxnLst/>
              <a:rect l="l" t="t" r="r" b="b"/>
              <a:pathLst>
                <a:path w="3307" h="2086" extrusionOk="0">
                  <a:moveTo>
                    <a:pt x="1936" y="0"/>
                  </a:moveTo>
                  <a:cubicBezTo>
                    <a:pt x="1809" y="196"/>
                    <a:pt x="1659" y="369"/>
                    <a:pt x="1510" y="542"/>
                  </a:cubicBezTo>
                  <a:cubicBezTo>
                    <a:pt x="1337" y="726"/>
                    <a:pt x="1153" y="899"/>
                    <a:pt x="968" y="1083"/>
                  </a:cubicBezTo>
                  <a:cubicBezTo>
                    <a:pt x="784" y="1256"/>
                    <a:pt x="600" y="1429"/>
                    <a:pt x="415" y="1613"/>
                  </a:cubicBezTo>
                  <a:cubicBezTo>
                    <a:pt x="335" y="1705"/>
                    <a:pt x="242" y="1797"/>
                    <a:pt x="150" y="1901"/>
                  </a:cubicBezTo>
                  <a:cubicBezTo>
                    <a:pt x="116" y="1947"/>
                    <a:pt x="70" y="1993"/>
                    <a:pt x="35" y="2039"/>
                  </a:cubicBezTo>
                  <a:cubicBezTo>
                    <a:pt x="23" y="2051"/>
                    <a:pt x="12" y="2062"/>
                    <a:pt x="0" y="2085"/>
                  </a:cubicBezTo>
                  <a:cubicBezTo>
                    <a:pt x="116" y="2062"/>
                    <a:pt x="231" y="2051"/>
                    <a:pt x="358" y="2028"/>
                  </a:cubicBezTo>
                  <a:cubicBezTo>
                    <a:pt x="358" y="2016"/>
                    <a:pt x="369" y="2016"/>
                    <a:pt x="381" y="2016"/>
                  </a:cubicBezTo>
                  <a:cubicBezTo>
                    <a:pt x="381" y="2005"/>
                    <a:pt x="392" y="2005"/>
                    <a:pt x="404" y="2005"/>
                  </a:cubicBezTo>
                  <a:cubicBezTo>
                    <a:pt x="415" y="2016"/>
                    <a:pt x="415" y="2016"/>
                    <a:pt x="427" y="2016"/>
                  </a:cubicBezTo>
                  <a:cubicBezTo>
                    <a:pt x="772" y="1959"/>
                    <a:pt x="1106" y="1901"/>
                    <a:pt x="1452" y="1820"/>
                  </a:cubicBezTo>
                  <a:cubicBezTo>
                    <a:pt x="1740" y="1751"/>
                    <a:pt x="2017" y="1682"/>
                    <a:pt x="2293" y="1590"/>
                  </a:cubicBezTo>
                  <a:cubicBezTo>
                    <a:pt x="2293" y="1578"/>
                    <a:pt x="2305" y="1578"/>
                    <a:pt x="2305" y="1567"/>
                  </a:cubicBezTo>
                  <a:cubicBezTo>
                    <a:pt x="2397" y="1475"/>
                    <a:pt x="2489" y="1383"/>
                    <a:pt x="2581" y="1290"/>
                  </a:cubicBezTo>
                  <a:cubicBezTo>
                    <a:pt x="2662" y="1198"/>
                    <a:pt x="2754" y="1106"/>
                    <a:pt x="2835" y="1014"/>
                  </a:cubicBezTo>
                  <a:cubicBezTo>
                    <a:pt x="3007" y="830"/>
                    <a:pt x="3157" y="645"/>
                    <a:pt x="3307" y="449"/>
                  </a:cubicBezTo>
                  <a:cubicBezTo>
                    <a:pt x="3226" y="449"/>
                    <a:pt x="3146" y="461"/>
                    <a:pt x="3030" y="484"/>
                  </a:cubicBezTo>
                  <a:cubicBezTo>
                    <a:pt x="2938" y="507"/>
                    <a:pt x="2823" y="530"/>
                    <a:pt x="2708" y="565"/>
                  </a:cubicBezTo>
                  <a:cubicBezTo>
                    <a:pt x="2500" y="634"/>
                    <a:pt x="2316" y="703"/>
                    <a:pt x="2086" y="795"/>
                  </a:cubicBezTo>
                  <a:cubicBezTo>
                    <a:pt x="2005" y="830"/>
                    <a:pt x="1936" y="864"/>
                    <a:pt x="1855" y="887"/>
                  </a:cubicBezTo>
                  <a:cubicBezTo>
                    <a:pt x="1878" y="876"/>
                    <a:pt x="1890" y="853"/>
                    <a:pt x="1913" y="830"/>
                  </a:cubicBezTo>
                  <a:cubicBezTo>
                    <a:pt x="1982" y="726"/>
                    <a:pt x="2040" y="634"/>
                    <a:pt x="2074" y="542"/>
                  </a:cubicBezTo>
                  <a:cubicBezTo>
                    <a:pt x="2109" y="461"/>
                    <a:pt x="2132" y="357"/>
                    <a:pt x="2109" y="242"/>
                  </a:cubicBezTo>
                  <a:cubicBezTo>
                    <a:pt x="2097" y="196"/>
                    <a:pt x="2074" y="161"/>
                    <a:pt x="2051" y="115"/>
                  </a:cubicBezTo>
                  <a:cubicBezTo>
                    <a:pt x="2028" y="69"/>
                    <a:pt x="1982" y="35"/>
                    <a:pt x="19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7"/>
            <p:cNvSpPr/>
            <p:nvPr/>
          </p:nvSpPr>
          <p:spPr>
            <a:xfrm rot="5581197">
              <a:off x="3668136" y="4563268"/>
              <a:ext cx="210793" cy="145727"/>
            </a:xfrm>
            <a:custGeom>
              <a:avLst/>
              <a:gdLst/>
              <a:ahLst/>
              <a:cxnLst/>
              <a:rect l="l" t="t" r="r" b="b"/>
              <a:pathLst>
                <a:path w="1568" h="1084" extrusionOk="0">
                  <a:moveTo>
                    <a:pt x="911" y="0"/>
                  </a:moveTo>
                  <a:cubicBezTo>
                    <a:pt x="853" y="81"/>
                    <a:pt x="796" y="162"/>
                    <a:pt x="727" y="231"/>
                  </a:cubicBezTo>
                  <a:cubicBezTo>
                    <a:pt x="646" y="346"/>
                    <a:pt x="554" y="461"/>
                    <a:pt x="462" y="576"/>
                  </a:cubicBezTo>
                  <a:cubicBezTo>
                    <a:pt x="370" y="680"/>
                    <a:pt x="277" y="795"/>
                    <a:pt x="174" y="899"/>
                  </a:cubicBezTo>
                  <a:cubicBezTo>
                    <a:pt x="116" y="957"/>
                    <a:pt x="59" y="1026"/>
                    <a:pt x="1" y="1083"/>
                  </a:cubicBezTo>
                  <a:cubicBezTo>
                    <a:pt x="59" y="1060"/>
                    <a:pt x="105" y="1049"/>
                    <a:pt x="151" y="1026"/>
                  </a:cubicBezTo>
                  <a:cubicBezTo>
                    <a:pt x="162" y="1026"/>
                    <a:pt x="174" y="1014"/>
                    <a:pt x="174" y="1014"/>
                  </a:cubicBezTo>
                  <a:cubicBezTo>
                    <a:pt x="179" y="1008"/>
                    <a:pt x="185" y="1006"/>
                    <a:pt x="191" y="1006"/>
                  </a:cubicBezTo>
                  <a:cubicBezTo>
                    <a:pt x="197" y="1006"/>
                    <a:pt x="203" y="1008"/>
                    <a:pt x="208" y="1014"/>
                  </a:cubicBezTo>
                  <a:cubicBezTo>
                    <a:pt x="588" y="876"/>
                    <a:pt x="957" y="715"/>
                    <a:pt x="1303" y="530"/>
                  </a:cubicBezTo>
                  <a:cubicBezTo>
                    <a:pt x="1395" y="484"/>
                    <a:pt x="1487" y="427"/>
                    <a:pt x="1568" y="381"/>
                  </a:cubicBezTo>
                  <a:cubicBezTo>
                    <a:pt x="1522" y="288"/>
                    <a:pt x="1464" y="208"/>
                    <a:pt x="1383" y="150"/>
                  </a:cubicBezTo>
                  <a:cubicBezTo>
                    <a:pt x="1360" y="127"/>
                    <a:pt x="1337" y="116"/>
                    <a:pt x="1314" y="93"/>
                  </a:cubicBezTo>
                  <a:cubicBezTo>
                    <a:pt x="1268" y="69"/>
                    <a:pt x="1211" y="46"/>
                    <a:pt x="1141" y="23"/>
                  </a:cubicBezTo>
                  <a:cubicBezTo>
                    <a:pt x="1072" y="12"/>
                    <a:pt x="992" y="0"/>
                    <a:pt x="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7"/>
            <p:cNvSpPr/>
            <p:nvPr/>
          </p:nvSpPr>
          <p:spPr>
            <a:xfrm rot="5581197">
              <a:off x="3345966" y="3062841"/>
              <a:ext cx="627404" cy="223564"/>
            </a:xfrm>
            <a:custGeom>
              <a:avLst/>
              <a:gdLst/>
              <a:ahLst/>
              <a:cxnLst/>
              <a:rect l="l" t="t" r="r" b="b"/>
              <a:pathLst>
                <a:path w="4667" h="1663" extrusionOk="0">
                  <a:moveTo>
                    <a:pt x="0" y="0"/>
                  </a:moveTo>
                  <a:cubicBezTo>
                    <a:pt x="0" y="58"/>
                    <a:pt x="0" y="139"/>
                    <a:pt x="23" y="219"/>
                  </a:cubicBezTo>
                  <a:cubicBezTo>
                    <a:pt x="35" y="300"/>
                    <a:pt x="69" y="392"/>
                    <a:pt x="127" y="496"/>
                  </a:cubicBezTo>
                  <a:cubicBezTo>
                    <a:pt x="219" y="692"/>
                    <a:pt x="369" y="876"/>
                    <a:pt x="553" y="1060"/>
                  </a:cubicBezTo>
                  <a:cubicBezTo>
                    <a:pt x="680" y="1175"/>
                    <a:pt x="818" y="1268"/>
                    <a:pt x="956" y="1348"/>
                  </a:cubicBezTo>
                  <a:cubicBezTo>
                    <a:pt x="1037" y="1394"/>
                    <a:pt x="1118" y="1440"/>
                    <a:pt x="1198" y="1464"/>
                  </a:cubicBezTo>
                  <a:cubicBezTo>
                    <a:pt x="1337" y="1521"/>
                    <a:pt x="1486" y="1556"/>
                    <a:pt x="1671" y="1602"/>
                  </a:cubicBezTo>
                  <a:cubicBezTo>
                    <a:pt x="1820" y="1625"/>
                    <a:pt x="1993" y="1648"/>
                    <a:pt x="2178" y="1659"/>
                  </a:cubicBezTo>
                  <a:cubicBezTo>
                    <a:pt x="2229" y="1661"/>
                    <a:pt x="2282" y="1662"/>
                    <a:pt x="2335" y="1662"/>
                  </a:cubicBezTo>
                  <a:cubicBezTo>
                    <a:pt x="2602" y="1662"/>
                    <a:pt x="2892" y="1638"/>
                    <a:pt x="3237" y="1590"/>
                  </a:cubicBezTo>
                  <a:cubicBezTo>
                    <a:pt x="3595" y="1533"/>
                    <a:pt x="3963" y="1452"/>
                    <a:pt x="4274" y="1371"/>
                  </a:cubicBezTo>
                  <a:cubicBezTo>
                    <a:pt x="4401" y="1337"/>
                    <a:pt x="4539" y="1314"/>
                    <a:pt x="4666" y="1279"/>
                  </a:cubicBezTo>
                  <a:lnTo>
                    <a:pt x="4655" y="1268"/>
                  </a:lnTo>
                  <a:cubicBezTo>
                    <a:pt x="4643" y="1268"/>
                    <a:pt x="4643" y="1268"/>
                    <a:pt x="4631" y="1256"/>
                  </a:cubicBezTo>
                  <a:cubicBezTo>
                    <a:pt x="4585" y="1233"/>
                    <a:pt x="4539" y="1199"/>
                    <a:pt x="4493" y="1175"/>
                  </a:cubicBezTo>
                  <a:cubicBezTo>
                    <a:pt x="4390" y="1106"/>
                    <a:pt x="4286" y="1037"/>
                    <a:pt x="4182" y="968"/>
                  </a:cubicBezTo>
                  <a:cubicBezTo>
                    <a:pt x="4090" y="899"/>
                    <a:pt x="3998" y="830"/>
                    <a:pt x="3917" y="772"/>
                  </a:cubicBezTo>
                  <a:cubicBezTo>
                    <a:pt x="3906" y="772"/>
                    <a:pt x="3894" y="784"/>
                    <a:pt x="3871" y="784"/>
                  </a:cubicBezTo>
                  <a:cubicBezTo>
                    <a:pt x="3837" y="795"/>
                    <a:pt x="3790" y="807"/>
                    <a:pt x="3744" y="818"/>
                  </a:cubicBezTo>
                  <a:cubicBezTo>
                    <a:pt x="3664" y="841"/>
                    <a:pt x="3583" y="853"/>
                    <a:pt x="3502" y="864"/>
                  </a:cubicBezTo>
                  <a:cubicBezTo>
                    <a:pt x="3341" y="899"/>
                    <a:pt x="3168" y="911"/>
                    <a:pt x="3007" y="922"/>
                  </a:cubicBezTo>
                  <a:cubicBezTo>
                    <a:pt x="2834" y="922"/>
                    <a:pt x="2661" y="922"/>
                    <a:pt x="2500" y="899"/>
                  </a:cubicBezTo>
                  <a:cubicBezTo>
                    <a:pt x="2316" y="887"/>
                    <a:pt x="2131" y="864"/>
                    <a:pt x="1959" y="830"/>
                  </a:cubicBezTo>
                  <a:cubicBezTo>
                    <a:pt x="1774" y="795"/>
                    <a:pt x="1590" y="761"/>
                    <a:pt x="1406" y="703"/>
                  </a:cubicBezTo>
                  <a:cubicBezTo>
                    <a:pt x="1325" y="680"/>
                    <a:pt x="1233" y="657"/>
                    <a:pt x="1152" y="623"/>
                  </a:cubicBezTo>
                  <a:cubicBezTo>
                    <a:pt x="1072" y="599"/>
                    <a:pt x="979" y="565"/>
                    <a:pt x="899" y="530"/>
                  </a:cubicBezTo>
                  <a:cubicBezTo>
                    <a:pt x="818" y="484"/>
                    <a:pt x="726" y="450"/>
                    <a:pt x="657" y="404"/>
                  </a:cubicBezTo>
                  <a:cubicBezTo>
                    <a:pt x="576" y="358"/>
                    <a:pt x="496" y="311"/>
                    <a:pt x="426" y="265"/>
                  </a:cubicBezTo>
                  <a:cubicBezTo>
                    <a:pt x="288" y="173"/>
                    <a:pt x="150" y="8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7"/>
            <p:cNvSpPr/>
            <p:nvPr/>
          </p:nvSpPr>
          <p:spPr>
            <a:xfrm rot="5581197">
              <a:off x="3519120" y="2847105"/>
              <a:ext cx="687765" cy="380180"/>
            </a:xfrm>
            <a:custGeom>
              <a:avLst/>
              <a:gdLst/>
              <a:ahLst/>
              <a:cxnLst/>
              <a:rect l="l" t="t" r="r" b="b"/>
              <a:pathLst>
                <a:path w="5116" h="2828" extrusionOk="0">
                  <a:moveTo>
                    <a:pt x="12" y="0"/>
                  </a:moveTo>
                  <a:cubicBezTo>
                    <a:pt x="0" y="46"/>
                    <a:pt x="0" y="92"/>
                    <a:pt x="0" y="138"/>
                  </a:cubicBezTo>
                  <a:cubicBezTo>
                    <a:pt x="0" y="219"/>
                    <a:pt x="12" y="288"/>
                    <a:pt x="23" y="357"/>
                  </a:cubicBezTo>
                  <a:cubicBezTo>
                    <a:pt x="35" y="426"/>
                    <a:pt x="58" y="484"/>
                    <a:pt x="81" y="542"/>
                  </a:cubicBezTo>
                  <a:cubicBezTo>
                    <a:pt x="115" y="645"/>
                    <a:pt x="185" y="749"/>
                    <a:pt x="265" y="853"/>
                  </a:cubicBezTo>
                  <a:cubicBezTo>
                    <a:pt x="380" y="1003"/>
                    <a:pt x="530" y="1129"/>
                    <a:pt x="715" y="1256"/>
                  </a:cubicBezTo>
                  <a:cubicBezTo>
                    <a:pt x="784" y="1302"/>
                    <a:pt x="853" y="1348"/>
                    <a:pt x="922" y="1394"/>
                  </a:cubicBezTo>
                  <a:cubicBezTo>
                    <a:pt x="1037" y="1452"/>
                    <a:pt x="1164" y="1521"/>
                    <a:pt x="1279" y="1567"/>
                  </a:cubicBezTo>
                  <a:cubicBezTo>
                    <a:pt x="1371" y="1602"/>
                    <a:pt x="1475" y="1636"/>
                    <a:pt x="1567" y="1671"/>
                  </a:cubicBezTo>
                  <a:cubicBezTo>
                    <a:pt x="1521" y="1705"/>
                    <a:pt x="1475" y="1740"/>
                    <a:pt x="1440" y="1774"/>
                  </a:cubicBezTo>
                  <a:cubicBezTo>
                    <a:pt x="1394" y="1832"/>
                    <a:pt x="1360" y="1890"/>
                    <a:pt x="1348" y="1970"/>
                  </a:cubicBezTo>
                  <a:cubicBezTo>
                    <a:pt x="1383" y="1982"/>
                    <a:pt x="1417" y="2005"/>
                    <a:pt x="1452" y="2028"/>
                  </a:cubicBezTo>
                  <a:cubicBezTo>
                    <a:pt x="1521" y="2062"/>
                    <a:pt x="1579" y="2109"/>
                    <a:pt x="1648" y="2143"/>
                  </a:cubicBezTo>
                  <a:cubicBezTo>
                    <a:pt x="1751" y="2212"/>
                    <a:pt x="1867" y="2281"/>
                    <a:pt x="1970" y="2350"/>
                  </a:cubicBezTo>
                  <a:cubicBezTo>
                    <a:pt x="1993" y="2362"/>
                    <a:pt x="2016" y="2373"/>
                    <a:pt x="2028" y="2385"/>
                  </a:cubicBezTo>
                  <a:lnTo>
                    <a:pt x="2028" y="2373"/>
                  </a:lnTo>
                  <a:cubicBezTo>
                    <a:pt x="2097" y="2420"/>
                    <a:pt x="2178" y="2454"/>
                    <a:pt x="2247" y="2489"/>
                  </a:cubicBezTo>
                  <a:cubicBezTo>
                    <a:pt x="2316" y="2512"/>
                    <a:pt x="2397" y="2535"/>
                    <a:pt x="2466" y="2558"/>
                  </a:cubicBezTo>
                  <a:cubicBezTo>
                    <a:pt x="2604" y="2615"/>
                    <a:pt x="2742" y="2650"/>
                    <a:pt x="2892" y="2685"/>
                  </a:cubicBezTo>
                  <a:lnTo>
                    <a:pt x="2880" y="2685"/>
                  </a:lnTo>
                  <a:cubicBezTo>
                    <a:pt x="3111" y="2731"/>
                    <a:pt x="3353" y="2777"/>
                    <a:pt x="3583" y="2800"/>
                  </a:cubicBezTo>
                  <a:cubicBezTo>
                    <a:pt x="3743" y="2817"/>
                    <a:pt x="3904" y="2827"/>
                    <a:pt x="4064" y="2827"/>
                  </a:cubicBezTo>
                  <a:cubicBezTo>
                    <a:pt x="4123" y="2827"/>
                    <a:pt x="4181" y="2826"/>
                    <a:pt x="4240" y="2823"/>
                  </a:cubicBezTo>
                  <a:cubicBezTo>
                    <a:pt x="4424" y="2823"/>
                    <a:pt x="4597" y="2800"/>
                    <a:pt x="4781" y="2765"/>
                  </a:cubicBezTo>
                  <a:cubicBezTo>
                    <a:pt x="4874" y="2754"/>
                    <a:pt x="4966" y="2742"/>
                    <a:pt x="5046" y="2719"/>
                  </a:cubicBezTo>
                  <a:cubicBezTo>
                    <a:pt x="5069" y="2719"/>
                    <a:pt x="5092" y="2708"/>
                    <a:pt x="5115" y="2708"/>
                  </a:cubicBezTo>
                  <a:cubicBezTo>
                    <a:pt x="5035" y="2650"/>
                    <a:pt x="4966" y="2592"/>
                    <a:pt x="4897" y="2535"/>
                  </a:cubicBezTo>
                  <a:cubicBezTo>
                    <a:pt x="4701" y="2373"/>
                    <a:pt x="4505" y="2201"/>
                    <a:pt x="4321" y="2028"/>
                  </a:cubicBezTo>
                  <a:cubicBezTo>
                    <a:pt x="4148" y="1855"/>
                    <a:pt x="3975" y="1682"/>
                    <a:pt x="3814" y="1498"/>
                  </a:cubicBezTo>
                  <a:cubicBezTo>
                    <a:pt x="3675" y="1337"/>
                    <a:pt x="3549" y="1175"/>
                    <a:pt x="3422" y="1003"/>
                  </a:cubicBezTo>
                  <a:cubicBezTo>
                    <a:pt x="3387" y="991"/>
                    <a:pt x="3364" y="979"/>
                    <a:pt x="3341" y="979"/>
                  </a:cubicBezTo>
                  <a:cubicBezTo>
                    <a:pt x="3284" y="956"/>
                    <a:pt x="3226" y="945"/>
                    <a:pt x="3168" y="933"/>
                  </a:cubicBezTo>
                  <a:cubicBezTo>
                    <a:pt x="2892" y="864"/>
                    <a:pt x="2615" y="830"/>
                    <a:pt x="2339" y="784"/>
                  </a:cubicBezTo>
                  <a:cubicBezTo>
                    <a:pt x="2051" y="726"/>
                    <a:pt x="1774" y="680"/>
                    <a:pt x="1486" y="611"/>
                  </a:cubicBezTo>
                  <a:cubicBezTo>
                    <a:pt x="1210" y="553"/>
                    <a:pt x="933" y="473"/>
                    <a:pt x="668" y="369"/>
                  </a:cubicBezTo>
                  <a:cubicBezTo>
                    <a:pt x="542" y="311"/>
                    <a:pt x="426" y="254"/>
                    <a:pt x="311" y="185"/>
                  </a:cubicBezTo>
                  <a:lnTo>
                    <a:pt x="288" y="173"/>
                  </a:lnTo>
                  <a:cubicBezTo>
                    <a:pt x="196" y="127"/>
                    <a:pt x="104" y="58"/>
                    <a:pt x="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7"/>
            <p:cNvSpPr/>
            <p:nvPr/>
          </p:nvSpPr>
          <p:spPr>
            <a:xfrm rot="5581197">
              <a:off x="3922335" y="3123238"/>
              <a:ext cx="1613" cy="134"/>
            </a:xfrm>
            <a:custGeom>
              <a:avLst/>
              <a:gdLst/>
              <a:ahLst/>
              <a:cxnLst/>
              <a:rect l="l" t="t" r="r" b="b"/>
              <a:pathLst>
                <a:path w="12" h="1" extrusionOk="0">
                  <a:moveTo>
                    <a:pt x="0" y="0"/>
                  </a:moveTo>
                  <a:lnTo>
                    <a:pt x="0" y="0"/>
                  </a:lnTo>
                  <a:lnTo>
                    <a:pt x="12" y="0"/>
                  </a:lnTo>
                  <a:cubicBezTo>
                    <a:pt x="12" y="0"/>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7"/>
            <p:cNvSpPr/>
            <p:nvPr/>
          </p:nvSpPr>
          <p:spPr>
            <a:xfrm rot="5581197">
              <a:off x="3895405" y="2744037"/>
              <a:ext cx="458555" cy="350201"/>
            </a:xfrm>
            <a:custGeom>
              <a:avLst/>
              <a:gdLst/>
              <a:ahLst/>
              <a:cxnLst/>
              <a:rect l="l" t="t" r="r" b="b"/>
              <a:pathLst>
                <a:path w="3411" h="2605" extrusionOk="0">
                  <a:moveTo>
                    <a:pt x="0" y="1"/>
                  </a:moveTo>
                  <a:cubicBezTo>
                    <a:pt x="35" y="58"/>
                    <a:pt x="81" y="116"/>
                    <a:pt x="139" y="173"/>
                  </a:cubicBezTo>
                  <a:cubicBezTo>
                    <a:pt x="265" y="346"/>
                    <a:pt x="415" y="507"/>
                    <a:pt x="588" y="680"/>
                  </a:cubicBezTo>
                  <a:cubicBezTo>
                    <a:pt x="818" y="922"/>
                    <a:pt x="1049" y="1130"/>
                    <a:pt x="1279" y="1291"/>
                  </a:cubicBezTo>
                  <a:lnTo>
                    <a:pt x="1222" y="1291"/>
                  </a:lnTo>
                  <a:cubicBezTo>
                    <a:pt x="1134" y="1277"/>
                    <a:pt x="1054" y="1272"/>
                    <a:pt x="980" y="1272"/>
                  </a:cubicBezTo>
                  <a:cubicBezTo>
                    <a:pt x="927" y="1272"/>
                    <a:pt x="878" y="1275"/>
                    <a:pt x="830" y="1279"/>
                  </a:cubicBezTo>
                  <a:cubicBezTo>
                    <a:pt x="703" y="1291"/>
                    <a:pt x="588" y="1314"/>
                    <a:pt x="484" y="1360"/>
                  </a:cubicBezTo>
                  <a:cubicBezTo>
                    <a:pt x="381" y="1406"/>
                    <a:pt x="289" y="1475"/>
                    <a:pt x="231" y="1567"/>
                  </a:cubicBezTo>
                  <a:cubicBezTo>
                    <a:pt x="219" y="1590"/>
                    <a:pt x="196" y="1613"/>
                    <a:pt x="185" y="1648"/>
                  </a:cubicBezTo>
                  <a:cubicBezTo>
                    <a:pt x="173" y="1671"/>
                    <a:pt x="162" y="1694"/>
                    <a:pt x="162" y="1717"/>
                  </a:cubicBezTo>
                  <a:cubicBezTo>
                    <a:pt x="254" y="1786"/>
                    <a:pt x="346" y="1844"/>
                    <a:pt x="438" y="1901"/>
                  </a:cubicBezTo>
                  <a:cubicBezTo>
                    <a:pt x="450" y="1901"/>
                    <a:pt x="461" y="1913"/>
                    <a:pt x="484" y="1924"/>
                  </a:cubicBezTo>
                  <a:lnTo>
                    <a:pt x="473" y="1913"/>
                  </a:lnTo>
                  <a:lnTo>
                    <a:pt x="473" y="1913"/>
                  </a:lnTo>
                  <a:cubicBezTo>
                    <a:pt x="623" y="2005"/>
                    <a:pt x="795" y="2074"/>
                    <a:pt x="968" y="2132"/>
                  </a:cubicBezTo>
                  <a:cubicBezTo>
                    <a:pt x="1130" y="2189"/>
                    <a:pt x="1291" y="2236"/>
                    <a:pt x="1464" y="2282"/>
                  </a:cubicBezTo>
                  <a:lnTo>
                    <a:pt x="1452" y="2282"/>
                  </a:lnTo>
                  <a:cubicBezTo>
                    <a:pt x="1821" y="2362"/>
                    <a:pt x="2189" y="2420"/>
                    <a:pt x="2570" y="2477"/>
                  </a:cubicBezTo>
                  <a:cubicBezTo>
                    <a:pt x="2754" y="2500"/>
                    <a:pt x="2950" y="2512"/>
                    <a:pt x="3134" y="2547"/>
                  </a:cubicBezTo>
                  <a:cubicBezTo>
                    <a:pt x="3226" y="2558"/>
                    <a:pt x="3318" y="2581"/>
                    <a:pt x="3411" y="2604"/>
                  </a:cubicBezTo>
                  <a:cubicBezTo>
                    <a:pt x="3365" y="2547"/>
                    <a:pt x="3318" y="2489"/>
                    <a:pt x="3284" y="2420"/>
                  </a:cubicBezTo>
                  <a:cubicBezTo>
                    <a:pt x="3054" y="2120"/>
                    <a:pt x="2846" y="1809"/>
                    <a:pt x="2627" y="1498"/>
                  </a:cubicBezTo>
                  <a:cubicBezTo>
                    <a:pt x="2454" y="1233"/>
                    <a:pt x="2270" y="968"/>
                    <a:pt x="2074" y="715"/>
                  </a:cubicBezTo>
                  <a:cubicBezTo>
                    <a:pt x="1994" y="669"/>
                    <a:pt x="1901" y="623"/>
                    <a:pt x="1809" y="577"/>
                  </a:cubicBezTo>
                  <a:cubicBezTo>
                    <a:pt x="1706" y="542"/>
                    <a:pt x="1602" y="496"/>
                    <a:pt x="1510" y="461"/>
                  </a:cubicBezTo>
                  <a:cubicBezTo>
                    <a:pt x="1302" y="392"/>
                    <a:pt x="1083" y="346"/>
                    <a:pt x="876" y="289"/>
                  </a:cubicBezTo>
                  <a:cubicBezTo>
                    <a:pt x="669" y="231"/>
                    <a:pt x="461" y="173"/>
                    <a:pt x="254" y="104"/>
                  </a:cubicBezTo>
                  <a:cubicBezTo>
                    <a:pt x="173" y="70"/>
                    <a:pt x="81" y="3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7"/>
            <p:cNvSpPr/>
            <p:nvPr/>
          </p:nvSpPr>
          <p:spPr>
            <a:xfrm rot="5581197">
              <a:off x="4209104" y="2673802"/>
              <a:ext cx="314576" cy="266449"/>
            </a:xfrm>
            <a:custGeom>
              <a:avLst/>
              <a:gdLst/>
              <a:ahLst/>
              <a:cxnLst/>
              <a:rect l="l" t="t" r="r" b="b"/>
              <a:pathLst>
                <a:path w="2340" h="1982" extrusionOk="0">
                  <a:moveTo>
                    <a:pt x="231" y="0"/>
                  </a:moveTo>
                  <a:cubicBezTo>
                    <a:pt x="174" y="46"/>
                    <a:pt x="128" y="104"/>
                    <a:pt x="93" y="162"/>
                  </a:cubicBezTo>
                  <a:cubicBezTo>
                    <a:pt x="24" y="277"/>
                    <a:pt x="1" y="438"/>
                    <a:pt x="12" y="599"/>
                  </a:cubicBezTo>
                  <a:cubicBezTo>
                    <a:pt x="47" y="807"/>
                    <a:pt x="128" y="991"/>
                    <a:pt x="185" y="1106"/>
                  </a:cubicBezTo>
                  <a:cubicBezTo>
                    <a:pt x="220" y="1176"/>
                    <a:pt x="266" y="1256"/>
                    <a:pt x="312" y="1325"/>
                  </a:cubicBezTo>
                  <a:cubicBezTo>
                    <a:pt x="473" y="1406"/>
                    <a:pt x="634" y="1464"/>
                    <a:pt x="807" y="1521"/>
                  </a:cubicBezTo>
                  <a:cubicBezTo>
                    <a:pt x="1003" y="1579"/>
                    <a:pt x="1210" y="1636"/>
                    <a:pt x="1406" y="1682"/>
                  </a:cubicBezTo>
                  <a:lnTo>
                    <a:pt x="1418" y="1682"/>
                  </a:lnTo>
                  <a:cubicBezTo>
                    <a:pt x="1614" y="1729"/>
                    <a:pt x="1821" y="1786"/>
                    <a:pt x="2017" y="1855"/>
                  </a:cubicBezTo>
                  <a:cubicBezTo>
                    <a:pt x="2132" y="1890"/>
                    <a:pt x="2236" y="1924"/>
                    <a:pt x="2340" y="1982"/>
                  </a:cubicBezTo>
                  <a:cubicBezTo>
                    <a:pt x="2121" y="1694"/>
                    <a:pt x="1902" y="1406"/>
                    <a:pt x="1660" y="1141"/>
                  </a:cubicBezTo>
                  <a:lnTo>
                    <a:pt x="1660" y="1152"/>
                  </a:lnTo>
                  <a:cubicBezTo>
                    <a:pt x="1498" y="968"/>
                    <a:pt x="1314" y="795"/>
                    <a:pt x="1130" y="623"/>
                  </a:cubicBezTo>
                  <a:cubicBezTo>
                    <a:pt x="945" y="461"/>
                    <a:pt x="750" y="311"/>
                    <a:pt x="542" y="185"/>
                  </a:cubicBezTo>
                  <a:lnTo>
                    <a:pt x="554" y="185"/>
                  </a:lnTo>
                  <a:cubicBezTo>
                    <a:pt x="450" y="116"/>
                    <a:pt x="335" y="58"/>
                    <a:pt x="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7"/>
            <p:cNvSpPr/>
            <p:nvPr/>
          </p:nvSpPr>
          <p:spPr>
            <a:xfrm rot="5581197">
              <a:off x="3834527" y="3123529"/>
              <a:ext cx="168984" cy="625791"/>
            </a:xfrm>
            <a:custGeom>
              <a:avLst/>
              <a:gdLst/>
              <a:ahLst/>
              <a:cxnLst/>
              <a:rect l="l" t="t" r="r" b="b"/>
              <a:pathLst>
                <a:path w="1257" h="4655" extrusionOk="0">
                  <a:moveTo>
                    <a:pt x="1" y="0"/>
                  </a:moveTo>
                  <a:cubicBezTo>
                    <a:pt x="24" y="161"/>
                    <a:pt x="47" y="323"/>
                    <a:pt x="58" y="484"/>
                  </a:cubicBezTo>
                  <a:cubicBezTo>
                    <a:pt x="81" y="691"/>
                    <a:pt x="93" y="899"/>
                    <a:pt x="93" y="1118"/>
                  </a:cubicBezTo>
                  <a:cubicBezTo>
                    <a:pt x="93" y="1532"/>
                    <a:pt x="81" y="1947"/>
                    <a:pt x="81" y="2373"/>
                  </a:cubicBezTo>
                  <a:cubicBezTo>
                    <a:pt x="93" y="2442"/>
                    <a:pt x="93" y="2512"/>
                    <a:pt x="93" y="2592"/>
                  </a:cubicBezTo>
                  <a:cubicBezTo>
                    <a:pt x="93" y="2661"/>
                    <a:pt x="93" y="2742"/>
                    <a:pt x="93" y="2811"/>
                  </a:cubicBezTo>
                  <a:cubicBezTo>
                    <a:pt x="81" y="2969"/>
                    <a:pt x="81" y="3115"/>
                    <a:pt x="81" y="3261"/>
                  </a:cubicBezTo>
                  <a:lnTo>
                    <a:pt x="81" y="3261"/>
                  </a:lnTo>
                  <a:cubicBezTo>
                    <a:pt x="81" y="3261"/>
                    <a:pt x="81" y="3261"/>
                    <a:pt x="81" y="3260"/>
                  </a:cubicBezTo>
                  <a:lnTo>
                    <a:pt x="81" y="3272"/>
                  </a:lnTo>
                  <a:cubicBezTo>
                    <a:pt x="81" y="3268"/>
                    <a:pt x="81" y="3265"/>
                    <a:pt x="81" y="3261"/>
                  </a:cubicBezTo>
                  <a:lnTo>
                    <a:pt x="81" y="3261"/>
                  </a:lnTo>
                  <a:cubicBezTo>
                    <a:pt x="81" y="3388"/>
                    <a:pt x="93" y="3503"/>
                    <a:pt x="104" y="3618"/>
                  </a:cubicBezTo>
                  <a:cubicBezTo>
                    <a:pt x="116" y="3687"/>
                    <a:pt x="127" y="3744"/>
                    <a:pt x="139" y="3802"/>
                  </a:cubicBezTo>
                  <a:cubicBezTo>
                    <a:pt x="139" y="3802"/>
                    <a:pt x="139" y="3813"/>
                    <a:pt x="139" y="3813"/>
                  </a:cubicBezTo>
                  <a:lnTo>
                    <a:pt x="173" y="3836"/>
                  </a:lnTo>
                  <a:cubicBezTo>
                    <a:pt x="369" y="3998"/>
                    <a:pt x="577" y="4159"/>
                    <a:pt x="784" y="4309"/>
                  </a:cubicBezTo>
                  <a:cubicBezTo>
                    <a:pt x="888" y="4378"/>
                    <a:pt x="980" y="4447"/>
                    <a:pt x="1083" y="4528"/>
                  </a:cubicBezTo>
                  <a:cubicBezTo>
                    <a:pt x="1130" y="4562"/>
                    <a:pt x="1187" y="4608"/>
                    <a:pt x="1233" y="4643"/>
                  </a:cubicBezTo>
                  <a:cubicBezTo>
                    <a:pt x="1245" y="4654"/>
                    <a:pt x="1245" y="4654"/>
                    <a:pt x="1256" y="4654"/>
                  </a:cubicBezTo>
                  <a:cubicBezTo>
                    <a:pt x="1256" y="4654"/>
                    <a:pt x="1256" y="4643"/>
                    <a:pt x="1245" y="4643"/>
                  </a:cubicBezTo>
                  <a:cubicBezTo>
                    <a:pt x="1187" y="4470"/>
                    <a:pt x="1141" y="4297"/>
                    <a:pt x="1095" y="4090"/>
                  </a:cubicBezTo>
                  <a:cubicBezTo>
                    <a:pt x="1003" y="3618"/>
                    <a:pt x="991" y="3134"/>
                    <a:pt x="980" y="2673"/>
                  </a:cubicBezTo>
                  <a:cubicBezTo>
                    <a:pt x="968" y="2465"/>
                    <a:pt x="957" y="2258"/>
                    <a:pt x="945" y="2051"/>
                  </a:cubicBezTo>
                  <a:cubicBezTo>
                    <a:pt x="922" y="1717"/>
                    <a:pt x="888" y="1440"/>
                    <a:pt x="830" y="1187"/>
                  </a:cubicBezTo>
                  <a:cubicBezTo>
                    <a:pt x="761" y="887"/>
                    <a:pt x="669" y="645"/>
                    <a:pt x="565" y="426"/>
                  </a:cubicBezTo>
                  <a:cubicBezTo>
                    <a:pt x="507" y="323"/>
                    <a:pt x="450" y="230"/>
                    <a:pt x="369" y="161"/>
                  </a:cubicBezTo>
                  <a:cubicBezTo>
                    <a:pt x="335" y="127"/>
                    <a:pt x="300" y="92"/>
                    <a:pt x="254" y="58"/>
                  </a:cubicBezTo>
                  <a:cubicBezTo>
                    <a:pt x="219" y="46"/>
                    <a:pt x="173" y="23"/>
                    <a:pt x="139" y="12"/>
                  </a:cubicBezTo>
                  <a:cubicBezTo>
                    <a:pt x="104" y="0"/>
                    <a:pt x="58"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7"/>
            <p:cNvSpPr/>
            <p:nvPr/>
          </p:nvSpPr>
          <p:spPr>
            <a:xfrm rot="5581197">
              <a:off x="3955979" y="2873869"/>
              <a:ext cx="278951" cy="698655"/>
            </a:xfrm>
            <a:custGeom>
              <a:avLst/>
              <a:gdLst/>
              <a:ahLst/>
              <a:cxnLst/>
              <a:rect l="l" t="t" r="r" b="b"/>
              <a:pathLst>
                <a:path w="2075" h="5197" extrusionOk="0">
                  <a:moveTo>
                    <a:pt x="0" y="0"/>
                  </a:moveTo>
                  <a:cubicBezTo>
                    <a:pt x="127" y="277"/>
                    <a:pt x="219" y="565"/>
                    <a:pt x="277" y="853"/>
                  </a:cubicBezTo>
                  <a:cubicBezTo>
                    <a:pt x="334" y="1164"/>
                    <a:pt x="357" y="1475"/>
                    <a:pt x="380" y="1786"/>
                  </a:cubicBezTo>
                  <a:lnTo>
                    <a:pt x="369" y="1786"/>
                  </a:lnTo>
                  <a:cubicBezTo>
                    <a:pt x="392" y="2097"/>
                    <a:pt x="392" y="2420"/>
                    <a:pt x="415" y="2731"/>
                  </a:cubicBezTo>
                  <a:cubicBezTo>
                    <a:pt x="415" y="2892"/>
                    <a:pt x="427" y="3042"/>
                    <a:pt x="450" y="3203"/>
                  </a:cubicBezTo>
                  <a:cubicBezTo>
                    <a:pt x="450" y="3318"/>
                    <a:pt x="473" y="3434"/>
                    <a:pt x="484" y="3537"/>
                  </a:cubicBezTo>
                  <a:cubicBezTo>
                    <a:pt x="692" y="3825"/>
                    <a:pt x="910" y="4090"/>
                    <a:pt x="1152" y="4344"/>
                  </a:cubicBezTo>
                  <a:cubicBezTo>
                    <a:pt x="1314" y="4516"/>
                    <a:pt x="1475" y="4689"/>
                    <a:pt x="1648" y="4839"/>
                  </a:cubicBezTo>
                  <a:cubicBezTo>
                    <a:pt x="1786" y="4966"/>
                    <a:pt x="1924" y="5081"/>
                    <a:pt x="2063" y="5196"/>
                  </a:cubicBezTo>
                  <a:cubicBezTo>
                    <a:pt x="2051" y="5173"/>
                    <a:pt x="2051" y="5139"/>
                    <a:pt x="2051" y="5116"/>
                  </a:cubicBezTo>
                  <a:cubicBezTo>
                    <a:pt x="2028" y="5000"/>
                    <a:pt x="2016" y="4874"/>
                    <a:pt x="2016" y="4747"/>
                  </a:cubicBezTo>
                  <a:cubicBezTo>
                    <a:pt x="2016" y="4609"/>
                    <a:pt x="2028" y="4482"/>
                    <a:pt x="2028" y="4344"/>
                  </a:cubicBezTo>
                  <a:cubicBezTo>
                    <a:pt x="2039" y="4217"/>
                    <a:pt x="2039" y="4102"/>
                    <a:pt x="2039" y="3975"/>
                  </a:cubicBezTo>
                  <a:lnTo>
                    <a:pt x="2039" y="3756"/>
                  </a:lnTo>
                  <a:cubicBezTo>
                    <a:pt x="2039" y="3687"/>
                    <a:pt x="2039" y="3618"/>
                    <a:pt x="2039" y="3549"/>
                  </a:cubicBezTo>
                  <a:cubicBezTo>
                    <a:pt x="2051" y="3410"/>
                    <a:pt x="2051" y="3272"/>
                    <a:pt x="2063" y="3134"/>
                  </a:cubicBezTo>
                  <a:cubicBezTo>
                    <a:pt x="2063" y="2861"/>
                    <a:pt x="2074" y="2589"/>
                    <a:pt x="2074" y="2316"/>
                  </a:cubicBezTo>
                  <a:lnTo>
                    <a:pt x="2074" y="2316"/>
                  </a:lnTo>
                  <a:cubicBezTo>
                    <a:pt x="2074" y="2316"/>
                    <a:pt x="2074" y="2316"/>
                    <a:pt x="2074" y="2316"/>
                  </a:cubicBezTo>
                  <a:lnTo>
                    <a:pt x="2074" y="2304"/>
                  </a:lnTo>
                  <a:cubicBezTo>
                    <a:pt x="2074" y="2308"/>
                    <a:pt x="2074" y="2312"/>
                    <a:pt x="2074" y="2316"/>
                  </a:cubicBezTo>
                  <a:lnTo>
                    <a:pt x="2074" y="2316"/>
                  </a:lnTo>
                  <a:cubicBezTo>
                    <a:pt x="2063" y="2039"/>
                    <a:pt x="2039" y="1774"/>
                    <a:pt x="1993" y="1510"/>
                  </a:cubicBezTo>
                  <a:cubicBezTo>
                    <a:pt x="1959" y="1510"/>
                    <a:pt x="1936" y="1521"/>
                    <a:pt x="1913" y="1533"/>
                  </a:cubicBezTo>
                  <a:cubicBezTo>
                    <a:pt x="1821" y="1567"/>
                    <a:pt x="1751" y="1625"/>
                    <a:pt x="1694" y="1717"/>
                  </a:cubicBezTo>
                  <a:cubicBezTo>
                    <a:pt x="1648" y="1786"/>
                    <a:pt x="1613" y="1878"/>
                    <a:pt x="1579" y="1993"/>
                  </a:cubicBezTo>
                  <a:cubicBezTo>
                    <a:pt x="1567" y="2051"/>
                    <a:pt x="1556" y="2132"/>
                    <a:pt x="1544" y="2212"/>
                  </a:cubicBezTo>
                  <a:lnTo>
                    <a:pt x="1544" y="2189"/>
                  </a:lnTo>
                  <a:lnTo>
                    <a:pt x="1544" y="2166"/>
                  </a:lnTo>
                  <a:cubicBezTo>
                    <a:pt x="1452" y="1832"/>
                    <a:pt x="1383" y="1579"/>
                    <a:pt x="1302" y="1337"/>
                  </a:cubicBezTo>
                  <a:cubicBezTo>
                    <a:pt x="1187" y="1014"/>
                    <a:pt x="1072" y="772"/>
                    <a:pt x="945" y="565"/>
                  </a:cubicBezTo>
                  <a:cubicBezTo>
                    <a:pt x="818" y="357"/>
                    <a:pt x="669" y="208"/>
                    <a:pt x="507" y="116"/>
                  </a:cubicBezTo>
                  <a:cubicBezTo>
                    <a:pt x="484" y="104"/>
                    <a:pt x="461" y="93"/>
                    <a:pt x="438" y="81"/>
                  </a:cubicBezTo>
                  <a:cubicBezTo>
                    <a:pt x="334" y="35"/>
                    <a:pt x="231" y="12"/>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7"/>
            <p:cNvSpPr/>
            <p:nvPr/>
          </p:nvSpPr>
          <p:spPr>
            <a:xfrm rot="5581197">
              <a:off x="4095881" y="2742223"/>
              <a:ext cx="306779" cy="481812"/>
            </a:xfrm>
            <a:custGeom>
              <a:avLst/>
              <a:gdLst/>
              <a:ahLst/>
              <a:cxnLst/>
              <a:rect l="l" t="t" r="r" b="b"/>
              <a:pathLst>
                <a:path w="2282" h="3584" extrusionOk="0">
                  <a:moveTo>
                    <a:pt x="0" y="0"/>
                  </a:moveTo>
                  <a:lnTo>
                    <a:pt x="0" y="0"/>
                  </a:lnTo>
                  <a:cubicBezTo>
                    <a:pt x="23" y="23"/>
                    <a:pt x="35" y="58"/>
                    <a:pt x="46" y="81"/>
                  </a:cubicBezTo>
                  <a:cubicBezTo>
                    <a:pt x="92" y="185"/>
                    <a:pt x="139" y="288"/>
                    <a:pt x="173" y="392"/>
                  </a:cubicBezTo>
                  <a:cubicBezTo>
                    <a:pt x="208" y="496"/>
                    <a:pt x="242" y="611"/>
                    <a:pt x="265" y="726"/>
                  </a:cubicBezTo>
                  <a:cubicBezTo>
                    <a:pt x="288" y="830"/>
                    <a:pt x="311" y="945"/>
                    <a:pt x="311" y="1049"/>
                  </a:cubicBezTo>
                  <a:lnTo>
                    <a:pt x="311" y="1060"/>
                  </a:lnTo>
                  <a:cubicBezTo>
                    <a:pt x="323" y="1072"/>
                    <a:pt x="323" y="1072"/>
                    <a:pt x="334" y="1083"/>
                  </a:cubicBezTo>
                  <a:cubicBezTo>
                    <a:pt x="634" y="1406"/>
                    <a:pt x="922" y="1752"/>
                    <a:pt x="1187" y="2109"/>
                  </a:cubicBezTo>
                  <a:cubicBezTo>
                    <a:pt x="1198" y="2109"/>
                    <a:pt x="1210" y="2120"/>
                    <a:pt x="1210" y="2132"/>
                  </a:cubicBezTo>
                  <a:cubicBezTo>
                    <a:pt x="1383" y="2362"/>
                    <a:pt x="1567" y="2604"/>
                    <a:pt x="1740" y="2846"/>
                  </a:cubicBezTo>
                  <a:cubicBezTo>
                    <a:pt x="1913" y="3088"/>
                    <a:pt x="2097" y="3341"/>
                    <a:pt x="2281" y="3583"/>
                  </a:cubicBezTo>
                  <a:cubicBezTo>
                    <a:pt x="2270" y="3537"/>
                    <a:pt x="2270" y="3491"/>
                    <a:pt x="2258" y="3445"/>
                  </a:cubicBezTo>
                  <a:cubicBezTo>
                    <a:pt x="2247" y="3295"/>
                    <a:pt x="2247" y="3146"/>
                    <a:pt x="2235" y="2984"/>
                  </a:cubicBezTo>
                  <a:cubicBezTo>
                    <a:pt x="2235" y="2685"/>
                    <a:pt x="2235" y="2385"/>
                    <a:pt x="2224" y="2086"/>
                  </a:cubicBezTo>
                  <a:cubicBezTo>
                    <a:pt x="2224" y="1855"/>
                    <a:pt x="2212" y="1613"/>
                    <a:pt x="2178" y="1394"/>
                  </a:cubicBezTo>
                  <a:cubicBezTo>
                    <a:pt x="2155" y="1164"/>
                    <a:pt x="2109" y="934"/>
                    <a:pt x="2051" y="715"/>
                  </a:cubicBezTo>
                  <a:cubicBezTo>
                    <a:pt x="2005" y="553"/>
                    <a:pt x="1947" y="404"/>
                    <a:pt x="1878" y="265"/>
                  </a:cubicBezTo>
                  <a:cubicBezTo>
                    <a:pt x="1855" y="265"/>
                    <a:pt x="1821" y="277"/>
                    <a:pt x="1798" y="288"/>
                  </a:cubicBezTo>
                  <a:cubicBezTo>
                    <a:pt x="1717" y="335"/>
                    <a:pt x="1659" y="381"/>
                    <a:pt x="1613" y="450"/>
                  </a:cubicBezTo>
                  <a:cubicBezTo>
                    <a:pt x="1579" y="484"/>
                    <a:pt x="1567" y="530"/>
                    <a:pt x="1544" y="565"/>
                  </a:cubicBezTo>
                  <a:cubicBezTo>
                    <a:pt x="1533" y="599"/>
                    <a:pt x="1521" y="646"/>
                    <a:pt x="1510" y="692"/>
                  </a:cubicBezTo>
                  <a:cubicBezTo>
                    <a:pt x="1498" y="772"/>
                    <a:pt x="1486" y="853"/>
                    <a:pt x="1486" y="968"/>
                  </a:cubicBezTo>
                  <a:cubicBezTo>
                    <a:pt x="1486" y="1060"/>
                    <a:pt x="1486" y="1152"/>
                    <a:pt x="1510" y="1268"/>
                  </a:cubicBezTo>
                  <a:cubicBezTo>
                    <a:pt x="1521" y="1337"/>
                    <a:pt x="1533" y="1406"/>
                    <a:pt x="1544" y="1487"/>
                  </a:cubicBezTo>
                  <a:cubicBezTo>
                    <a:pt x="1486" y="1417"/>
                    <a:pt x="1429" y="1348"/>
                    <a:pt x="1371" y="1291"/>
                  </a:cubicBezTo>
                  <a:lnTo>
                    <a:pt x="1314" y="1222"/>
                  </a:lnTo>
                  <a:cubicBezTo>
                    <a:pt x="1164" y="1060"/>
                    <a:pt x="1014" y="888"/>
                    <a:pt x="853" y="726"/>
                  </a:cubicBezTo>
                  <a:cubicBezTo>
                    <a:pt x="645" y="507"/>
                    <a:pt x="450" y="335"/>
                    <a:pt x="265" y="185"/>
                  </a:cubicBezTo>
                  <a:cubicBezTo>
                    <a:pt x="185" y="116"/>
                    <a:pt x="92" y="5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7"/>
            <p:cNvSpPr/>
            <p:nvPr/>
          </p:nvSpPr>
          <p:spPr>
            <a:xfrm rot="5581197">
              <a:off x="4363444" y="2700512"/>
              <a:ext cx="176647" cy="158498"/>
            </a:xfrm>
            <a:custGeom>
              <a:avLst/>
              <a:gdLst/>
              <a:ahLst/>
              <a:cxnLst/>
              <a:rect l="l" t="t" r="r" b="b"/>
              <a:pathLst>
                <a:path w="1314" h="1179" extrusionOk="0">
                  <a:moveTo>
                    <a:pt x="434" y="1"/>
                  </a:moveTo>
                  <a:cubicBezTo>
                    <a:pt x="356" y="1"/>
                    <a:pt x="274" y="21"/>
                    <a:pt x="208" y="50"/>
                  </a:cubicBezTo>
                  <a:cubicBezTo>
                    <a:pt x="127" y="84"/>
                    <a:pt x="69" y="119"/>
                    <a:pt x="0" y="165"/>
                  </a:cubicBezTo>
                  <a:cubicBezTo>
                    <a:pt x="254" y="303"/>
                    <a:pt x="496" y="464"/>
                    <a:pt x="715" y="637"/>
                  </a:cubicBezTo>
                  <a:cubicBezTo>
                    <a:pt x="933" y="810"/>
                    <a:pt x="1129" y="983"/>
                    <a:pt x="1314" y="1179"/>
                  </a:cubicBezTo>
                  <a:cubicBezTo>
                    <a:pt x="1314" y="1110"/>
                    <a:pt x="1302" y="1029"/>
                    <a:pt x="1279" y="960"/>
                  </a:cubicBezTo>
                  <a:cubicBezTo>
                    <a:pt x="1268" y="856"/>
                    <a:pt x="1245" y="764"/>
                    <a:pt x="1210" y="660"/>
                  </a:cubicBezTo>
                  <a:cubicBezTo>
                    <a:pt x="1175" y="557"/>
                    <a:pt x="1141" y="453"/>
                    <a:pt x="1106" y="349"/>
                  </a:cubicBezTo>
                  <a:cubicBezTo>
                    <a:pt x="1072" y="280"/>
                    <a:pt x="1037" y="211"/>
                    <a:pt x="1003" y="153"/>
                  </a:cubicBezTo>
                  <a:cubicBezTo>
                    <a:pt x="922" y="107"/>
                    <a:pt x="853" y="84"/>
                    <a:pt x="784" y="50"/>
                  </a:cubicBezTo>
                  <a:cubicBezTo>
                    <a:pt x="680" y="15"/>
                    <a:pt x="576" y="4"/>
                    <a:pt x="484" y="4"/>
                  </a:cubicBezTo>
                  <a:cubicBezTo>
                    <a:pt x="468" y="1"/>
                    <a:pt x="45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7"/>
            <p:cNvSpPr/>
            <p:nvPr/>
          </p:nvSpPr>
          <p:spPr>
            <a:xfrm rot="5581197">
              <a:off x="2549588" y="3450772"/>
              <a:ext cx="423064" cy="159305"/>
            </a:xfrm>
            <a:custGeom>
              <a:avLst/>
              <a:gdLst/>
              <a:ahLst/>
              <a:cxnLst/>
              <a:rect l="l" t="t" r="r" b="b"/>
              <a:pathLst>
                <a:path w="3147" h="1185" extrusionOk="0">
                  <a:moveTo>
                    <a:pt x="416" y="1"/>
                  </a:moveTo>
                  <a:cubicBezTo>
                    <a:pt x="277" y="47"/>
                    <a:pt x="139" y="93"/>
                    <a:pt x="1" y="127"/>
                  </a:cubicBezTo>
                  <a:cubicBezTo>
                    <a:pt x="128" y="196"/>
                    <a:pt x="254" y="254"/>
                    <a:pt x="393" y="335"/>
                  </a:cubicBezTo>
                  <a:cubicBezTo>
                    <a:pt x="450" y="369"/>
                    <a:pt x="496" y="404"/>
                    <a:pt x="554" y="438"/>
                  </a:cubicBezTo>
                  <a:cubicBezTo>
                    <a:pt x="635" y="484"/>
                    <a:pt x="727" y="542"/>
                    <a:pt x="807" y="588"/>
                  </a:cubicBezTo>
                  <a:cubicBezTo>
                    <a:pt x="900" y="646"/>
                    <a:pt x="1003" y="703"/>
                    <a:pt x="1095" y="761"/>
                  </a:cubicBezTo>
                  <a:cubicBezTo>
                    <a:pt x="1130" y="784"/>
                    <a:pt x="1164" y="807"/>
                    <a:pt x="1199" y="830"/>
                  </a:cubicBezTo>
                  <a:cubicBezTo>
                    <a:pt x="1360" y="922"/>
                    <a:pt x="1510" y="991"/>
                    <a:pt x="1660" y="1060"/>
                  </a:cubicBezTo>
                  <a:cubicBezTo>
                    <a:pt x="1752" y="1095"/>
                    <a:pt x="1821" y="1118"/>
                    <a:pt x="1890" y="1141"/>
                  </a:cubicBezTo>
                  <a:cubicBezTo>
                    <a:pt x="1936" y="1153"/>
                    <a:pt x="1994" y="1164"/>
                    <a:pt x="2052" y="1176"/>
                  </a:cubicBezTo>
                  <a:cubicBezTo>
                    <a:pt x="2105" y="1182"/>
                    <a:pt x="2160" y="1185"/>
                    <a:pt x="2215" y="1185"/>
                  </a:cubicBezTo>
                  <a:cubicBezTo>
                    <a:pt x="2373" y="1185"/>
                    <a:pt x="2537" y="1161"/>
                    <a:pt x="2708" y="1118"/>
                  </a:cubicBezTo>
                  <a:cubicBezTo>
                    <a:pt x="2812" y="1095"/>
                    <a:pt x="2904" y="1060"/>
                    <a:pt x="2985" y="1014"/>
                  </a:cubicBezTo>
                  <a:cubicBezTo>
                    <a:pt x="3019" y="1003"/>
                    <a:pt x="3054" y="980"/>
                    <a:pt x="3077" y="957"/>
                  </a:cubicBezTo>
                  <a:cubicBezTo>
                    <a:pt x="3100" y="934"/>
                    <a:pt x="3123" y="922"/>
                    <a:pt x="3146" y="899"/>
                  </a:cubicBezTo>
                  <a:cubicBezTo>
                    <a:pt x="3065" y="888"/>
                    <a:pt x="2985" y="876"/>
                    <a:pt x="2893" y="865"/>
                  </a:cubicBezTo>
                  <a:cubicBezTo>
                    <a:pt x="2789" y="842"/>
                    <a:pt x="2674" y="819"/>
                    <a:pt x="2570" y="807"/>
                  </a:cubicBezTo>
                  <a:cubicBezTo>
                    <a:pt x="2351" y="761"/>
                    <a:pt x="2132" y="703"/>
                    <a:pt x="1913" y="634"/>
                  </a:cubicBezTo>
                  <a:cubicBezTo>
                    <a:pt x="1798" y="588"/>
                    <a:pt x="1683" y="554"/>
                    <a:pt x="1579" y="507"/>
                  </a:cubicBezTo>
                  <a:cubicBezTo>
                    <a:pt x="1476" y="461"/>
                    <a:pt x="1372" y="427"/>
                    <a:pt x="1268" y="381"/>
                  </a:cubicBezTo>
                  <a:cubicBezTo>
                    <a:pt x="1176" y="335"/>
                    <a:pt x="1084" y="277"/>
                    <a:pt x="992" y="231"/>
                  </a:cubicBezTo>
                  <a:cubicBezTo>
                    <a:pt x="900" y="173"/>
                    <a:pt x="819" y="127"/>
                    <a:pt x="727" y="93"/>
                  </a:cubicBezTo>
                  <a:lnTo>
                    <a:pt x="715" y="93"/>
                  </a:lnTo>
                  <a:cubicBezTo>
                    <a:pt x="669" y="70"/>
                    <a:pt x="623" y="58"/>
                    <a:pt x="577" y="47"/>
                  </a:cubicBezTo>
                  <a:cubicBezTo>
                    <a:pt x="531" y="24"/>
                    <a:pt x="473" y="24"/>
                    <a:pt x="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7"/>
            <p:cNvSpPr/>
            <p:nvPr/>
          </p:nvSpPr>
          <p:spPr>
            <a:xfrm rot="5581197">
              <a:off x="2834518" y="3782458"/>
              <a:ext cx="1613" cy="134"/>
            </a:xfrm>
            <a:custGeom>
              <a:avLst/>
              <a:gdLst/>
              <a:ahLst/>
              <a:cxnLst/>
              <a:rect l="l" t="t" r="r" b="b"/>
              <a:pathLst>
                <a:path w="12" h="1" extrusionOk="0">
                  <a:moveTo>
                    <a:pt x="0" y="1"/>
                  </a:moveTo>
                  <a:lnTo>
                    <a:pt x="0" y="1"/>
                  </a:lnTo>
                  <a:lnTo>
                    <a:pt x="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7"/>
            <p:cNvSpPr/>
            <p:nvPr/>
          </p:nvSpPr>
          <p:spPr>
            <a:xfrm rot="5581197">
              <a:off x="2556115" y="3571548"/>
              <a:ext cx="497272" cy="167371"/>
            </a:xfrm>
            <a:custGeom>
              <a:avLst/>
              <a:gdLst/>
              <a:ahLst/>
              <a:cxnLst/>
              <a:rect l="l" t="t" r="r" b="b"/>
              <a:pathLst>
                <a:path w="3699" h="1245" extrusionOk="0">
                  <a:moveTo>
                    <a:pt x="772" y="0"/>
                  </a:moveTo>
                  <a:cubicBezTo>
                    <a:pt x="519" y="116"/>
                    <a:pt x="254" y="219"/>
                    <a:pt x="1" y="323"/>
                  </a:cubicBezTo>
                  <a:cubicBezTo>
                    <a:pt x="47" y="334"/>
                    <a:pt x="93" y="357"/>
                    <a:pt x="139" y="369"/>
                  </a:cubicBezTo>
                  <a:cubicBezTo>
                    <a:pt x="254" y="427"/>
                    <a:pt x="358" y="484"/>
                    <a:pt x="461" y="542"/>
                  </a:cubicBezTo>
                  <a:cubicBezTo>
                    <a:pt x="565" y="611"/>
                    <a:pt x="669" y="669"/>
                    <a:pt x="784" y="726"/>
                  </a:cubicBezTo>
                  <a:cubicBezTo>
                    <a:pt x="888" y="772"/>
                    <a:pt x="1003" y="818"/>
                    <a:pt x="1107" y="864"/>
                  </a:cubicBezTo>
                  <a:cubicBezTo>
                    <a:pt x="1233" y="910"/>
                    <a:pt x="1360" y="968"/>
                    <a:pt x="1475" y="1003"/>
                  </a:cubicBezTo>
                  <a:cubicBezTo>
                    <a:pt x="1613" y="1049"/>
                    <a:pt x="1729" y="1083"/>
                    <a:pt x="1867" y="1106"/>
                  </a:cubicBezTo>
                  <a:cubicBezTo>
                    <a:pt x="2086" y="1164"/>
                    <a:pt x="2316" y="1210"/>
                    <a:pt x="2547" y="1245"/>
                  </a:cubicBezTo>
                  <a:lnTo>
                    <a:pt x="2558" y="1222"/>
                  </a:lnTo>
                  <a:cubicBezTo>
                    <a:pt x="2570" y="1187"/>
                    <a:pt x="2570" y="1164"/>
                    <a:pt x="2570" y="1141"/>
                  </a:cubicBezTo>
                  <a:cubicBezTo>
                    <a:pt x="2570" y="1118"/>
                    <a:pt x="2570" y="1095"/>
                    <a:pt x="2558" y="1072"/>
                  </a:cubicBezTo>
                  <a:cubicBezTo>
                    <a:pt x="2547" y="1049"/>
                    <a:pt x="2535" y="1026"/>
                    <a:pt x="2524" y="1003"/>
                  </a:cubicBezTo>
                  <a:cubicBezTo>
                    <a:pt x="2512" y="991"/>
                    <a:pt x="2512" y="980"/>
                    <a:pt x="2501" y="980"/>
                  </a:cubicBezTo>
                  <a:cubicBezTo>
                    <a:pt x="2570" y="980"/>
                    <a:pt x="2650" y="991"/>
                    <a:pt x="2731" y="991"/>
                  </a:cubicBezTo>
                  <a:cubicBezTo>
                    <a:pt x="2881" y="991"/>
                    <a:pt x="3007" y="980"/>
                    <a:pt x="3123" y="957"/>
                  </a:cubicBezTo>
                  <a:cubicBezTo>
                    <a:pt x="3192" y="945"/>
                    <a:pt x="3249" y="934"/>
                    <a:pt x="3307" y="910"/>
                  </a:cubicBezTo>
                  <a:cubicBezTo>
                    <a:pt x="3365" y="887"/>
                    <a:pt x="3422" y="864"/>
                    <a:pt x="3468" y="830"/>
                  </a:cubicBezTo>
                  <a:cubicBezTo>
                    <a:pt x="3572" y="761"/>
                    <a:pt x="3653" y="669"/>
                    <a:pt x="3687" y="565"/>
                  </a:cubicBezTo>
                  <a:cubicBezTo>
                    <a:pt x="3699" y="553"/>
                    <a:pt x="3699" y="542"/>
                    <a:pt x="3699" y="530"/>
                  </a:cubicBezTo>
                  <a:cubicBezTo>
                    <a:pt x="3411" y="438"/>
                    <a:pt x="3100" y="381"/>
                    <a:pt x="2789" y="346"/>
                  </a:cubicBezTo>
                  <a:lnTo>
                    <a:pt x="2777" y="346"/>
                  </a:lnTo>
                  <a:cubicBezTo>
                    <a:pt x="2604" y="323"/>
                    <a:pt x="2431" y="311"/>
                    <a:pt x="2259" y="288"/>
                  </a:cubicBezTo>
                  <a:cubicBezTo>
                    <a:pt x="2178" y="277"/>
                    <a:pt x="2086" y="277"/>
                    <a:pt x="2005" y="254"/>
                  </a:cubicBezTo>
                  <a:cubicBezTo>
                    <a:pt x="1925" y="254"/>
                    <a:pt x="1832" y="242"/>
                    <a:pt x="1752" y="219"/>
                  </a:cubicBezTo>
                  <a:cubicBezTo>
                    <a:pt x="1590" y="196"/>
                    <a:pt x="1418" y="150"/>
                    <a:pt x="1245" y="116"/>
                  </a:cubicBezTo>
                  <a:cubicBezTo>
                    <a:pt x="1153" y="93"/>
                    <a:pt x="1072" y="69"/>
                    <a:pt x="980" y="46"/>
                  </a:cubicBezTo>
                  <a:cubicBezTo>
                    <a:pt x="911" y="35"/>
                    <a:pt x="842" y="12"/>
                    <a:pt x="7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7"/>
            <p:cNvSpPr/>
            <p:nvPr/>
          </p:nvSpPr>
          <p:spPr>
            <a:xfrm rot="5581197">
              <a:off x="2775867" y="3553738"/>
              <a:ext cx="1748" cy="1613"/>
            </a:xfrm>
            <a:custGeom>
              <a:avLst/>
              <a:gdLst/>
              <a:ahLst/>
              <a:cxnLst/>
              <a:rect l="l" t="t" r="r" b="b"/>
              <a:pathLst>
                <a:path w="13" h="12" extrusionOk="0">
                  <a:moveTo>
                    <a:pt x="12" y="12"/>
                  </a:moveTo>
                  <a:lnTo>
                    <a:pt x="1" y="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7"/>
            <p:cNvSpPr/>
            <p:nvPr/>
          </p:nvSpPr>
          <p:spPr>
            <a:xfrm rot="5581197">
              <a:off x="2692617" y="3667765"/>
              <a:ext cx="404378" cy="148819"/>
            </a:xfrm>
            <a:custGeom>
              <a:avLst/>
              <a:gdLst/>
              <a:ahLst/>
              <a:cxnLst/>
              <a:rect l="l" t="t" r="r" b="b"/>
              <a:pathLst>
                <a:path w="3008" h="1107" extrusionOk="0">
                  <a:moveTo>
                    <a:pt x="1153" y="1"/>
                  </a:moveTo>
                  <a:cubicBezTo>
                    <a:pt x="1095" y="35"/>
                    <a:pt x="1038" y="58"/>
                    <a:pt x="980" y="93"/>
                  </a:cubicBezTo>
                  <a:cubicBezTo>
                    <a:pt x="807" y="174"/>
                    <a:pt x="634" y="254"/>
                    <a:pt x="462" y="335"/>
                  </a:cubicBezTo>
                  <a:cubicBezTo>
                    <a:pt x="312" y="404"/>
                    <a:pt x="162" y="485"/>
                    <a:pt x="1" y="554"/>
                  </a:cubicBezTo>
                  <a:cubicBezTo>
                    <a:pt x="58" y="565"/>
                    <a:pt x="116" y="577"/>
                    <a:pt x="174" y="588"/>
                  </a:cubicBezTo>
                  <a:cubicBezTo>
                    <a:pt x="300" y="611"/>
                    <a:pt x="416" y="646"/>
                    <a:pt x="542" y="680"/>
                  </a:cubicBezTo>
                  <a:cubicBezTo>
                    <a:pt x="669" y="715"/>
                    <a:pt x="796" y="738"/>
                    <a:pt x="922" y="761"/>
                  </a:cubicBezTo>
                  <a:cubicBezTo>
                    <a:pt x="992" y="773"/>
                    <a:pt x="1049" y="784"/>
                    <a:pt x="1118" y="796"/>
                  </a:cubicBezTo>
                  <a:lnTo>
                    <a:pt x="1291" y="819"/>
                  </a:lnTo>
                  <a:cubicBezTo>
                    <a:pt x="1533" y="853"/>
                    <a:pt x="1786" y="888"/>
                    <a:pt x="2040" y="934"/>
                  </a:cubicBezTo>
                  <a:cubicBezTo>
                    <a:pt x="2167" y="945"/>
                    <a:pt x="2293" y="980"/>
                    <a:pt x="2420" y="1003"/>
                  </a:cubicBezTo>
                  <a:cubicBezTo>
                    <a:pt x="2535" y="1038"/>
                    <a:pt x="2651" y="1061"/>
                    <a:pt x="2754" y="1107"/>
                  </a:cubicBezTo>
                  <a:cubicBezTo>
                    <a:pt x="2789" y="991"/>
                    <a:pt x="2777" y="888"/>
                    <a:pt x="2743" y="796"/>
                  </a:cubicBezTo>
                  <a:cubicBezTo>
                    <a:pt x="2731" y="773"/>
                    <a:pt x="2720" y="738"/>
                    <a:pt x="2697" y="715"/>
                  </a:cubicBezTo>
                  <a:cubicBezTo>
                    <a:pt x="2685" y="692"/>
                    <a:pt x="2674" y="680"/>
                    <a:pt x="2651" y="657"/>
                  </a:cubicBezTo>
                  <a:cubicBezTo>
                    <a:pt x="2604" y="611"/>
                    <a:pt x="2547" y="577"/>
                    <a:pt x="2512" y="554"/>
                  </a:cubicBezTo>
                  <a:cubicBezTo>
                    <a:pt x="2443" y="519"/>
                    <a:pt x="2397" y="496"/>
                    <a:pt x="2328" y="473"/>
                  </a:cubicBezTo>
                  <a:cubicBezTo>
                    <a:pt x="2316" y="473"/>
                    <a:pt x="2305" y="462"/>
                    <a:pt x="2293" y="462"/>
                  </a:cubicBezTo>
                  <a:lnTo>
                    <a:pt x="2397" y="427"/>
                  </a:lnTo>
                  <a:cubicBezTo>
                    <a:pt x="2620" y="338"/>
                    <a:pt x="2810" y="260"/>
                    <a:pt x="2989" y="182"/>
                  </a:cubicBezTo>
                  <a:lnTo>
                    <a:pt x="2989" y="182"/>
                  </a:lnTo>
                  <a:cubicBezTo>
                    <a:pt x="2995" y="183"/>
                    <a:pt x="3001" y="184"/>
                    <a:pt x="3008" y="185"/>
                  </a:cubicBezTo>
                  <a:lnTo>
                    <a:pt x="3008" y="174"/>
                  </a:lnTo>
                  <a:cubicBezTo>
                    <a:pt x="3001" y="176"/>
                    <a:pt x="2995" y="179"/>
                    <a:pt x="2989" y="182"/>
                  </a:cubicBezTo>
                  <a:lnTo>
                    <a:pt x="2989" y="182"/>
                  </a:lnTo>
                  <a:cubicBezTo>
                    <a:pt x="2869" y="160"/>
                    <a:pt x="2748" y="138"/>
                    <a:pt x="2627" y="116"/>
                  </a:cubicBezTo>
                  <a:cubicBezTo>
                    <a:pt x="2466" y="93"/>
                    <a:pt x="2305" y="70"/>
                    <a:pt x="2144" y="47"/>
                  </a:cubicBezTo>
                  <a:cubicBezTo>
                    <a:pt x="1971" y="24"/>
                    <a:pt x="1786" y="12"/>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7"/>
            <p:cNvSpPr/>
            <p:nvPr/>
          </p:nvSpPr>
          <p:spPr>
            <a:xfrm rot="5581197">
              <a:off x="2826755" y="3842642"/>
              <a:ext cx="356251" cy="122470"/>
            </a:xfrm>
            <a:custGeom>
              <a:avLst/>
              <a:gdLst/>
              <a:ahLst/>
              <a:cxnLst/>
              <a:rect l="l" t="t" r="r" b="b"/>
              <a:pathLst>
                <a:path w="2650" h="911" extrusionOk="0">
                  <a:moveTo>
                    <a:pt x="1555" y="0"/>
                  </a:moveTo>
                  <a:lnTo>
                    <a:pt x="1452" y="46"/>
                  </a:lnTo>
                  <a:lnTo>
                    <a:pt x="1463" y="46"/>
                  </a:lnTo>
                  <a:cubicBezTo>
                    <a:pt x="1452" y="46"/>
                    <a:pt x="1440" y="46"/>
                    <a:pt x="1417" y="58"/>
                  </a:cubicBezTo>
                  <a:cubicBezTo>
                    <a:pt x="1417" y="58"/>
                    <a:pt x="1406" y="69"/>
                    <a:pt x="1394" y="69"/>
                  </a:cubicBezTo>
                  <a:lnTo>
                    <a:pt x="1175" y="162"/>
                  </a:lnTo>
                  <a:cubicBezTo>
                    <a:pt x="830" y="311"/>
                    <a:pt x="484" y="473"/>
                    <a:pt x="150" y="634"/>
                  </a:cubicBezTo>
                  <a:cubicBezTo>
                    <a:pt x="104" y="657"/>
                    <a:pt x="46" y="668"/>
                    <a:pt x="0" y="703"/>
                  </a:cubicBezTo>
                  <a:cubicBezTo>
                    <a:pt x="46" y="697"/>
                    <a:pt x="89" y="694"/>
                    <a:pt x="133" y="694"/>
                  </a:cubicBezTo>
                  <a:cubicBezTo>
                    <a:pt x="176" y="694"/>
                    <a:pt x="219" y="697"/>
                    <a:pt x="265" y="703"/>
                  </a:cubicBezTo>
                  <a:cubicBezTo>
                    <a:pt x="438" y="703"/>
                    <a:pt x="611" y="726"/>
                    <a:pt x="784" y="749"/>
                  </a:cubicBezTo>
                  <a:cubicBezTo>
                    <a:pt x="956" y="772"/>
                    <a:pt x="1141" y="795"/>
                    <a:pt x="1314" y="830"/>
                  </a:cubicBezTo>
                  <a:cubicBezTo>
                    <a:pt x="1463" y="853"/>
                    <a:pt x="1625" y="887"/>
                    <a:pt x="1774" y="910"/>
                  </a:cubicBezTo>
                  <a:cubicBezTo>
                    <a:pt x="1982" y="818"/>
                    <a:pt x="2143" y="726"/>
                    <a:pt x="2293" y="622"/>
                  </a:cubicBezTo>
                  <a:cubicBezTo>
                    <a:pt x="2373" y="565"/>
                    <a:pt x="2466" y="496"/>
                    <a:pt x="2535" y="427"/>
                  </a:cubicBezTo>
                  <a:cubicBezTo>
                    <a:pt x="2581" y="380"/>
                    <a:pt x="2615" y="334"/>
                    <a:pt x="2650" y="288"/>
                  </a:cubicBezTo>
                  <a:cubicBezTo>
                    <a:pt x="2477" y="265"/>
                    <a:pt x="2304" y="219"/>
                    <a:pt x="2143" y="173"/>
                  </a:cubicBezTo>
                  <a:cubicBezTo>
                    <a:pt x="2028" y="139"/>
                    <a:pt x="1913" y="104"/>
                    <a:pt x="1797" y="69"/>
                  </a:cubicBezTo>
                  <a:cubicBezTo>
                    <a:pt x="1717" y="46"/>
                    <a:pt x="1636" y="23"/>
                    <a:pt x="1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7"/>
            <p:cNvSpPr/>
            <p:nvPr/>
          </p:nvSpPr>
          <p:spPr>
            <a:xfrm rot="5581197">
              <a:off x="2994437" y="3989500"/>
              <a:ext cx="148819" cy="80661"/>
            </a:xfrm>
            <a:custGeom>
              <a:avLst/>
              <a:gdLst/>
              <a:ahLst/>
              <a:cxnLst/>
              <a:rect l="l" t="t" r="r" b="b"/>
              <a:pathLst>
                <a:path w="1107" h="600" extrusionOk="0">
                  <a:moveTo>
                    <a:pt x="969" y="598"/>
                  </a:moveTo>
                  <a:lnTo>
                    <a:pt x="969" y="598"/>
                  </a:lnTo>
                  <a:cubicBezTo>
                    <a:pt x="970" y="600"/>
                    <a:pt x="973" y="600"/>
                    <a:pt x="979" y="600"/>
                  </a:cubicBezTo>
                  <a:cubicBezTo>
                    <a:pt x="976" y="599"/>
                    <a:pt x="973" y="599"/>
                    <a:pt x="969" y="598"/>
                  </a:cubicBezTo>
                  <a:close/>
                  <a:moveTo>
                    <a:pt x="1003" y="1"/>
                  </a:moveTo>
                  <a:cubicBezTo>
                    <a:pt x="657" y="93"/>
                    <a:pt x="323" y="196"/>
                    <a:pt x="0" y="323"/>
                  </a:cubicBezTo>
                  <a:cubicBezTo>
                    <a:pt x="127" y="358"/>
                    <a:pt x="254" y="404"/>
                    <a:pt x="380" y="450"/>
                  </a:cubicBezTo>
                  <a:cubicBezTo>
                    <a:pt x="573" y="507"/>
                    <a:pt x="766" y="563"/>
                    <a:pt x="969" y="598"/>
                  </a:cubicBezTo>
                  <a:lnTo>
                    <a:pt x="969" y="598"/>
                  </a:lnTo>
                  <a:cubicBezTo>
                    <a:pt x="968" y="596"/>
                    <a:pt x="968" y="594"/>
                    <a:pt x="968" y="588"/>
                  </a:cubicBezTo>
                  <a:lnTo>
                    <a:pt x="968" y="588"/>
                  </a:lnTo>
                  <a:cubicBezTo>
                    <a:pt x="979" y="600"/>
                    <a:pt x="1003" y="600"/>
                    <a:pt x="1014" y="600"/>
                  </a:cubicBezTo>
                  <a:cubicBezTo>
                    <a:pt x="1014" y="588"/>
                    <a:pt x="1026" y="588"/>
                    <a:pt x="1026" y="577"/>
                  </a:cubicBezTo>
                  <a:cubicBezTo>
                    <a:pt x="1072" y="508"/>
                    <a:pt x="1095" y="427"/>
                    <a:pt x="1095" y="346"/>
                  </a:cubicBezTo>
                  <a:cubicBezTo>
                    <a:pt x="1106" y="312"/>
                    <a:pt x="1106" y="266"/>
                    <a:pt x="1095" y="231"/>
                  </a:cubicBezTo>
                  <a:cubicBezTo>
                    <a:pt x="1083" y="185"/>
                    <a:pt x="1072" y="139"/>
                    <a:pt x="1060" y="93"/>
                  </a:cubicBezTo>
                  <a:cubicBezTo>
                    <a:pt x="1037" y="70"/>
                    <a:pt x="1026" y="35"/>
                    <a:pt x="1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7"/>
            <p:cNvSpPr/>
            <p:nvPr/>
          </p:nvSpPr>
          <p:spPr>
            <a:xfrm rot="5581197">
              <a:off x="2865649" y="3322176"/>
              <a:ext cx="300595" cy="333128"/>
            </a:xfrm>
            <a:custGeom>
              <a:avLst/>
              <a:gdLst/>
              <a:ahLst/>
              <a:cxnLst/>
              <a:rect l="l" t="t" r="r" b="b"/>
              <a:pathLst>
                <a:path w="2236" h="2478" extrusionOk="0">
                  <a:moveTo>
                    <a:pt x="2236" y="1"/>
                  </a:moveTo>
                  <a:cubicBezTo>
                    <a:pt x="2132" y="1"/>
                    <a:pt x="2029" y="24"/>
                    <a:pt x="1925" y="70"/>
                  </a:cubicBezTo>
                  <a:cubicBezTo>
                    <a:pt x="1798" y="116"/>
                    <a:pt x="1671" y="208"/>
                    <a:pt x="1545" y="323"/>
                  </a:cubicBezTo>
                  <a:cubicBezTo>
                    <a:pt x="1268" y="565"/>
                    <a:pt x="1072" y="888"/>
                    <a:pt x="911" y="1187"/>
                  </a:cubicBezTo>
                  <a:lnTo>
                    <a:pt x="819" y="1360"/>
                  </a:lnTo>
                  <a:cubicBezTo>
                    <a:pt x="727" y="1544"/>
                    <a:pt x="623" y="1729"/>
                    <a:pt x="508" y="1901"/>
                  </a:cubicBezTo>
                  <a:cubicBezTo>
                    <a:pt x="381" y="2097"/>
                    <a:pt x="254" y="2259"/>
                    <a:pt x="116" y="2385"/>
                  </a:cubicBezTo>
                  <a:cubicBezTo>
                    <a:pt x="82" y="2408"/>
                    <a:pt x="47" y="2443"/>
                    <a:pt x="12" y="2466"/>
                  </a:cubicBezTo>
                  <a:cubicBezTo>
                    <a:pt x="12" y="2466"/>
                    <a:pt x="12" y="2472"/>
                    <a:pt x="8" y="2475"/>
                  </a:cubicBezTo>
                  <a:lnTo>
                    <a:pt x="8" y="2475"/>
                  </a:lnTo>
                  <a:cubicBezTo>
                    <a:pt x="340" y="2372"/>
                    <a:pt x="672" y="2246"/>
                    <a:pt x="992" y="2120"/>
                  </a:cubicBezTo>
                  <a:cubicBezTo>
                    <a:pt x="992" y="2120"/>
                    <a:pt x="1003" y="2109"/>
                    <a:pt x="1003" y="2109"/>
                  </a:cubicBezTo>
                  <a:cubicBezTo>
                    <a:pt x="1049" y="2028"/>
                    <a:pt x="1107" y="1948"/>
                    <a:pt x="1165" y="1878"/>
                  </a:cubicBezTo>
                  <a:cubicBezTo>
                    <a:pt x="1211" y="1798"/>
                    <a:pt x="1268" y="1729"/>
                    <a:pt x="1314" y="1660"/>
                  </a:cubicBezTo>
                  <a:cubicBezTo>
                    <a:pt x="1418" y="1510"/>
                    <a:pt x="1522" y="1360"/>
                    <a:pt x="1625" y="1222"/>
                  </a:cubicBezTo>
                  <a:cubicBezTo>
                    <a:pt x="1729" y="1060"/>
                    <a:pt x="1821" y="899"/>
                    <a:pt x="1913" y="738"/>
                  </a:cubicBezTo>
                  <a:cubicBezTo>
                    <a:pt x="1960" y="657"/>
                    <a:pt x="1994" y="588"/>
                    <a:pt x="2040" y="507"/>
                  </a:cubicBezTo>
                  <a:cubicBezTo>
                    <a:pt x="2075" y="427"/>
                    <a:pt x="2109" y="346"/>
                    <a:pt x="2144" y="266"/>
                  </a:cubicBezTo>
                  <a:cubicBezTo>
                    <a:pt x="2178" y="185"/>
                    <a:pt x="2201" y="93"/>
                    <a:pt x="2236" y="1"/>
                  </a:cubicBezTo>
                  <a:close/>
                  <a:moveTo>
                    <a:pt x="8" y="2475"/>
                  </a:moveTo>
                  <a:lnTo>
                    <a:pt x="8" y="2475"/>
                  </a:lnTo>
                  <a:cubicBezTo>
                    <a:pt x="6" y="2476"/>
                    <a:pt x="3" y="2477"/>
                    <a:pt x="1" y="2477"/>
                  </a:cubicBezTo>
                  <a:cubicBezTo>
                    <a:pt x="4" y="2477"/>
                    <a:pt x="7" y="2477"/>
                    <a:pt x="8" y="247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7"/>
            <p:cNvSpPr/>
            <p:nvPr/>
          </p:nvSpPr>
          <p:spPr>
            <a:xfrm rot="5581197">
              <a:off x="2880227" y="3515594"/>
              <a:ext cx="309871" cy="274246"/>
            </a:xfrm>
            <a:custGeom>
              <a:avLst/>
              <a:gdLst/>
              <a:ahLst/>
              <a:cxnLst/>
              <a:rect l="l" t="t" r="r" b="b"/>
              <a:pathLst>
                <a:path w="2305" h="2040" extrusionOk="0">
                  <a:moveTo>
                    <a:pt x="1129" y="0"/>
                  </a:moveTo>
                  <a:cubicBezTo>
                    <a:pt x="1025" y="369"/>
                    <a:pt x="853" y="714"/>
                    <a:pt x="657" y="1037"/>
                  </a:cubicBezTo>
                  <a:cubicBezTo>
                    <a:pt x="599" y="1141"/>
                    <a:pt x="542" y="1233"/>
                    <a:pt x="472" y="1325"/>
                  </a:cubicBezTo>
                  <a:cubicBezTo>
                    <a:pt x="415" y="1429"/>
                    <a:pt x="357" y="1521"/>
                    <a:pt x="288" y="1613"/>
                  </a:cubicBezTo>
                  <a:cubicBezTo>
                    <a:pt x="231" y="1705"/>
                    <a:pt x="161" y="1797"/>
                    <a:pt x="104" y="1889"/>
                  </a:cubicBezTo>
                  <a:cubicBezTo>
                    <a:pt x="69" y="1936"/>
                    <a:pt x="35" y="1993"/>
                    <a:pt x="0" y="2039"/>
                  </a:cubicBezTo>
                  <a:cubicBezTo>
                    <a:pt x="127" y="1982"/>
                    <a:pt x="254" y="1924"/>
                    <a:pt x="380" y="1878"/>
                  </a:cubicBezTo>
                  <a:cubicBezTo>
                    <a:pt x="726" y="1728"/>
                    <a:pt x="1072" y="1567"/>
                    <a:pt x="1417" y="1406"/>
                  </a:cubicBezTo>
                  <a:lnTo>
                    <a:pt x="1417" y="1417"/>
                  </a:lnTo>
                  <a:cubicBezTo>
                    <a:pt x="1521" y="1359"/>
                    <a:pt x="1636" y="1313"/>
                    <a:pt x="1751" y="1256"/>
                  </a:cubicBezTo>
                  <a:cubicBezTo>
                    <a:pt x="1763" y="1233"/>
                    <a:pt x="1786" y="1221"/>
                    <a:pt x="1797" y="1198"/>
                  </a:cubicBezTo>
                  <a:cubicBezTo>
                    <a:pt x="1913" y="1037"/>
                    <a:pt x="2016" y="876"/>
                    <a:pt x="2120" y="703"/>
                  </a:cubicBezTo>
                  <a:cubicBezTo>
                    <a:pt x="2178" y="576"/>
                    <a:pt x="2247" y="438"/>
                    <a:pt x="2304" y="311"/>
                  </a:cubicBezTo>
                  <a:lnTo>
                    <a:pt x="2304" y="311"/>
                  </a:lnTo>
                  <a:cubicBezTo>
                    <a:pt x="2258" y="334"/>
                    <a:pt x="2201" y="357"/>
                    <a:pt x="2154" y="392"/>
                  </a:cubicBezTo>
                  <a:cubicBezTo>
                    <a:pt x="2039" y="449"/>
                    <a:pt x="1936" y="518"/>
                    <a:pt x="1820" y="588"/>
                  </a:cubicBezTo>
                  <a:cubicBezTo>
                    <a:pt x="1728" y="645"/>
                    <a:pt x="1648" y="703"/>
                    <a:pt x="1567" y="772"/>
                  </a:cubicBezTo>
                  <a:cubicBezTo>
                    <a:pt x="1613" y="599"/>
                    <a:pt x="1601" y="438"/>
                    <a:pt x="1555" y="300"/>
                  </a:cubicBezTo>
                  <a:cubicBezTo>
                    <a:pt x="1509" y="219"/>
                    <a:pt x="1452" y="138"/>
                    <a:pt x="1371" y="81"/>
                  </a:cubicBezTo>
                  <a:cubicBezTo>
                    <a:pt x="1360" y="81"/>
                    <a:pt x="1348" y="69"/>
                    <a:pt x="1337" y="69"/>
                  </a:cubicBezTo>
                  <a:cubicBezTo>
                    <a:pt x="1279" y="23"/>
                    <a:pt x="1198" y="0"/>
                    <a:pt x="1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7"/>
            <p:cNvSpPr/>
            <p:nvPr/>
          </p:nvSpPr>
          <p:spPr>
            <a:xfrm rot="5581197">
              <a:off x="2966691" y="3796498"/>
              <a:ext cx="237142" cy="165892"/>
            </a:xfrm>
            <a:custGeom>
              <a:avLst/>
              <a:gdLst/>
              <a:ahLst/>
              <a:cxnLst/>
              <a:rect l="l" t="t" r="r" b="b"/>
              <a:pathLst>
                <a:path w="1764" h="1234" extrusionOk="0">
                  <a:moveTo>
                    <a:pt x="1763" y="0"/>
                  </a:moveTo>
                  <a:cubicBezTo>
                    <a:pt x="1637" y="0"/>
                    <a:pt x="1498" y="0"/>
                    <a:pt x="1349" y="23"/>
                  </a:cubicBezTo>
                  <a:cubicBezTo>
                    <a:pt x="1107" y="70"/>
                    <a:pt x="853" y="150"/>
                    <a:pt x="577" y="265"/>
                  </a:cubicBezTo>
                  <a:cubicBezTo>
                    <a:pt x="531" y="288"/>
                    <a:pt x="496" y="300"/>
                    <a:pt x="461" y="323"/>
                  </a:cubicBezTo>
                  <a:cubicBezTo>
                    <a:pt x="427" y="404"/>
                    <a:pt x="392" y="484"/>
                    <a:pt x="358" y="565"/>
                  </a:cubicBezTo>
                  <a:cubicBezTo>
                    <a:pt x="312" y="657"/>
                    <a:pt x="266" y="761"/>
                    <a:pt x="219" y="865"/>
                  </a:cubicBezTo>
                  <a:cubicBezTo>
                    <a:pt x="150" y="991"/>
                    <a:pt x="81" y="1118"/>
                    <a:pt x="1" y="1233"/>
                  </a:cubicBezTo>
                  <a:cubicBezTo>
                    <a:pt x="162" y="1153"/>
                    <a:pt x="335" y="1083"/>
                    <a:pt x="508" y="1003"/>
                  </a:cubicBezTo>
                  <a:cubicBezTo>
                    <a:pt x="715" y="911"/>
                    <a:pt x="934" y="818"/>
                    <a:pt x="1153" y="738"/>
                  </a:cubicBezTo>
                  <a:cubicBezTo>
                    <a:pt x="1199" y="680"/>
                    <a:pt x="1245" y="623"/>
                    <a:pt x="1291" y="576"/>
                  </a:cubicBezTo>
                  <a:cubicBezTo>
                    <a:pt x="1337" y="507"/>
                    <a:pt x="1395" y="438"/>
                    <a:pt x="1452" y="369"/>
                  </a:cubicBezTo>
                  <a:cubicBezTo>
                    <a:pt x="1510" y="300"/>
                    <a:pt x="1567" y="242"/>
                    <a:pt x="1625" y="173"/>
                  </a:cubicBezTo>
                  <a:cubicBezTo>
                    <a:pt x="1671" y="116"/>
                    <a:pt x="1717" y="58"/>
                    <a:pt x="1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7"/>
            <p:cNvSpPr/>
            <p:nvPr/>
          </p:nvSpPr>
          <p:spPr>
            <a:xfrm rot="5581197">
              <a:off x="3041040" y="3967761"/>
              <a:ext cx="147340" cy="90071"/>
            </a:xfrm>
            <a:custGeom>
              <a:avLst/>
              <a:gdLst/>
              <a:ahLst/>
              <a:cxnLst/>
              <a:rect l="l" t="t" r="r" b="b"/>
              <a:pathLst>
                <a:path w="1096" h="670" extrusionOk="0">
                  <a:moveTo>
                    <a:pt x="531" y="1"/>
                  </a:moveTo>
                  <a:cubicBezTo>
                    <a:pt x="473" y="70"/>
                    <a:pt x="416" y="139"/>
                    <a:pt x="358" y="208"/>
                  </a:cubicBezTo>
                  <a:cubicBezTo>
                    <a:pt x="312" y="277"/>
                    <a:pt x="254" y="347"/>
                    <a:pt x="197" y="416"/>
                  </a:cubicBezTo>
                  <a:cubicBezTo>
                    <a:pt x="139" y="485"/>
                    <a:pt x="93" y="554"/>
                    <a:pt x="36" y="612"/>
                  </a:cubicBezTo>
                  <a:cubicBezTo>
                    <a:pt x="24" y="635"/>
                    <a:pt x="12" y="646"/>
                    <a:pt x="1" y="658"/>
                  </a:cubicBezTo>
                  <a:cubicBezTo>
                    <a:pt x="1" y="658"/>
                    <a:pt x="1" y="658"/>
                    <a:pt x="12" y="669"/>
                  </a:cubicBezTo>
                  <a:cubicBezTo>
                    <a:pt x="370" y="531"/>
                    <a:pt x="727" y="404"/>
                    <a:pt x="1095" y="312"/>
                  </a:cubicBezTo>
                  <a:cubicBezTo>
                    <a:pt x="1072" y="277"/>
                    <a:pt x="1038" y="243"/>
                    <a:pt x="1003" y="208"/>
                  </a:cubicBezTo>
                  <a:cubicBezTo>
                    <a:pt x="969" y="174"/>
                    <a:pt x="923" y="139"/>
                    <a:pt x="877" y="116"/>
                  </a:cubicBezTo>
                  <a:cubicBezTo>
                    <a:pt x="830" y="93"/>
                    <a:pt x="784" y="70"/>
                    <a:pt x="727" y="47"/>
                  </a:cubicBezTo>
                  <a:cubicBezTo>
                    <a:pt x="669" y="24"/>
                    <a:pt x="600" y="12"/>
                    <a:pt x="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7"/>
            <p:cNvSpPr/>
            <p:nvPr/>
          </p:nvSpPr>
          <p:spPr>
            <a:xfrm rot="5581197">
              <a:off x="2674888" y="3041776"/>
              <a:ext cx="385826" cy="92087"/>
            </a:xfrm>
            <a:custGeom>
              <a:avLst/>
              <a:gdLst/>
              <a:ahLst/>
              <a:cxnLst/>
              <a:rect l="l" t="t" r="r" b="b"/>
              <a:pathLst>
                <a:path w="2870" h="685" extrusionOk="0">
                  <a:moveTo>
                    <a:pt x="2570" y="1"/>
                  </a:moveTo>
                  <a:cubicBezTo>
                    <a:pt x="2489" y="24"/>
                    <a:pt x="2408" y="47"/>
                    <a:pt x="2339" y="59"/>
                  </a:cubicBezTo>
                  <a:cubicBezTo>
                    <a:pt x="2224" y="82"/>
                    <a:pt x="2120" y="93"/>
                    <a:pt x="2005" y="105"/>
                  </a:cubicBezTo>
                  <a:cubicBezTo>
                    <a:pt x="1902" y="105"/>
                    <a:pt x="1786" y="116"/>
                    <a:pt x="1671" y="116"/>
                  </a:cubicBezTo>
                  <a:lnTo>
                    <a:pt x="1326" y="116"/>
                  </a:lnTo>
                  <a:cubicBezTo>
                    <a:pt x="1131" y="116"/>
                    <a:pt x="934" y="112"/>
                    <a:pt x="737" y="112"/>
                  </a:cubicBezTo>
                  <a:cubicBezTo>
                    <a:pt x="491" y="112"/>
                    <a:pt x="244" y="119"/>
                    <a:pt x="1" y="151"/>
                  </a:cubicBezTo>
                  <a:cubicBezTo>
                    <a:pt x="24" y="243"/>
                    <a:pt x="93" y="335"/>
                    <a:pt x="196" y="416"/>
                  </a:cubicBezTo>
                  <a:cubicBezTo>
                    <a:pt x="231" y="439"/>
                    <a:pt x="266" y="462"/>
                    <a:pt x="312" y="485"/>
                  </a:cubicBezTo>
                  <a:cubicBezTo>
                    <a:pt x="392" y="531"/>
                    <a:pt x="485" y="577"/>
                    <a:pt x="600" y="612"/>
                  </a:cubicBezTo>
                  <a:cubicBezTo>
                    <a:pt x="749" y="646"/>
                    <a:pt x="911" y="681"/>
                    <a:pt x="1095" y="681"/>
                  </a:cubicBezTo>
                  <a:cubicBezTo>
                    <a:pt x="1133" y="684"/>
                    <a:pt x="1171" y="685"/>
                    <a:pt x="1210" y="685"/>
                  </a:cubicBezTo>
                  <a:cubicBezTo>
                    <a:pt x="1328" y="685"/>
                    <a:pt x="1455" y="672"/>
                    <a:pt x="1602" y="646"/>
                  </a:cubicBezTo>
                  <a:cubicBezTo>
                    <a:pt x="1786" y="623"/>
                    <a:pt x="1959" y="588"/>
                    <a:pt x="2109" y="554"/>
                  </a:cubicBezTo>
                  <a:cubicBezTo>
                    <a:pt x="2213" y="531"/>
                    <a:pt x="2305" y="508"/>
                    <a:pt x="2408" y="485"/>
                  </a:cubicBezTo>
                  <a:cubicBezTo>
                    <a:pt x="2535" y="450"/>
                    <a:pt x="2673" y="427"/>
                    <a:pt x="2812" y="393"/>
                  </a:cubicBezTo>
                  <a:cubicBezTo>
                    <a:pt x="2812" y="393"/>
                    <a:pt x="2823" y="393"/>
                    <a:pt x="2823" y="381"/>
                  </a:cubicBezTo>
                  <a:cubicBezTo>
                    <a:pt x="2835" y="393"/>
                    <a:pt x="2835" y="393"/>
                    <a:pt x="2846" y="404"/>
                  </a:cubicBezTo>
                  <a:lnTo>
                    <a:pt x="2869" y="404"/>
                  </a:lnTo>
                  <a:cubicBezTo>
                    <a:pt x="2812" y="323"/>
                    <a:pt x="2754" y="231"/>
                    <a:pt x="2685" y="151"/>
                  </a:cubicBezTo>
                  <a:cubicBezTo>
                    <a:pt x="2650" y="105"/>
                    <a:pt x="2604" y="47"/>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7"/>
            <p:cNvSpPr/>
            <p:nvPr/>
          </p:nvSpPr>
          <p:spPr>
            <a:xfrm rot="5581197">
              <a:off x="2735191" y="2868730"/>
              <a:ext cx="543786" cy="195333"/>
            </a:xfrm>
            <a:custGeom>
              <a:avLst/>
              <a:gdLst/>
              <a:ahLst/>
              <a:cxnLst/>
              <a:rect l="l" t="t" r="r" b="b"/>
              <a:pathLst>
                <a:path w="4045" h="1453" extrusionOk="0">
                  <a:moveTo>
                    <a:pt x="1" y="1"/>
                  </a:moveTo>
                  <a:lnTo>
                    <a:pt x="1" y="12"/>
                  </a:lnTo>
                  <a:cubicBezTo>
                    <a:pt x="1" y="47"/>
                    <a:pt x="12" y="70"/>
                    <a:pt x="24" y="105"/>
                  </a:cubicBezTo>
                  <a:cubicBezTo>
                    <a:pt x="47" y="174"/>
                    <a:pt x="81" y="254"/>
                    <a:pt x="139" y="335"/>
                  </a:cubicBezTo>
                  <a:cubicBezTo>
                    <a:pt x="220" y="439"/>
                    <a:pt x="323" y="531"/>
                    <a:pt x="462" y="600"/>
                  </a:cubicBezTo>
                  <a:cubicBezTo>
                    <a:pt x="577" y="669"/>
                    <a:pt x="715" y="727"/>
                    <a:pt x="876" y="773"/>
                  </a:cubicBezTo>
                  <a:cubicBezTo>
                    <a:pt x="1015" y="807"/>
                    <a:pt x="1153" y="842"/>
                    <a:pt x="1349" y="865"/>
                  </a:cubicBezTo>
                  <a:cubicBezTo>
                    <a:pt x="1499" y="888"/>
                    <a:pt x="1637" y="911"/>
                    <a:pt x="1810" y="934"/>
                  </a:cubicBezTo>
                  <a:lnTo>
                    <a:pt x="1856" y="934"/>
                  </a:lnTo>
                  <a:lnTo>
                    <a:pt x="1913" y="946"/>
                  </a:lnTo>
                  <a:cubicBezTo>
                    <a:pt x="1867" y="957"/>
                    <a:pt x="1821" y="980"/>
                    <a:pt x="1775" y="1003"/>
                  </a:cubicBezTo>
                  <a:cubicBezTo>
                    <a:pt x="1671" y="1061"/>
                    <a:pt x="1591" y="1141"/>
                    <a:pt x="1556" y="1234"/>
                  </a:cubicBezTo>
                  <a:cubicBezTo>
                    <a:pt x="1522" y="1303"/>
                    <a:pt x="1510" y="1383"/>
                    <a:pt x="1522" y="1453"/>
                  </a:cubicBezTo>
                  <a:cubicBezTo>
                    <a:pt x="1694" y="1430"/>
                    <a:pt x="1867" y="1418"/>
                    <a:pt x="2029" y="1418"/>
                  </a:cubicBezTo>
                  <a:cubicBezTo>
                    <a:pt x="2224" y="1406"/>
                    <a:pt x="2420" y="1406"/>
                    <a:pt x="2605" y="1406"/>
                  </a:cubicBezTo>
                  <a:lnTo>
                    <a:pt x="2616" y="1395"/>
                  </a:lnTo>
                  <a:cubicBezTo>
                    <a:pt x="3008" y="1395"/>
                    <a:pt x="3399" y="1383"/>
                    <a:pt x="3780" y="1326"/>
                  </a:cubicBezTo>
                  <a:lnTo>
                    <a:pt x="3780" y="1326"/>
                  </a:lnTo>
                  <a:cubicBezTo>
                    <a:pt x="3780" y="1326"/>
                    <a:pt x="3768" y="1337"/>
                    <a:pt x="3768" y="1337"/>
                  </a:cubicBezTo>
                  <a:cubicBezTo>
                    <a:pt x="3837" y="1326"/>
                    <a:pt x="3906" y="1314"/>
                    <a:pt x="3976" y="1303"/>
                  </a:cubicBezTo>
                  <a:lnTo>
                    <a:pt x="4045" y="1291"/>
                  </a:lnTo>
                  <a:cubicBezTo>
                    <a:pt x="3987" y="1222"/>
                    <a:pt x="3929" y="1165"/>
                    <a:pt x="3883" y="1107"/>
                  </a:cubicBezTo>
                  <a:cubicBezTo>
                    <a:pt x="3757" y="980"/>
                    <a:pt x="3641" y="853"/>
                    <a:pt x="3515" y="727"/>
                  </a:cubicBezTo>
                  <a:cubicBezTo>
                    <a:pt x="3388" y="612"/>
                    <a:pt x="3261" y="508"/>
                    <a:pt x="3135" y="393"/>
                  </a:cubicBezTo>
                  <a:cubicBezTo>
                    <a:pt x="3100" y="370"/>
                    <a:pt x="3065" y="347"/>
                    <a:pt x="3031" y="312"/>
                  </a:cubicBezTo>
                  <a:cubicBezTo>
                    <a:pt x="2861" y="357"/>
                    <a:pt x="2678" y="374"/>
                    <a:pt x="2496" y="374"/>
                  </a:cubicBezTo>
                  <a:cubicBezTo>
                    <a:pt x="2444" y="374"/>
                    <a:pt x="2391" y="372"/>
                    <a:pt x="2340" y="370"/>
                  </a:cubicBezTo>
                  <a:cubicBezTo>
                    <a:pt x="2086" y="358"/>
                    <a:pt x="1833" y="324"/>
                    <a:pt x="1579" y="277"/>
                  </a:cubicBezTo>
                  <a:cubicBezTo>
                    <a:pt x="1326" y="243"/>
                    <a:pt x="1072" y="185"/>
                    <a:pt x="819" y="139"/>
                  </a:cubicBezTo>
                  <a:cubicBezTo>
                    <a:pt x="565" y="93"/>
                    <a:pt x="323" y="47"/>
                    <a:pt x="70" y="12"/>
                  </a:cubicBezTo>
                  <a:lnTo>
                    <a:pt x="81" y="1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7"/>
            <p:cNvSpPr/>
            <p:nvPr/>
          </p:nvSpPr>
          <p:spPr>
            <a:xfrm rot="5581197">
              <a:off x="3304047" y="2758707"/>
              <a:ext cx="1748" cy="134"/>
            </a:xfrm>
            <a:custGeom>
              <a:avLst/>
              <a:gdLst/>
              <a:ahLst/>
              <a:cxnLst/>
              <a:rect l="l" t="t" r="r" b="b"/>
              <a:pathLst>
                <a:path w="13" h="1" extrusionOk="0">
                  <a:moveTo>
                    <a:pt x="1" y="0"/>
                  </a:moveTo>
                  <a:lnTo>
                    <a:pt x="13" y="0"/>
                  </a:lnTo>
                  <a:lnTo>
                    <a:pt x="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7"/>
            <p:cNvSpPr/>
            <p:nvPr/>
          </p:nvSpPr>
          <p:spPr>
            <a:xfrm rot="5581197">
              <a:off x="2988941" y="2787594"/>
              <a:ext cx="396715" cy="229345"/>
            </a:xfrm>
            <a:custGeom>
              <a:avLst/>
              <a:gdLst/>
              <a:ahLst/>
              <a:cxnLst/>
              <a:rect l="l" t="t" r="r" b="b"/>
              <a:pathLst>
                <a:path w="2951" h="1706" extrusionOk="0">
                  <a:moveTo>
                    <a:pt x="12" y="1"/>
                  </a:moveTo>
                  <a:cubicBezTo>
                    <a:pt x="81" y="105"/>
                    <a:pt x="151" y="197"/>
                    <a:pt x="220" y="277"/>
                  </a:cubicBezTo>
                  <a:cubicBezTo>
                    <a:pt x="358" y="450"/>
                    <a:pt x="508" y="611"/>
                    <a:pt x="646" y="761"/>
                  </a:cubicBezTo>
                  <a:lnTo>
                    <a:pt x="692" y="807"/>
                  </a:lnTo>
                  <a:cubicBezTo>
                    <a:pt x="738" y="853"/>
                    <a:pt x="773" y="899"/>
                    <a:pt x="819" y="946"/>
                  </a:cubicBezTo>
                  <a:cubicBezTo>
                    <a:pt x="738" y="946"/>
                    <a:pt x="646" y="957"/>
                    <a:pt x="565" y="969"/>
                  </a:cubicBezTo>
                  <a:cubicBezTo>
                    <a:pt x="404" y="980"/>
                    <a:pt x="289" y="1026"/>
                    <a:pt x="185" y="1084"/>
                  </a:cubicBezTo>
                  <a:cubicBezTo>
                    <a:pt x="139" y="1118"/>
                    <a:pt x="93" y="1153"/>
                    <a:pt x="58" y="1199"/>
                  </a:cubicBezTo>
                  <a:cubicBezTo>
                    <a:pt x="47" y="1222"/>
                    <a:pt x="35" y="1245"/>
                    <a:pt x="24" y="1268"/>
                  </a:cubicBezTo>
                  <a:cubicBezTo>
                    <a:pt x="12" y="1303"/>
                    <a:pt x="1" y="1326"/>
                    <a:pt x="1" y="1360"/>
                  </a:cubicBezTo>
                  <a:lnTo>
                    <a:pt x="1" y="1372"/>
                  </a:lnTo>
                  <a:cubicBezTo>
                    <a:pt x="128" y="1383"/>
                    <a:pt x="254" y="1406"/>
                    <a:pt x="381" y="1418"/>
                  </a:cubicBezTo>
                  <a:cubicBezTo>
                    <a:pt x="542" y="1452"/>
                    <a:pt x="704" y="1476"/>
                    <a:pt x="865" y="1510"/>
                  </a:cubicBezTo>
                  <a:cubicBezTo>
                    <a:pt x="1176" y="1568"/>
                    <a:pt x="1487" y="1625"/>
                    <a:pt x="1798" y="1660"/>
                  </a:cubicBezTo>
                  <a:lnTo>
                    <a:pt x="1787" y="1660"/>
                  </a:lnTo>
                  <a:cubicBezTo>
                    <a:pt x="2005" y="1694"/>
                    <a:pt x="2224" y="1706"/>
                    <a:pt x="2443" y="1706"/>
                  </a:cubicBezTo>
                  <a:cubicBezTo>
                    <a:pt x="2558" y="1706"/>
                    <a:pt x="2674" y="1706"/>
                    <a:pt x="2777" y="1694"/>
                  </a:cubicBezTo>
                  <a:cubicBezTo>
                    <a:pt x="2835" y="1694"/>
                    <a:pt x="2893" y="1683"/>
                    <a:pt x="2950" y="1683"/>
                  </a:cubicBezTo>
                  <a:cubicBezTo>
                    <a:pt x="2420" y="1245"/>
                    <a:pt x="1867" y="819"/>
                    <a:pt x="1360" y="346"/>
                  </a:cubicBezTo>
                  <a:cubicBezTo>
                    <a:pt x="1303" y="289"/>
                    <a:pt x="1245" y="243"/>
                    <a:pt x="1187" y="185"/>
                  </a:cubicBezTo>
                  <a:cubicBezTo>
                    <a:pt x="1049" y="162"/>
                    <a:pt x="899" y="128"/>
                    <a:pt x="761" y="93"/>
                  </a:cubicBezTo>
                  <a:cubicBezTo>
                    <a:pt x="634" y="70"/>
                    <a:pt x="496" y="47"/>
                    <a:pt x="370" y="35"/>
                  </a:cubicBezTo>
                  <a:cubicBezTo>
                    <a:pt x="254" y="24"/>
                    <a:pt x="128" y="1"/>
                    <a:pt x="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7"/>
            <p:cNvSpPr/>
            <p:nvPr/>
          </p:nvSpPr>
          <p:spPr>
            <a:xfrm rot="5581197">
              <a:off x="3305496" y="2670668"/>
              <a:ext cx="182965" cy="187536"/>
            </a:xfrm>
            <a:custGeom>
              <a:avLst/>
              <a:gdLst/>
              <a:ahLst/>
              <a:cxnLst/>
              <a:rect l="l" t="t" r="r" b="b"/>
              <a:pathLst>
                <a:path w="1361" h="1395" extrusionOk="0">
                  <a:moveTo>
                    <a:pt x="266" y="1"/>
                  </a:moveTo>
                  <a:cubicBezTo>
                    <a:pt x="185" y="59"/>
                    <a:pt x="128" y="139"/>
                    <a:pt x="81" y="231"/>
                  </a:cubicBezTo>
                  <a:cubicBezTo>
                    <a:pt x="35" y="312"/>
                    <a:pt x="12" y="404"/>
                    <a:pt x="12" y="496"/>
                  </a:cubicBezTo>
                  <a:cubicBezTo>
                    <a:pt x="1" y="588"/>
                    <a:pt x="12" y="681"/>
                    <a:pt x="47" y="784"/>
                  </a:cubicBezTo>
                  <a:cubicBezTo>
                    <a:pt x="70" y="865"/>
                    <a:pt x="104" y="957"/>
                    <a:pt x="162" y="1072"/>
                  </a:cubicBezTo>
                  <a:cubicBezTo>
                    <a:pt x="197" y="1141"/>
                    <a:pt x="231" y="1211"/>
                    <a:pt x="277" y="1280"/>
                  </a:cubicBezTo>
                  <a:cubicBezTo>
                    <a:pt x="473" y="1280"/>
                    <a:pt x="681" y="1291"/>
                    <a:pt x="876" y="1314"/>
                  </a:cubicBezTo>
                  <a:cubicBezTo>
                    <a:pt x="980" y="1326"/>
                    <a:pt x="1084" y="1337"/>
                    <a:pt x="1199" y="1360"/>
                  </a:cubicBezTo>
                  <a:lnTo>
                    <a:pt x="1187" y="1360"/>
                  </a:lnTo>
                  <a:cubicBezTo>
                    <a:pt x="1245" y="1372"/>
                    <a:pt x="1303" y="1383"/>
                    <a:pt x="1360" y="1395"/>
                  </a:cubicBezTo>
                  <a:cubicBezTo>
                    <a:pt x="1291" y="1326"/>
                    <a:pt x="1234" y="1268"/>
                    <a:pt x="1176" y="1199"/>
                  </a:cubicBezTo>
                  <a:lnTo>
                    <a:pt x="1164" y="1199"/>
                  </a:lnTo>
                  <a:cubicBezTo>
                    <a:pt x="1161" y="1203"/>
                    <a:pt x="1157" y="1204"/>
                    <a:pt x="1153" y="1204"/>
                  </a:cubicBezTo>
                  <a:cubicBezTo>
                    <a:pt x="1146" y="1204"/>
                    <a:pt x="1141" y="1199"/>
                    <a:pt x="1141" y="1199"/>
                  </a:cubicBezTo>
                  <a:cubicBezTo>
                    <a:pt x="1130" y="1199"/>
                    <a:pt x="1130" y="1188"/>
                    <a:pt x="1118" y="1176"/>
                  </a:cubicBezTo>
                  <a:cubicBezTo>
                    <a:pt x="1118" y="1165"/>
                    <a:pt x="1118" y="1153"/>
                    <a:pt x="1118" y="1141"/>
                  </a:cubicBezTo>
                  <a:cubicBezTo>
                    <a:pt x="1038" y="1049"/>
                    <a:pt x="957" y="969"/>
                    <a:pt x="888" y="877"/>
                  </a:cubicBezTo>
                  <a:cubicBezTo>
                    <a:pt x="761" y="727"/>
                    <a:pt x="646" y="577"/>
                    <a:pt x="531" y="416"/>
                  </a:cubicBezTo>
                  <a:cubicBezTo>
                    <a:pt x="439" y="277"/>
                    <a:pt x="346" y="139"/>
                    <a:pt x="2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7"/>
            <p:cNvSpPr/>
            <p:nvPr/>
          </p:nvSpPr>
          <p:spPr>
            <a:xfrm rot="5581197">
              <a:off x="3007415" y="3087837"/>
              <a:ext cx="96120" cy="390397"/>
            </a:xfrm>
            <a:custGeom>
              <a:avLst/>
              <a:gdLst/>
              <a:ahLst/>
              <a:cxnLst/>
              <a:rect l="l" t="t" r="r" b="b"/>
              <a:pathLst>
                <a:path w="715" h="2904" extrusionOk="0">
                  <a:moveTo>
                    <a:pt x="1" y="0"/>
                  </a:moveTo>
                  <a:cubicBezTo>
                    <a:pt x="47" y="173"/>
                    <a:pt x="93" y="346"/>
                    <a:pt x="127" y="519"/>
                  </a:cubicBezTo>
                  <a:cubicBezTo>
                    <a:pt x="162" y="738"/>
                    <a:pt x="196" y="956"/>
                    <a:pt x="208" y="1187"/>
                  </a:cubicBezTo>
                  <a:cubicBezTo>
                    <a:pt x="231" y="1406"/>
                    <a:pt x="231" y="1636"/>
                    <a:pt x="231" y="1855"/>
                  </a:cubicBezTo>
                  <a:cubicBezTo>
                    <a:pt x="231" y="1970"/>
                    <a:pt x="231" y="2086"/>
                    <a:pt x="219" y="2201"/>
                  </a:cubicBezTo>
                  <a:cubicBezTo>
                    <a:pt x="219" y="2281"/>
                    <a:pt x="208" y="2362"/>
                    <a:pt x="196" y="2454"/>
                  </a:cubicBezTo>
                  <a:cubicBezTo>
                    <a:pt x="323" y="2592"/>
                    <a:pt x="427" y="2742"/>
                    <a:pt x="531" y="2903"/>
                  </a:cubicBezTo>
                  <a:cubicBezTo>
                    <a:pt x="657" y="2592"/>
                    <a:pt x="715" y="2235"/>
                    <a:pt x="715" y="1774"/>
                  </a:cubicBezTo>
                  <a:cubicBezTo>
                    <a:pt x="715" y="1613"/>
                    <a:pt x="703" y="1429"/>
                    <a:pt x="680" y="1198"/>
                  </a:cubicBezTo>
                  <a:cubicBezTo>
                    <a:pt x="680" y="1118"/>
                    <a:pt x="669" y="1037"/>
                    <a:pt x="657" y="968"/>
                  </a:cubicBezTo>
                  <a:lnTo>
                    <a:pt x="657" y="956"/>
                  </a:lnTo>
                  <a:cubicBezTo>
                    <a:pt x="646" y="887"/>
                    <a:pt x="634" y="818"/>
                    <a:pt x="611" y="749"/>
                  </a:cubicBezTo>
                  <a:cubicBezTo>
                    <a:pt x="577" y="622"/>
                    <a:pt x="519" y="496"/>
                    <a:pt x="461" y="392"/>
                  </a:cubicBezTo>
                  <a:cubicBezTo>
                    <a:pt x="404" y="288"/>
                    <a:pt x="346" y="208"/>
                    <a:pt x="277" y="139"/>
                  </a:cubicBezTo>
                  <a:cubicBezTo>
                    <a:pt x="231" y="104"/>
                    <a:pt x="196" y="69"/>
                    <a:pt x="162" y="46"/>
                  </a:cubicBezTo>
                  <a:cubicBezTo>
                    <a:pt x="127" y="35"/>
                    <a:pt x="104" y="23"/>
                    <a:pt x="70" y="12"/>
                  </a:cubicBezTo>
                  <a:cubicBezTo>
                    <a:pt x="47" y="0"/>
                    <a:pt x="24"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7"/>
            <p:cNvSpPr/>
            <p:nvPr/>
          </p:nvSpPr>
          <p:spPr>
            <a:xfrm rot="5581197">
              <a:off x="3141588" y="3251101"/>
              <a:ext cx="134" cy="1613"/>
            </a:xfrm>
            <a:custGeom>
              <a:avLst/>
              <a:gdLst/>
              <a:ahLst/>
              <a:cxnLst/>
              <a:rect l="l" t="t" r="r" b="b"/>
              <a:pathLst>
                <a:path w="1" h="12" extrusionOk="0">
                  <a:moveTo>
                    <a:pt x="1" y="0"/>
                  </a:moveTo>
                  <a:lnTo>
                    <a:pt x="1" y="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7"/>
            <p:cNvSpPr/>
            <p:nvPr/>
          </p:nvSpPr>
          <p:spPr>
            <a:xfrm rot="5581197">
              <a:off x="3043910" y="2919077"/>
              <a:ext cx="238621" cy="435298"/>
            </a:xfrm>
            <a:custGeom>
              <a:avLst/>
              <a:gdLst/>
              <a:ahLst/>
              <a:cxnLst/>
              <a:rect l="l" t="t" r="r" b="b"/>
              <a:pathLst>
                <a:path w="1775" h="3238" extrusionOk="0">
                  <a:moveTo>
                    <a:pt x="35" y="0"/>
                  </a:moveTo>
                  <a:cubicBezTo>
                    <a:pt x="24" y="0"/>
                    <a:pt x="12" y="0"/>
                    <a:pt x="1" y="12"/>
                  </a:cubicBezTo>
                  <a:cubicBezTo>
                    <a:pt x="12" y="46"/>
                    <a:pt x="24" y="81"/>
                    <a:pt x="35" y="127"/>
                  </a:cubicBezTo>
                  <a:cubicBezTo>
                    <a:pt x="81" y="219"/>
                    <a:pt x="116" y="311"/>
                    <a:pt x="150" y="403"/>
                  </a:cubicBezTo>
                  <a:cubicBezTo>
                    <a:pt x="185" y="484"/>
                    <a:pt x="219" y="565"/>
                    <a:pt x="254" y="657"/>
                  </a:cubicBezTo>
                  <a:cubicBezTo>
                    <a:pt x="289" y="749"/>
                    <a:pt x="323" y="841"/>
                    <a:pt x="358" y="945"/>
                  </a:cubicBezTo>
                  <a:cubicBezTo>
                    <a:pt x="381" y="1025"/>
                    <a:pt x="404" y="1118"/>
                    <a:pt x="427" y="1210"/>
                  </a:cubicBezTo>
                  <a:cubicBezTo>
                    <a:pt x="450" y="1383"/>
                    <a:pt x="461" y="1555"/>
                    <a:pt x="484" y="1728"/>
                  </a:cubicBezTo>
                  <a:cubicBezTo>
                    <a:pt x="496" y="1809"/>
                    <a:pt x="507" y="1901"/>
                    <a:pt x="531" y="1982"/>
                  </a:cubicBezTo>
                  <a:cubicBezTo>
                    <a:pt x="542" y="2051"/>
                    <a:pt x="565" y="2120"/>
                    <a:pt x="588" y="2189"/>
                  </a:cubicBezTo>
                  <a:cubicBezTo>
                    <a:pt x="669" y="2258"/>
                    <a:pt x="761" y="2327"/>
                    <a:pt x="842" y="2385"/>
                  </a:cubicBezTo>
                  <a:cubicBezTo>
                    <a:pt x="991" y="2500"/>
                    <a:pt x="1130" y="2615"/>
                    <a:pt x="1268" y="2742"/>
                  </a:cubicBezTo>
                  <a:cubicBezTo>
                    <a:pt x="1406" y="2869"/>
                    <a:pt x="1544" y="2996"/>
                    <a:pt x="1671" y="3145"/>
                  </a:cubicBezTo>
                  <a:cubicBezTo>
                    <a:pt x="1694" y="3168"/>
                    <a:pt x="1729" y="3203"/>
                    <a:pt x="1752" y="3237"/>
                  </a:cubicBezTo>
                  <a:cubicBezTo>
                    <a:pt x="1752" y="3157"/>
                    <a:pt x="1763" y="3076"/>
                    <a:pt x="1763" y="2984"/>
                  </a:cubicBezTo>
                  <a:cubicBezTo>
                    <a:pt x="1775" y="2846"/>
                    <a:pt x="1775" y="2707"/>
                    <a:pt x="1775" y="2558"/>
                  </a:cubicBezTo>
                  <a:cubicBezTo>
                    <a:pt x="1775" y="2419"/>
                    <a:pt x="1775" y="2281"/>
                    <a:pt x="1775" y="2131"/>
                  </a:cubicBezTo>
                  <a:cubicBezTo>
                    <a:pt x="1775" y="2005"/>
                    <a:pt x="1763" y="1866"/>
                    <a:pt x="1752" y="1740"/>
                  </a:cubicBezTo>
                  <a:cubicBezTo>
                    <a:pt x="1717" y="1463"/>
                    <a:pt x="1671" y="1187"/>
                    <a:pt x="1590" y="922"/>
                  </a:cubicBezTo>
                  <a:cubicBezTo>
                    <a:pt x="1567" y="933"/>
                    <a:pt x="1544" y="956"/>
                    <a:pt x="1521" y="968"/>
                  </a:cubicBezTo>
                  <a:cubicBezTo>
                    <a:pt x="1510" y="979"/>
                    <a:pt x="1498" y="991"/>
                    <a:pt x="1487" y="1014"/>
                  </a:cubicBezTo>
                  <a:cubicBezTo>
                    <a:pt x="1475" y="1037"/>
                    <a:pt x="1464" y="1060"/>
                    <a:pt x="1452" y="1083"/>
                  </a:cubicBezTo>
                  <a:cubicBezTo>
                    <a:pt x="1441" y="1106"/>
                    <a:pt x="1441" y="1141"/>
                    <a:pt x="1429" y="1164"/>
                  </a:cubicBezTo>
                  <a:cubicBezTo>
                    <a:pt x="1429" y="1198"/>
                    <a:pt x="1418" y="1233"/>
                    <a:pt x="1418" y="1267"/>
                  </a:cubicBezTo>
                  <a:cubicBezTo>
                    <a:pt x="1418" y="1290"/>
                    <a:pt x="1418" y="1325"/>
                    <a:pt x="1418" y="1360"/>
                  </a:cubicBezTo>
                  <a:cubicBezTo>
                    <a:pt x="1372" y="1256"/>
                    <a:pt x="1325" y="1164"/>
                    <a:pt x="1268" y="1072"/>
                  </a:cubicBezTo>
                  <a:cubicBezTo>
                    <a:pt x="1187" y="933"/>
                    <a:pt x="1107" y="795"/>
                    <a:pt x="1014" y="668"/>
                  </a:cubicBezTo>
                  <a:cubicBezTo>
                    <a:pt x="922" y="542"/>
                    <a:pt x="830" y="426"/>
                    <a:pt x="738" y="323"/>
                  </a:cubicBezTo>
                  <a:cubicBezTo>
                    <a:pt x="646" y="231"/>
                    <a:pt x="554" y="161"/>
                    <a:pt x="461" y="104"/>
                  </a:cubicBezTo>
                  <a:cubicBezTo>
                    <a:pt x="450" y="104"/>
                    <a:pt x="438" y="92"/>
                    <a:pt x="415" y="81"/>
                  </a:cubicBezTo>
                  <a:cubicBezTo>
                    <a:pt x="369" y="58"/>
                    <a:pt x="300" y="35"/>
                    <a:pt x="231" y="23"/>
                  </a:cubicBezTo>
                  <a:cubicBezTo>
                    <a:pt x="162" y="0"/>
                    <a:pt x="9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7"/>
            <p:cNvSpPr/>
            <p:nvPr/>
          </p:nvSpPr>
          <p:spPr>
            <a:xfrm rot="5581197">
              <a:off x="3161162" y="2757219"/>
              <a:ext cx="277338" cy="374937"/>
            </a:xfrm>
            <a:custGeom>
              <a:avLst/>
              <a:gdLst/>
              <a:ahLst/>
              <a:cxnLst/>
              <a:rect l="l" t="t" r="r" b="b"/>
              <a:pathLst>
                <a:path w="2063" h="2789" extrusionOk="0">
                  <a:moveTo>
                    <a:pt x="0" y="1"/>
                  </a:moveTo>
                  <a:cubicBezTo>
                    <a:pt x="12" y="35"/>
                    <a:pt x="12" y="70"/>
                    <a:pt x="23" y="93"/>
                  </a:cubicBezTo>
                  <a:cubicBezTo>
                    <a:pt x="46" y="197"/>
                    <a:pt x="58" y="289"/>
                    <a:pt x="81" y="393"/>
                  </a:cubicBezTo>
                  <a:cubicBezTo>
                    <a:pt x="104" y="588"/>
                    <a:pt x="115" y="784"/>
                    <a:pt x="138" y="980"/>
                  </a:cubicBezTo>
                  <a:cubicBezTo>
                    <a:pt x="138" y="1038"/>
                    <a:pt x="150" y="1084"/>
                    <a:pt x="150" y="1141"/>
                  </a:cubicBezTo>
                  <a:cubicBezTo>
                    <a:pt x="265" y="1257"/>
                    <a:pt x="380" y="1372"/>
                    <a:pt x="496" y="1487"/>
                  </a:cubicBezTo>
                  <a:cubicBezTo>
                    <a:pt x="507" y="1487"/>
                    <a:pt x="519" y="1499"/>
                    <a:pt x="530" y="1510"/>
                  </a:cubicBezTo>
                  <a:cubicBezTo>
                    <a:pt x="576" y="1556"/>
                    <a:pt x="622" y="1602"/>
                    <a:pt x="668" y="1637"/>
                  </a:cubicBezTo>
                  <a:cubicBezTo>
                    <a:pt x="1106" y="2052"/>
                    <a:pt x="1578" y="2420"/>
                    <a:pt x="2062" y="2789"/>
                  </a:cubicBezTo>
                  <a:cubicBezTo>
                    <a:pt x="2039" y="2708"/>
                    <a:pt x="2016" y="2628"/>
                    <a:pt x="2005" y="2535"/>
                  </a:cubicBezTo>
                  <a:cubicBezTo>
                    <a:pt x="1993" y="2397"/>
                    <a:pt x="1982" y="2259"/>
                    <a:pt x="1970" y="2109"/>
                  </a:cubicBezTo>
                  <a:lnTo>
                    <a:pt x="1970" y="2121"/>
                  </a:lnTo>
                  <a:cubicBezTo>
                    <a:pt x="1959" y="2052"/>
                    <a:pt x="1947" y="1994"/>
                    <a:pt x="1947" y="1936"/>
                  </a:cubicBezTo>
                  <a:cubicBezTo>
                    <a:pt x="1936" y="1867"/>
                    <a:pt x="1924" y="1810"/>
                    <a:pt x="1901" y="1752"/>
                  </a:cubicBezTo>
                  <a:cubicBezTo>
                    <a:pt x="1878" y="1625"/>
                    <a:pt x="1832" y="1510"/>
                    <a:pt x="1797" y="1395"/>
                  </a:cubicBezTo>
                  <a:cubicBezTo>
                    <a:pt x="1751" y="1268"/>
                    <a:pt x="1705" y="1153"/>
                    <a:pt x="1659" y="1038"/>
                  </a:cubicBezTo>
                  <a:cubicBezTo>
                    <a:pt x="1625" y="946"/>
                    <a:pt x="1590" y="842"/>
                    <a:pt x="1555" y="738"/>
                  </a:cubicBezTo>
                  <a:cubicBezTo>
                    <a:pt x="1532" y="750"/>
                    <a:pt x="1521" y="750"/>
                    <a:pt x="1509" y="761"/>
                  </a:cubicBezTo>
                  <a:cubicBezTo>
                    <a:pt x="1463" y="784"/>
                    <a:pt x="1429" y="819"/>
                    <a:pt x="1394" y="865"/>
                  </a:cubicBezTo>
                  <a:cubicBezTo>
                    <a:pt x="1371" y="899"/>
                    <a:pt x="1348" y="946"/>
                    <a:pt x="1337" y="1003"/>
                  </a:cubicBezTo>
                  <a:cubicBezTo>
                    <a:pt x="1325" y="1049"/>
                    <a:pt x="1325" y="1107"/>
                    <a:pt x="1325" y="1164"/>
                  </a:cubicBezTo>
                  <a:cubicBezTo>
                    <a:pt x="1325" y="1187"/>
                    <a:pt x="1325" y="1211"/>
                    <a:pt x="1325" y="1222"/>
                  </a:cubicBezTo>
                  <a:cubicBezTo>
                    <a:pt x="1175" y="1038"/>
                    <a:pt x="1025" y="865"/>
                    <a:pt x="887" y="715"/>
                  </a:cubicBezTo>
                  <a:cubicBezTo>
                    <a:pt x="691" y="508"/>
                    <a:pt x="507" y="346"/>
                    <a:pt x="334" y="208"/>
                  </a:cubicBezTo>
                  <a:cubicBezTo>
                    <a:pt x="254" y="151"/>
                    <a:pt x="173" y="105"/>
                    <a:pt x="104" y="58"/>
                  </a:cubicBezTo>
                  <a:cubicBezTo>
                    <a:pt x="81" y="47"/>
                    <a:pt x="69" y="35"/>
                    <a:pt x="46" y="24"/>
                  </a:cubicBezTo>
                  <a:cubicBezTo>
                    <a:pt x="35" y="24"/>
                    <a:pt x="12" y="1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7"/>
            <p:cNvSpPr/>
            <p:nvPr/>
          </p:nvSpPr>
          <p:spPr>
            <a:xfrm rot="5581197">
              <a:off x="3381532" y="2693909"/>
              <a:ext cx="103918" cy="152717"/>
            </a:xfrm>
            <a:custGeom>
              <a:avLst/>
              <a:gdLst/>
              <a:ahLst/>
              <a:cxnLst/>
              <a:rect l="l" t="t" r="r" b="b"/>
              <a:pathLst>
                <a:path w="773" h="1136" extrusionOk="0">
                  <a:moveTo>
                    <a:pt x="334" y="1"/>
                  </a:moveTo>
                  <a:cubicBezTo>
                    <a:pt x="288" y="1"/>
                    <a:pt x="242" y="7"/>
                    <a:pt x="196" y="18"/>
                  </a:cubicBezTo>
                  <a:cubicBezTo>
                    <a:pt x="162" y="18"/>
                    <a:pt x="116" y="30"/>
                    <a:pt x="69" y="53"/>
                  </a:cubicBezTo>
                  <a:cubicBezTo>
                    <a:pt x="46" y="64"/>
                    <a:pt x="23" y="87"/>
                    <a:pt x="0" y="99"/>
                  </a:cubicBezTo>
                  <a:cubicBezTo>
                    <a:pt x="104" y="283"/>
                    <a:pt x="219" y="456"/>
                    <a:pt x="358" y="629"/>
                  </a:cubicBezTo>
                  <a:cubicBezTo>
                    <a:pt x="484" y="802"/>
                    <a:pt x="622" y="974"/>
                    <a:pt x="772" y="1136"/>
                  </a:cubicBezTo>
                  <a:cubicBezTo>
                    <a:pt x="761" y="1067"/>
                    <a:pt x="749" y="997"/>
                    <a:pt x="749" y="928"/>
                  </a:cubicBezTo>
                  <a:cubicBezTo>
                    <a:pt x="738" y="802"/>
                    <a:pt x="726" y="663"/>
                    <a:pt x="715" y="537"/>
                  </a:cubicBezTo>
                  <a:cubicBezTo>
                    <a:pt x="703" y="444"/>
                    <a:pt x="692" y="341"/>
                    <a:pt x="669" y="249"/>
                  </a:cubicBezTo>
                  <a:cubicBezTo>
                    <a:pt x="657" y="191"/>
                    <a:pt x="646" y="122"/>
                    <a:pt x="622" y="64"/>
                  </a:cubicBezTo>
                  <a:cubicBezTo>
                    <a:pt x="576" y="41"/>
                    <a:pt x="519" y="30"/>
                    <a:pt x="473" y="18"/>
                  </a:cubicBezTo>
                  <a:cubicBezTo>
                    <a:pt x="427" y="7"/>
                    <a:pt x="381" y="1"/>
                    <a:pt x="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7"/>
            <p:cNvSpPr/>
            <p:nvPr/>
          </p:nvSpPr>
          <p:spPr>
            <a:xfrm rot="5581197">
              <a:off x="3480050" y="2671020"/>
              <a:ext cx="134" cy="134"/>
            </a:xfrm>
            <a:custGeom>
              <a:avLst/>
              <a:gdLst/>
              <a:ahLst/>
              <a:cxnLst/>
              <a:rect l="l" t="t" r="r" b="b"/>
              <a:pathLst>
                <a:path w="1" h="1" extrusionOk="0">
                  <a:moveTo>
                    <a:pt x="1" y="0"/>
                  </a:moveTo>
                  <a:lnTo>
                    <a:pt x="1" y="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7"/>
            <p:cNvSpPr/>
            <p:nvPr/>
          </p:nvSpPr>
          <p:spPr>
            <a:xfrm rot="5581197">
              <a:off x="3367596" y="2788405"/>
              <a:ext cx="134" cy="1748"/>
            </a:xfrm>
            <a:custGeom>
              <a:avLst/>
              <a:gdLst/>
              <a:ahLst/>
              <a:cxnLst/>
              <a:rect l="l" t="t" r="r" b="b"/>
              <a:pathLst>
                <a:path w="1" h="13" extrusionOk="0">
                  <a:moveTo>
                    <a:pt x="0" y="1"/>
                  </a:moveTo>
                  <a:lnTo>
                    <a:pt x="0" y="1"/>
                  </a:lnTo>
                  <a:lnTo>
                    <a:pt x="0" y="1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7"/>
            <p:cNvSpPr/>
            <p:nvPr/>
          </p:nvSpPr>
          <p:spPr>
            <a:xfrm rot="5581197">
              <a:off x="3368401" y="2789254"/>
              <a:ext cx="134" cy="134"/>
            </a:xfrm>
            <a:custGeom>
              <a:avLst/>
              <a:gdLst/>
              <a:ahLst/>
              <a:cxnLst/>
              <a:rect l="l" t="t" r="r" b="b"/>
              <a:pathLst>
                <a:path w="1" h="1" extrusionOk="0">
                  <a:moveTo>
                    <a:pt x="0" y="1"/>
                  </a:moveTo>
                  <a:lnTo>
                    <a:pt x="0" y="1"/>
                  </a:lnTo>
                  <a:lnTo>
                    <a:pt x="0"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7"/>
            <p:cNvSpPr/>
            <p:nvPr/>
          </p:nvSpPr>
          <p:spPr>
            <a:xfrm rot="5581197">
              <a:off x="3368401" y="2789254"/>
              <a:ext cx="134" cy="134"/>
            </a:xfrm>
            <a:custGeom>
              <a:avLst/>
              <a:gdLst/>
              <a:ahLst/>
              <a:cxnLst/>
              <a:rect l="l" t="t" r="r" b="b"/>
              <a:pathLst>
                <a:path w="1" h="1" extrusionOk="0">
                  <a:moveTo>
                    <a:pt x="0" y="1"/>
                  </a:moveTo>
                  <a:lnTo>
                    <a:pt x="0" y="1"/>
                  </a:lnTo>
                  <a:lnTo>
                    <a:pt x="0"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7"/>
            <p:cNvSpPr/>
            <p:nvPr/>
          </p:nvSpPr>
          <p:spPr>
            <a:xfrm rot="5581197">
              <a:off x="3518361" y="2797165"/>
              <a:ext cx="134" cy="134"/>
            </a:xfrm>
            <a:custGeom>
              <a:avLst/>
              <a:gdLst/>
              <a:ahLst/>
              <a:cxnLst/>
              <a:rect l="l" t="t" r="r" b="b"/>
              <a:pathLst>
                <a:path w="1" h="1" extrusionOk="0">
                  <a:moveTo>
                    <a:pt x="0" y="0"/>
                  </a:moveTo>
                  <a:lnTo>
                    <a:pt x="0" y="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7"/>
            <p:cNvSpPr/>
            <p:nvPr/>
          </p:nvSpPr>
          <p:spPr>
            <a:xfrm rot="5581197">
              <a:off x="3623657" y="2625823"/>
              <a:ext cx="134" cy="134"/>
            </a:xfrm>
            <a:custGeom>
              <a:avLst/>
              <a:gdLst/>
              <a:ahLst/>
              <a:cxnLst/>
              <a:rect l="l" t="t" r="r" b="b"/>
              <a:pathLst>
                <a:path w="1" h="1" extrusionOk="0">
                  <a:moveTo>
                    <a:pt x="1" y="1"/>
                  </a:moveTo>
                  <a:lnTo>
                    <a:pt x="1" y="1"/>
                  </a:lnTo>
                  <a:lnTo>
                    <a:pt x="1" y="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7"/>
            <p:cNvSpPr/>
            <p:nvPr/>
          </p:nvSpPr>
          <p:spPr>
            <a:xfrm rot="5581197">
              <a:off x="3546147" y="2770629"/>
              <a:ext cx="134" cy="134"/>
            </a:xfrm>
            <a:custGeom>
              <a:avLst/>
              <a:gdLst/>
              <a:ahLst/>
              <a:cxnLst/>
              <a:rect l="l" t="t" r="r" b="b"/>
              <a:pathLst>
                <a:path w="1" h="1" extrusionOk="0">
                  <a:moveTo>
                    <a:pt x="1" y="0"/>
                  </a:moveTo>
                  <a:lnTo>
                    <a:pt x="1" y="0"/>
                  </a:lnTo>
                  <a:lnTo>
                    <a:pt x="1" y="0"/>
                  </a:lnTo>
                  <a:cubicBezTo>
                    <a:pt x="1" y="0"/>
                    <a:pt x="1" y="0"/>
                    <a:pt x="1" y="0"/>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7"/>
            <p:cNvSpPr/>
            <p:nvPr/>
          </p:nvSpPr>
          <p:spPr>
            <a:xfrm rot="5581197">
              <a:off x="3489275" y="2923630"/>
              <a:ext cx="1613" cy="134"/>
            </a:xfrm>
            <a:custGeom>
              <a:avLst/>
              <a:gdLst/>
              <a:ahLst/>
              <a:cxnLst/>
              <a:rect l="l" t="t" r="r" b="b"/>
              <a:pathLst>
                <a:path w="12" h="1" extrusionOk="0">
                  <a:moveTo>
                    <a:pt x="12" y="0"/>
                  </a:moveTo>
                  <a:lnTo>
                    <a:pt x="0" y="0"/>
                  </a:lnTo>
                  <a:lnTo>
                    <a:pt x="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7"/>
            <p:cNvSpPr/>
            <p:nvPr/>
          </p:nvSpPr>
          <p:spPr>
            <a:xfrm rot="5581197">
              <a:off x="3413028" y="3030432"/>
              <a:ext cx="134" cy="134"/>
            </a:xfrm>
            <a:custGeom>
              <a:avLst/>
              <a:gdLst/>
              <a:ahLst/>
              <a:cxnLst/>
              <a:rect l="l" t="t" r="r" b="b"/>
              <a:pathLst>
                <a:path w="1" h="1" extrusionOk="0">
                  <a:moveTo>
                    <a:pt x="1" y="0"/>
                  </a:moveTo>
                  <a:lnTo>
                    <a:pt x="1" y="0"/>
                  </a:lnTo>
                  <a:cubicBezTo>
                    <a:pt x="1" y="0"/>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27"/>
          <p:cNvGrpSpPr/>
          <p:nvPr/>
        </p:nvGrpSpPr>
        <p:grpSpPr>
          <a:xfrm rot="-636944">
            <a:off x="773111" y="4742199"/>
            <a:ext cx="712275" cy="700865"/>
            <a:chOff x="-198496" y="752470"/>
            <a:chExt cx="2650830" cy="2608368"/>
          </a:xfrm>
        </p:grpSpPr>
        <p:sp>
          <p:nvSpPr>
            <p:cNvPr id="2034" name="Google Shape;2034;p27"/>
            <p:cNvSpPr/>
            <p:nvPr/>
          </p:nvSpPr>
          <p:spPr>
            <a:xfrm>
              <a:off x="-198496" y="752470"/>
              <a:ext cx="2650830" cy="2608368"/>
            </a:xfrm>
            <a:custGeom>
              <a:avLst/>
              <a:gdLst/>
              <a:ahLst/>
              <a:cxnLst/>
              <a:rect l="l" t="t" r="r" b="b"/>
              <a:pathLst>
                <a:path w="9437" h="9286" extrusionOk="0">
                  <a:moveTo>
                    <a:pt x="6398" y="4045"/>
                  </a:moveTo>
                  <a:lnTo>
                    <a:pt x="6398" y="4045"/>
                  </a:lnTo>
                  <a:cubicBezTo>
                    <a:pt x="6078" y="4205"/>
                    <a:pt x="5787" y="4423"/>
                    <a:pt x="5423" y="4423"/>
                  </a:cubicBezTo>
                  <a:cubicBezTo>
                    <a:pt x="5525" y="4307"/>
                    <a:pt x="5671" y="4219"/>
                    <a:pt x="5816" y="4176"/>
                  </a:cubicBezTo>
                  <a:cubicBezTo>
                    <a:pt x="6005" y="4103"/>
                    <a:pt x="6194" y="4074"/>
                    <a:pt x="6398" y="4045"/>
                  </a:cubicBezTo>
                  <a:close/>
                  <a:moveTo>
                    <a:pt x="6097" y="0"/>
                  </a:moveTo>
                  <a:cubicBezTo>
                    <a:pt x="6081" y="0"/>
                    <a:pt x="6065" y="1"/>
                    <a:pt x="6049" y="3"/>
                  </a:cubicBezTo>
                  <a:cubicBezTo>
                    <a:pt x="5772" y="32"/>
                    <a:pt x="5612" y="395"/>
                    <a:pt x="5336" y="468"/>
                  </a:cubicBezTo>
                  <a:cubicBezTo>
                    <a:pt x="5297" y="477"/>
                    <a:pt x="5257" y="479"/>
                    <a:pt x="5216" y="479"/>
                  </a:cubicBezTo>
                  <a:cubicBezTo>
                    <a:pt x="5173" y="479"/>
                    <a:pt x="5130" y="477"/>
                    <a:pt x="5086" y="477"/>
                  </a:cubicBezTo>
                  <a:cubicBezTo>
                    <a:pt x="5033" y="477"/>
                    <a:pt x="4980" y="480"/>
                    <a:pt x="4929" y="497"/>
                  </a:cubicBezTo>
                  <a:cubicBezTo>
                    <a:pt x="4769" y="526"/>
                    <a:pt x="4653" y="672"/>
                    <a:pt x="4565" y="832"/>
                  </a:cubicBezTo>
                  <a:cubicBezTo>
                    <a:pt x="4406" y="1108"/>
                    <a:pt x="4318" y="1428"/>
                    <a:pt x="4246" y="1748"/>
                  </a:cubicBezTo>
                  <a:cubicBezTo>
                    <a:pt x="4173" y="1980"/>
                    <a:pt x="4115" y="2227"/>
                    <a:pt x="4144" y="2489"/>
                  </a:cubicBezTo>
                  <a:cubicBezTo>
                    <a:pt x="4217" y="2984"/>
                    <a:pt x="4653" y="3391"/>
                    <a:pt x="4551" y="3943"/>
                  </a:cubicBezTo>
                  <a:cubicBezTo>
                    <a:pt x="4551" y="3943"/>
                    <a:pt x="4551" y="3958"/>
                    <a:pt x="4551" y="3958"/>
                  </a:cubicBezTo>
                  <a:cubicBezTo>
                    <a:pt x="4522" y="3929"/>
                    <a:pt x="4493" y="3900"/>
                    <a:pt x="4464" y="3870"/>
                  </a:cubicBezTo>
                  <a:cubicBezTo>
                    <a:pt x="4347" y="3769"/>
                    <a:pt x="4260" y="3623"/>
                    <a:pt x="4217" y="3478"/>
                  </a:cubicBezTo>
                  <a:cubicBezTo>
                    <a:pt x="4115" y="3245"/>
                    <a:pt x="4086" y="2984"/>
                    <a:pt x="4057" y="2722"/>
                  </a:cubicBezTo>
                  <a:cubicBezTo>
                    <a:pt x="4028" y="2460"/>
                    <a:pt x="3984" y="2198"/>
                    <a:pt x="3868" y="1966"/>
                  </a:cubicBezTo>
                  <a:cubicBezTo>
                    <a:pt x="3708" y="1675"/>
                    <a:pt x="3431" y="1442"/>
                    <a:pt x="3126" y="1311"/>
                  </a:cubicBezTo>
                  <a:cubicBezTo>
                    <a:pt x="2821" y="1181"/>
                    <a:pt x="2486" y="1122"/>
                    <a:pt x="2152" y="1093"/>
                  </a:cubicBezTo>
                  <a:cubicBezTo>
                    <a:pt x="2103" y="1089"/>
                    <a:pt x="2053" y="1085"/>
                    <a:pt x="2003" y="1085"/>
                  </a:cubicBezTo>
                  <a:cubicBezTo>
                    <a:pt x="1901" y="1085"/>
                    <a:pt x="1798" y="1098"/>
                    <a:pt x="1701" y="1137"/>
                  </a:cubicBezTo>
                  <a:cubicBezTo>
                    <a:pt x="1527" y="1195"/>
                    <a:pt x="1396" y="1311"/>
                    <a:pt x="1236" y="1399"/>
                  </a:cubicBezTo>
                  <a:cubicBezTo>
                    <a:pt x="960" y="1544"/>
                    <a:pt x="582" y="1544"/>
                    <a:pt x="407" y="1806"/>
                  </a:cubicBezTo>
                  <a:cubicBezTo>
                    <a:pt x="247" y="2053"/>
                    <a:pt x="363" y="2387"/>
                    <a:pt x="276" y="2678"/>
                  </a:cubicBezTo>
                  <a:cubicBezTo>
                    <a:pt x="204" y="2896"/>
                    <a:pt x="0" y="3100"/>
                    <a:pt x="29" y="3332"/>
                  </a:cubicBezTo>
                  <a:cubicBezTo>
                    <a:pt x="73" y="3623"/>
                    <a:pt x="436" y="3769"/>
                    <a:pt x="509" y="4045"/>
                  </a:cubicBezTo>
                  <a:cubicBezTo>
                    <a:pt x="553" y="4176"/>
                    <a:pt x="509" y="4321"/>
                    <a:pt x="553" y="4452"/>
                  </a:cubicBezTo>
                  <a:cubicBezTo>
                    <a:pt x="596" y="4612"/>
                    <a:pt x="742" y="4728"/>
                    <a:pt x="887" y="4816"/>
                  </a:cubicBezTo>
                  <a:cubicBezTo>
                    <a:pt x="1178" y="4975"/>
                    <a:pt x="1498" y="5048"/>
                    <a:pt x="1817" y="5121"/>
                  </a:cubicBezTo>
                  <a:cubicBezTo>
                    <a:pt x="2010" y="5166"/>
                    <a:pt x="2203" y="5203"/>
                    <a:pt x="2396" y="5203"/>
                  </a:cubicBezTo>
                  <a:cubicBezTo>
                    <a:pt x="2451" y="5203"/>
                    <a:pt x="2505" y="5200"/>
                    <a:pt x="2559" y="5194"/>
                  </a:cubicBezTo>
                  <a:cubicBezTo>
                    <a:pt x="3023" y="5127"/>
                    <a:pt x="3391" y="4746"/>
                    <a:pt x="3871" y="4746"/>
                  </a:cubicBezTo>
                  <a:cubicBezTo>
                    <a:pt x="3917" y="4746"/>
                    <a:pt x="3965" y="4750"/>
                    <a:pt x="4013" y="4757"/>
                  </a:cubicBezTo>
                  <a:cubicBezTo>
                    <a:pt x="4013" y="4757"/>
                    <a:pt x="4028" y="4772"/>
                    <a:pt x="4028" y="4772"/>
                  </a:cubicBezTo>
                  <a:cubicBezTo>
                    <a:pt x="3998" y="4786"/>
                    <a:pt x="3984" y="4816"/>
                    <a:pt x="3955" y="4845"/>
                  </a:cubicBezTo>
                  <a:cubicBezTo>
                    <a:pt x="3853" y="4961"/>
                    <a:pt x="3722" y="5048"/>
                    <a:pt x="3577" y="5106"/>
                  </a:cubicBezTo>
                  <a:cubicBezTo>
                    <a:pt x="3330" y="5208"/>
                    <a:pt x="3068" y="5252"/>
                    <a:pt x="2806" y="5281"/>
                  </a:cubicBezTo>
                  <a:cubicBezTo>
                    <a:pt x="2559" y="5324"/>
                    <a:pt x="2297" y="5368"/>
                    <a:pt x="2065" y="5499"/>
                  </a:cubicBezTo>
                  <a:cubicBezTo>
                    <a:pt x="1774" y="5659"/>
                    <a:pt x="1556" y="5935"/>
                    <a:pt x="1425" y="6240"/>
                  </a:cubicBezTo>
                  <a:cubicBezTo>
                    <a:pt x="1294" y="6560"/>
                    <a:pt x="1250" y="6895"/>
                    <a:pt x="1236" y="7229"/>
                  </a:cubicBezTo>
                  <a:cubicBezTo>
                    <a:pt x="1236" y="7375"/>
                    <a:pt x="1236" y="7534"/>
                    <a:pt x="1280" y="7680"/>
                  </a:cubicBezTo>
                  <a:cubicBezTo>
                    <a:pt x="1352" y="7840"/>
                    <a:pt x="1483" y="7971"/>
                    <a:pt x="1570" y="8131"/>
                  </a:cubicBezTo>
                  <a:cubicBezTo>
                    <a:pt x="1716" y="8407"/>
                    <a:pt x="1730" y="8785"/>
                    <a:pt x="1992" y="8959"/>
                  </a:cubicBezTo>
                  <a:cubicBezTo>
                    <a:pt x="2107" y="9029"/>
                    <a:pt x="2235" y="9044"/>
                    <a:pt x="2367" y="9044"/>
                  </a:cubicBezTo>
                  <a:cubicBezTo>
                    <a:pt x="2457" y="9044"/>
                    <a:pt x="2548" y="9037"/>
                    <a:pt x="2638" y="9037"/>
                  </a:cubicBezTo>
                  <a:cubicBezTo>
                    <a:pt x="2716" y="9037"/>
                    <a:pt x="2792" y="9042"/>
                    <a:pt x="2864" y="9061"/>
                  </a:cubicBezTo>
                  <a:cubicBezTo>
                    <a:pt x="3073" y="9126"/>
                    <a:pt x="3259" y="9286"/>
                    <a:pt x="3463" y="9286"/>
                  </a:cubicBezTo>
                  <a:cubicBezTo>
                    <a:pt x="3486" y="9286"/>
                    <a:pt x="3510" y="9284"/>
                    <a:pt x="3533" y="9279"/>
                  </a:cubicBezTo>
                  <a:cubicBezTo>
                    <a:pt x="3824" y="9236"/>
                    <a:pt x="3955" y="8872"/>
                    <a:pt x="4231" y="8785"/>
                  </a:cubicBezTo>
                  <a:cubicBezTo>
                    <a:pt x="4362" y="8756"/>
                    <a:pt x="4507" y="8785"/>
                    <a:pt x="4638" y="8741"/>
                  </a:cubicBezTo>
                  <a:cubicBezTo>
                    <a:pt x="4798" y="8698"/>
                    <a:pt x="4914" y="8538"/>
                    <a:pt x="4987" y="8392"/>
                  </a:cubicBezTo>
                  <a:cubicBezTo>
                    <a:pt x="5147" y="8102"/>
                    <a:pt x="5205" y="7782"/>
                    <a:pt x="5278" y="7462"/>
                  </a:cubicBezTo>
                  <a:cubicBezTo>
                    <a:pt x="5322" y="7215"/>
                    <a:pt x="5365" y="6967"/>
                    <a:pt x="5322" y="6720"/>
                  </a:cubicBezTo>
                  <a:cubicBezTo>
                    <a:pt x="5234" y="6211"/>
                    <a:pt x="4784" y="5833"/>
                    <a:pt x="4856" y="5281"/>
                  </a:cubicBezTo>
                  <a:cubicBezTo>
                    <a:pt x="4856" y="5266"/>
                    <a:pt x="4856" y="5266"/>
                    <a:pt x="4871" y="5252"/>
                  </a:cubicBezTo>
                  <a:cubicBezTo>
                    <a:pt x="4885" y="5281"/>
                    <a:pt x="4914" y="5310"/>
                    <a:pt x="4944" y="5324"/>
                  </a:cubicBezTo>
                  <a:cubicBezTo>
                    <a:pt x="5060" y="5426"/>
                    <a:pt x="5162" y="5557"/>
                    <a:pt x="5220" y="5702"/>
                  </a:cubicBezTo>
                  <a:cubicBezTo>
                    <a:pt x="5336" y="5935"/>
                    <a:pt x="5365" y="6197"/>
                    <a:pt x="5409" y="6459"/>
                  </a:cubicBezTo>
                  <a:cubicBezTo>
                    <a:pt x="5467" y="6720"/>
                    <a:pt x="5511" y="6982"/>
                    <a:pt x="5641" y="7200"/>
                  </a:cubicBezTo>
                  <a:cubicBezTo>
                    <a:pt x="5816" y="7491"/>
                    <a:pt x="6107" y="7694"/>
                    <a:pt x="6412" y="7825"/>
                  </a:cubicBezTo>
                  <a:cubicBezTo>
                    <a:pt x="6717" y="7942"/>
                    <a:pt x="7066" y="7971"/>
                    <a:pt x="7401" y="7985"/>
                  </a:cubicBezTo>
                  <a:cubicBezTo>
                    <a:pt x="7546" y="7985"/>
                    <a:pt x="7706" y="7985"/>
                    <a:pt x="7851" y="7927"/>
                  </a:cubicBezTo>
                  <a:cubicBezTo>
                    <a:pt x="8011" y="7854"/>
                    <a:pt x="8142" y="7723"/>
                    <a:pt x="8302" y="7636"/>
                  </a:cubicBezTo>
                  <a:cubicBezTo>
                    <a:pt x="8564" y="7476"/>
                    <a:pt x="8942" y="7447"/>
                    <a:pt x="9102" y="7171"/>
                  </a:cubicBezTo>
                  <a:cubicBezTo>
                    <a:pt x="9262" y="6924"/>
                    <a:pt x="9131" y="6589"/>
                    <a:pt x="9189" y="6299"/>
                  </a:cubicBezTo>
                  <a:cubicBezTo>
                    <a:pt x="9247" y="6066"/>
                    <a:pt x="9436" y="5862"/>
                    <a:pt x="9393" y="5630"/>
                  </a:cubicBezTo>
                  <a:cubicBezTo>
                    <a:pt x="9335" y="5339"/>
                    <a:pt x="8957" y="5223"/>
                    <a:pt x="8869" y="4946"/>
                  </a:cubicBezTo>
                  <a:cubicBezTo>
                    <a:pt x="8826" y="4816"/>
                    <a:pt x="8855" y="4670"/>
                    <a:pt x="8811" y="4554"/>
                  </a:cubicBezTo>
                  <a:cubicBezTo>
                    <a:pt x="8767" y="4379"/>
                    <a:pt x="8608" y="4278"/>
                    <a:pt x="8448" y="4205"/>
                  </a:cubicBezTo>
                  <a:cubicBezTo>
                    <a:pt x="8157" y="4059"/>
                    <a:pt x="7837" y="4001"/>
                    <a:pt x="7517" y="3943"/>
                  </a:cubicBezTo>
                  <a:cubicBezTo>
                    <a:pt x="7415" y="3929"/>
                    <a:pt x="7328" y="3914"/>
                    <a:pt x="7226" y="3900"/>
                  </a:cubicBezTo>
                  <a:cubicBezTo>
                    <a:pt x="7270" y="3885"/>
                    <a:pt x="7314" y="3870"/>
                    <a:pt x="7343" y="3856"/>
                  </a:cubicBezTo>
                  <a:cubicBezTo>
                    <a:pt x="7648" y="3711"/>
                    <a:pt x="7881" y="3434"/>
                    <a:pt x="8011" y="3143"/>
                  </a:cubicBezTo>
                  <a:cubicBezTo>
                    <a:pt x="8157" y="2838"/>
                    <a:pt x="8230" y="2504"/>
                    <a:pt x="8259" y="2169"/>
                  </a:cubicBezTo>
                  <a:cubicBezTo>
                    <a:pt x="8273" y="2009"/>
                    <a:pt x="8273" y="1864"/>
                    <a:pt x="8230" y="1719"/>
                  </a:cubicBezTo>
                  <a:cubicBezTo>
                    <a:pt x="8171" y="1544"/>
                    <a:pt x="8040" y="1413"/>
                    <a:pt x="7968" y="1253"/>
                  </a:cubicBezTo>
                  <a:cubicBezTo>
                    <a:pt x="7837" y="963"/>
                    <a:pt x="7837" y="584"/>
                    <a:pt x="7575" y="410"/>
                  </a:cubicBezTo>
                  <a:cubicBezTo>
                    <a:pt x="7328" y="236"/>
                    <a:pt x="6994" y="337"/>
                    <a:pt x="6717" y="250"/>
                  </a:cubicBezTo>
                  <a:cubicBezTo>
                    <a:pt x="6500" y="182"/>
                    <a:pt x="6321" y="0"/>
                    <a:pt x="6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7"/>
            <p:cNvSpPr/>
            <p:nvPr/>
          </p:nvSpPr>
          <p:spPr>
            <a:xfrm>
              <a:off x="1054250" y="1980725"/>
              <a:ext cx="159900" cy="15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6" name="Google Shape;2036;p27"/>
          <p:cNvGrpSpPr/>
          <p:nvPr/>
        </p:nvGrpSpPr>
        <p:grpSpPr>
          <a:xfrm rot="5555013">
            <a:off x="631612" y="3618769"/>
            <a:ext cx="417609" cy="316220"/>
            <a:chOff x="5902778" y="674910"/>
            <a:chExt cx="649113" cy="491441"/>
          </a:xfrm>
        </p:grpSpPr>
        <p:sp>
          <p:nvSpPr>
            <p:cNvPr id="2037" name="Google Shape;2037;p27"/>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7"/>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7"/>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7"/>
            <p:cNvSpPr/>
            <p:nvPr/>
          </p:nvSpPr>
          <p:spPr>
            <a:xfrm>
              <a:off x="5902778" y="995699"/>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7"/>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7"/>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7"/>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7"/>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500"/>
              <a:buFont typeface="DM Serif Display"/>
              <a:buNone/>
              <a:defRPr sz="3500">
                <a:solidFill>
                  <a:schemeClr val="dk2"/>
                </a:solidFill>
                <a:latin typeface="DM Serif Display"/>
                <a:ea typeface="DM Serif Display"/>
                <a:cs typeface="DM Serif Display"/>
                <a:sym typeface="DM Serif Display"/>
              </a:defRPr>
            </a:lvl1pPr>
            <a:lvl2pPr lvl="1" algn="ctr" rtl="0">
              <a:spcBef>
                <a:spcPts val="0"/>
              </a:spcBef>
              <a:spcAft>
                <a:spcPts val="0"/>
              </a:spcAft>
              <a:buClr>
                <a:schemeClr val="dk2"/>
              </a:buClr>
              <a:buSzPts val="3500"/>
              <a:buFont typeface="DM Serif Display"/>
              <a:buNone/>
              <a:defRPr sz="3500">
                <a:solidFill>
                  <a:schemeClr val="dk2"/>
                </a:solidFill>
                <a:latin typeface="DM Serif Display"/>
                <a:ea typeface="DM Serif Display"/>
                <a:cs typeface="DM Serif Display"/>
                <a:sym typeface="DM Serif Display"/>
              </a:defRPr>
            </a:lvl2pPr>
            <a:lvl3pPr lvl="2" algn="ctr" rtl="0">
              <a:spcBef>
                <a:spcPts val="0"/>
              </a:spcBef>
              <a:spcAft>
                <a:spcPts val="0"/>
              </a:spcAft>
              <a:buClr>
                <a:schemeClr val="dk2"/>
              </a:buClr>
              <a:buSzPts val="3500"/>
              <a:buFont typeface="DM Serif Display"/>
              <a:buNone/>
              <a:defRPr sz="3500">
                <a:solidFill>
                  <a:schemeClr val="dk2"/>
                </a:solidFill>
                <a:latin typeface="DM Serif Display"/>
                <a:ea typeface="DM Serif Display"/>
                <a:cs typeface="DM Serif Display"/>
                <a:sym typeface="DM Serif Display"/>
              </a:defRPr>
            </a:lvl3pPr>
            <a:lvl4pPr lvl="3" algn="ctr" rtl="0">
              <a:spcBef>
                <a:spcPts val="0"/>
              </a:spcBef>
              <a:spcAft>
                <a:spcPts val="0"/>
              </a:spcAft>
              <a:buClr>
                <a:schemeClr val="dk2"/>
              </a:buClr>
              <a:buSzPts val="3500"/>
              <a:buFont typeface="DM Serif Display"/>
              <a:buNone/>
              <a:defRPr sz="3500">
                <a:solidFill>
                  <a:schemeClr val="dk2"/>
                </a:solidFill>
                <a:latin typeface="DM Serif Display"/>
                <a:ea typeface="DM Serif Display"/>
                <a:cs typeface="DM Serif Display"/>
                <a:sym typeface="DM Serif Display"/>
              </a:defRPr>
            </a:lvl4pPr>
            <a:lvl5pPr lvl="4" algn="ctr" rtl="0">
              <a:spcBef>
                <a:spcPts val="0"/>
              </a:spcBef>
              <a:spcAft>
                <a:spcPts val="0"/>
              </a:spcAft>
              <a:buClr>
                <a:schemeClr val="dk2"/>
              </a:buClr>
              <a:buSzPts val="3500"/>
              <a:buFont typeface="DM Serif Display"/>
              <a:buNone/>
              <a:defRPr sz="3500">
                <a:solidFill>
                  <a:schemeClr val="dk2"/>
                </a:solidFill>
                <a:latin typeface="DM Serif Display"/>
                <a:ea typeface="DM Serif Display"/>
                <a:cs typeface="DM Serif Display"/>
                <a:sym typeface="DM Serif Display"/>
              </a:defRPr>
            </a:lvl5pPr>
            <a:lvl6pPr lvl="5" algn="ctr" rtl="0">
              <a:spcBef>
                <a:spcPts val="0"/>
              </a:spcBef>
              <a:spcAft>
                <a:spcPts val="0"/>
              </a:spcAft>
              <a:buClr>
                <a:schemeClr val="dk2"/>
              </a:buClr>
              <a:buSzPts val="3500"/>
              <a:buFont typeface="DM Serif Display"/>
              <a:buNone/>
              <a:defRPr sz="3500">
                <a:solidFill>
                  <a:schemeClr val="dk2"/>
                </a:solidFill>
                <a:latin typeface="DM Serif Display"/>
                <a:ea typeface="DM Serif Display"/>
                <a:cs typeface="DM Serif Display"/>
                <a:sym typeface="DM Serif Display"/>
              </a:defRPr>
            </a:lvl6pPr>
            <a:lvl7pPr lvl="6" algn="ctr" rtl="0">
              <a:spcBef>
                <a:spcPts val="0"/>
              </a:spcBef>
              <a:spcAft>
                <a:spcPts val="0"/>
              </a:spcAft>
              <a:buClr>
                <a:schemeClr val="dk2"/>
              </a:buClr>
              <a:buSzPts val="3500"/>
              <a:buFont typeface="DM Serif Display"/>
              <a:buNone/>
              <a:defRPr sz="3500">
                <a:solidFill>
                  <a:schemeClr val="dk2"/>
                </a:solidFill>
                <a:latin typeface="DM Serif Display"/>
                <a:ea typeface="DM Serif Display"/>
                <a:cs typeface="DM Serif Display"/>
                <a:sym typeface="DM Serif Display"/>
              </a:defRPr>
            </a:lvl7pPr>
            <a:lvl8pPr lvl="7" algn="ctr" rtl="0">
              <a:spcBef>
                <a:spcPts val="0"/>
              </a:spcBef>
              <a:spcAft>
                <a:spcPts val="0"/>
              </a:spcAft>
              <a:buClr>
                <a:schemeClr val="dk2"/>
              </a:buClr>
              <a:buSzPts val="3500"/>
              <a:buFont typeface="DM Serif Display"/>
              <a:buNone/>
              <a:defRPr sz="3500">
                <a:solidFill>
                  <a:schemeClr val="dk2"/>
                </a:solidFill>
                <a:latin typeface="DM Serif Display"/>
                <a:ea typeface="DM Serif Display"/>
                <a:cs typeface="DM Serif Display"/>
                <a:sym typeface="DM Serif Display"/>
              </a:defRPr>
            </a:lvl8pPr>
            <a:lvl9pPr lvl="8" algn="ctr" rtl="0">
              <a:spcBef>
                <a:spcPts val="0"/>
              </a:spcBef>
              <a:spcAft>
                <a:spcPts val="0"/>
              </a:spcAft>
              <a:buClr>
                <a:schemeClr val="dk2"/>
              </a:buClr>
              <a:buSzPts val="3500"/>
              <a:buFont typeface="DM Serif Display"/>
              <a:buNone/>
              <a:defRPr sz="3500">
                <a:solidFill>
                  <a:schemeClr val="dk2"/>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1pPr>
            <a:lvl2pPr marL="914400" lvl="1"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2pPr>
            <a:lvl3pPr marL="1371600" lvl="2"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3pPr>
            <a:lvl4pPr marL="1828800" lvl="3"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4pPr>
            <a:lvl5pPr marL="2286000" lvl="4"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5pPr>
            <a:lvl6pPr marL="2743200" lvl="5"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6pPr>
            <a:lvl7pPr marL="3200400" lvl="6"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7pPr>
            <a:lvl8pPr marL="3657600" lvl="7"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8pPr>
            <a:lvl9pPr marL="4114800" lvl="8"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8" r:id="rId5"/>
    <p:sldLayoutId id="2147483659" r:id="rId6"/>
    <p:sldLayoutId id="2147483668" r:id="rId7"/>
    <p:sldLayoutId id="2147483669" r:id="rId8"/>
    <p:sldLayoutId id="2147483673" r:id="rId9"/>
    <p:sldLayoutId id="2147483676" r:id="rId10"/>
    <p:sldLayoutId id="21474836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0"/>
        <p:cNvGrpSpPr/>
        <p:nvPr/>
      </p:nvGrpSpPr>
      <p:grpSpPr>
        <a:xfrm>
          <a:off x="0" y="0"/>
          <a:ext cx="0" cy="0"/>
          <a:chOff x="0" y="0"/>
          <a:chExt cx="0" cy="0"/>
        </a:xfrm>
      </p:grpSpPr>
      <p:grpSp>
        <p:nvGrpSpPr>
          <p:cNvPr id="2471" name="Google Shape;2471;p35"/>
          <p:cNvGrpSpPr/>
          <p:nvPr/>
        </p:nvGrpSpPr>
        <p:grpSpPr>
          <a:xfrm>
            <a:off x="200541" y="328239"/>
            <a:ext cx="8849488" cy="3898748"/>
            <a:chOff x="170804" y="748618"/>
            <a:chExt cx="8849488" cy="3898748"/>
          </a:xfrm>
        </p:grpSpPr>
        <p:sp>
          <p:nvSpPr>
            <p:cNvPr id="2472" name="Google Shape;2472;p35"/>
            <p:cNvSpPr/>
            <p:nvPr/>
          </p:nvSpPr>
          <p:spPr>
            <a:xfrm>
              <a:off x="1182438" y="1168066"/>
              <a:ext cx="6945480" cy="3479300"/>
            </a:xfrm>
            <a:custGeom>
              <a:avLst/>
              <a:gdLst/>
              <a:ahLst/>
              <a:cxnLst/>
              <a:rect l="l" t="t" r="r" b="b"/>
              <a:pathLst>
                <a:path w="203010" h="94688" extrusionOk="0">
                  <a:moveTo>
                    <a:pt x="403" y="0"/>
                  </a:moveTo>
                  <a:cubicBezTo>
                    <a:pt x="403" y="0"/>
                    <a:pt x="101" y="5570"/>
                    <a:pt x="0" y="7410"/>
                  </a:cubicBezTo>
                  <a:lnTo>
                    <a:pt x="0" y="81027"/>
                  </a:lnTo>
                  <a:cubicBezTo>
                    <a:pt x="13937" y="84379"/>
                    <a:pt x="26236" y="87328"/>
                    <a:pt x="39821" y="88840"/>
                  </a:cubicBezTo>
                  <a:cubicBezTo>
                    <a:pt x="71631" y="92375"/>
                    <a:pt x="82274" y="94687"/>
                    <a:pt x="114129" y="94687"/>
                  </a:cubicBezTo>
                  <a:cubicBezTo>
                    <a:pt x="114301" y="94687"/>
                    <a:pt x="114474" y="94687"/>
                    <a:pt x="114648" y="94687"/>
                  </a:cubicBezTo>
                  <a:cubicBezTo>
                    <a:pt x="138011" y="94662"/>
                    <a:pt x="155426" y="94662"/>
                    <a:pt x="173018" y="89722"/>
                  </a:cubicBezTo>
                  <a:cubicBezTo>
                    <a:pt x="181864" y="87227"/>
                    <a:pt x="191743" y="84682"/>
                    <a:pt x="200438" y="81506"/>
                  </a:cubicBezTo>
                  <a:cubicBezTo>
                    <a:pt x="200438" y="81304"/>
                    <a:pt x="203009" y="80196"/>
                    <a:pt x="203009" y="79994"/>
                  </a:cubicBezTo>
                  <a:lnTo>
                    <a:pt x="197666" y="1210"/>
                  </a:lnTo>
                  <a:cubicBezTo>
                    <a:pt x="176660" y="2127"/>
                    <a:pt x="156591" y="2697"/>
                    <a:pt x="130248" y="2697"/>
                  </a:cubicBezTo>
                  <a:cubicBezTo>
                    <a:pt x="99415" y="2697"/>
                    <a:pt x="59987" y="1917"/>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5"/>
            <p:cNvSpPr/>
            <p:nvPr/>
          </p:nvSpPr>
          <p:spPr>
            <a:xfrm>
              <a:off x="618629" y="1015622"/>
              <a:ext cx="7963133" cy="937662"/>
            </a:xfrm>
            <a:custGeom>
              <a:avLst/>
              <a:gdLst/>
              <a:ahLst/>
              <a:cxnLst/>
              <a:rect l="l" t="t" r="r" b="b"/>
              <a:pathLst>
                <a:path w="246938" h="33092" extrusionOk="0">
                  <a:moveTo>
                    <a:pt x="9628" y="13182"/>
                  </a:moveTo>
                  <a:cubicBezTo>
                    <a:pt x="9729" y="13182"/>
                    <a:pt x="9829" y="13182"/>
                    <a:pt x="9930" y="13207"/>
                  </a:cubicBezTo>
                  <a:cubicBezTo>
                    <a:pt x="10611" y="13308"/>
                    <a:pt x="11216" y="13736"/>
                    <a:pt x="11417" y="14291"/>
                  </a:cubicBezTo>
                  <a:cubicBezTo>
                    <a:pt x="11644" y="14769"/>
                    <a:pt x="11619" y="15299"/>
                    <a:pt x="11468" y="15778"/>
                  </a:cubicBezTo>
                  <a:cubicBezTo>
                    <a:pt x="11084" y="15961"/>
                    <a:pt x="10657" y="16078"/>
                    <a:pt x="10221" y="16078"/>
                  </a:cubicBezTo>
                  <a:cubicBezTo>
                    <a:pt x="9999" y="16078"/>
                    <a:pt x="9774" y="16047"/>
                    <a:pt x="9552" y="15979"/>
                  </a:cubicBezTo>
                  <a:cubicBezTo>
                    <a:pt x="9023" y="15828"/>
                    <a:pt x="8569" y="15349"/>
                    <a:pt x="8418" y="14820"/>
                  </a:cubicBezTo>
                  <a:cubicBezTo>
                    <a:pt x="8267" y="14366"/>
                    <a:pt x="8342" y="13913"/>
                    <a:pt x="8620" y="13610"/>
                  </a:cubicBezTo>
                  <a:cubicBezTo>
                    <a:pt x="8846" y="13333"/>
                    <a:pt x="9224" y="13182"/>
                    <a:pt x="9628" y="13182"/>
                  </a:cubicBezTo>
                  <a:close/>
                  <a:moveTo>
                    <a:pt x="235805" y="14122"/>
                  </a:moveTo>
                  <a:cubicBezTo>
                    <a:pt x="236008" y="14122"/>
                    <a:pt x="236206" y="14173"/>
                    <a:pt x="236378" y="14291"/>
                  </a:cubicBezTo>
                  <a:cubicBezTo>
                    <a:pt x="236705" y="14492"/>
                    <a:pt x="236781" y="14820"/>
                    <a:pt x="236806" y="15047"/>
                  </a:cubicBezTo>
                  <a:cubicBezTo>
                    <a:pt x="236832" y="15551"/>
                    <a:pt x="236554" y="16130"/>
                    <a:pt x="236101" y="16483"/>
                  </a:cubicBezTo>
                  <a:cubicBezTo>
                    <a:pt x="235625" y="16864"/>
                    <a:pt x="234969" y="17065"/>
                    <a:pt x="234282" y="17065"/>
                  </a:cubicBezTo>
                  <a:cubicBezTo>
                    <a:pt x="234241" y="17065"/>
                    <a:pt x="234201" y="17064"/>
                    <a:pt x="234160" y="17063"/>
                  </a:cubicBezTo>
                  <a:cubicBezTo>
                    <a:pt x="234160" y="16937"/>
                    <a:pt x="234135" y="16836"/>
                    <a:pt x="234135" y="16710"/>
                  </a:cubicBezTo>
                  <a:cubicBezTo>
                    <a:pt x="234135" y="16080"/>
                    <a:pt x="234160" y="15299"/>
                    <a:pt x="234614" y="14744"/>
                  </a:cubicBezTo>
                  <a:cubicBezTo>
                    <a:pt x="234875" y="14379"/>
                    <a:pt x="235352" y="14122"/>
                    <a:pt x="235805" y="14122"/>
                  </a:cubicBezTo>
                  <a:close/>
                  <a:moveTo>
                    <a:pt x="25884" y="1"/>
                  </a:moveTo>
                  <a:cubicBezTo>
                    <a:pt x="22758" y="26"/>
                    <a:pt x="19608" y="1412"/>
                    <a:pt x="17642" y="3680"/>
                  </a:cubicBezTo>
                  <a:cubicBezTo>
                    <a:pt x="15828" y="5797"/>
                    <a:pt x="15021" y="8494"/>
                    <a:pt x="14240" y="11090"/>
                  </a:cubicBezTo>
                  <a:cubicBezTo>
                    <a:pt x="14139" y="11417"/>
                    <a:pt x="14038" y="11770"/>
                    <a:pt x="13912" y="12098"/>
                  </a:cubicBezTo>
                  <a:cubicBezTo>
                    <a:pt x="13585" y="13182"/>
                    <a:pt x="13232" y="14215"/>
                    <a:pt x="12501" y="15021"/>
                  </a:cubicBezTo>
                  <a:cubicBezTo>
                    <a:pt x="12324" y="15198"/>
                    <a:pt x="12123" y="15400"/>
                    <a:pt x="11871" y="15551"/>
                  </a:cubicBezTo>
                  <a:cubicBezTo>
                    <a:pt x="11972" y="15097"/>
                    <a:pt x="11946" y="14643"/>
                    <a:pt x="11745" y="14165"/>
                  </a:cubicBezTo>
                  <a:cubicBezTo>
                    <a:pt x="11493" y="13535"/>
                    <a:pt x="10762" y="13030"/>
                    <a:pt x="9981" y="12904"/>
                  </a:cubicBezTo>
                  <a:cubicBezTo>
                    <a:pt x="9868" y="12887"/>
                    <a:pt x="9758" y="12879"/>
                    <a:pt x="9651" y="12879"/>
                  </a:cubicBezTo>
                  <a:cubicBezTo>
                    <a:pt x="9132" y="12879"/>
                    <a:pt x="8681" y="13074"/>
                    <a:pt x="8368" y="13408"/>
                  </a:cubicBezTo>
                  <a:cubicBezTo>
                    <a:pt x="8015" y="13812"/>
                    <a:pt x="7914" y="14341"/>
                    <a:pt x="8090" y="14895"/>
                  </a:cubicBezTo>
                  <a:cubicBezTo>
                    <a:pt x="8292" y="15551"/>
                    <a:pt x="8821" y="16105"/>
                    <a:pt x="9451" y="16282"/>
                  </a:cubicBezTo>
                  <a:cubicBezTo>
                    <a:pt x="9720" y="16364"/>
                    <a:pt x="9984" y="16400"/>
                    <a:pt x="10242" y="16400"/>
                  </a:cubicBezTo>
                  <a:cubicBezTo>
                    <a:pt x="10614" y="16400"/>
                    <a:pt x="10974" y="16325"/>
                    <a:pt x="11316" y="16206"/>
                  </a:cubicBezTo>
                  <a:lnTo>
                    <a:pt x="11316" y="16206"/>
                  </a:lnTo>
                  <a:cubicBezTo>
                    <a:pt x="11115" y="16660"/>
                    <a:pt x="10787" y="17088"/>
                    <a:pt x="10459" y="17391"/>
                  </a:cubicBezTo>
                  <a:cubicBezTo>
                    <a:pt x="9779" y="18021"/>
                    <a:pt x="8947" y="18474"/>
                    <a:pt x="8141" y="18928"/>
                  </a:cubicBezTo>
                  <a:cubicBezTo>
                    <a:pt x="7864" y="19079"/>
                    <a:pt x="7586" y="19230"/>
                    <a:pt x="7309" y="19382"/>
                  </a:cubicBezTo>
                  <a:cubicBezTo>
                    <a:pt x="5318" y="20566"/>
                    <a:pt x="3579" y="22154"/>
                    <a:pt x="2268" y="23994"/>
                  </a:cubicBezTo>
                  <a:cubicBezTo>
                    <a:pt x="1714" y="24800"/>
                    <a:pt x="0" y="27572"/>
                    <a:pt x="1613" y="29614"/>
                  </a:cubicBezTo>
                  <a:cubicBezTo>
                    <a:pt x="1664" y="29664"/>
                    <a:pt x="1714" y="29664"/>
                    <a:pt x="1764" y="29664"/>
                  </a:cubicBezTo>
                  <a:cubicBezTo>
                    <a:pt x="1790" y="29664"/>
                    <a:pt x="1815" y="29664"/>
                    <a:pt x="1865" y="29639"/>
                  </a:cubicBezTo>
                  <a:cubicBezTo>
                    <a:pt x="1916" y="29589"/>
                    <a:pt x="1941" y="29488"/>
                    <a:pt x="1890" y="29437"/>
                  </a:cubicBezTo>
                  <a:cubicBezTo>
                    <a:pt x="706" y="27951"/>
                    <a:pt x="1462" y="25733"/>
                    <a:pt x="2546" y="24170"/>
                  </a:cubicBezTo>
                  <a:cubicBezTo>
                    <a:pt x="3831" y="22355"/>
                    <a:pt x="5520" y="20793"/>
                    <a:pt x="7485" y="19659"/>
                  </a:cubicBezTo>
                  <a:cubicBezTo>
                    <a:pt x="7763" y="19482"/>
                    <a:pt x="8040" y="19331"/>
                    <a:pt x="8317" y="19180"/>
                  </a:cubicBezTo>
                  <a:cubicBezTo>
                    <a:pt x="9149" y="18726"/>
                    <a:pt x="10006" y="18273"/>
                    <a:pt x="10686" y="17617"/>
                  </a:cubicBezTo>
                  <a:cubicBezTo>
                    <a:pt x="11115" y="17214"/>
                    <a:pt x="11543" y="16634"/>
                    <a:pt x="11770" y="16004"/>
                  </a:cubicBezTo>
                  <a:cubicBezTo>
                    <a:pt x="12148" y="15778"/>
                    <a:pt x="12501" y="15500"/>
                    <a:pt x="12753" y="15223"/>
                  </a:cubicBezTo>
                  <a:cubicBezTo>
                    <a:pt x="13534" y="14366"/>
                    <a:pt x="13912" y="13308"/>
                    <a:pt x="14240" y="12199"/>
                  </a:cubicBezTo>
                  <a:cubicBezTo>
                    <a:pt x="14341" y="11846"/>
                    <a:pt x="14441" y="11518"/>
                    <a:pt x="14567" y="11165"/>
                  </a:cubicBezTo>
                  <a:cubicBezTo>
                    <a:pt x="15324" y="8595"/>
                    <a:pt x="16105" y="5948"/>
                    <a:pt x="17894" y="3882"/>
                  </a:cubicBezTo>
                  <a:cubicBezTo>
                    <a:pt x="19784" y="1689"/>
                    <a:pt x="22834" y="328"/>
                    <a:pt x="25858" y="328"/>
                  </a:cubicBezTo>
                  <a:cubicBezTo>
                    <a:pt x="75785" y="2546"/>
                    <a:pt x="116689" y="3227"/>
                    <a:pt x="148067" y="3227"/>
                  </a:cubicBezTo>
                  <a:cubicBezTo>
                    <a:pt x="194138" y="3227"/>
                    <a:pt x="219694" y="1765"/>
                    <a:pt x="223146" y="1563"/>
                  </a:cubicBezTo>
                  <a:lnTo>
                    <a:pt x="223146" y="1614"/>
                  </a:lnTo>
                  <a:cubicBezTo>
                    <a:pt x="223583" y="1539"/>
                    <a:pt x="224025" y="1502"/>
                    <a:pt x="224467" y="1502"/>
                  </a:cubicBezTo>
                  <a:cubicBezTo>
                    <a:pt x="226401" y="1502"/>
                    <a:pt x="228330" y="2202"/>
                    <a:pt x="229724" y="3453"/>
                  </a:cubicBezTo>
                  <a:cubicBezTo>
                    <a:pt x="231438" y="4991"/>
                    <a:pt x="232295" y="7335"/>
                    <a:pt x="231942" y="9527"/>
                  </a:cubicBezTo>
                  <a:cubicBezTo>
                    <a:pt x="231867" y="10132"/>
                    <a:pt x="231665" y="10737"/>
                    <a:pt x="231514" y="11317"/>
                  </a:cubicBezTo>
                  <a:cubicBezTo>
                    <a:pt x="231362" y="11770"/>
                    <a:pt x="231236" y="12249"/>
                    <a:pt x="231136" y="12703"/>
                  </a:cubicBezTo>
                  <a:cubicBezTo>
                    <a:pt x="230833" y="14064"/>
                    <a:pt x="230959" y="15173"/>
                    <a:pt x="231514" y="16004"/>
                  </a:cubicBezTo>
                  <a:cubicBezTo>
                    <a:pt x="231993" y="16710"/>
                    <a:pt x="232799" y="17214"/>
                    <a:pt x="233757" y="17340"/>
                  </a:cubicBezTo>
                  <a:cubicBezTo>
                    <a:pt x="233782" y="17365"/>
                    <a:pt x="233832" y="17365"/>
                    <a:pt x="233858" y="17365"/>
                  </a:cubicBezTo>
                  <a:cubicBezTo>
                    <a:pt x="233984" y="18449"/>
                    <a:pt x="234336" y="19230"/>
                    <a:pt x="234941" y="19760"/>
                  </a:cubicBezTo>
                  <a:cubicBezTo>
                    <a:pt x="235849" y="20541"/>
                    <a:pt x="237109" y="20591"/>
                    <a:pt x="238344" y="20667"/>
                  </a:cubicBezTo>
                  <a:cubicBezTo>
                    <a:pt x="238697" y="20692"/>
                    <a:pt x="239100" y="20692"/>
                    <a:pt x="239453" y="20743"/>
                  </a:cubicBezTo>
                  <a:cubicBezTo>
                    <a:pt x="242250" y="21045"/>
                    <a:pt x="244821" y="23011"/>
                    <a:pt x="245703" y="25531"/>
                  </a:cubicBezTo>
                  <a:cubicBezTo>
                    <a:pt x="246585" y="28051"/>
                    <a:pt x="245753" y="31050"/>
                    <a:pt x="243712" y="32865"/>
                  </a:cubicBezTo>
                  <a:lnTo>
                    <a:pt x="243939" y="33092"/>
                  </a:lnTo>
                  <a:cubicBezTo>
                    <a:pt x="246106" y="31176"/>
                    <a:pt x="246938" y="28102"/>
                    <a:pt x="246005" y="25430"/>
                  </a:cubicBezTo>
                  <a:cubicBezTo>
                    <a:pt x="245073" y="22759"/>
                    <a:pt x="242452" y="20768"/>
                    <a:pt x="239478" y="20415"/>
                  </a:cubicBezTo>
                  <a:cubicBezTo>
                    <a:pt x="239125" y="20390"/>
                    <a:pt x="238722" y="20364"/>
                    <a:pt x="238344" y="20339"/>
                  </a:cubicBezTo>
                  <a:cubicBezTo>
                    <a:pt x="237184" y="20289"/>
                    <a:pt x="235975" y="20238"/>
                    <a:pt x="235168" y="19533"/>
                  </a:cubicBezTo>
                  <a:cubicBezTo>
                    <a:pt x="234614" y="19054"/>
                    <a:pt x="234311" y="18348"/>
                    <a:pt x="234185" y="17391"/>
                  </a:cubicBezTo>
                  <a:lnTo>
                    <a:pt x="234185" y="17391"/>
                  </a:lnTo>
                  <a:cubicBezTo>
                    <a:pt x="234226" y="17392"/>
                    <a:pt x="234266" y="17392"/>
                    <a:pt x="234306" y="17392"/>
                  </a:cubicBezTo>
                  <a:cubicBezTo>
                    <a:pt x="235067" y="17392"/>
                    <a:pt x="235777" y="17166"/>
                    <a:pt x="236327" y="16735"/>
                  </a:cubicBezTo>
                  <a:cubicBezTo>
                    <a:pt x="236832" y="16307"/>
                    <a:pt x="237159" y="15626"/>
                    <a:pt x="237134" y="15021"/>
                  </a:cubicBezTo>
                  <a:cubicBezTo>
                    <a:pt x="237109" y="14593"/>
                    <a:pt x="236907" y="14265"/>
                    <a:pt x="236579" y="14039"/>
                  </a:cubicBezTo>
                  <a:cubicBezTo>
                    <a:pt x="236350" y="13888"/>
                    <a:pt x="236090" y="13822"/>
                    <a:pt x="235827" y="13822"/>
                  </a:cubicBezTo>
                  <a:cubicBezTo>
                    <a:pt x="235254" y="13822"/>
                    <a:pt x="234665" y="14136"/>
                    <a:pt x="234336" y="14568"/>
                  </a:cubicBezTo>
                  <a:cubicBezTo>
                    <a:pt x="233858" y="15198"/>
                    <a:pt x="233807" y="16055"/>
                    <a:pt x="233807" y="16710"/>
                  </a:cubicBezTo>
                  <a:cubicBezTo>
                    <a:pt x="233807" y="16811"/>
                    <a:pt x="233832" y="16937"/>
                    <a:pt x="233832" y="17038"/>
                  </a:cubicBezTo>
                  <a:lnTo>
                    <a:pt x="233807" y="17038"/>
                  </a:lnTo>
                  <a:cubicBezTo>
                    <a:pt x="232950" y="16912"/>
                    <a:pt x="232194" y="16483"/>
                    <a:pt x="231791" y="15853"/>
                  </a:cubicBezTo>
                  <a:cubicBezTo>
                    <a:pt x="231287" y="15072"/>
                    <a:pt x="231186" y="14039"/>
                    <a:pt x="231438" y="12778"/>
                  </a:cubicBezTo>
                  <a:cubicBezTo>
                    <a:pt x="231539" y="12325"/>
                    <a:pt x="231690" y="11846"/>
                    <a:pt x="231816" y="11417"/>
                  </a:cubicBezTo>
                  <a:cubicBezTo>
                    <a:pt x="231993" y="10813"/>
                    <a:pt x="232169" y="10208"/>
                    <a:pt x="232270" y="9578"/>
                  </a:cubicBezTo>
                  <a:cubicBezTo>
                    <a:pt x="232623" y="7284"/>
                    <a:pt x="231741" y="4840"/>
                    <a:pt x="229951" y="3227"/>
                  </a:cubicBezTo>
                  <a:cubicBezTo>
                    <a:pt x="228493" y="1921"/>
                    <a:pt x="226472" y="1179"/>
                    <a:pt x="224455" y="1179"/>
                  </a:cubicBezTo>
                  <a:cubicBezTo>
                    <a:pt x="224135" y="1179"/>
                    <a:pt x="223816" y="1198"/>
                    <a:pt x="223499" y="1236"/>
                  </a:cubicBezTo>
                  <a:lnTo>
                    <a:pt x="223499" y="1210"/>
                  </a:lnTo>
                  <a:cubicBezTo>
                    <a:pt x="223348" y="1210"/>
                    <a:pt x="206160" y="2370"/>
                    <a:pt x="173345" y="2773"/>
                  </a:cubicBezTo>
                  <a:cubicBezTo>
                    <a:pt x="166195" y="2862"/>
                    <a:pt x="157936" y="2922"/>
                    <a:pt x="148609" y="2922"/>
                  </a:cubicBezTo>
                  <a:cubicBezTo>
                    <a:pt x="118452" y="2922"/>
                    <a:pt x="77123" y="2297"/>
                    <a:pt x="25959" y="26"/>
                  </a:cubicBezTo>
                  <a:cubicBezTo>
                    <a:pt x="25959" y="26"/>
                    <a:pt x="25934" y="1"/>
                    <a:pt x="25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5"/>
            <p:cNvSpPr/>
            <p:nvPr/>
          </p:nvSpPr>
          <p:spPr>
            <a:xfrm>
              <a:off x="7907662" y="750601"/>
              <a:ext cx="1112630" cy="756119"/>
            </a:xfrm>
            <a:custGeom>
              <a:avLst/>
              <a:gdLst/>
              <a:ahLst/>
              <a:cxnLst/>
              <a:rect l="l" t="t" r="r" b="b"/>
              <a:pathLst>
                <a:path w="39267" h="26685" extrusionOk="0">
                  <a:moveTo>
                    <a:pt x="22238" y="1"/>
                  </a:moveTo>
                  <a:cubicBezTo>
                    <a:pt x="22201" y="1"/>
                    <a:pt x="22165" y="2"/>
                    <a:pt x="22128" y="6"/>
                  </a:cubicBezTo>
                  <a:cubicBezTo>
                    <a:pt x="21120" y="56"/>
                    <a:pt x="20440" y="963"/>
                    <a:pt x="19860" y="1795"/>
                  </a:cubicBezTo>
                  <a:cubicBezTo>
                    <a:pt x="18146" y="4214"/>
                    <a:pt x="16256" y="6483"/>
                    <a:pt x="14164" y="8600"/>
                  </a:cubicBezTo>
                  <a:cubicBezTo>
                    <a:pt x="12476" y="8297"/>
                    <a:pt x="10762" y="8020"/>
                    <a:pt x="9048" y="7919"/>
                  </a:cubicBezTo>
                  <a:cubicBezTo>
                    <a:pt x="8706" y="7895"/>
                    <a:pt x="8364" y="7881"/>
                    <a:pt x="8024" y="7881"/>
                  </a:cubicBezTo>
                  <a:cubicBezTo>
                    <a:pt x="7311" y="7881"/>
                    <a:pt x="6605" y="7942"/>
                    <a:pt x="5923" y="8096"/>
                  </a:cubicBezTo>
                  <a:cubicBezTo>
                    <a:pt x="3730" y="8600"/>
                    <a:pt x="1840" y="10213"/>
                    <a:pt x="907" y="12254"/>
                  </a:cubicBezTo>
                  <a:cubicBezTo>
                    <a:pt x="0" y="14321"/>
                    <a:pt x="76" y="16765"/>
                    <a:pt x="1059" y="18782"/>
                  </a:cubicBezTo>
                  <a:cubicBezTo>
                    <a:pt x="1537" y="19765"/>
                    <a:pt x="2218" y="20647"/>
                    <a:pt x="2924" y="21453"/>
                  </a:cubicBezTo>
                  <a:cubicBezTo>
                    <a:pt x="3176" y="21756"/>
                    <a:pt x="3453" y="22033"/>
                    <a:pt x="3705" y="22310"/>
                  </a:cubicBezTo>
                  <a:cubicBezTo>
                    <a:pt x="4486" y="23117"/>
                    <a:pt x="5343" y="23847"/>
                    <a:pt x="6276" y="24478"/>
                  </a:cubicBezTo>
                  <a:cubicBezTo>
                    <a:pt x="8554" y="25989"/>
                    <a:pt x="11325" y="26685"/>
                    <a:pt x="14076" y="26685"/>
                  </a:cubicBezTo>
                  <a:cubicBezTo>
                    <a:pt x="14307" y="26685"/>
                    <a:pt x="14538" y="26680"/>
                    <a:pt x="14769" y="26670"/>
                  </a:cubicBezTo>
                  <a:cubicBezTo>
                    <a:pt x="17743" y="26569"/>
                    <a:pt x="20641" y="25662"/>
                    <a:pt x="23313" y="24326"/>
                  </a:cubicBezTo>
                  <a:cubicBezTo>
                    <a:pt x="23489" y="24251"/>
                    <a:pt x="23691" y="24125"/>
                    <a:pt x="23892" y="24024"/>
                  </a:cubicBezTo>
                  <a:cubicBezTo>
                    <a:pt x="25808" y="23016"/>
                    <a:pt x="27622" y="21705"/>
                    <a:pt x="28807" y="19891"/>
                  </a:cubicBezTo>
                  <a:cubicBezTo>
                    <a:pt x="30496" y="17345"/>
                    <a:pt x="30773" y="14119"/>
                    <a:pt x="30420" y="11145"/>
                  </a:cubicBezTo>
                  <a:cubicBezTo>
                    <a:pt x="30395" y="10792"/>
                    <a:pt x="30344" y="10364"/>
                    <a:pt x="30294" y="9961"/>
                  </a:cubicBezTo>
                  <a:cubicBezTo>
                    <a:pt x="31529" y="9709"/>
                    <a:pt x="32789" y="9457"/>
                    <a:pt x="34024" y="9179"/>
                  </a:cubicBezTo>
                  <a:cubicBezTo>
                    <a:pt x="34629" y="9053"/>
                    <a:pt x="35234" y="8902"/>
                    <a:pt x="35839" y="8751"/>
                  </a:cubicBezTo>
                  <a:cubicBezTo>
                    <a:pt x="35889" y="8726"/>
                    <a:pt x="35965" y="8701"/>
                    <a:pt x="36015" y="8675"/>
                  </a:cubicBezTo>
                  <a:cubicBezTo>
                    <a:pt x="37074" y="8373"/>
                    <a:pt x="38056" y="7970"/>
                    <a:pt x="38964" y="7365"/>
                  </a:cubicBezTo>
                  <a:cubicBezTo>
                    <a:pt x="39065" y="7289"/>
                    <a:pt x="39165" y="7214"/>
                    <a:pt x="39216" y="7088"/>
                  </a:cubicBezTo>
                  <a:cubicBezTo>
                    <a:pt x="39266" y="6962"/>
                    <a:pt x="39241" y="6810"/>
                    <a:pt x="39216" y="6684"/>
                  </a:cubicBezTo>
                  <a:lnTo>
                    <a:pt x="39216" y="6659"/>
                  </a:lnTo>
                  <a:cubicBezTo>
                    <a:pt x="38939" y="5626"/>
                    <a:pt x="38510" y="4618"/>
                    <a:pt x="37930" y="3710"/>
                  </a:cubicBezTo>
                  <a:cubicBezTo>
                    <a:pt x="37779" y="3484"/>
                    <a:pt x="37603" y="3257"/>
                    <a:pt x="37376" y="3156"/>
                  </a:cubicBezTo>
                  <a:cubicBezTo>
                    <a:pt x="37260" y="3105"/>
                    <a:pt x="37142" y="3083"/>
                    <a:pt x="37022" y="3083"/>
                  </a:cubicBezTo>
                  <a:cubicBezTo>
                    <a:pt x="36671" y="3083"/>
                    <a:pt x="36309" y="3271"/>
                    <a:pt x="35990" y="3458"/>
                  </a:cubicBezTo>
                  <a:cubicBezTo>
                    <a:pt x="35662" y="3635"/>
                    <a:pt x="35335" y="3836"/>
                    <a:pt x="35007" y="4038"/>
                  </a:cubicBezTo>
                  <a:cubicBezTo>
                    <a:pt x="34931" y="4088"/>
                    <a:pt x="34856" y="4114"/>
                    <a:pt x="34805" y="4164"/>
                  </a:cubicBezTo>
                  <a:cubicBezTo>
                    <a:pt x="32915" y="5298"/>
                    <a:pt x="31050" y="6458"/>
                    <a:pt x="29210" y="7642"/>
                  </a:cubicBezTo>
                  <a:cubicBezTo>
                    <a:pt x="28505" y="8096"/>
                    <a:pt x="27774" y="8373"/>
                    <a:pt x="27043" y="8701"/>
                  </a:cubicBezTo>
                  <a:lnTo>
                    <a:pt x="27018" y="8701"/>
                  </a:lnTo>
                  <a:cubicBezTo>
                    <a:pt x="27018" y="8625"/>
                    <a:pt x="27043" y="8549"/>
                    <a:pt x="27043" y="8474"/>
                  </a:cubicBezTo>
                  <a:cubicBezTo>
                    <a:pt x="27043" y="8348"/>
                    <a:pt x="27043" y="8247"/>
                    <a:pt x="27043" y="8121"/>
                  </a:cubicBezTo>
                  <a:cubicBezTo>
                    <a:pt x="27068" y="7667"/>
                    <a:pt x="27043" y="7239"/>
                    <a:pt x="26992" y="6810"/>
                  </a:cubicBezTo>
                  <a:cubicBezTo>
                    <a:pt x="26967" y="6735"/>
                    <a:pt x="26967" y="6634"/>
                    <a:pt x="26942" y="6558"/>
                  </a:cubicBezTo>
                  <a:cubicBezTo>
                    <a:pt x="26917" y="6382"/>
                    <a:pt x="26892" y="6206"/>
                    <a:pt x="26841" y="6029"/>
                  </a:cubicBezTo>
                  <a:cubicBezTo>
                    <a:pt x="26589" y="4895"/>
                    <a:pt x="26135" y="3811"/>
                    <a:pt x="25505" y="2828"/>
                  </a:cubicBezTo>
                  <a:cubicBezTo>
                    <a:pt x="25455" y="2778"/>
                    <a:pt x="25430" y="2702"/>
                    <a:pt x="25379" y="2652"/>
                  </a:cubicBezTo>
                  <a:cubicBezTo>
                    <a:pt x="25027" y="2123"/>
                    <a:pt x="24623" y="1619"/>
                    <a:pt x="24195" y="1140"/>
                  </a:cubicBezTo>
                  <a:cubicBezTo>
                    <a:pt x="23867" y="787"/>
                    <a:pt x="23514" y="459"/>
                    <a:pt x="23111" y="232"/>
                  </a:cubicBezTo>
                  <a:cubicBezTo>
                    <a:pt x="23036" y="207"/>
                    <a:pt x="22985" y="182"/>
                    <a:pt x="22935" y="157"/>
                  </a:cubicBezTo>
                  <a:cubicBezTo>
                    <a:pt x="22716" y="69"/>
                    <a:pt x="22478" y="1"/>
                    <a:pt x="22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5"/>
            <p:cNvSpPr/>
            <p:nvPr/>
          </p:nvSpPr>
          <p:spPr>
            <a:xfrm>
              <a:off x="8012615" y="1313589"/>
              <a:ext cx="572055" cy="193131"/>
            </a:xfrm>
            <a:custGeom>
              <a:avLst/>
              <a:gdLst/>
              <a:ahLst/>
              <a:cxnLst/>
              <a:rect l="l" t="t" r="r" b="b"/>
              <a:pathLst>
                <a:path w="20189" h="6816" extrusionOk="0">
                  <a:moveTo>
                    <a:pt x="9767" y="0"/>
                  </a:moveTo>
                  <a:cubicBezTo>
                    <a:pt x="7396" y="0"/>
                    <a:pt x="5038" y="775"/>
                    <a:pt x="3504" y="2517"/>
                  </a:cubicBezTo>
                  <a:cubicBezTo>
                    <a:pt x="2902" y="2307"/>
                    <a:pt x="2323" y="2221"/>
                    <a:pt x="1733" y="2221"/>
                  </a:cubicBezTo>
                  <a:cubicBezTo>
                    <a:pt x="1261" y="2221"/>
                    <a:pt x="782" y="2276"/>
                    <a:pt x="278" y="2365"/>
                  </a:cubicBezTo>
                  <a:cubicBezTo>
                    <a:pt x="203" y="2391"/>
                    <a:pt x="102" y="2416"/>
                    <a:pt x="1" y="2441"/>
                  </a:cubicBezTo>
                  <a:cubicBezTo>
                    <a:pt x="782" y="3248"/>
                    <a:pt x="1639" y="3978"/>
                    <a:pt x="2572" y="4583"/>
                  </a:cubicBezTo>
                  <a:cubicBezTo>
                    <a:pt x="4855" y="6098"/>
                    <a:pt x="7634" y="6815"/>
                    <a:pt x="10391" y="6815"/>
                  </a:cubicBezTo>
                  <a:cubicBezTo>
                    <a:pt x="10616" y="6815"/>
                    <a:pt x="10841" y="6811"/>
                    <a:pt x="11065" y="6801"/>
                  </a:cubicBezTo>
                  <a:cubicBezTo>
                    <a:pt x="14039" y="6675"/>
                    <a:pt x="16937" y="5793"/>
                    <a:pt x="19584" y="4457"/>
                  </a:cubicBezTo>
                  <a:cubicBezTo>
                    <a:pt x="19785" y="4357"/>
                    <a:pt x="19987" y="4256"/>
                    <a:pt x="20188" y="4155"/>
                  </a:cubicBezTo>
                  <a:cubicBezTo>
                    <a:pt x="17643" y="2517"/>
                    <a:pt x="15022" y="904"/>
                    <a:pt x="12098" y="248"/>
                  </a:cubicBezTo>
                  <a:cubicBezTo>
                    <a:pt x="11339" y="85"/>
                    <a:pt x="10552" y="0"/>
                    <a:pt x="9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5"/>
            <p:cNvSpPr/>
            <p:nvPr/>
          </p:nvSpPr>
          <p:spPr>
            <a:xfrm>
              <a:off x="7839092" y="1237765"/>
              <a:ext cx="134280" cy="77156"/>
            </a:xfrm>
            <a:custGeom>
              <a:avLst/>
              <a:gdLst/>
              <a:ahLst/>
              <a:cxnLst/>
              <a:rect l="l" t="t" r="r" b="b"/>
              <a:pathLst>
                <a:path w="4739" h="2723" extrusionOk="0">
                  <a:moveTo>
                    <a:pt x="2874" y="1"/>
                  </a:moveTo>
                  <a:lnTo>
                    <a:pt x="1" y="1916"/>
                  </a:lnTo>
                  <a:lnTo>
                    <a:pt x="4235" y="2723"/>
                  </a:lnTo>
                  <a:cubicBezTo>
                    <a:pt x="4411" y="2420"/>
                    <a:pt x="4588" y="2118"/>
                    <a:pt x="4663" y="1790"/>
                  </a:cubicBezTo>
                  <a:cubicBezTo>
                    <a:pt x="4739" y="1463"/>
                    <a:pt x="4688" y="1085"/>
                    <a:pt x="4487" y="807"/>
                  </a:cubicBezTo>
                  <a:cubicBezTo>
                    <a:pt x="4361" y="681"/>
                    <a:pt x="4210" y="581"/>
                    <a:pt x="4058" y="480"/>
                  </a:cubicBezTo>
                  <a:cubicBezTo>
                    <a:pt x="3705" y="253"/>
                    <a:pt x="3302" y="1"/>
                    <a:pt x="28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5"/>
            <p:cNvSpPr/>
            <p:nvPr/>
          </p:nvSpPr>
          <p:spPr>
            <a:xfrm>
              <a:off x="8019756" y="1162167"/>
              <a:ext cx="52165" cy="46639"/>
            </a:xfrm>
            <a:custGeom>
              <a:avLst/>
              <a:gdLst/>
              <a:ahLst/>
              <a:cxnLst/>
              <a:rect l="l" t="t" r="r" b="b"/>
              <a:pathLst>
                <a:path w="1841" h="1646" extrusionOk="0">
                  <a:moveTo>
                    <a:pt x="927" y="1"/>
                  </a:moveTo>
                  <a:cubicBezTo>
                    <a:pt x="838" y="1"/>
                    <a:pt x="746" y="16"/>
                    <a:pt x="656" y="48"/>
                  </a:cubicBezTo>
                  <a:cubicBezTo>
                    <a:pt x="228" y="199"/>
                    <a:pt x="1" y="678"/>
                    <a:pt x="152" y="1106"/>
                  </a:cubicBezTo>
                  <a:cubicBezTo>
                    <a:pt x="268" y="1435"/>
                    <a:pt x="578" y="1645"/>
                    <a:pt x="909" y="1645"/>
                  </a:cubicBezTo>
                  <a:cubicBezTo>
                    <a:pt x="1009" y="1645"/>
                    <a:pt x="1111" y="1626"/>
                    <a:pt x="1211" y="1585"/>
                  </a:cubicBezTo>
                  <a:cubicBezTo>
                    <a:pt x="1639" y="1434"/>
                    <a:pt x="1841" y="980"/>
                    <a:pt x="1690" y="552"/>
                  </a:cubicBezTo>
                  <a:cubicBezTo>
                    <a:pt x="1570" y="214"/>
                    <a:pt x="1262" y="1"/>
                    <a:pt x="927"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5"/>
            <p:cNvSpPr/>
            <p:nvPr/>
          </p:nvSpPr>
          <p:spPr>
            <a:xfrm>
              <a:off x="8243999" y="988077"/>
              <a:ext cx="71433" cy="64065"/>
            </a:xfrm>
            <a:custGeom>
              <a:avLst/>
              <a:gdLst/>
              <a:ahLst/>
              <a:cxnLst/>
              <a:rect l="l" t="t" r="r" b="b"/>
              <a:pathLst>
                <a:path w="2521" h="2261" extrusionOk="0">
                  <a:moveTo>
                    <a:pt x="2410" y="1"/>
                  </a:moveTo>
                  <a:cubicBezTo>
                    <a:pt x="2383" y="1"/>
                    <a:pt x="2359" y="13"/>
                    <a:pt x="2345" y="42"/>
                  </a:cubicBezTo>
                  <a:cubicBezTo>
                    <a:pt x="2067" y="345"/>
                    <a:pt x="1815" y="672"/>
                    <a:pt x="1513" y="975"/>
                  </a:cubicBezTo>
                  <a:cubicBezTo>
                    <a:pt x="1286" y="1151"/>
                    <a:pt x="1059" y="1328"/>
                    <a:pt x="832" y="1504"/>
                  </a:cubicBezTo>
                  <a:lnTo>
                    <a:pt x="51" y="2084"/>
                  </a:lnTo>
                  <a:cubicBezTo>
                    <a:pt x="1" y="2134"/>
                    <a:pt x="1" y="2185"/>
                    <a:pt x="26" y="2210"/>
                  </a:cubicBezTo>
                  <a:cubicBezTo>
                    <a:pt x="51" y="2235"/>
                    <a:pt x="76" y="2260"/>
                    <a:pt x="101" y="2260"/>
                  </a:cubicBezTo>
                  <a:cubicBezTo>
                    <a:pt x="127" y="2260"/>
                    <a:pt x="152" y="2260"/>
                    <a:pt x="152" y="2235"/>
                  </a:cubicBezTo>
                  <a:lnTo>
                    <a:pt x="933" y="1655"/>
                  </a:lnTo>
                  <a:cubicBezTo>
                    <a:pt x="1185" y="1479"/>
                    <a:pt x="1412" y="1302"/>
                    <a:pt x="1639" y="1101"/>
                  </a:cubicBezTo>
                  <a:cubicBezTo>
                    <a:pt x="1941" y="824"/>
                    <a:pt x="2219" y="471"/>
                    <a:pt x="2471" y="168"/>
                  </a:cubicBezTo>
                  <a:cubicBezTo>
                    <a:pt x="2521" y="118"/>
                    <a:pt x="2496" y="68"/>
                    <a:pt x="2471" y="17"/>
                  </a:cubicBezTo>
                  <a:cubicBezTo>
                    <a:pt x="2450" y="7"/>
                    <a:pt x="2429" y="1"/>
                    <a:pt x="2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5"/>
            <p:cNvSpPr/>
            <p:nvPr/>
          </p:nvSpPr>
          <p:spPr>
            <a:xfrm>
              <a:off x="8267574" y="980681"/>
              <a:ext cx="407061" cy="218860"/>
            </a:xfrm>
            <a:custGeom>
              <a:avLst/>
              <a:gdLst/>
              <a:ahLst/>
              <a:cxnLst/>
              <a:rect l="l" t="t" r="r" b="b"/>
              <a:pathLst>
                <a:path w="14366" h="7724" extrusionOk="0">
                  <a:moveTo>
                    <a:pt x="14341" y="1"/>
                  </a:moveTo>
                  <a:cubicBezTo>
                    <a:pt x="14139" y="303"/>
                    <a:pt x="13912" y="606"/>
                    <a:pt x="13660" y="883"/>
                  </a:cubicBezTo>
                  <a:cubicBezTo>
                    <a:pt x="13307" y="1236"/>
                    <a:pt x="12955" y="1563"/>
                    <a:pt x="12627" y="1841"/>
                  </a:cubicBezTo>
                  <a:cubicBezTo>
                    <a:pt x="12451" y="1992"/>
                    <a:pt x="12299" y="2093"/>
                    <a:pt x="12173" y="2219"/>
                  </a:cubicBezTo>
                  <a:cubicBezTo>
                    <a:pt x="8447" y="5144"/>
                    <a:pt x="4201" y="6730"/>
                    <a:pt x="171" y="6730"/>
                  </a:cubicBezTo>
                  <a:cubicBezTo>
                    <a:pt x="139" y="6730"/>
                    <a:pt x="108" y="6730"/>
                    <a:pt x="76" y="6730"/>
                  </a:cubicBezTo>
                  <a:cubicBezTo>
                    <a:pt x="26" y="6730"/>
                    <a:pt x="0" y="6755"/>
                    <a:pt x="0" y="6806"/>
                  </a:cubicBezTo>
                  <a:cubicBezTo>
                    <a:pt x="0" y="6856"/>
                    <a:pt x="26" y="6906"/>
                    <a:pt x="76" y="6906"/>
                  </a:cubicBezTo>
                  <a:cubicBezTo>
                    <a:pt x="138" y="6907"/>
                    <a:pt x="201" y="6908"/>
                    <a:pt x="263" y="6908"/>
                  </a:cubicBezTo>
                  <a:cubicBezTo>
                    <a:pt x="2195" y="6908"/>
                    <a:pt x="4172" y="6531"/>
                    <a:pt x="6125" y="5823"/>
                  </a:cubicBezTo>
                  <a:cubicBezTo>
                    <a:pt x="8242" y="5067"/>
                    <a:pt x="10334" y="3882"/>
                    <a:pt x="12274" y="2370"/>
                  </a:cubicBezTo>
                  <a:cubicBezTo>
                    <a:pt x="12400" y="2269"/>
                    <a:pt x="12501" y="2168"/>
                    <a:pt x="12627" y="2068"/>
                  </a:cubicBezTo>
                  <a:cubicBezTo>
                    <a:pt x="13106" y="1664"/>
                    <a:pt x="13610" y="1211"/>
                    <a:pt x="14038" y="681"/>
                  </a:cubicBezTo>
                  <a:lnTo>
                    <a:pt x="14139" y="581"/>
                  </a:lnTo>
                  <a:lnTo>
                    <a:pt x="14139" y="581"/>
                  </a:lnTo>
                  <a:cubicBezTo>
                    <a:pt x="13887" y="1916"/>
                    <a:pt x="12980" y="3227"/>
                    <a:pt x="11367" y="4411"/>
                  </a:cubicBezTo>
                  <a:cubicBezTo>
                    <a:pt x="8713" y="6444"/>
                    <a:pt x="5423" y="7546"/>
                    <a:pt x="2080" y="7546"/>
                  </a:cubicBezTo>
                  <a:cubicBezTo>
                    <a:pt x="1899" y="7546"/>
                    <a:pt x="1719" y="7543"/>
                    <a:pt x="1538" y="7537"/>
                  </a:cubicBezTo>
                  <a:cubicBezTo>
                    <a:pt x="1487" y="7537"/>
                    <a:pt x="1437" y="7562"/>
                    <a:pt x="1437" y="7612"/>
                  </a:cubicBezTo>
                  <a:cubicBezTo>
                    <a:pt x="1437" y="7663"/>
                    <a:pt x="1462" y="7713"/>
                    <a:pt x="1513" y="7713"/>
                  </a:cubicBezTo>
                  <a:cubicBezTo>
                    <a:pt x="1703" y="7720"/>
                    <a:pt x="1893" y="7724"/>
                    <a:pt x="2082" y="7724"/>
                  </a:cubicBezTo>
                  <a:cubicBezTo>
                    <a:pt x="3903" y="7724"/>
                    <a:pt x="5696" y="7397"/>
                    <a:pt x="7385" y="6780"/>
                  </a:cubicBezTo>
                  <a:cubicBezTo>
                    <a:pt x="8847" y="6251"/>
                    <a:pt x="10233" y="5520"/>
                    <a:pt x="11493" y="4563"/>
                  </a:cubicBezTo>
                  <a:cubicBezTo>
                    <a:pt x="13207" y="3277"/>
                    <a:pt x="14164" y="1891"/>
                    <a:pt x="14366" y="429"/>
                  </a:cubicBezTo>
                  <a:cubicBezTo>
                    <a:pt x="14366" y="395"/>
                    <a:pt x="14354" y="373"/>
                    <a:pt x="14339" y="354"/>
                  </a:cubicBezTo>
                  <a:lnTo>
                    <a:pt x="14341" y="354"/>
                  </a:lnTo>
                  <a:cubicBezTo>
                    <a:pt x="14341" y="354"/>
                    <a:pt x="14341" y="354"/>
                    <a:pt x="14341" y="329"/>
                  </a:cubicBezTo>
                  <a:cubicBezTo>
                    <a:pt x="14341" y="228"/>
                    <a:pt x="14341" y="102"/>
                    <a:pt x="14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5"/>
            <p:cNvSpPr/>
            <p:nvPr/>
          </p:nvSpPr>
          <p:spPr>
            <a:xfrm>
              <a:off x="8234733" y="755022"/>
              <a:ext cx="327071" cy="327411"/>
            </a:xfrm>
            <a:custGeom>
              <a:avLst/>
              <a:gdLst/>
              <a:ahLst/>
              <a:cxnLst/>
              <a:rect l="l" t="t" r="r" b="b"/>
              <a:pathLst>
                <a:path w="11543" h="11555" extrusionOk="0">
                  <a:moveTo>
                    <a:pt x="11392" y="1"/>
                  </a:moveTo>
                  <a:cubicBezTo>
                    <a:pt x="11215" y="681"/>
                    <a:pt x="10913" y="1387"/>
                    <a:pt x="10484" y="2118"/>
                  </a:cubicBezTo>
                  <a:cubicBezTo>
                    <a:pt x="9451" y="3806"/>
                    <a:pt x="8267" y="5243"/>
                    <a:pt x="6931" y="6377"/>
                  </a:cubicBezTo>
                  <a:cubicBezTo>
                    <a:pt x="4915" y="8091"/>
                    <a:pt x="2949" y="9527"/>
                    <a:pt x="50" y="11392"/>
                  </a:cubicBezTo>
                  <a:cubicBezTo>
                    <a:pt x="25" y="11418"/>
                    <a:pt x="0" y="11468"/>
                    <a:pt x="25" y="11519"/>
                  </a:cubicBezTo>
                  <a:cubicBezTo>
                    <a:pt x="43" y="11536"/>
                    <a:pt x="73" y="11554"/>
                    <a:pt x="99" y="11554"/>
                  </a:cubicBezTo>
                  <a:cubicBezTo>
                    <a:pt x="109" y="11554"/>
                    <a:pt x="119" y="11551"/>
                    <a:pt x="126" y="11544"/>
                  </a:cubicBezTo>
                  <a:lnTo>
                    <a:pt x="151" y="11544"/>
                  </a:lnTo>
                  <a:cubicBezTo>
                    <a:pt x="3050" y="9679"/>
                    <a:pt x="5041" y="8242"/>
                    <a:pt x="7032" y="6528"/>
                  </a:cubicBezTo>
                  <a:cubicBezTo>
                    <a:pt x="8393" y="5369"/>
                    <a:pt x="9602" y="3907"/>
                    <a:pt x="10636" y="2193"/>
                  </a:cubicBezTo>
                  <a:cubicBezTo>
                    <a:pt x="11089" y="1488"/>
                    <a:pt x="11392" y="782"/>
                    <a:pt x="11543" y="76"/>
                  </a:cubicBezTo>
                  <a:cubicBezTo>
                    <a:pt x="11493" y="51"/>
                    <a:pt x="11442" y="26"/>
                    <a:pt x="1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5"/>
            <p:cNvSpPr/>
            <p:nvPr/>
          </p:nvSpPr>
          <p:spPr>
            <a:xfrm>
              <a:off x="8246861" y="825717"/>
              <a:ext cx="383514" cy="286694"/>
            </a:xfrm>
            <a:custGeom>
              <a:avLst/>
              <a:gdLst/>
              <a:ahLst/>
              <a:cxnLst/>
              <a:rect l="l" t="t" r="r" b="b"/>
              <a:pathLst>
                <a:path w="13535" h="10118" extrusionOk="0">
                  <a:moveTo>
                    <a:pt x="13408" y="1"/>
                  </a:moveTo>
                  <a:cubicBezTo>
                    <a:pt x="12778" y="1211"/>
                    <a:pt x="11896" y="2219"/>
                    <a:pt x="11191" y="2950"/>
                  </a:cubicBezTo>
                  <a:cubicBezTo>
                    <a:pt x="7662" y="6629"/>
                    <a:pt x="4335" y="8721"/>
                    <a:pt x="76" y="9931"/>
                  </a:cubicBezTo>
                  <a:cubicBezTo>
                    <a:pt x="26" y="9956"/>
                    <a:pt x="0" y="10006"/>
                    <a:pt x="26" y="10057"/>
                  </a:cubicBezTo>
                  <a:cubicBezTo>
                    <a:pt x="26" y="10094"/>
                    <a:pt x="53" y="10117"/>
                    <a:pt x="87" y="10117"/>
                  </a:cubicBezTo>
                  <a:cubicBezTo>
                    <a:pt x="99" y="10117"/>
                    <a:pt x="113" y="10114"/>
                    <a:pt x="126" y="10107"/>
                  </a:cubicBezTo>
                  <a:cubicBezTo>
                    <a:pt x="681" y="9956"/>
                    <a:pt x="1235" y="9780"/>
                    <a:pt x="1765" y="9603"/>
                  </a:cubicBezTo>
                  <a:cubicBezTo>
                    <a:pt x="5293" y="8318"/>
                    <a:pt x="8217" y="6302"/>
                    <a:pt x="11317" y="3076"/>
                  </a:cubicBezTo>
                  <a:cubicBezTo>
                    <a:pt x="12022" y="2345"/>
                    <a:pt x="12904" y="1362"/>
                    <a:pt x="13534" y="177"/>
                  </a:cubicBezTo>
                  <a:cubicBezTo>
                    <a:pt x="13484" y="102"/>
                    <a:pt x="13459" y="51"/>
                    <a:pt x="13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5"/>
            <p:cNvSpPr/>
            <p:nvPr/>
          </p:nvSpPr>
          <p:spPr>
            <a:xfrm>
              <a:off x="8260433" y="936422"/>
              <a:ext cx="411368" cy="205882"/>
            </a:xfrm>
            <a:custGeom>
              <a:avLst/>
              <a:gdLst/>
              <a:ahLst/>
              <a:cxnLst/>
              <a:rect l="l" t="t" r="r" b="b"/>
              <a:pathLst>
                <a:path w="14518" h="7266" extrusionOk="0">
                  <a:moveTo>
                    <a:pt x="14492" y="0"/>
                  </a:moveTo>
                  <a:cubicBezTo>
                    <a:pt x="14114" y="404"/>
                    <a:pt x="13685" y="756"/>
                    <a:pt x="13257" y="1084"/>
                  </a:cubicBezTo>
                  <a:cubicBezTo>
                    <a:pt x="9401" y="4058"/>
                    <a:pt x="4839" y="6125"/>
                    <a:pt x="76" y="7082"/>
                  </a:cubicBezTo>
                  <a:cubicBezTo>
                    <a:pt x="26" y="7082"/>
                    <a:pt x="0" y="7133"/>
                    <a:pt x="0" y="7183"/>
                  </a:cubicBezTo>
                  <a:cubicBezTo>
                    <a:pt x="21" y="7224"/>
                    <a:pt x="58" y="7265"/>
                    <a:pt x="99" y="7265"/>
                  </a:cubicBezTo>
                  <a:cubicBezTo>
                    <a:pt x="108" y="7265"/>
                    <a:pt x="117" y="7263"/>
                    <a:pt x="126" y="7259"/>
                  </a:cubicBezTo>
                  <a:cubicBezTo>
                    <a:pt x="1664" y="6956"/>
                    <a:pt x="3201" y="6528"/>
                    <a:pt x="4688" y="5973"/>
                  </a:cubicBezTo>
                  <a:cubicBezTo>
                    <a:pt x="7813" y="4864"/>
                    <a:pt x="10762" y="3252"/>
                    <a:pt x="13383" y="1235"/>
                  </a:cubicBezTo>
                  <a:cubicBezTo>
                    <a:pt x="13786" y="933"/>
                    <a:pt x="14164" y="605"/>
                    <a:pt x="14517" y="227"/>
                  </a:cubicBezTo>
                  <a:cubicBezTo>
                    <a:pt x="14517" y="152"/>
                    <a:pt x="14492" y="76"/>
                    <a:pt x="14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5"/>
            <p:cNvSpPr/>
            <p:nvPr/>
          </p:nvSpPr>
          <p:spPr>
            <a:xfrm>
              <a:off x="8893154" y="865018"/>
              <a:ext cx="60722" cy="132834"/>
            </a:xfrm>
            <a:custGeom>
              <a:avLst/>
              <a:gdLst/>
              <a:ahLst/>
              <a:cxnLst/>
              <a:rect l="l" t="t" r="r" b="b"/>
              <a:pathLst>
                <a:path w="2143" h="4688" extrusionOk="0">
                  <a:moveTo>
                    <a:pt x="1690" y="1577"/>
                  </a:moveTo>
                  <a:cubicBezTo>
                    <a:pt x="1707" y="1577"/>
                    <a:pt x="1724" y="1580"/>
                    <a:pt x="1739" y="1588"/>
                  </a:cubicBezTo>
                  <a:cubicBezTo>
                    <a:pt x="1815" y="1588"/>
                    <a:pt x="1890" y="1689"/>
                    <a:pt x="1915" y="1764"/>
                  </a:cubicBezTo>
                  <a:cubicBezTo>
                    <a:pt x="1915" y="1789"/>
                    <a:pt x="1941" y="1865"/>
                    <a:pt x="1890" y="1890"/>
                  </a:cubicBezTo>
                  <a:lnTo>
                    <a:pt x="1890" y="1915"/>
                  </a:lnTo>
                  <a:cubicBezTo>
                    <a:pt x="1865" y="1928"/>
                    <a:pt x="1827" y="1934"/>
                    <a:pt x="1780" y="1934"/>
                  </a:cubicBezTo>
                  <a:cubicBezTo>
                    <a:pt x="1733" y="1934"/>
                    <a:pt x="1676" y="1928"/>
                    <a:pt x="1613" y="1915"/>
                  </a:cubicBezTo>
                  <a:cubicBezTo>
                    <a:pt x="1512" y="1890"/>
                    <a:pt x="1386" y="1865"/>
                    <a:pt x="1260" y="1815"/>
                  </a:cubicBezTo>
                  <a:cubicBezTo>
                    <a:pt x="1336" y="1739"/>
                    <a:pt x="1437" y="1638"/>
                    <a:pt x="1563" y="1613"/>
                  </a:cubicBezTo>
                  <a:cubicBezTo>
                    <a:pt x="1598" y="1595"/>
                    <a:pt x="1647" y="1577"/>
                    <a:pt x="1690" y="1577"/>
                  </a:cubicBezTo>
                  <a:close/>
                  <a:moveTo>
                    <a:pt x="227" y="0"/>
                  </a:moveTo>
                  <a:lnTo>
                    <a:pt x="227" y="0"/>
                  </a:lnTo>
                  <a:cubicBezTo>
                    <a:pt x="151" y="25"/>
                    <a:pt x="101" y="76"/>
                    <a:pt x="25" y="126"/>
                  </a:cubicBezTo>
                  <a:cubicBezTo>
                    <a:pt x="0" y="277"/>
                    <a:pt x="25" y="454"/>
                    <a:pt x="50" y="630"/>
                  </a:cubicBezTo>
                  <a:cubicBezTo>
                    <a:pt x="151" y="1134"/>
                    <a:pt x="504" y="1588"/>
                    <a:pt x="983" y="1865"/>
                  </a:cubicBezTo>
                  <a:cubicBezTo>
                    <a:pt x="655" y="2319"/>
                    <a:pt x="504" y="2949"/>
                    <a:pt x="605" y="3554"/>
                  </a:cubicBezTo>
                  <a:cubicBezTo>
                    <a:pt x="655" y="3957"/>
                    <a:pt x="832" y="4335"/>
                    <a:pt x="1059" y="4688"/>
                  </a:cubicBezTo>
                  <a:cubicBezTo>
                    <a:pt x="1109" y="4688"/>
                    <a:pt x="1185" y="4663"/>
                    <a:pt x="1260" y="4637"/>
                  </a:cubicBezTo>
                  <a:cubicBezTo>
                    <a:pt x="1008" y="4285"/>
                    <a:pt x="857" y="3906"/>
                    <a:pt x="781" y="3528"/>
                  </a:cubicBezTo>
                  <a:cubicBezTo>
                    <a:pt x="706" y="2949"/>
                    <a:pt x="832" y="2369"/>
                    <a:pt x="1159" y="1966"/>
                  </a:cubicBezTo>
                  <a:cubicBezTo>
                    <a:pt x="1285" y="2016"/>
                    <a:pt x="1437" y="2067"/>
                    <a:pt x="1588" y="2117"/>
                  </a:cubicBezTo>
                  <a:cubicBezTo>
                    <a:pt x="1634" y="2126"/>
                    <a:pt x="1683" y="2132"/>
                    <a:pt x="1734" y="2132"/>
                  </a:cubicBezTo>
                  <a:cubicBezTo>
                    <a:pt x="1821" y="2132"/>
                    <a:pt x="1911" y="2115"/>
                    <a:pt x="1991" y="2067"/>
                  </a:cubicBezTo>
                  <a:cubicBezTo>
                    <a:pt x="2092" y="1991"/>
                    <a:pt x="2142" y="1865"/>
                    <a:pt x="2092" y="1739"/>
                  </a:cubicBezTo>
                  <a:lnTo>
                    <a:pt x="2092" y="1714"/>
                  </a:lnTo>
                  <a:cubicBezTo>
                    <a:pt x="2067" y="1563"/>
                    <a:pt x="1915" y="1437"/>
                    <a:pt x="1764" y="1411"/>
                  </a:cubicBezTo>
                  <a:cubicBezTo>
                    <a:pt x="1730" y="1403"/>
                    <a:pt x="1695" y="1399"/>
                    <a:pt x="1658" y="1399"/>
                  </a:cubicBezTo>
                  <a:cubicBezTo>
                    <a:pt x="1479" y="1399"/>
                    <a:pt x="1277" y="1500"/>
                    <a:pt x="1109" y="1689"/>
                  </a:cubicBezTo>
                  <a:lnTo>
                    <a:pt x="1109" y="1714"/>
                  </a:lnTo>
                  <a:cubicBezTo>
                    <a:pt x="655" y="1462"/>
                    <a:pt x="328" y="1059"/>
                    <a:pt x="227" y="580"/>
                  </a:cubicBezTo>
                  <a:cubicBezTo>
                    <a:pt x="202" y="378"/>
                    <a:pt x="202" y="202"/>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5"/>
            <p:cNvSpPr/>
            <p:nvPr/>
          </p:nvSpPr>
          <p:spPr>
            <a:xfrm>
              <a:off x="8413952" y="1459571"/>
              <a:ext cx="60014" cy="68882"/>
            </a:xfrm>
            <a:custGeom>
              <a:avLst/>
              <a:gdLst/>
              <a:ahLst/>
              <a:cxnLst/>
              <a:rect l="l" t="t" r="r" b="b"/>
              <a:pathLst>
                <a:path w="2118" h="2431" extrusionOk="0">
                  <a:moveTo>
                    <a:pt x="927" y="1"/>
                  </a:moveTo>
                  <a:cubicBezTo>
                    <a:pt x="913" y="1"/>
                    <a:pt x="898" y="4"/>
                    <a:pt x="883" y="11"/>
                  </a:cubicBezTo>
                  <a:cubicBezTo>
                    <a:pt x="354" y="313"/>
                    <a:pt x="1" y="893"/>
                    <a:pt x="1" y="1397"/>
                  </a:cubicBezTo>
                  <a:cubicBezTo>
                    <a:pt x="1" y="1926"/>
                    <a:pt x="354" y="2355"/>
                    <a:pt x="908" y="2430"/>
                  </a:cubicBezTo>
                  <a:cubicBezTo>
                    <a:pt x="959" y="2430"/>
                    <a:pt x="1009" y="2405"/>
                    <a:pt x="1009" y="2355"/>
                  </a:cubicBezTo>
                  <a:cubicBezTo>
                    <a:pt x="1009" y="2304"/>
                    <a:pt x="984" y="2254"/>
                    <a:pt x="933" y="2254"/>
                  </a:cubicBezTo>
                  <a:cubicBezTo>
                    <a:pt x="480" y="2178"/>
                    <a:pt x="177" y="1851"/>
                    <a:pt x="177" y="1397"/>
                  </a:cubicBezTo>
                  <a:cubicBezTo>
                    <a:pt x="177" y="1095"/>
                    <a:pt x="354" y="742"/>
                    <a:pt x="631" y="465"/>
                  </a:cubicBezTo>
                  <a:lnTo>
                    <a:pt x="631" y="465"/>
                  </a:lnTo>
                  <a:cubicBezTo>
                    <a:pt x="581" y="540"/>
                    <a:pt x="581" y="616"/>
                    <a:pt x="581" y="717"/>
                  </a:cubicBezTo>
                  <a:cubicBezTo>
                    <a:pt x="581" y="1019"/>
                    <a:pt x="707" y="1271"/>
                    <a:pt x="959" y="1473"/>
                  </a:cubicBezTo>
                  <a:cubicBezTo>
                    <a:pt x="1185" y="1649"/>
                    <a:pt x="1463" y="1750"/>
                    <a:pt x="1765" y="1750"/>
                  </a:cubicBezTo>
                  <a:cubicBezTo>
                    <a:pt x="1841" y="1750"/>
                    <a:pt x="1942" y="1750"/>
                    <a:pt x="2017" y="1725"/>
                  </a:cubicBezTo>
                  <a:cubicBezTo>
                    <a:pt x="2068" y="1725"/>
                    <a:pt x="2118" y="1674"/>
                    <a:pt x="2093" y="1624"/>
                  </a:cubicBezTo>
                  <a:cubicBezTo>
                    <a:pt x="2093" y="1574"/>
                    <a:pt x="2042" y="1548"/>
                    <a:pt x="1992" y="1548"/>
                  </a:cubicBezTo>
                  <a:cubicBezTo>
                    <a:pt x="1911" y="1566"/>
                    <a:pt x="1831" y="1574"/>
                    <a:pt x="1754" y="1574"/>
                  </a:cubicBezTo>
                  <a:cubicBezTo>
                    <a:pt x="1494" y="1574"/>
                    <a:pt x="1259" y="1483"/>
                    <a:pt x="1085" y="1347"/>
                  </a:cubicBezTo>
                  <a:cubicBezTo>
                    <a:pt x="883" y="1170"/>
                    <a:pt x="757" y="944"/>
                    <a:pt x="757" y="717"/>
                  </a:cubicBezTo>
                  <a:cubicBezTo>
                    <a:pt x="757" y="540"/>
                    <a:pt x="833" y="364"/>
                    <a:pt x="984" y="313"/>
                  </a:cubicBezTo>
                  <a:cubicBezTo>
                    <a:pt x="1009" y="288"/>
                    <a:pt x="1034" y="288"/>
                    <a:pt x="1059" y="238"/>
                  </a:cubicBezTo>
                  <a:cubicBezTo>
                    <a:pt x="1110" y="187"/>
                    <a:pt x="1110" y="137"/>
                    <a:pt x="1059" y="87"/>
                  </a:cubicBezTo>
                  <a:cubicBezTo>
                    <a:pt x="1059" y="87"/>
                    <a:pt x="1034" y="61"/>
                    <a:pt x="1009" y="61"/>
                  </a:cubicBezTo>
                  <a:lnTo>
                    <a:pt x="1009" y="36"/>
                  </a:lnTo>
                  <a:cubicBezTo>
                    <a:pt x="991" y="18"/>
                    <a:pt x="961"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5"/>
            <p:cNvSpPr/>
            <p:nvPr/>
          </p:nvSpPr>
          <p:spPr>
            <a:xfrm>
              <a:off x="8558942" y="1421007"/>
              <a:ext cx="60014" cy="68882"/>
            </a:xfrm>
            <a:custGeom>
              <a:avLst/>
              <a:gdLst/>
              <a:ahLst/>
              <a:cxnLst/>
              <a:rect l="l" t="t" r="r" b="b"/>
              <a:pathLst>
                <a:path w="2118" h="2431" extrusionOk="0">
                  <a:moveTo>
                    <a:pt x="1991" y="1548"/>
                  </a:moveTo>
                  <a:cubicBezTo>
                    <a:pt x="1999" y="1548"/>
                    <a:pt x="2006" y="1549"/>
                    <a:pt x="2013" y="1549"/>
                  </a:cubicBezTo>
                  <a:lnTo>
                    <a:pt x="2013" y="1549"/>
                  </a:lnTo>
                  <a:cubicBezTo>
                    <a:pt x="2014" y="1549"/>
                    <a:pt x="2015" y="1549"/>
                    <a:pt x="2016" y="1548"/>
                  </a:cubicBezTo>
                  <a:close/>
                  <a:moveTo>
                    <a:pt x="940" y="1"/>
                  </a:moveTo>
                  <a:cubicBezTo>
                    <a:pt x="927" y="1"/>
                    <a:pt x="915" y="4"/>
                    <a:pt x="907" y="11"/>
                  </a:cubicBezTo>
                  <a:cubicBezTo>
                    <a:pt x="378" y="313"/>
                    <a:pt x="0" y="893"/>
                    <a:pt x="0" y="1397"/>
                  </a:cubicBezTo>
                  <a:cubicBezTo>
                    <a:pt x="0" y="1926"/>
                    <a:pt x="378" y="2355"/>
                    <a:pt x="907" y="2431"/>
                  </a:cubicBezTo>
                  <a:lnTo>
                    <a:pt x="933" y="2431"/>
                  </a:lnTo>
                  <a:cubicBezTo>
                    <a:pt x="983" y="2431"/>
                    <a:pt x="1008" y="2405"/>
                    <a:pt x="1008" y="2355"/>
                  </a:cubicBezTo>
                  <a:cubicBezTo>
                    <a:pt x="1033" y="2305"/>
                    <a:pt x="983" y="2254"/>
                    <a:pt x="933" y="2254"/>
                  </a:cubicBezTo>
                  <a:cubicBezTo>
                    <a:pt x="504" y="2178"/>
                    <a:pt x="177" y="1851"/>
                    <a:pt x="177" y="1397"/>
                  </a:cubicBezTo>
                  <a:cubicBezTo>
                    <a:pt x="177" y="1095"/>
                    <a:pt x="353" y="742"/>
                    <a:pt x="630" y="465"/>
                  </a:cubicBezTo>
                  <a:lnTo>
                    <a:pt x="630" y="465"/>
                  </a:lnTo>
                  <a:cubicBezTo>
                    <a:pt x="605" y="540"/>
                    <a:pt x="580" y="616"/>
                    <a:pt x="580" y="717"/>
                  </a:cubicBezTo>
                  <a:cubicBezTo>
                    <a:pt x="605" y="1019"/>
                    <a:pt x="731" y="1271"/>
                    <a:pt x="958" y="1473"/>
                  </a:cubicBezTo>
                  <a:cubicBezTo>
                    <a:pt x="1185" y="1649"/>
                    <a:pt x="1462" y="1750"/>
                    <a:pt x="1764" y="1750"/>
                  </a:cubicBezTo>
                  <a:cubicBezTo>
                    <a:pt x="1865" y="1750"/>
                    <a:pt x="1941" y="1750"/>
                    <a:pt x="2042" y="1725"/>
                  </a:cubicBezTo>
                  <a:cubicBezTo>
                    <a:pt x="2092" y="1725"/>
                    <a:pt x="2117" y="1674"/>
                    <a:pt x="2117" y="1624"/>
                  </a:cubicBezTo>
                  <a:cubicBezTo>
                    <a:pt x="2095" y="1579"/>
                    <a:pt x="2072" y="1554"/>
                    <a:pt x="2013" y="1549"/>
                  </a:cubicBezTo>
                  <a:lnTo>
                    <a:pt x="2013" y="1549"/>
                  </a:lnTo>
                  <a:cubicBezTo>
                    <a:pt x="1933" y="1566"/>
                    <a:pt x="1855" y="1574"/>
                    <a:pt x="1778" y="1574"/>
                  </a:cubicBezTo>
                  <a:cubicBezTo>
                    <a:pt x="1517" y="1574"/>
                    <a:pt x="1278" y="1483"/>
                    <a:pt x="1084" y="1347"/>
                  </a:cubicBezTo>
                  <a:cubicBezTo>
                    <a:pt x="882" y="1170"/>
                    <a:pt x="781" y="944"/>
                    <a:pt x="781" y="692"/>
                  </a:cubicBezTo>
                  <a:cubicBezTo>
                    <a:pt x="781" y="540"/>
                    <a:pt x="832" y="364"/>
                    <a:pt x="983" y="313"/>
                  </a:cubicBezTo>
                  <a:cubicBezTo>
                    <a:pt x="1008" y="288"/>
                    <a:pt x="1059" y="288"/>
                    <a:pt x="1084" y="238"/>
                  </a:cubicBezTo>
                  <a:cubicBezTo>
                    <a:pt x="1109" y="187"/>
                    <a:pt x="1109" y="137"/>
                    <a:pt x="1084" y="87"/>
                  </a:cubicBezTo>
                  <a:cubicBezTo>
                    <a:pt x="1059" y="87"/>
                    <a:pt x="1059" y="61"/>
                    <a:pt x="1033" y="61"/>
                  </a:cubicBezTo>
                  <a:lnTo>
                    <a:pt x="1033" y="36"/>
                  </a:lnTo>
                  <a:cubicBezTo>
                    <a:pt x="1016" y="18"/>
                    <a:pt x="973" y="1"/>
                    <a:pt x="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5"/>
            <p:cNvSpPr/>
            <p:nvPr/>
          </p:nvSpPr>
          <p:spPr>
            <a:xfrm>
              <a:off x="170804" y="748618"/>
              <a:ext cx="1121924" cy="746259"/>
            </a:xfrm>
            <a:custGeom>
              <a:avLst/>
              <a:gdLst/>
              <a:ahLst/>
              <a:cxnLst/>
              <a:rect l="l" t="t" r="r" b="b"/>
              <a:pathLst>
                <a:path w="39595" h="26337" extrusionOk="0">
                  <a:moveTo>
                    <a:pt x="16862" y="0"/>
                  </a:moveTo>
                  <a:cubicBezTo>
                    <a:pt x="16559" y="0"/>
                    <a:pt x="16307" y="76"/>
                    <a:pt x="16055" y="202"/>
                  </a:cubicBezTo>
                  <a:cubicBezTo>
                    <a:pt x="16005" y="227"/>
                    <a:pt x="15954" y="252"/>
                    <a:pt x="15879" y="277"/>
                  </a:cubicBezTo>
                  <a:cubicBezTo>
                    <a:pt x="15475" y="529"/>
                    <a:pt x="15123" y="882"/>
                    <a:pt x="14820" y="1235"/>
                  </a:cubicBezTo>
                  <a:cubicBezTo>
                    <a:pt x="14417" y="1714"/>
                    <a:pt x="14039" y="2243"/>
                    <a:pt x="13711" y="2798"/>
                  </a:cubicBezTo>
                  <a:cubicBezTo>
                    <a:pt x="13661" y="2848"/>
                    <a:pt x="13636" y="2924"/>
                    <a:pt x="13585" y="2974"/>
                  </a:cubicBezTo>
                  <a:cubicBezTo>
                    <a:pt x="13005" y="3982"/>
                    <a:pt x="12577" y="5091"/>
                    <a:pt x="12375" y="6225"/>
                  </a:cubicBezTo>
                  <a:cubicBezTo>
                    <a:pt x="12350" y="6402"/>
                    <a:pt x="12325" y="6578"/>
                    <a:pt x="12300" y="6780"/>
                  </a:cubicBezTo>
                  <a:cubicBezTo>
                    <a:pt x="12300" y="6855"/>
                    <a:pt x="12275" y="6931"/>
                    <a:pt x="12275" y="7006"/>
                  </a:cubicBezTo>
                  <a:cubicBezTo>
                    <a:pt x="12249" y="7435"/>
                    <a:pt x="12224" y="7888"/>
                    <a:pt x="12275" y="8317"/>
                  </a:cubicBezTo>
                  <a:cubicBezTo>
                    <a:pt x="12275" y="8443"/>
                    <a:pt x="12275" y="8544"/>
                    <a:pt x="12300" y="8670"/>
                  </a:cubicBezTo>
                  <a:cubicBezTo>
                    <a:pt x="12300" y="8745"/>
                    <a:pt x="12325" y="8821"/>
                    <a:pt x="12325" y="8897"/>
                  </a:cubicBezTo>
                  <a:lnTo>
                    <a:pt x="12300" y="8897"/>
                  </a:lnTo>
                  <a:cubicBezTo>
                    <a:pt x="11544" y="8619"/>
                    <a:pt x="10813" y="8342"/>
                    <a:pt x="10082" y="7914"/>
                  </a:cubicBezTo>
                  <a:cubicBezTo>
                    <a:pt x="8192" y="6830"/>
                    <a:pt x="6276" y="5746"/>
                    <a:pt x="4361" y="4688"/>
                  </a:cubicBezTo>
                  <a:cubicBezTo>
                    <a:pt x="4285" y="4663"/>
                    <a:pt x="4210" y="4612"/>
                    <a:pt x="4159" y="4587"/>
                  </a:cubicBezTo>
                  <a:cubicBezTo>
                    <a:pt x="3806" y="4385"/>
                    <a:pt x="3479" y="4209"/>
                    <a:pt x="3126" y="4032"/>
                  </a:cubicBezTo>
                  <a:cubicBezTo>
                    <a:pt x="2814" y="3867"/>
                    <a:pt x="2462" y="3702"/>
                    <a:pt x="2129" y="3702"/>
                  </a:cubicBezTo>
                  <a:cubicBezTo>
                    <a:pt x="2004" y="3702"/>
                    <a:pt x="1882" y="3726"/>
                    <a:pt x="1765" y="3780"/>
                  </a:cubicBezTo>
                  <a:cubicBezTo>
                    <a:pt x="1513" y="3906"/>
                    <a:pt x="1362" y="4158"/>
                    <a:pt x="1211" y="4385"/>
                  </a:cubicBezTo>
                  <a:cubicBezTo>
                    <a:pt x="681" y="5318"/>
                    <a:pt x="278" y="6326"/>
                    <a:pt x="51" y="7384"/>
                  </a:cubicBezTo>
                  <a:cubicBezTo>
                    <a:pt x="26" y="7510"/>
                    <a:pt x="1" y="7662"/>
                    <a:pt x="76" y="7788"/>
                  </a:cubicBezTo>
                  <a:cubicBezTo>
                    <a:pt x="127" y="7914"/>
                    <a:pt x="228" y="7989"/>
                    <a:pt x="354" y="8065"/>
                  </a:cubicBezTo>
                  <a:cubicBezTo>
                    <a:pt x="1261" y="8645"/>
                    <a:pt x="2269" y="8997"/>
                    <a:pt x="3328" y="9249"/>
                  </a:cubicBezTo>
                  <a:cubicBezTo>
                    <a:pt x="3378" y="9275"/>
                    <a:pt x="3454" y="9300"/>
                    <a:pt x="3504" y="9300"/>
                  </a:cubicBezTo>
                  <a:cubicBezTo>
                    <a:pt x="4109" y="9451"/>
                    <a:pt x="4739" y="9552"/>
                    <a:pt x="5319" y="9678"/>
                  </a:cubicBezTo>
                  <a:cubicBezTo>
                    <a:pt x="6579" y="9905"/>
                    <a:pt x="7839" y="10106"/>
                    <a:pt x="9099" y="10308"/>
                  </a:cubicBezTo>
                  <a:cubicBezTo>
                    <a:pt x="9049" y="10711"/>
                    <a:pt x="9049" y="11140"/>
                    <a:pt x="8998" y="11492"/>
                  </a:cubicBezTo>
                  <a:cubicBezTo>
                    <a:pt x="8797" y="14466"/>
                    <a:pt x="9200" y="17667"/>
                    <a:pt x="10989" y="20137"/>
                  </a:cubicBezTo>
                  <a:cubicBezTo>
                    <a:pt x="12275" y="21901"/>
                    <a:pt x="14114" y="23136"/>
                    <a:pt x="16080" y="24069"/>
                  </a:cubicBezTo>
                  <a:cubicBezTo>
                    <a:pt x="16282" y="24169"/>
                    <a:pt x="16483" y="24270"/>
                    <a:pt x="16685" y="24346"/>
                  </a:cubicBezTo>
                  <a:cubicBezTo>
                    <a:pt x="19407" y="25581"/>
                    <a:pt x="22331" y="26337"/>
                    <a:pt x="25304" y="26337"/>
                  </a:cubicBezTo>
                  <a:cubicBezTo>
                    <a:pt x="28278" y="26337"/>
                    <a:pt x="31303" y="25530"/>
                    <a:pt x="33697" y="23791"/>
                  </a:cubicBezTo>
                  <a:cubicBezTo>
                    <a:pt x="34604" y="23136"/>
                    <a:pt x="35436" y="22355"/>
                    <a:pt x="36167" y="21523"/>
                  </a:cubicBezTo>
                  <a:cubicBezTo>
                    <a:pt x="36419" y="21246"/>
                    <a:pt x="36671" y="20944"/>
                    <a:pt x="36923" y="20641"/>
                  </a:cubicBezTo>
                  <a:cubicBezTo>
                    <a:pt x="37603" y="19784"/>
                    <a:pt x="38259" y="18902"/>
                    <a:pt x="38687" y="17894"/>
                  </a:cubicBezTo>
                  <a:cubicBezTo>
                    <a:pt x="39594" y="15827"/>
                    <a:pt x="39544" y="13383"/>
                    <a:pt x="38536" y="11366"/>
                  </a:cubicBezTo>
                  <a:cubicBezTo>
                    <a:pt x="37553" y="9350"/>
                    <a:pt x="35587" y="7838"/>
                    <a:pt x="33369" y="7410"/>
                  </a:cubicBezTo>
                  <a:cubicBezTo>
                    <a:pt x="32829" y="7317"/>
                    <a:pt x="32282" y="7280"/>
                    <a:pt x="31735" y="7280"/>
                  </a:cubicBezTo>
                  <a:cubicBezTo>
                    <a:pt x="31236" y="7280"/>
                    <a:pt x="30737" y="7311"/>
                    <a:pt x="30244" y="7359"/>
                  </a:cubicBezTo>
                  <a:cubicBezTo>
                    <a:pt x="28530" y="7536"/>
                    <a:pt x="26842" y="7888"/>
                    <a:pt x="25153" y="8267"/>
                  </a:cubicBezTo>
                  <a:cubicBezTo>
                    <a:pt x="22986" y="6250"/>
                    <a:pt x="20995" y="4032"/>
                    <a:pt x="19180" y="1689"/>
                  </a:cubicBezTo>
                  <a:cubicBezTo>
                    <a:pt x="18575" y="882"/>
                    <a:pt x="17844" y="0"/>
                    <a:pt x="16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5"/>
            <p:cNvSpPr/>
            <p:nvPr/>
          </p:nvSpPr>
          <p:spPr>
            <a:xfrm>
              <a:off x="626431" y="1300810"/>
              <a:ext cx="569165" cy="194066"/>
            </a:xfrm>
            <a:custGeom>
              <a:avLst/>
              <a:gdLst/>
              <a:ahLst/>
              <a:cxnLst/>
              <a:rect l="l" t="t" r="r" b="b"/>
              <a:pathLst>
                <a:path w="20087" h="6849" extrusionOk="0">
                  <a:moveTo>
                    <a:pt x="10739" y="0"/>
                  </a:moveTo>
                  <a:cubicBezTo>
                    <a:pt x="9792" y="0"/>
                    <a:pt x="8842" y="129"/>
                    <a:pt x="7939" y="372"/>
                  </a:cubicBezTo>
                  <a:cubicBezTo>
                    <a:pt x="5016" y="1128"/>
                    <a:pt x="2470" y="2867"/>
                    <a:pt x="0" y="4581"/>
                  </a:cubicBezTo>
                  <a:cubicBezTo>
                    <a:pt x="202" y="4681"/>
                    <a:pt x="403" y="4782"/>
                    <a:pt x="605" y="4883"/>
                  </a:cubicBezTo>
                  <a:cubicBezTo>
                    <a:pt x="3327" y="6093"/>
                    <a:pt x="6251" y="6849"/>
                    <a:pt x="9224" y="6849"/>
                  </a:cubicBezTo>
                  <a:cubicBezTo>
                    <a:pt x="12198" y="6849"/>
                    <a:pt x="15223" y="6042"/>
                    <a:pt x="17617" y="4303"/>
                  </a:cubicBezTo>
                  <a:cubicBezTo>
                    <a:pt x="18524" y="3648"/>
                    <a:pt x="19356" y="2867"/>
                    <a:pt x="20087" y="2035"/>
                  </a:cubicBezTo>
                  <a:cubicBezTo>
                    <a:pt x="19986" y="2010"/>
                    <a:pt x="19910" y="1985"/>
                    <a:pt x="19810" y="1985"/>
                  </a:cubicBezTo>
                  <a:cubicBezTo>
                    <a:pt x="19387" y="1928"/>
                    <a:pt x="18982" y="1893"/>
                    <a:pt x="18585" y="1893"/>
                  </a:cubicBezTo>
                  <a:cubicBezTo>
                    <a:pt x="17917" y="1893"/>
                    <a:pt x="17273" y="1993"/>
                    <a:pt x="16609" y="2262"/>
                  </a:cubicBezTo>
                  <a:cubicBezTo>
                    <a:pt x="15111" y="694"/>
                    <a:pt x="12937" y="0"/>
                    <a:pt x="10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5"/>
            <p:cNvSpPr/>
            <p:nvPr/>
          </p:nvSpPr>
          <p:spPr>
            <a:xfrm>
              <a:off x="1231298" y="1209940"/>
              <a:ext cx="134280" cy="78573"/>
            </a:xfrm>
            <a:custGeom>
              <a:avLst/>
              <a:gdLst/>
              <a:ahLst/>
              <a:cxnLst/>
              <a:rect l="l" t="t" r="r" b="b"/>
              <a:pathLst>
                <a:path w="4739" h="2773" extrusionOk="0">
                  <a:moveTo>
                    <a:pt x="1789" y="0"/>
                  </a:moveTo>
                  <a:cubicBezTo>
                    <a:pt x="1361" y="25"/>
                    <a:pt x="983" y="277"/>
                    <a:pt x="605" y="529"/>
                  </a:cubicBezTo>
                  <a:cubicBezTo>
                    <a:pt x="479" y="630"/>
                    <a:pt x="328" y="731"/>
                    <a:pt x="227" y="882"/>
                  </a:cubicBezTo>
                  <a:cubicBezTo>
                    <a:pt x="25" y="1159"/>
                    <a:pt x="0" y="1537"/>
                    <a:pt x="76" y="1865"/>
                  </a:cubicBezTo>
                  <a:cubicBezTo>
                    <a:pt x="176" y="2193"/>
                    <a:pt x="353" y="2495"/>
                    <a:pt x="555" y="2772"/>
                  </a:cubicBezTo>
                  <a:lnTo>
                    <a:pt x="4738" y="1815"/>
                  </a:lnTo>
                  <a:lnTo>
                    <a:pt x="17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5"/>
            <p:cNvSpPr/>
            <p:nvPr/>
          </p:nvSpPr>
          <p:spPr>
            <a:xfrm>
              <a:off x="1128442" y="1139669"/>
              <a:ext cx="52165" cy="46554"/>
            </a:xfrm>
            <a:custGeom>
              <a:avLst/>
              <a:gdLst/>
              <a:ahLst/>
              <a:cxnLst/>
              <a:rect l="l" t="t" r="r" b="b"/>
              <a:pathLst>
                <a:path w="1841" h="1643" extrusionOk="0">
                  <a:moveTo>
                    <a:pt x="921" y="1"/>
                  </a:moveTo>
                  <a:cubicBezTo>
                    <a:pt x="573" y="1"/>
                    <a:pt x="250" y="216"/>
                    <a:pt x="127" y="565"/>
                  </a:cubicBezTo>
                  <a:cubicBezTo>
                    <a:pt x="1" y="1018"/>
                    <a:pt x="228" y="1472"/>
                    <a:pt x="681" y="1598"/>
                  </a:cubicBezTo>
                  <a:cubicBezTo>
                    <a:pt x="766" y="1628"/>
                    <a:pt x="852" y="1642"/>
                    <a:pt x="937" y="1642"/>
                  </a:cubicBezTo>
                  <a:cubicBezTo>
                    <a:pt x="1278" y="1642"/>
                    <a:pt x="1593" y="1412"/>
                    <a:pt x="1715" y="1069"/>
                  </a:cubicBezTo>
                  <a:cubicBezTo>
                    <a:pt x="1841" y="640"/>
                    <a:pt x="1589" y="161"/>
                    <a:pt x="1160" y="35"/>
                  </a:cubicBezTo>
                  <a:cubicBezTo>
                    <a:pt x="1080" y="12"/>
                    <a:pt x="1000" y="1"/>
                    <a:pt x="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5"/>
            <p:cNvSpPr/>
            <p:nvPr/>
          </p:nvSpPr>
          <p:spPr>
            <a:xfrm>
              <a:off x="877082" y="977310"/>
              <a:ext cx="73586" cy="60552"/>
            </a:xfrm>
            <a:custGeom>
              <a:avLst/>
              <a:gdLst/>
              <a:ahLst/>
              <a:cxnLst/>
              <a:rect l="l" t="t" r="r" b="b"/>
              <a:pathLst>
                <a:path w="2597" h="2137" extrusionOk="0">
                  <a:moveTo>
                    <a:pt x="114" y="0"/>
                  </a:moveTo>
                  <a:cubicBezTo>
                    <a:pt x="89" y="0"/>
                    <a:pt x="63" y="7"/>
                    <a:pt x="51" y="19"/>
                  </a:cubicBezTo>
                  <a:cubicBezTo>
                    <a:pt x="0" y="44"/>
                    <a:pt x="0" y="120"/>
                    <a:pt x="51" y="145"/>
                  </a:cubicBezTo>
                  <a:cubicBezTo>
                    <a:pt x="328" y="473"/>
                    <a:pt x="605" y="775"/>
                    <a:pt x="933" y="1052"/>
                  </a:cubicBezTo>
                  <a:cubicBezTo>
                    <a:pt x="1160" y="1254"/>
                    <a:pt x="1412" y="1405"/>
                    <a:pt x="1639" y="1582"/>
                  </a:cubicBezTo>
                  <a:lnTo>
                    <a:pt x="2445" y="2136"/>
                  </a:lnTo>
                  <a:lnTo>
                    <a:pt x="2496" y="2136"/>
                  </a:lnTo>
                  <a:cubicBezTo>
                    <a:pt x="2521" y="2136"/>
                    <a:pt x="2571" y="2136"/>
                    <a:pt x="2571" y="2111"/>
                  </a:cubicBezTo>
                  <a:cubicBezTo>
                    <a:pt x="2596" y="2061"/>
                    <a:pt x="2596" y="2010"/>
                    <a:pt x="2546" y="1985"/>
                  </a:cubicBezTo>
                  <a:lnTo>
                    <a:pt x="1739" y="1430"/>
                  </a:lnTo>
                  <a:cubicBezTo>
                    <a:pt x="1513" y="1254"/>
                    <a:pt x="1261" y="1103"/>
                    <a:pt x="1059" y="901"/>
                  </a:cubicBezTo>
                  <a:cubicBezTo>
                    <a:pt x="731" y="649"/>
                    <a:pt x="454" y="322"/>
                    <a:pt x="177" y="19"/>
                  </a:cubicBezTo>
                  <a:cubicBezTo>
                    <a:pt x="164" y="7"/>
                    <a:pt x="139"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5"/>
            <p:cNvSpPr/>
            <p:nvPr/>
          </p:nvSpPr>
          <p:spPr>
            <a:xfrm>
              <a:off x="620707" y="754313"/>
              <a:ext cx="340672" cy="313810"/>
            </a:xfrm>
            <a:custGeom>
              <a:avLst/>
              <a:gdLst/>
              <a:ahLst/>
              <a:cxnLst/>
              <a:rect l="l" t="t" r="r" b="b"/>
              <a:pathLst>
                <a:path w="12023" h="11075" extrusionOk="0">
                  <a:moveTo>
                    <a:pt x="177" y="1"/>
                  </a:moveTo>
                  <a:cubicBezTo>
                    <a:pt x="127" y="26"/>
                    <a:pt x="51" y="51"/>
                    <a:pt x="1" y="76"/>
                  </a:cubicBezTo>
                  <a:cubicBezTo>
                    <a:pt x="202" y="757"/>
                    <a:pt x="530" y="1462"/>
                    <a:pt x="1009" y="2168"/>
                  </a:cubicBezTo>
                  <a:cubicBezTo>
                    <a:pt x="2118" y="3831"/>
                    <a:pt x="3378" y="5243"/>
                    <a:pt x="4789" y="6327"/>
                  </a:cubicBezTo>
                  <a:cubicBezTo>
                    <a:pt x="6856" y="7965"/>
                    <a:pt x="8897" y="9326"/>
                    <a:pt x="11871" y="11065"/>
                  </a:cubicBezTo>
                  <a:lnTo>
                    <a:pt x="11896" y="11065"/>
                  </a:lnTo>
                  <a:cubicBezTo>
                    <a:pt x="11903" y="11071"/>
                    <a:pt x="11912" y="11075"/>
                    <a:pt x="11921" y="11075"/>
                  </a:cubicBezTo>
                  <a:cubicBezTo>
                    <a:pt x="11947" y="11075"/>
                    <a:pt x="11979" y="11051"/>
                    <a:pt x="11997" y="11014"/>
                  </a:cubicBezTo>
                  <a:cubicBezTo>
                    <a:pt x="12022" y="10989"/>
                    <a:pt x="12022" y="10913"/>
                    <a:pt x="11972" y="10888"/>
                  </a:cubicBezTo>
                  <a:cubicBezTo>
                    <a:pt x="8998" y="9174"/>
                    <a:pt x="6957" y="7813"/>
                    <a:pt x="4890" y="6201"/>
                  </a:cubicBezTo>
                  <a:cubicBezTo>
                    <a:pt x="3504" y="5092"/>
                    <a:pt x="2244" y="3705"/>
                    <a:pt x="1160" y="2067"/>
                  </a:cubicBezTo>
                  <a:cubicBezTo>
                    <a:pt x="681" y="1362"/>
                    <a:pt x="353" y="68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5"/>
            <p:cNvSpPr/>
            <p:nvPr/>
          </p:nvSpPr>
          <p:spPr>
            <a:xfrm>
              <a:off x="555735" y="827162"/>
              <a:ext cx="394933" cy="271393"/>
            </a:xfrm>
            <a:custGeom>
              <a:avLst/>
              <a:gdLst/>
              <a:ahLst/>
              <a:cxnLst/>
              <a:rect l="l" t="t" r="r" b="b"/>
              <a:pathLst>
                <a:path w="13938" h="9578" extrusionOk="0">
                  <a:moveTo>
                    <a:pt x="126" y="0"/>
                  </a:moveTo>
                  <a:cubicBezTo>
                    <a:pt x="76" y="76"/>
                    <a:pt x="51" y="126"/>
                    <a:pt x="0" y="202"/>
                  </a:cubicBezTo>
                  <a:cubicBezTo>
                    <a:pt x="681" y="1361"/>
                    <a:pt x="1588" y="2294"/>
                    <a:pt x="2319" y="2999"/>
                  </a:cubicBezTo>
                  <a:cubicBezTo>
                    <a:pt x="5545" y="6099"/>
                    <a:pt x="8569" y="7990"/>
                    <a:pt x="12148" y="9124"/>
                  </a:cubicBezTo>
                  <a:cubicBezTo>
                    <a:pt x="12677" y="9275"/>
                    <a:pt x="13232" y="9426"/>
                    <a:pt x="13786" y="9577"/>
                  </a:cubicBezTo>
                  <a:cubicBezTo>
                    <a:pt x="13837" y="9577"/>
                    <a:pt x="13887" y="9552"/>
                    <a:pt x="13912" y="9502"/>
                  </a:cubicBezTo>
                  <a:cubicBezTo>
                    <a:pt x="13937" y="9451"/>
                    <a:pt x="13887" y="9401"/>
                    <a:pt x="13837" y="9401"/>
                  </a:cubicBezTo>
                  <a:cubicBezTo>
                    <a:pt x="9552" y="8368"/>
                    <a:pt x="6150" y="6402"/>
                    <a:pt x="2470" y="2873"/>
                  </a:cubicBezTo>
                  <a:cubicBezTo>
                    <a:pt x="1714" y="2168"/>
                    <a:pt x="781" y="1185"/>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5"/>
            <p:cNvSpPr/>
            <p:nvPr/>
          </p:nvSpPr>
          <p:spPr>
            <a:xfrm>
              <a:off x="518588" y="939992"/>
              <a:ext cx="419925" cy="189278"/>
            </a:xfrm>
            <a:custGeom>
              <a:avLst/>
              <a:gdLst/>
              <a:ahLst/>
              <a:cxnLst/>
              <a:rect l="l" t="t" r="r" b="b"/>
              <a:pathLst>
                <a:path w="14820" h="6680" extrusionOk="0">
                  <a:moveTo>
                    <a:pt x="26" y="0"/>
                  </a:moveTo>
                  <a:cubicBezTo>
                    <a:pt x="26" y="76"/>
                    <a:pt x="26" y="177"/>
                    <a:pt x="1" y="252"/>
                  </a:cubicBezTo>
                  <a:cubicBezTo>
                    <a:pt x="379" y="605"/>
                    <a:pt x="782" y="908"/>
                    <a:pt x="1210" y="1185"/>
                  </a:cubicBezTo>
                  <a:cubicBezTo>
                    <a:pt x="3907" y="3100"/>
                    <a:pt x="6906" y="4587"/>
                    <a:pt x="10082" y="5570"/>
                  </a:cubicBezTo>
                  <a:cubicBezTo>
                    <a:pt x="11594" y="6049"/>
                    <a:pt x="13131" y="6427"/>
                    <a:pt x="14694" y="6679"/>
                  </a:cubicBezTo>
                  <a:cubicBezTo>
                    <a:pt x="14744" y="6679"/>
                    <a:pt x="14795" y="6654"/>
                    <a:pt x="14795" y="6603"/>
                  </a:cubicBezTo>
                  <a:cubicBezTo>
                    <a:pt x="14820" y="6528"/>
                    <a:pt x="14769" y="6503"/>
                    <a:pt x="14719" y="6477"/>
                  </a:cubicBezTo>
                  <a:cubicBezTo>
                    <a:pt x="9931" y="5747"/>
                    <a:pt x="5293" y="3856"/>
                    <a:pt x="1311" y="1059"/>
                  </a:cubicBezTo>
                  <a:cubicBezTo>
                    <a:pt x="857" y="731"/>
                    <a:pt x="429" y="404"/>
                    <a:pt x="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5"/>
            <p:cNvSpPr/>
            <p:nvPr/>
          </p:nvSpPr>
          <p:spPr>
            <a:xfrm>
              <a:off x="517879" y="984252"/>
              <a:ext cx="414938" cy="204862"/>
            </a:xfrm>
            <a:custGeom>
              <a:avLst/>
              <a:gdLst/>
              <a:ahLst/>
              <a:cxnLst/>
              <a:rect l="l" t="t" r="r" b="b"/>
              <a:pathLst>
                <a:path w="14644" h="7230" extrusionOk="0">
                  <a:moveTo>
                    <a:pt x="26" y="1"/>
                  </a:moveTo>
                  <a:cubicBezTo>
                    <a:pt x="26" y="127"/>
                    <a:pt x="26" y="228"/>
                    <a:pt x="51" y="354"/>
                  </a:cubicBezTo>
                  <a:cubicBezTo>
                    <a:pt x="26" y="379"/>
                    <a:pt x="0" y="404"/>
                    <a:pt x="26" y="429"/>
                  </a:cubicBezTo>
                  <a:cubicBezTo>
                    <a:pt x="278" y="1891"/>
                    <a:pt x="1286" y="3252"/>
                    <a:pt x="3050" y="4462"/>
                  </a:cubicBezTo>
                  <a:cubicBezTo>
                    <a:pt x="4335" y="5344"/>
                    <a:pt x="5747" y="6050"/>
                    <a:pt x="7234" y="6503"/>
                  </a:cubicBezTo>
                  <a:cubicBezTo>
                    <a:pt x="8746" y="6987"/>
                    <a:pt x="10339" y="7229"/>
                    <a:pt x="11948" y="7229"/>
                  </a:cubicBezTo>
                  <a:cubicBezTo>
                    <a:pt x="12350" y="7229"/>
                    <a:pt x="12753" y="7214"/>
                    <a:pt x="13156" y="7184"/>
                  </a:cubicBezTo>
                  <a:cubicBezTo>
                    <a:pt x="13207" y="7184"/>
                    <a:pt x="13232" y="7133"/>
                    <a:pt x="13232" y="7083"/>
                  </a:cubicBezTo>
                  <a:cubicBezTo>
                    <a:pt x="13232" y="7042"/>
                    <a:pt x="13198" y="7001"/>
                    <a:pt x="13159" y="7001"/>
                  </a:cubicBezTo>
                  <a:cubicBezTo>
                    <a:pt x="13150" y="7001"/>
                    <a:pt x="13140" y="7003"/>
                    <a:pt x="13131" y="7007"/>
                  </a:cubicBezTo>
                  <a:cubicBezTo>
                    <a:pt x="12732" y="7039"/>
                    <a:pt x="12333" y="7054"/>
                    <a:pt x="11934" y="7054"/>
                  </a:cubicBezTo>
                  <a:cubicBezTo>
                    <a:pt x="8812" y="7054"/>
                    <a:pt x="5743" y="6099"/>
                    <a:pt x="3151" y="4311"/>
                  </a:cubicBezTo>
                  <a:cubicBezTo>
                    <a:pt x="1513" y="3176"/>
                    <a:pt x="555" y="1916"/>
                    <a:pt x="252" y="581"/>
                  </a:cubicBezTo>
                  <a:lnTo>
                    <a:pt x="252" y="581"/>
                  </a:lnTo>
                  <a:lnTo>
                    <a:pt x="328" y="681"/>
                  </a:lnTo>
                  <a:cubicBezTo>
                    <a:pt x="782" y="1185"/>
                    <a:pt x="1311" y="1639"/>
                    <a:pt x="1815" y="2017"/>
                  </a:cubicBezTo>
                  <a:cubicBezTo>
                    <a:pt x="1941" y="2118"/>
                    <a:pt x="2067" y="2194"/>
                    <a:pt x="2168" y="2294"/>
                  </a:cubicBezTo>
                  <a:cubicBezTo>
                    <a:pt x="4184" y="3731"/>
                    <a:pt x="6326" y="4815"/>
                    <a:pt x="8469" y="5495"/>
                  </a:cubicBezTo>
                  <a:cubicBezTo>
                    <a:pt x="10238" y="6063"/>
                    <a:pt x="12007" y="6347"/>
                    <a:pt x="13743" y="6347"/>
                  </a:cubicBezTo>
                  <a:cubicBezTo>
                    <a:pt x="14011" y="6347"/>
                    <a:pt x="14277" y="6340"/>
                    <a:pt x="14542" y="6327"/>
                  </a:cubicBezTo>
                  <a:cubicBezTo>
                    <a:pt x="14593" y="6302"/>
                    <a:pt x="14643" y="6276"/>
                    <a:pt x="14643" y="6226"/>
                  </a:cubicBezTo>
                  <a:cubicBezTo>
                    <a:pt x="14643" y="6176"/>
                    <a:pt x="14593" y="6125"/>
                    <a:pt x="14542" y="6125"/>
                  </a:cubicBezTo>
                  <a:cubicBezTo>
                    <a:pt x="14260" y="6141"/>
                    <a:pt x="13976" y="6149"/>
                    <a:pt x="13691" y="6149"/>
                  </a:cubicBezTo>
                  <a:cubicBezTo>
                    <a:pt x="9884" y="6149"/>
                    <a:pt x="5881" y="4746"/>
                    <a:pt x="2294" y="2143"/>
                  </a:cubicBezTo>
                  <a:cubicBezTo>
                    <a:pt x="2143" y="2017"/>
                    <a:pt x="1991" y="1916"/>
                    <a:pt x="1815" y="1790"/>
                  </a:cubicBezTo>
                  <a:cubicBezTo>
                    <a:pt x="1462" y="1513"/>
                    <a:pt x="1084" y="1211"/>
                    <a:pt x="756" y="858"/>
                  </a:cubicBezTo>
                  <a:cubicBezTo>
                    <a:pt x="479" y="581"/>
                    <a:pt x="227" y="303"/>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5"/>
            <p:cNvSpPr/>
            <p:nvPr/>
          </p:nvSpPr>
          <p:spPr>
            <a:xfrm>
              <a:off x="236513" y="877854"/>
              <a:ext cx="58597" cy="134280"/>
            </a:xfrm>
            <a:custGeom>
              <a:avLst/>
              <a:gdLst/>
              <a:ahLst/>
              <a:cxnLst/>
              <a:rect l="l" t="t" r="r" b="b"/>
              <a:pathLst>
                <a:path w="2068" h="4739" extrusionOk="0">
                  <a:moveTo>
                    <a:pt x="447" y="1653"/>
                  </a:moveTo>
                  <a:cubicBezTo>
                    <a:pt x="488" y="1653"/>
                    <a:pt x="521" y="1664"/>
                    <a:pt x="555" y="1664"/>
                  </a:cubicBezTo>
                  <a:cubicBezTo>
                    <a:pt x="681" y="1715"/>
                    <a:pt x="782" y="1790"/>
                    <a:pt x="857" y="1866"/>
                  </a:cubicBezTo>
                  <a:cubicBezTo>
                    <a:pt x="757" y="1916"/>
                    <a:pt x="631" y="1967"/>
                    <a:pt x="505" y="1992"/>
                  </a:cubicBezTo>
                  <a:cubicBezTo>
                    <a:pt x="451" y="2013"/>
                    <a:pt x="407" y="2021"/>
                    <a:pt x="370" y="2021"/>
                  </a:cubicBezTo>
                  <a:cubicBezTo>
                    <a:pt x="319" y="2021"/>
                    <a:pt x="282" y="2006"/>
                    <a:pt x="252" y="1992"/>
                  </a:cubicBezTo>
                  <a:cubicBezTo>
                    <a:pt x="202" y="1967"/>
                    <a:pt x="202" y="1891"/>
                    <a:pt x="202" y="1866"/>
                  </a:cubicBezTo>
                  <a:cubicBezTo>
                    <a:pt x="227" y="1765"/>
                    <a:pt x="303" y="1689"/>
                    <a:pt x="379" y="1664"/>
                  </a:cubicBezTo>
                  <a:cubicBezTo>
                    <a:pt x="404" y="1656"/>
                    <a:pt x="426" y="1653"/>
                    <a:pt x="447" y="1653"/>
                  </a:cubicBezTo>
                  <a:close/>
                  <a:moveTo>
                    <a:pt x="1815" y="1"/>
                  </a:moveTo>
                  <a:lnTo>
                    <a:pt x="1815" y="26"/>
                  </a:lnTo>
                  <a:cubicBezTo>
                    <a:pt x="1865" y="202"/>
                    <a:pt x="1891" y="404"/>
                    <a:pt x="1840" y="606"/>
                  </a:cubicBezTo>
                  <a:cubicBezTo>
                    <a:pt x="1765" y="1059"/>
                    <a:pt x="1462" y="1488"/>
                    <a:pt x="1034" y="1765"/>
                  </a:cubicBezTo>
                  <a:lnTo>
                    <a:pt x="1009" y="1765"/>
                  </a:lnTo>
                  <a:cubicBezTo>
                    <a:pt x="841" y="1576"/>
                    <a:pt x="639" y="1475"/>
                    <a:pt x="459" y="1475"/>
                  </a:cubicBezTo>
                  <a:cubicBezTo>
                    <a:pt x="423" y="1475"/>
                    <a:pt x="387" y="1479"/>
                    <a:pt x="353" y="1488"/>
                  </a:cubicBezTo>
                  <a:cubicBezTo>
                    <a:pt x="202" y="1513"/>
                    <a:pt x="51" y="1639"/>
                    <a:pt x="26" y="1815"/>
                  </a:cubicBezTo>
                  <a:cubicBezTo>
                    <a:pt x="0" y="1941"/>
                    <a:pt x="51" y="2067"/>
                    <a:pt x="152" y="2143"/>
                  </a:cubicBezTo>
                  <a:cubicBezTo>
                    <a:pt x="209" y="2189"/>
                    <a:pt x="276" y="2203"/>
                    <a:pt x="342" y="2203"/>
                  </a:cubicBezTo>
                  <a:cubicBezTo>
                    <a:pt x="422" y="2203"/>
                    <a:pt x="500" y="2182"/>
                    <a:pt x="555" y="2168"/>
                  </a:cubicBezTo>
                  <a:cubicBezTo>
                    <a:pt x="706" y="2143"/>
                    <a:pt x="857" y="2067"/>
                    <a:pt x="983" y="1992"/>
                  </a:cubicBezTo>
                  <a:cubicBezTo>
                    <a:pt x="1336" y="2420"/>
                    <a:pt x="1487" y="2975"/>
                    <a:pt x="1412" y="3554"/>
                  </a:cubicBezTo>
                  <a:cubicBezTo>
                    <a:pt x="1387" y="3958"/>
                    <a:pt x="1235" y="4336"/>
                    <a:pt x="1009" y="4688"/>
                  </a:cubicBezTo>
                  <a:cubicBezTo>
                    <a:pt x="1059" y="4714"/>
                    <a:pt x="1135" y="4714"/>
                    <a:pt x="1185" y="4739"/>
                  </a:cubicBezTo>
                  <a:cubicBezTo>
                    <a:pt x="1412" y="4361"/>
                    <a:pt x="1563" y="3983"/>
                    <a:pt x="1588" y="3580"/>
                  </a:cubicBezTo>
                  <a:cubicBezTo>
                    <a:pt x="1664" y="2975"/>
                    <a:pt x="1513" y="2345"/>
                    <a:pt x="1160" y="1916"/>
                  </a:cubicBezTo>
                  <a:cubicBezTo>
                    <a:pt x="1613" y="1614"/>
                    <a:pt x="1941" y="1135"/>
                    <a:pt x="2017" y="631"/>
                  </a:cubicBezTo>
                  <a:cubicBezTo>
                    <a:pt x="2042" y="454"/>
                    <a:pt x="2067" y="278"/>
                    <a:pt x="2042" y="127"/>
                  </a:cubicBezTo>
                  <a:cubicBezTo>
                    <a:pt x="1966" y="76"/>
                    <a:pt x="1891" y="51"/>
                    <a:pt x="1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5"/>
            <p:cNvSpPr/>
            <p:nvPr/>
          </p:nvSpPr>
          <p:spPr>
            <a:xfrm>
              <a:off x="740677" y="1453168"/>
              <a:ext cx="60014" cy="69562"/>
            </a:xfrm>
            <a:custGeom>
              <a:avLst/>
              <a:gdLst/>
              <a:ahLst/>
              <a:cxnLst/>
              <a:rect l="l" t="t" r="r" b="b"/>
              <a:pathLst>
                <a:path w="2118" h="2455" extrusionOk="0">
                  <a:moveTo>
                    <a:pt x="1120" y="0"/>
                  </a:moveTo>
                  <a:cubicBezTo>
                    <a:pt x="1084" y="0"/>
                    <a:pt x="1052" y="24"/>
                    <a:pt x="1034" y="61"/>
                  </a:cubicBezTo>
                  <a:lnTo>
                    <a:pt x="1034" y="86"/>
                  </a:lnTo>
                  <a:cubicBezTo>
                    <a:pt x="1009" y="86"/>
                    <a:pt x="984" y="86"/>
                    <a:pt x="984" y="111"/>
                  </a:cubicBezTo>
                  <a:cubicBezTo>
                    <a:pt x="933" y="136"/>
                    <a:pt x="933" y="212"/>
                    <a:pt x="984" y="262"/>
                  </a:cubicBezTo>
                  <a:cubicBezTo>
                    <a:pt x="1009" y="287"/>
                    <a:pt x="1034" y="313"/>
                    <a:pt x="1084" y="313"/>
                  </a:cubicBezTo>
                  <a:cubicBezTo>
                    <a:pt x="1210" y="388"/>
                    <a:pt x="1286" y="565"/>
                    <a:pt x="1286" y="716"/>
                  </a:cubicBezTo>
                  <a:cubicBezTo>
                    <a:pt x="1311" y="943"/>
                    <a:pt x="1210" y="1170"/>
                    <a:pt x="1009" y="1346"/>
                  </a:cubicBezTo>
                  <a:cubicBezTo>
                    <a:pt x="821" y="1513"/>
                    <a:pt x="564" y="1611"/>
                    <a:pt x="280" y="1611"/>
                  </a:cubicBezTo>
                  <a:cubicBezTo>
                    <a:pt x="222" y="1611"/>
                    <a:pt x="162" y="1607"/>
                    <a:pt x="101" y="1598"/>
                  </a:cubicBezTo>
                  <a:cubicBezTo>
                    <a:pt x="51" y="1598"/>
                    <a:pt x="1" y="1623"/>
                    <a:pt x="1" y="1674"/>
                  </a:cubicBezTo>
                  <a:cubicBezTo>
                    <a:pt x="1" y="1724"/>
                    <a:pt x="26" y="1774"/>
                    <a:pt x="76" y="1774"/>
                  </a:cubicBezTo>
                  <a:cubicBezTo>
                    <a:pt x="152" y="1800"/>
                    <a:pt x="202" y="1800"/>
                    <a:pt x="278" y="1800"/>
                  </a:cubicBezTo>
                  <a:cubicBezTo>
                    <a:pt x="606" y="1800"/>
                    <a:pt x="908" y="1699"/>
                    <a:pt x="1135" y="1497"/>
                  </a:cubicBezTo>
                  <a:cubicBezTo>
                    <a:pt x="1362" y="1270"/>
                    <a:pt x="1488" y="993"/>
                    <a:pt x="1488" y="691"/>
                  </a:cubicBezTo>
                  <a:cubicBezTo>
                    <a:pt x="1488" y="615"/>
                    <a:pt x="1462" y="539"/>
                    <a:pt x="1437" y="464"/>
                  </a:cubicBezTo>
                  <a:lnTo>
                    <a:pt x="1437" y="464"/>
                  </a:lnTo>
                  <a:cubicBezTo>
                    <a:pt x="1714" y="716"/>
                    <a:pt x="1891" y="1069"/>
                    <a:pt x="1916" y="1371"/>
                  </a:cubicBezTo>
                  <a:cubicBezTo>
                    <a:pt x="1941" y="1825"/>
                    <a:pt x="1639" y="2178"/>
                    <a:pt x="1185" y="2253"/>
                  </a:cubicBezTo>
                  <a:cubicBezTo>
                    <a:pt x="1135" y="2278"/>
                    <a:pt x="1110" y="2329"/>
                    <a:pt x="1110" y="2379"/>
                  </a:cubicBezTo>
                  <a:cubicBezTo>
                    <a:pt x="1135" y="2404"/>
                    <a:pt x="1160" y="2455"/>
                    <a:pt x="1210" y="2455"/>
                  </a:cubicBezTo>
                  <a:lnTo>
                    <a:pt x="1236" y="2455"/>
                  </a:lnTo>
                  <a:cubicBezTo>
                    <a:pt x="1765" y="2354"/>
                    <a:pt x="2118" y="1900"/>
                    <a:pt x="2093" y="1371"/>
                  </a:cubicBezTo>
                  <a:cubicBezTo>
                    <a:pt x="2067" y="867"/>
                    <a:pt x="1689" y="313"/>
                    <a:pt x="1160" y="10"/>
                  </a:cubicBezTo>
                  <a:cubicBezTo>
                    <a:pt x="1147" y="3"/>
                    <a:pt x="1133" y="0"/>
                    <a:pt x="1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5"/>
            <p:cNvSpPr/>
            <p:nvPr/>
          </p:nvSpPr>
          <p:spPr>
            <a:xfrm>
              <a:off x="593562" y="1421007"/>
              <a:ext cx="60750" cy="68882"/>
            </a:xfrm>
            <a:custGeom>
              <a:avLst/>
              <a:gdLst/>
              <a:ahLst/>
              <a:cxnLst/>
              <a:rect l="l" t="t" r="r" b="b"/>
              <a:pathLst>
                <a:path w="2144" h="2431" extrusionOk="0">
                  <a:moveTo>
                    <a:pt x="1117" y="1"/>
                  </a:moveTo>
                  <a:cubicBezTo>
                    <a:pt x="1082" y="1"/>
                    <a:pt x="1052" y="18"/>
                    <a:pt x="1034" y="36"/>
                  </a:cubicBezTo>
                  <a:lnTo>
                    <a:pt x="1034" y="61"/>
                  </a:lnTo>
                  <a:cubicBezTo>
                    <a:pt x="1009" y="61"/>
                    <a:pt x="984" y="87"/>
                    <a:pt x="984" y="87"/>
                  </a:cubicBezTo>
                  <a:cubicBezTo>
                    <a:pt x="959" y="137"/>
                    <a:pt x="959" y="187"/>
                    <a:pt x="984" y="238"/>
                  </a:cubicBezTo>
                  <a:cubicBezTo>
                    <a:pt x="1009" y="288"/>
                    <a:pt x="1059" y="288"/>
                    <a:pt x="1085" y="313"/>
                  </a:cubicBezTo>
                  <a:cubicBezTo>
                    <a:pt x="1236" y="364"/>
                    <a:pt x="1311" y="540"/>
                    <a:pt x="1311" y="692"/>
                  </a:cubicBezTo>
                  <a:cubicBezTo>
                    <a:pt x="1311" y="944"/>
                    <a:pt x="1211" y="1170"/>
                    <a:pt x="1009" y="1347"/>
                  </a:cubicBezTo>
                  <a:cubicBezTo>
                    <a:pt x="810" y="1524"/>
                    <a:pt x="534" y="1604"/>
                    <a:pt x="231" y="1604"/>
                  </a:cubicBezTo>
                  <a:cubicBezTo>
                    <a:pt x="188" y="1604"/>
                    <a:pt x="145" y="1602"/>
                    <a:pt x="102" y="1599"/>
                  </a:cubicBezTo>
                  <a:cubicBezTo>
                    <a:pt x="92" y="1594"/>
                    <a:pt x="84" y="1592"/>
                    <a:pt x="76" y="1592"/>
                  </a:cubicBezTo>
                  <a:cubicBezTo>
                    <a:pt x="42" y="1592"/>
                    <a:pt x="21" y="1633"/>
                    <a:pt x="1" y="1674"/>
                  </a:cubicBezTo>
                  <a:cubicBezTo>
                    <a:pt x="1" y="1725"/>
                    <a:pt x="26" y="1775"/>
                    <a:pt x="76" y="1775"/>
                  </a:cubicBezTo>
                  <a:lnTo>
                    <a:pt x="303" y="1775"/>
                  </a:lnTo>
                  <a:cubicBezTo>
                    <a:pt x="606" y="1775"/>
                    <a:pt x="908" y="1674"/>
                    <a:pt x="1135" y="1473"/>
                  </a:cubicBezTo>
                  <a:cubicBezTo>
                    <a:pt x="1387" y="1271"/>
                    <a:pt x="1488" y="994"/>
                    <a:pt x="1488" y="692"/>
                  </a:cubicBezTo>
                  <a:cubicBezTo>
                    <a:pt x="1488" y="616"/>
                    <a:pt x="1463" y="515"/>
                    <a:pt x="1437" y="439"/>
                  </a:cubicBezTo>
                  <a:lnTo>
                    <a:pt x="1437" y="439"/>
                  </a:lnTo>
                  <a:cubicBezTo>
                    <a:pt x="1715" y="717"/>
                    <a:pt x="1916" y="1044"/>
                    <a:pt x="1916" y="1372"/>
                  </a:cubicBezTo>
                  <a:cubicBezTo>
                    <a:pt x="1942" y="1800"/>
                    <a:pt x="1639" y="2153"/>
                    <a:pt x="1211" y="2254"/>
                  </a:cubicBezTo>
                  <a:cubicBezTo>
                    <a:pt x="1160" y="2254"/>
                    <a:pt x="1135" y="2305"/>
                    <a:pt x="1135" y="2355"/>
                  </a:cubicBezTo>
                  <a:cubicBezTo>
                    <a:pt x="1135" y="2405"/>
                    <a:pt x="1185" y="2431"/>
                    <a:pt x="1236" y="2431"/>
                  </a:cubicBezTo>
                  <a:cubicBezTo>
                    <a:pt x="1790" y="2330"/>
                    <a:pt x="2143" y="1901"/>
                    <a:pt x="2118" y="1372"/>
                  </a:cubicBezTo>
                  <a:cubicBezTo>
                    <a:pt x="2093" y="843"/>
                    <a:pt x="1689" y="288"/>
                    <a:pt x="1160" y="11"/>
                  </a:cubicBezTo>
                  <a:cubicBezTo>
                    <a:pt x="1145" y="4"/>
                    <a:pt x="1131" y="1"/>
                    <a:pt x="1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8" name="Google Shape;2498;p35"/>
          <p:cNvSpPr txBox="1">
            <a:spLocks noGrp="1"/>
          </p:cNvSpPr>
          <p:nvPr>
            <p:ph type="ctrTitle"/>
          </p:nvPr>
        </p:nvSpPr>
        <p:spPr>
          <a:xfrm>
            <a:off x="1209267" y="1432274"/>
            <a:ext cx="6793841" cy="2414665"/>
          </a:xfrm>
          <a:prstGeom prst="rect">
            <a:avLst/>
          </a:prstGeom>
        </p:spPr>
        <p:txBody>
          <a:bodyPr spcFirstLastPara="1" wrap="square" lIns="91425" tIns="91425" rIns="91425" bIns="91425" anchor="b" anchorCtr="0">
            <a:noAutofit/>
          </a:bodyPr>
          <a:lstStyle/>
          <a:p>
            <a:pPr lvl="0">
              <a:lnSpc>
                <a:spcPct val="150000"/>
              </a:lnSpc>
            </a:pPr>
            <a:r>
              <a:rPr lang="en-US" sz="3500" b="1" smtClean="0">
                <a:latin typeface="+mj-lt"/>
              </a:rPr>
              <a:t>XIN CHÀO CÁC EM HỌC SINH! CHÀO MỪNG CÁC EM ĐẾN VỚI BÀI HỌC MỚI HÔM NAY</a:t>
            </a:r>
            <a:endParaRPr lang="en-US" sz="3500" b="1">
              <a:latin typeface="+mj-lt"/>
            </a:endParaRPr>
          </a:p>
        </p:txBody>
      </p:sp>
      <p:grpSp>
        <p:nvGrpSpPr>
          <p:cNvPr id="2500" name="Google Shape;2500;p35"/>
          <p:cNvGrpSpPr/>
          <p:nvPr/>
        </p:nvGrpSpPr>
        <p:grpSpPr>
          <a:xfrm>
            <a:off x="8219675" y="3873512"/>
            <a:ext cx="422202" cy="403335"/>
            <a:chOff x="769733" y="679996"/>
            <a:chExt cx="2363953" cy="2258315"/>
          </a:xfrm>
        </p:grpSpPr>
        <p:sp>
          <p:nvSpPr>
            <p:cNvPr id="2501" name="Google Shape;2501;p35"/>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5"/>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3" name="Google Shape;2503;p35"/>
          <p:cNvGrpSpPr/>
          <p:nvPr/>
        </p:nvGrpSpPr>
        <p:grpSpPr>
          <a:xfrm>
            <a:off x="713237" y="4848362"/>
            <a:ext cx="422202" cy="403335"/>
            <a:chOff x="769733" y="679996"/>
            <a:chExt cx="2363953" cy="2258315"/>
          </a:xfrm>
        </p:grpSpPr>
        <p:sp>
          <p:nvSpPr>
            <p:cNvPr id="2504" name="Google Shape;2504;p35"/>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5"/>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6" name="Google Shape;2506;p35"/>
          <p:cNvGrpSpPr/>
          <p:nvPr/>
        </p:nvGrpSpPr>
        <p:grpSpPr>
          <a:xfrm>
            <a:off x="6060512" y="4604012"/>
            <a:ext cx="422202" cy="403335"/>
            <a:chOff x="769733" y="679996"/>
            <a:chExt cx="2363953" cy="2258315"/>
          </a:xfrm>
        </p:grpSpPr>
        <p:sp>
          <p:nvSpPr>
            <p:cNvPr id="2507" name="Google Shape;2507;p35"/>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5"/>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9" name="Google Shape;2509;p35"/>
          <p:cNvGrpSpPr/>
          <p:nvPr/>
        </p:nvGrpSpPr>
        <p:grpSpPr>
          <a:xfrm rot="5555013">
            <a:off x="1274687" y="4193193"/>
            <a:ext cx="266183" cy="316220"/>
            <a:chOff x="6138148" y="674910"/>
            <a:chExt cx="413743" cy="491441"/>
          </a:xfrm>
        </p:grpSpPr>
        <p:sp>
          <p:nvSpPr>
            <p:cNvPr id="2510" name="Google Shape;2510;p35"/>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5"/>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5"/>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5"/>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5"/>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5"/>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5"/>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5"/>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8" name="Google Shape;2518;p35"/>
          <p:cNvSpPr/>
          <p:nvPr/>
        </p:nvSpPr>
        <p:spPr>
          <a:xfrm>
            <a:off x="2965324" y="468608"/>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5"/>
          <p:cNvSpPr/>
          <p:nvPr/>
        </p:nvSpPr>
        <p:spPr>
          <a:xfrm>
            <a:off x="1794349" y="4320508"/>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98"/>
                                        </p:tgtEl>
                                        <p:attrNameLst>
                                          <p:attrName>style.visibility</p:attrName>
                                        </p:attrNameLst>
                                      </p:cBhvr>
                                      <p:to>
                                        <p:strVal val="visible"/>
                                      </p:to>
                                    </p:set>
                                    <p:animEffect transition="in" filter="fade">
                                      <p:cBhvr>
                                        <p:cTn id="7" dur="500"/>
                                        <p:tgtEl>
                                          <p:spTgt spid="2498"/>
                                        </p:tgtEl>
                                      </p:cBhvr>
                                    </p:animEffect>
                                    <p:anim calcmode="lin" valueType="num">
                                      <p:cBhvr>
                                        <p:cTn id="8" dur="500" fill="hold"/>
                                        <p:tgtEl>
                                          <p:spTgt spid="2498"/>
                                        </p:tgtEl>
                                        <p:attrNameLst>
                                          <p:attrName>ppt_x</p:attrName>
                                        </p:attrNameLst>
                                      </p:cBhvr>
                                      <p:tavLst>
                                        <p:tav tm="0">
                                          <p:val>
                                            <p:strVal val="#ppt_x"/>
                                          </p:val>
                                        </p:tav>
                                        <p:tav tm="100000">
                                          <p:val>
                                            <p:strVal val="#ppt_x"/>
                                          </p:val>
                                        </p:tav>
                                      </p:tavLst>
                                    </p:anim>
                                    <p:anim calcmode="lin" valueType="num">
                                      <p:cBhvr>
                                        <p:cTn id="9" dur="500" fill="hold"/>
                                        <p:tgtEl>
                                          <p:spTgt spid="24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71"/>
                                        </p:tgtEl>
                                        <p:attrNameLst>
                                          <p:attrName>style.visibility</p:attrName>
                                        </p:attrNameLst>
                                      </p:cBhvr>
                                      <p:to>
                                        <p:strVal val="visible"/>
                                      </p:to>
                                    </p:set>
                                    <p:animEffect transition="in" filter="fade">
                                      <p:cBhvr>
                                        <p:cTn id="12" dur="500"/>
                                        <p:tgtEl>
                                          <p:spTgt spid="2471"/>
                                        </p:tgtEl>
                                      </p:cBhvr>
                                    </p:animEffect>
                                    <p:anim calcmode="lin" valueType="num">
                                      <p:cBhvr>
                                        <p:cTn id="13" dur="500" fill="hold"/>
                                        <p:tgtEl>
                                          <p:spTgt spid="2471"/>
                                        </p:tgtEl>
                                        <p:attrNameLst>
                                          <p:attrName>ppt_x</p:attrName>
                                        </p:attrNameLst>
                                      </p:cBhvr>
                                      <p:tavLst>
                                        <p:tav tm="0">
                                          <p:val>
                                            <p:strVal val="#ppt_x"/>
                                          </p:val>
                                        </p:tav>
                                        <p:tav tm="100000">
                                          <p:val>
                                            <p:strVal val="#ppt_x"/>
                                          </p:val>
                                        </p:tav>
                                      </p:tavLst>
                                    </p:anim>
                                    <p:anim calcmode="lin" valueType="num">
                                      <p:cBhvr>
                                        <p:cTn id="14" dur="500" fill="hold"/>
                                        <p:tgtEl>
                                          <p:spTgt spid="24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32958724284193922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424990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9"/>
        <p:cNvGrpSpPr/>
        <p:nvPr/>
      </p:nvGrpSpPr>
      <p:grpSpPr>
        <a:xfrm>
          <a:off x="0" y="0"/>
          <a:ext cx="0" cy="0"/>
          <a:chOff x="0" y="0"/>
          <a:chExt cx="0" cy="0"/>
        </a:xfrm>
      </p:grpSpPr>
      <p:sp>
        <p:nvSpPr>
          <p:cNvPr id="14" name="Google Shape;2577;p39"/>
          <p:cNvSpPr txBox="1">
            <a:spLocks noGrp="1"/>
          </p:cNvSpPr>
          <p:nvPr>
            <p:ph type="title"/>
          </p:nvPr>
        </p:nvSpPr>
        <p:spPr>
          <a:xfrm>
            <a:off x="899204" y="2770914"/>
            <a:ext cx="7524125" cy="1143900"/>
          </a:xfrm>
          <a:prstGeom prst="rect">
            <a:avLst/>
          </a:prstGeom>
        </p:spPr>
        <p:txBody>
          <a:bodyPr spcFirstLastPara="1" wrap="square" lIns="91425" tIns="91425" rIns="91425" bIns="91425" anchor="ctr" anchorCtr="0">
            <a:noAutofit/>
          </a:bodyPr>
          <a:lstStyle/>
          <a:p>
            <a:pPr>
              <a:spcAft>
                <a:spcPts val="1600"/>
              </a:spcAft>
            </a:pPr>
            <a:r>
              <a:rPr lang="vi-VN" sz="5400" b="1">
                <a:solidFill>
                  <a:schemeClr val="tx1">
                    <a:lumMod val="10000"/>
                  </a:schemeClr>
                </a:solidFill>
                <a:latin typeface="+mn-lt"/>
              </a:rPr>
              <a:t>Đ</a:t>
            </a:r>
            <a:r>
              <a:rPr lang="en-US" sz="5400" b="1">
                <a:solidFill>
                  <a:schemeClr val="tx1">
                    <a:lumMod val="10000"/>
                  </a:schemeClr>
                </a:solidFill>
                <a:latin typeface="+mn-lt"/>
              </a:rPr>
              <a:t>ỌC HIỂU</a:t>
            </a:r>
          </a:p>
        </p:txBody>
      </p:sp>
      <p:sp>
        <p:nvSpPr>
          <p:cNvPr id="15" name="Google Shape;2578;p39"/>
          <p:cNvSpPr txBox="1">
            <a:spLocks noGrp="1"/>
          </p:cNvSpPr>
          <p:nvPr>
            <p:ph type="title" idx="2"/>
          </p:nvPr>
        </p:nvSpPr>
        <p:spPr>
          <a:xfrm>
            <a:off x="3698869" y="1257864"/>
            <a:ext cx="2175900" cy="13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b="1" smtClean="0">
                <a:latin typeface="+mj-lt"/>
              </a:rPr>
              <a:t>02</a:t>
            </a:r>
            <a:endParaRPr sz="7200" b="1">
              <a:latin typeface="+mj-lt"/>
            </a:endParaRPr>
          </a:p>
        </p:txBody>
      </p:sp>
      <p:grpSp>
        <p:nvGrpSpPr>
          <p:cNvPr id="16" name="Google Shape;2612;p41"/>
          <p:cNvGrpSpPr/>
          <p:nvPr/>
        </p:nvGrpSpPr>
        <p:grpSpPr>
          <a:xfrm rot="-1351189">
            <a:off x="6397629" y="3336730"/>
            <a:ext cx="1484514" cy="1156167"/>
            <a:chOff x="1295391" y="1459591"/>
            <a:chExt cx="4265367" cy="3321948"/>
          </a:xfrm>
        </p:grpSpPr>
        <p:sp>
          <p:nvSpPr>
            <p:cNvPr id="17" name="Google Shape;2613;p41"/>
            <p:cNvSpPr/>
            <p:nvPr/>
          </p:nvSpPr>
          <p:spPr>
            <a:xfrm>
              <a:off x="1295391" y="1459591"/>
              <a:ext cx="4265367" cy="3321948"/>
            </a:xfrm>
            <a:custGeom>
              <a:avLst/>
              <a:gdLst/>
              <a:ahLst/>
              <a:cxnLst/>
              <a:rect l="l" t="t" r="r" b="b"/>
              <a:pathLst>
                <a:path w="23908" h="18620" extrusionOk="0">
                  <a:moveTo>
                    <a:pt x="12240" y="143"/>
                  </a:moveTo>
                  <a:cubicBezTo>
                    <a:pt x="12452" y="143"/>
                    <a:pt x="12679" y="210"/>
                    <a:pt x="12892" y="340"/>
                  </a:cubicBezTo>
                  <a:cubicBezTo>
                    <a:pt x="13172" y="510"/>
                    <a:pt x="13416" y="790"/>
                    <a:pt x="13684" y="1193"/>
                  </a:cubicBezTo>
                  <a:cubicBezTo>
                    <a:pt x="13952" y="1607"/>
                    <a:pt x="14159" y="2058"/>
                    <a:pt x="14317" y="2545"/>
                  </a:cubicBezTo>
                  <a:cubicBezTo>
                    <a:pt x="13416" y="2765"/>
                    <a:pt x="12307" y="3118"/>
                    <a:pt x="11259" y="3630"/>
                  </a:cubicBezTo>
                  <a:cubicBezTo>
                    <a:pt x="11198" y="3313"/>
                    <a:pt x="11149" y="2996"/>
                    <a:pt x="11113" y="2667"/>
                  </a:cubicBezTo>
                  <a:lnTo>
                    <a:pt x="11100" y="2667"/>
                  </a:lnTo>
                  <a:cubicBezTo>
                    <a:pt x="11052" y="2228"/>
                    <a:pt x="11015" y="1717"/>
                    <a:pt x="11137" y="1241"/>
                  </a:cubicBezTo>
                  <a:cubicBezTo>
                    <a:pt x="11259" y="754"/>
                    <a:pt x="11527" y="364"/>
                    <a:pt x="11880" y="218"/>
                  </a:cubicBezTo>
                  <a:cubicBezTo>
                    <a:pt x="11990" y="167"/>
                    <a:pt x="12112" y="143"/>
                    <a:pt x="12240" y="143"/>
                  </a:cubicBezTo>
                  <a:close/>
                  <a:moveTo>
                    <a:pt x="20829" y="1933"/>
                  </a:moveTo>
                  <a:cubicBezTo>
                    <a:pt x="21065" y="1933"/>
                    <a:pt x="21295" y="1973"/>
                    <a:pt x="21507" y="2058"/>
                  </a:cubicBezTo>
                  <a:cubicBezTo>
                    <a:pt x="22068" y="2277"/>
                    <a:pt x="22555" y="2777"/>
                    <a:pt x="22945" y="3532"/>
                  </a:cubicBezTo>
                  <a:cubicBezTo>
                    <a:pt x="23189" y="4020"/>
                    <a:pt x="23347" y="4495"/>
                    <a:pt x="23420" y="4958"/>
                  </a:cubicBezTo>
                  <a:cubicBezTo>
                    <a:pt x="23530" y="5738"/>
                    <a:pt x="23408" y="6603"/>
                    <a:pt x="23043" y="7615"/>
                  </a:cubicBezTo>
                  <a:cubicBezTo>
                    <a:pt x="22848" y="8163"/>
                    <a:pt x="22592" y="8711"/>
                    <a:pt x="22336" y="9247"/>
                  </a:cubicBezTo>
                  <a:cubicBezTo>
                    <a:pt x="22202" y="9540"/>
                    <a:pt x="22055" y="9857"/>
                    <a:pt x="21921" y="10161"/>
                  </a:cubicBezTo>
                  <a:cubicBezTo>
                    <a:pt x="21800" y="10417"/>
                    <a:pt x="21690" y="10746"/>
                    <a:pt x="21690" y="11075"/>
                  </a:cubicBezTo>
                  <a:lnTo>
                    <a:pt x="19533" y="7432"/>
                  </a:lnTo>
                  <a:lnTo>
                    <a:pt x="19484" y="7334"/>
                  </a:lnTo>
                  <a:lnTo>
                    <a:pt x="19058" y="6615"/>
                  </a:lnTo>
                  <a:lnTo>
                    <a:pt x="18997" y="6518"/>
                  </a:lnTo>
                  <a:lnTo>
                    <a:pt x="18156" y="5092"/>
                  </a:lnTo>
                  <a:lnTo>
                    <a:pt x="18193" y="5092"/>
                  </a:lnTo>
                  <a:cubicBezTo>
                    <a:pt x="18132" y="4288"/>
                    <a:pt x="18400" y="3483"/>
                    <a:pt x="18912" y="2862"/>
                  </a:cubicBezTo>
                  <a:cubicBezTo>
                    <a:pt x="19410" y="2273"/>
                    <a:pt x="20145" y="1933"/>
                    <a:pt x="20829" y="1933"/>
                  </a:cubicBezTo>
                  <a:close/>
                  <a:moveTo>
                    <a:pt x="12237" y="1"/>
                  </a:moveTo>
                  <a:cubicBezTo>
                    <a:pt x="12091" y="1"/>
                    <a:pt x="11949" y="28"/>
                    <a:pt x="11819" y="84"/>
                  </a:cubicBezTo>
                  <a:cubicBezTo>
                    <a:pt x="11429" y="254"/>
                    <a:pt x="11125" y="669"/>
                    <a:pt x="10991" y="1217"/>
                  </a:cubicBezTo>
                  <a:cubicBezTo>
                    <a:pt x="10881" y="1704"/>
                    <a:pt x="10918" y="2228"/>
                    <a:pt x="10966" y="2679"/>
                  </a:cubicBezTo>
                  <a:cubicBezTo>
                    <a:pt x="11003" y="3020"/>
                    <a:pt x="11064" y="3362"/>
                    <a:pt x="11125" y="3691"/>
                  </a:cubicBezTo>
                  <a:cubicBezTo>
                    <a:pt x="10052" y="4239"/>
                    <a:pt x="9041" y="4970"/>
                    <a:pt x="8322" y="5933"/>
                  </a:cubicBezTo>
                  <a:lnTo>
                    <a:pt x="9870" y="11270"/>
                  </a:lnTo>
                  <a:lnTo>
                    <a:pt x="9894" y="11368"/>
                  </a:lnTo>
                  <a:lnTo>
                    <a:pt x="10016" y="11807"/>
                  </a:lnTo>
                  <a:lnTo>
                    <a:pt x="10040" y="11904"/>
                  </a:lnTo>
                  <a:lnTo>
                    <a:pt x="10442" y="13257"/>
                  </a:lnTo>
                  <a:lnTo>
                    <a:pt x="3021" y="11136"/>
                  </a:lnTo>
                  <a:lnTo>
                    <a:pt x="2351" y="9101"/>
                  </a:lnTo>
                  <a:cubicBezTo>
                    <a:pt x="2334" y="9060"/>
                    <a:pt x="2290" y="9030"/>
                    <a:pt x="2244" y="9030"/>
                  </a:cubicBezTo>
                  <a:cubicBezTo>
                    <a:pt x="2222" y="9030"/>
                    <a:pt x="2200" y="9037"/>
                    <a:pt x="2180" y="9052"/>
                  </a:cubicBezTo>
                  <a:cubicBezTo>
                    <a:pt x="1754" y="9418"/>
                    <a:pt x="243" y="10783"/>
                    <a:pt x="11" y="12647"/>
                  </a:cubicBezTo>
                  <a:cubicBezTo>
                    <a:pt x="0" y="12703"/>
                    <a:pt x="50" y="12759"/>
                    <a:pt x="105" y="12759"/>
                  </a:cubicBezTo>
                  <a:cubicBezTo>
                    <a:pt x="110" y="12759"/>
                    <a:pt x="116" y="12758"/>
                    <a:pt x="121" y="12757"/>
                  </a:cubicBezTo>
                  <a:lnTo>
                    <a:pt x="2302" y="12525"/>
                  </a:lnTo>
                  <a:lnTo>
                    <a:pt x="10759" y="16571"/>
                  </a:lnTo>
                  <a:lnTo>
                    <a:pt x="11490" y="16925"/>
                  </a:lnTo>
                  <a:lnTo>
                    <a:pt x="11978" y="18618"/>
                  </a:lnTo>
                  <a:cubicBezTo>
                    <a:pt x="11978" y="18618"/>
                    <a:pt x="11998" y="18619"/>
                    <a:pt x="12038" y="18619"/>
                  </a:cubicBezTo>
                  <a:cubicBezTo>
                    <a:pt x="12680" y="18619"/>
                    <a:pt x="18290" y="18468"/>
                    <a:pt x="22994" y="13305"/>
                  </a:cubicBezTo>
                  <a:lnTo>
                    <a:pt x="21982" y="11587"/>
                  </a:lnTo>
                  <a:lnTo>
                    <a:pt x="22165" y="11453"/>
                  </a:lnTo>
                  <a:cubicBezTo>
                    <a:pt x="21982" y="11222"/>
                    <a:pt x="22007" y="10856"/>
                    <a:pt x="22250" y="10308"/>
                  </a:cubicBezTo>
                  <a:cubicBezTo>
                    <a:pt x="22385" y="10003"/>
                    <a:pt x="22531" y="9698"/>
                    <a:pt x="22665" y="9406"/>
                  </a:cubicBezTo>
                  <a:cubicBezTo>
                    <a:pt x="22921" y="8870"/>
                    <a:pt x="23177" y="8309"/>
                    <a:pt x="23396" y="7736"/>
                  </a:cubicBezTo>
                  <a:cubicBezTo>
                    <a:pt x="23774" y="6676"/>
                    <a:pt x="23908" y="5750"/>
                    <a:pt x="23786" y="4909"/>
                  </a:cubicBezTo>
                  <a:cubicBezTo>
                    <a:pt x="23713" y="4410"/>
                    <a:pt x="23542" y="3886"/>
                    <a:pt x="23274" y="3374"/>
                  </a:cubicBezTo>
                  <a:cubicBezTo>
                    <a:pt x="22848" y="2521"/>
                    <a:pt x="22299" y="1972"/>
                    <a:pt x="21641" y="1717"/>
                  </a:cubicBezTo>
                  <a:cubicBezTo>
                    <a:pt x="21381" y="1614"/>
                    <a:pt x="21102" y="1564"/>
                    <a:pt x="20819" y="1564"/>
                  </a:cubicBezTo>
                  <a:cubicBezTo>
                    <a:pt x="20030" y="1564"/>
                    <a:pt x="19205" y="1949"/>
                    <a:pt x="18631" y="2630"/>
                  </a:cubicBezTo>
                  <a:cubicBezTo>
                    <a:pt x="18180" y="3167"/>
                    <a:pt x="17900" y="3849"/>
                    <a:pt x="17839" y="4544"/>
                  </a:cubicBezTo>
                  <a:lnTo>
                    <a:pt x="16426" y="2155"/>
                  </a:lnTo>
                  <a:cubicBezTo>
                    <a:pt x="16426" y="2155"/>
                    <a:pt x="15609" y="2241"/>
                    <a:pt x="14464" y="2509"/>
                  </a:cubicBezTo>
                  <a:cubicBezTo>
                    <a:pt x="14293" y="2009"/>
                    <a:pt x="14074" y="1546"/>
                    <a:pt x="13793" y="1119"/>
                  </a:cubicBezTo>
                  <a:cubicBezTo>
                    <a:pt x="13525" y="693"/>
                    <a:pt x="13257" y="400"/>
                    <a:pt x="12965" y="218"/>
                  </a:cubicBezTo>
                  <a:cubicBezTo>
                    <a:pt x="12730" y="74"/>
                    <a:pt x="12477" y="1"/>
                    <a:pt x="12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14;p41"/>
            <p:cNvSpPr/>
            <p:nvPr/>
          </p:nvSpPr>
          <p:spPr>
            <a:xfrm>
              <a:off x="1305918" y="3100609"/>
              <a:ext cx="411229" cy="600341"/>
            </a:xfrm>
            <a:custGeom>
              <a:avLst/>
              <a:gdLst/>
              <a:ahLst/>
              <a:cxnLst/>
              <a:rect l="l" t="t" r="r" b="b"/>
              <a:pathLst>
                <a:path w="2305" h="3365" extrusionOk="0">
                  <a:moveTo>
                    <a:pt x="2194" y="1"/>
                  </a:moveTo>
                  <a:cubicBezTo>
                    <a:pt x="659" y="915"/>
                    <a:pt x="1" y="3364"/>
                    <a:pt x="25" y="3364"/>
                  </a:cubicBezTo>
                  <a:cubicBezTo>
                    <a:pt x="25" y="3364"/>
                    <a:pt x="1037" y="2986"/>
                    <a:pt x="1670" y="1829"/>
                  </a:cubicBezTo>
                  <a:cubicBezTo>
                    <a:pt x="2304" y="683"/>
                    <a:pt x="2194" y="1"/>
                    <a:pt x="2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15;p41"/>
            <p:cNvSpPr/>
            <p:nvPr/>
          </p:nvSpPr>
          <p:spPr>
            <a:xfrm>
              <a:off x="2695184" y="4010323"/>
              <a:ext cx="289377" cy="190539"/>
            </a:xfrm>
            <a:custGeom>
              <a:avLst/>
              <a:gdLst/>
              <a:ahLst/>
              <a:cxnLst/>
              <a:rect l="l" t="t" r="r" b="b"/>
              <a:pathLst>
                <a:path w="1622" h="1068" extrusionOk="0">
                  <a:moveTo>
                    <a:pt x="455" y="0"/>
                  </a:moveTo>
                  <a:cubicBezTo>
                    <a:pt x="388" y="0"/>
                    <a:pt x="326" y="10"/>
                    <a:pt x="269" y="32"/>
                  </a:cubicBezTo>
                  <a:cubicBezTo>
                    <a:pt x="208" y="56"/>
                    <a:pt x="159" y="81"/>
                    <a:pt x="110" y="129"/>
                  </a:cubicBezTo>
                  <a:cubicBezTo>
                    <a:pt x="1" y="264"/>
                    <a:pt x="37" y="471"/>
                    <a:pt x="159" y="605"/>
                  </a:cubicBezTo>
                  <a:cubicBezTo>
                    <a:pt x="269" y="739"/>
                    <a:pt x="439" y="800"/>
                    <a:pt x="598" y="861"/>
                  </a:cubicBezTo>
                  <a:cubicBezTo>
                    <a:pt x="695" y="897"/>
                    <a:pt x="781" y="934"/>
                    <a:pt x="878" y="970"/>
                  </a:cubicBezTo>
                  <a:cubicBezTo>
                    <a:pt x="1000" y="1019"/>
                    <a:pt x="1134" y="1068"/>
                    <a:pt x="1268" y="1068"/>
                  </a:cubicBezTo>
                  <a:cubicBezTo>
                    <a:pt x="1414" y="1056"/>
                    <a:pt x="1548" y="983"/>
                    <a:pt x="1597" y="848"/>
                  </a:cubicBezTo>
                  <a:cubicBezTo>
                    <a:pt x="1621" y="763"/>
                    <a:pt x="1597" y="653"/>
                    <a:pt x="1536" y="568"/>
                  </a:cubicBezTo>
                  <a:cubicBezTo>
                    <a:pt x="1475" y="495"/>
                    <a:pt x="1402" y="434"/>
                    <a:pt x="1329" y="373"/>
                  </a:cubicBezTo>
                  <a:cubicBezTo>
                    <a:pt x="1129" y="203"/>
                    <a:pt x="757" y="0"/>
                    <a:pt x="4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16;p41"/>
            <p:cNvSpPr/>
            <p:nvPr/>
          </p:nvSpPr>
          <p:spPr>
            <a:xfrm>
              <a:off x="2523555" y="3948771"/>
              <a:ext cx="132200" cy="108293"/>
            </a:xfrm>
            <a:custGeom>
              <a:avLst/>
              <a:gdLst/>
              <a:ahLst/>
              <a:cxnLst/>
              <a:rect l="l" t="t" r="r" b="b"/>
              <a:pathLst>
                <a:path w="741" h="607" extrusionOk="0">
                  <a:moveTo>
                    <a:pt x="356" y="1"/>
                  </a:moveTo>
                  <a:cubicBezTo>
                    <a:pt x="331" y="1"/>
                    <a:pt x="306" y="4"/>
                    <a:pt x="280" y="11"/>
                  </a:cubicBezTo>
                  <a:cubicBezTo>
                    <a:pt x="0" y="97"/>
                    <a:pt x="0" y="511"/>
                    <a:pt x="280" y="596"/>
                  </a:cubicBezTo>
                  <a:cubicBezTo>
                    <a:pt x="304" y="604"/>
                    <a:pt x="329" y="607"/>
                    <a:pt x="354" y="607"/>
                  </a:cubicBezTo>
                  <a:cubicBezTo>
                    <a:pt x="457" y="607"/>
                    <a:pt x="560" y="550"/>
                    <a:pt x="609" y="462"/>
                  </a:cubicBezTo>
                  <a:cubicBezTo>
                    <a:pt x="741" y="276"/>
                    <a:pt x="577" y="1"/>
                    <a:pt x="3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17;p41"/>
            <p:cNvSpPr/>
            <p:nvPr/>
          </p:nvSpPr>
          <p:spPr>
            <a:xfrm>
              <a:off x="3197403" y="3976782"/>
              <a:ext cx="185009" cy="519879"/>
            </a:xfrm>
            <a:custGeom>
              <a:avLst/>
              <a:gdLst/>
              <a:ahLst/>
              <a:cxnLst/>
              <a:rect l="l" t="t" r="r" b="b"/>
              <a:pathLst>
                <a:path w="1037" h="2914" extrusionOk="0">
                  <a:moveTo>
                    <a:pt x="1" y="1"/>
                  </a:moveTo>
                  <a:lnTo>
                    <a:pt x="98" y="2462"/>
                  </a:lnTo>
                  <a:lnTo>
                    <a:pt x="1036" y="291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18;p41"/>
            <p:cNvSpPr/>
            <p:nvPr/>
          </p:nvSpPr>
          <p:spPr>
            <a:xfrm>
              <a:off x="2810435" y="1873681"/>
              <a:ext cx="1404602" cy="640126"/>
            </a:xfrm>
            <a:custGeom>
              <a:avLst/>
              <a:gdLst/>
              <a:ahLst/>
              <a:cxnLst/>
              <a:rect l="l" t="t" r="r" b="b"/>
              <a:pathLst>
                <a:path w="7873" h="3588" extrusionOk="0">
                  <a:moveTo>
                    <a:pt x="7679" y="0"/>
                  </a:moveTo>
                  <a:cubicBezTo>
                    <a:pt x="7308" y="0"/>
                    <a:pt x="6321" y="116"/>
                    <a:pt x="4059" y="955"/>
                  </a:cubicBezTo>
                  <a:cubicBezTo>
                    <a:pt x="1219" y="2016"/>
                    <a:pt x="183" y="3332"/>
                    <a:pt x="25" y="3551"/>
                  </a:cubicBezTo>
                  <a:cubicBezTo>
                    <a:pt x="1" y="3575"/>
                    <a:pt x="1" y="3588"/>
                    <a:pt x="1" y="3588"/>
                  </a:cubicBezTo>
                  <a:cubicBezTo>
                    <a:pt x="1" y="3588"/>
                    <a:pt x="1536" y="3368"/>
                    <a:pt x="3973" y="2381"/>
                  </a:cubicBezTo>
                  <a:cubicBezTo>
                    <a:pt x="6423" y="1382"/>
                    <a:pt x="7873" y="17"/>
                    <a:pt x="7873" y="17"/>
                  </a:cubicBezTo>
                  <a:cubicBezTo>
                    <a:pt x="7873" y="17"/>
                    <a:pt x="7820" y="0"/>
                    <a:pt x="76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19;p41"/>
            <p:cNvSpPr/>
            <p:nvPr/>
          </p:nvSpPr>
          <p:spPr>
            <a:xfrm>
              <a:off x="3384375" y="2620150"/>
              <a:ext cx="293659" cy="291518"/>
            </a:xfrm>
            <a:custGeom>
              <a:avLst/>
              <a:gdLst/>
              <a:ahLst/>
              <a:cxnLst/>
              <a:rect l="l" t="t" r="r" b="b"/>
              <a:pathLst>
                <a:path w="1646" h="1634" extrusionOk="0">
                  <a:moveTo>
                    <a:pt x="829" y="1"/>
                  </a:moveTo>
                  <a:cubicBezTo>
                    <a:pt x="378" y="1"/>
                    <a:pt x="1" y="366"/>
                    <a:pt x="1" y="817"/>
                  </a:cubicBezTo>
                  <a:cubicBezTo>
                    <a:pt x="1" y="1268"/>
                    <a:pt x="378" y="1634"/>
                    <a:pt x="829" y="1634"/>
                  </a:cubicBezTo>
                  <a:cubicBezTo>
                    <a:pt x="1280" y="1634"/>
                    <a:pt x="1646" y="1268"/>
                    <a:pt x="1646" y="817"/>
                  </a:cubicBezTo>
                  <a:cubicBezTo>
                    <a:pt x="1646" y="366"/>
                    <a:pt x="1280" y="1"/>
                    <a:pt x="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20;p41"/>
            <p:cNvSpPr/>
            <p:nvPr/>
          </p:nvSpPr>
          <p:spPr>
            <a:xfrm>
              <a:off x="3421306" y="3589810"/>
              <a:ext cx="185009" cy="328448"/>
            </a:xfrm>
            <a:custGeom>
              <a:avLst/>
              <a:gdLst/>
              <a:ahLst/>
              <a:cxnLst/>
              <a:rect l="l" t="t" r="r" b="b"/>
              <a:pathLst>
                <a:path w="1037" h="1841" extrusionOk="0">
                  <a:moveTo>
                    <a:pt x="805" y="1"/>
                  </a:moveTo>
                  <a:cubicBezTo>
                    <a:pt x="245" y="415"/>
                    <a:pt x="1" y="1183"/>
                    <a:pt x="184" y="1841"/>
                  </a:cubicBezTo>
                  <a:cubicBezTo>
                    <a:pt x="537" y="1719"/>
                    <a:pt x="842" y="1439"/>
                    <a:pt x="939" y="1085"/>
                  </a:cubicBezTo>
                  <a:cubicBezTo>
                    <a:pt x="1037" y="720"/>
                    <a:pt x="976" y="330"/>
                    <a:pt x="8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21;p41"/>
            <p:cNvSpPr/>
            <p:nvPr/>
          </p:nvSpPr>
          <p:spPr>
            <a:xfrm>
              <a:off x="4217007" y="3215862"/>
              <a:ext cx="185009" cy="328448"/>
            </a:xfrm>
            <a:custGeom>
              <a:avLst/>
              <a:gdLst/>
              <a:ahLst/>
              <a:cxnLst/>
              <a:rect l="l" t="t" r="r" b="b"/>
              <a:pathLst>
                <a:path w="1037" h="1841" extrusionOk="0">
                  <a:moveTo>
                    <a:pt x="805" y="1"/>
                  </a:moveTo>
                  <a:cubicBezTo>
                    <a:pt x="245" y="415"/>
                    <a:pt x="1" y="1183"/>
                    <a:pt x="184" y="1841"/>
                  </a:cubicBezTo>
                  <a:cubicBezTo>
                    <a:pt x="537" y="1719"/>
                    <a:pt x="842" y="1451"/>
                    <a:pt x="939" y="1085"/>
                  </a:cubicBezTo>
                  <a:cubicBezTo>
                    <a:pt x="1037" y="720"/>
                    <a:pt x="976" y="330"/>
                    <a:pt x="8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22;p41"/>
            <p:cNvSpPr/>
            <p:nvPr/>
          </p:nvSpPr>
          <p:spPr>
            <a:xfrm>
              <a:off x="3910501" y="3625135"/>
              <a:ext cx="306682" cy="180370"/>
            </a:xfrm>
            <a:custGeom>
              <a:avLst/>
              <a:gdLst/>
              <a:ahLst/>
              <a:cxnLst/>
              <a:rect l="l" t="t" r="r" b="b"/>
              <a:pathLst>
                <a:path w="1719" h="1011" extrusionOk="0">
                  <a:moveTo>
                    <a:pt x="171" y="1"/>
                  </a:moveTo>
                  <a:cubicBezTo>
                    <a:pt x="114" y="1"/>
                    <a:pt x="57" y="4"/>
                    <a:pt x="1" y="10"/>
                  </a:cubicBezTo>
                  <a:cubicBezTo>
                    <a:pt x="62" y="387"/>
                    <a:pt x="281" y="729"/>
                    <a:pt x="622" y="887"/>
                  </a:cubicBezTo>
                  <a:cubicBezTo>
                    <a:pt x="804" y="972"/>
                    <a:pt x="1003" y="1011"/>
                    <a:pt x="1203" y="1011"/>
                  </a:cubicBezTo>
                  <a:cubicBezTo>
                    <a:pt x="1378" y="1011"/>
                    <a:pt x="1554" y="981"/>
                    <a:pt x="1719" y="924"/>
                  </a:cubicBezTo>
                  <a:cubicBezTo>
                    <a:pt x="1428" y="365"/>
                    <a:pt x="799" y="1"/>
                    <a:pt x="1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23;p41"/>
            <p:cNvSpPr/>
            <p:nvPr/>
          </p:nvSpPr>
          <p:spPr>
            <a:xfrm>
              <a:off x="4575786" y="3153418"/>
              <a:ext cx="304542" cy="180370"/>
            </a:xfrm>
            <a:custGeom>
              <a:avLst/>
              <a:gdLst/>
              <a:ahLst/>
              <a:cxnLst/>
              <a:rect l="l" t="t" r="r" b="b"/>
              <a:pathLst>
                <a:path w="1707" h="1011" extrusionOk="0">
                  <a:moveTo>
                    <a:pt x="170" y="0"/>
                  </a:moveTo>
                  <a:cubicBezTo>
                    <a:pt x="114" y="0"/>
                    <a:pt x="57" y="3"/>
                    <a:pt x="1" y="9"/>
                  </a:cubicBezTo>
                  <a:cubicBezTo>
                    <a:pt x="61" y="375"/>
                    <a:pt x="269" y="728"/>
                    <a:pt x="610" y="887"/>
                  </a:cubicBezTo>
                  <a:cubicBezTo>
                    <a:pt x="792" y="971"/>
                    <a:pt x="991" y="1011"/>
                    <a:pt x="1190" y="1011"/>
                  </a:cubicBezTo>
                  <a:cubicBezTo>
                    <a:pt x="1366" y="1011"/>
                    <a:pt x="1541" y="980"/>
                    <a:pt x="1707" y="923"/>
                  </a:cubicBezTo>
                  <a:cubicBezTo>
                    <a:pt x="1416" y="364"/>
                    <a:pt x="797" y="0"/>
                    <a:pt x="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24;p41"/>
            <p:cNvSpPr/>
            <p:nvPr/>
          </p:nvSpPr>
          <p:spPr>
            <a:xfrm>
              <a:off x="3082151" y="2768052"/>
              <a:ext cx="1700402" cy="815322"/>
            </a:xfrm>
            <a:custGeom>
              <a:avLst/>
              <a:gdLst/>
              <a:ahLst/>
              <a:cxnLst/>
              <a:rect l="l" t="t" r="r" b="b"/>
              <a:pathLst>
                <a:path w="9531" h="4570" extrusionOk="0">
                  <a:moveTo>
                    <a:pt x="9469" y="0"/>
                  </a:moveTo>
                  <a:cubicBezTo>
                    <a:pt x="6776" y="2255"/>
                    <a:pt x="3449" y="3814"/>
                    <a:pt x="1" y="4473"/>
                  </a:cubicBezTo>
                  <a:lnTo>
                    <a:pt x="37" y="4570"/>
                  </a:lnTo>
                  <a:cubicBezTo>
                    <a:pt x="3486" y="3912"/>
                    <a:pt x="6813" y="2340"/>
                    <a:pt x="9518" y="98"/>
                  </a:cubicBezTo>
                  <a:lnTo>
                    <a:pt x="9530" y="98"/>
                  </a:lnTo>
                  <a:lnTo>
                    <a:pt x="94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25;p41"/>
            <p:cNvSpPr/>
            <p:nvPr/>
          </p:nvSpPr>
          <p:spPr>
            <a:xfrm>
              <a:off x="3056104" y="2622291"/>
              <a:ext cx="1639387" cy="867596"/>
            </a:xfrm>
            <a:custGeom>
              <a:avLst/>
              <a:gdLst/>
              <a:ahLst/>
              <a:cxnLst/>
              <a:rect l="l" t="t" r="r" b="b"/>
              <a:pathLst>
                <a:path w="9189" h="4863" extrusionOk="0">
                  <a:moveTo>
                    <a:pt x="9128" y="1"/>
                  </a:moveTo>
                  <a:cubicBezTo>
                    <a:pt x="6423" y="2121"/>
                    <a:pt x="3291" y="3754"/>
                    <a:pt x="1" y="4753"/>
                  </a:cubicBezTo>
                  <a:lnTo>
                    <a:pt x="25" y="4863"/>
                  </a:lnTo>
                  <a:cubicBezTo>
                    <a:pt x="3327" y="3852"/>
                    <a:pt x="6471" y="2219"/>
                    <a:pt x="9189" y="98"/>
                  </a:cubicBezTo>
                  <a:lnTo>
                    <a:pt x="91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2626;p41"/>
          <p:cNvGrpSpPr/>
          <p:nvPr/>
        </p:nvGrpSpPr>
        <p:grpSpPr>
          <a:xfrm rot="238103" flipH="1">
            <a:off x="6753890" y="2535268"/>
            <a:ext cx="1289624" cy="835567"/>
            <a:chOff x="475604" y="748618"/>
            <a:chExt cx="1194774" cy="774112"/>
          </a:xfrm>
        </p:grpSpPr>
        <p:sp>
          <p:nvSpPr>
            <p:cNvPr id="31" name="Google Shape;2627;p41"/>
            <p:cNvSpPr/>
            <p:nvPr/>
          </p:nvSpPr>
          <p:spPr>
            <a:xfrm>
              <a:off x="475604" y="748618"/>
              <a:ext cx="1121924" cy="746259"/>
            </a:xfrm>
            <a:custGeom>
              <a:avLst/>
              <a:gdLst/>
              <a:ahLst/>
              <a:cxnLst/>
              <a:rect l="l" t="t" r="r" b="b"/>
              <a:pathLst>
                <a:path w="39595" h="26337" extrusionOk="0">
                  <a:moveTo>
                    <a:pt x="16862" y="0"/>
                  </a:moveTo>
                  <a:cubicBezTo>
                    <a:pt x="16559" y="0"/>
                    <a:pt x="16307" y="76"/>
                    <a:pt x="16055" y="202"/>
                  </a:cubicBezTo>
                  <a:cubicBezTo>
                    <a:pt x="16005" y="227"/>
                    <a:pt x="15954" y="252"/>
                    <a:pt x="15879" y="277"/>
                  </a:cubicBezTo>
                  <a:cubicBezTo>
                    <a:pt x="15475" y="529"/>
                    <a:pt x="15123" y="882"/>
                    <a:pt x="14820" y="1235"/>
                  </a:cubicBezTo>
                  <a:cubicBezTo>
                    <a:pt x="14417" y="1714"/>
                    <a:pt x="14039" y="2243"/>
                    <a:pt x="13711" y="2798"/>
                  </a:cubicBezTo>
                  <a:cubicBezTo>
                    <a:pt x="13661" y="2848"/>
                    <a:pt x="13636" y="2924"/>
                    <a:pt x="13585" y="2974"/>
                  </a:cubicBezTo>
                  <a:cubicBezTo>
                    <a:pt x="13005" y="3982"/>
                    <a:pt x="12577" y="5091"/>
                    <a:pt x="12375" y="6225"/>
                  </a:cubicBezTo>
                  <a:cubicBezTo>
                    <a:pt x="12350" y="6402"/>
                    <a:pt x="12325" y="6578"/>
                    <a:pt x="12300" y="6780"/>
                  </a:cubicBezTo>
                  <a:cubicBezTo>
                    <a:pt x="12300" y="6855"/>
                    <a:pt x="12275" y="6931"/>
                    <a:pt x="12275" y="7006"/>
                  </a:cubicBezTo>
                  <a:cubicBezTo>
                    <a:pt x="12249" y="7435"/>
                    <a:pt x="12224" y="7888"/>
                    <a:pt x="12275" y="8317"/>
                  </a:cubicBezTo>
                  <a:cubicBezTo>
                    <a:pt x="12275" y="8443"/>
                    <a:pt x="12275" y="8544"/>
                    <a:pt x="12300" y="8670"/>
                  </a:cubicBezTo>
                  <a:cubicBezTo>
                    <a:pt x="12300" y="8745"/>
                    <a:pt x="12325" y="8821"/>
                    <a:pt x="12325" y="8897"/>
                  </a:cubicBezTo>
                  <a:lnTo>
                    <a:pt x="12300" y="8897"/>
                  </a:lnTo>
                  <a:cubicBezTo>
                    <a:pt x="11544" y="8619"/>
                    <a:pt x="10813" y="8342"/>
                    <a:pt x="10082" y="7914"/>
                  </a:cubicBezTo>
                  <a:cubicBezTo>
                    <a:pt x="8192" y="6830"/>
                    <a:pt x="6276" y="5746"/>
                    <a:pt x="4361" y="4688"/>
                  </a:cubicBezTo>
                  <a:cubicBezTo>
                    <a:pt x="4285" y="4663"/>
                    <a:pt x="4210" y="4612"/>
                    <a:pt x="4159" y="4587"/>
                  </a:cubicBezTo>
                  <a:cubicBezTo>
                    <a:pt x="3806" y="4385"/>
                    <a:pt x="3479" y="4209"/>
                    <a:pt x="3126" y="4032"/>
                  </a:cubicBezTo>
                  <a:cubicBezTo>
                    <a:pt x="2814" y="3867"/>
                    <a:pt x="2462" y="3702"/>
                    <a:pt x="2129" y="3702"/>
                  </a:cubicBezTo>
                  <a:cubicBezTo>
                    <a:pt x="2004" y="3702"/>
                    <a:pt x="1882" y="3726"/>
                    <a:pt x="1765" y="3780"/>
                  </a:cubicBezTo>
                  <a:cubicBezTo>
                    <a:pt x="1513" y="3906"/>
                    <a:pt x="1362" y="4158"/>
                    <a:pt x="1211" y="4385"/>
                  </a:cubicBezTo>
                  <a:cubicBezTo>
                    <a:pt x="681" y="5318"/>
                    <a:pt x="278" y="6326"/>
                    <a:pt x="51" y="7384"/>
                  </a:cubicBezTo>
                  <a:cubicBezTo>
                    <a:pt x="26" y="7510"/>
                    <a:pt x="1" y="7662"/>
                    <a:pt x="76" y="7788"/>
                  </a:cubicBezTo>
                  <a:cubicBezTo>
                    <a:pt x="127" y="7914"/>
                    <a:pt x="228" y="7989"/>
                    <a:pt x="354" y="8065"/>
                  </a:cubicBezTo>
                  <a:cubicBezTo>
                    <a:pt x="1261" y="8645"/>
                    <a:pt x="2269" y="8997"/>
                    <a:pt x="3328" y="9249"/>
                  </a:cubicBezTo>
                  <a:cubicBezTo>
                    <a:pt x="3378" y="9275"/>
                    <a:pt x="3454" y="9300"/>
                    <a:pt x="3504" y="9300"/>
                  </a:cubicBezTo>
                  <a:cubicBezTo>
                    <a:pt x="4109" y="9451"/>
                    <a:pt x="4739" y="9552"/>
                    <a:pt x="5319" y="9678"/>
                  </a:cubicBezTo>
                  <a:cubicBezTo>
                    <a:pt x="6579" y="9905"/>
                    <a:pt x="7839" y="10106"/>
                    <a:pt x="9099" y="10308"/>
                  </a:cubicBezTo>
                  <a:cubicBezTo>
                    <a:pt x="9049" y="10711"/>
                    <a:pt x="9049" y="11140"/>
                    <a:pt x="8998" y="11492"/>
                  </a:cubicBezTo>
                  <a:cubicBezTo>
                    <a:pt x="8797" y="14466"/>
                    <a:pt x="9200" y="17667"/>
                    <a:pt x="10989" y="20137"/>
                  </a:cubicBezTo>
                  <a:cubicBezTo>
                    <a:pt x="12275" y="21901"/>
                    <a:pt x="14114" y="23136"/>
                    <a:pt x="16080" y="24069"/>
                  </a:cubicBezTo>
                  <a:cubicBezTo>
                    <a:pt x="16282" y="24169"/>
                    <a:pt x="16483" y="24270"/>
                    <a:pt x="16685" y="24346"/>
                  </a:cubicBezTo>
                  <a:cubicBezTo>
                    <a:pt x="19407" y="25581"/>
                    <a:pt x="22331" y="26337"/>
                    <a:pt x="25304" y="26337"/>
                  </a:cubicBezTo>
                  <a:cubicBezTo>
                    <a:pt x="28278" y="26337"/>
                    <a:pt x="31303" y="25530"/>
                    <a:pt x="33697" y="23791"/>
                  </a:cubicBezTo>
                  <a:cubicBezTo>
                    <a:pt x="34604" y="23136"/>
                    <a:pt x="35436" y="22355"/>
                    <a:pt x="36167" y="21523"/>
                  </a:cubicBezTo>
                  <a:cubicBezTo>
                    <a:pt x="36419" y="21246"/>
                    <a:pt x="36671" y="20944"/>
                    <a:pt x="36923" y="20641"/>
                  </a:cubicBezTo>
                  <a:cubicBezTo>
                    <a:pt x="37603" y="19784"/>
                    <a:pt x="38259" y="18902"/>
                    <a:pt x="38687" y="17894"/>
                  </a:cubicBezTo>
                  <a:cubicBezTo>
                    <a:pt x="39594" y="15827"/>
                    <a:pt x="39544" y="13383"/>
                    <a:pt x="38536" y="11366"/>
                  </a:cubicBezTo>
                  <a:cubicBezTo>
                    <a:pt x="37553" y="9350"/>
                    <a:pt x="35587" y="7838"/>
                    <a:pt x="33369" y="7410"/>
                  </a:cubicBezTo>
                  <a:cubicBezTo>
                    <a:pt x="32829" y="7317"/>
                    <a:pt x="32282" y="7280"/>
                    <a:pt x="31735" y="7280"/>
                  </a:cubicBezTo>
                  <a:cubicBezTo>
                    <a:pt x="31236" y="7280"/>
                    <a:pt x="30737" y="7311"/>
                    <a:pt x="30244" y="7359"/>
                  </a:cubicBezTo>
                  <a:cubicBezTo>
                    <a:pt x="28530" y="7536"/>
                    <a:pt x="26842" y="7888"/>
                    <a:pt x="25153" y="8267"/>
                  </a:cubicBezTo>
                  <a:cubicBezTo>
                    <a:pt x="22986" y="6250"/>
                    <a:pt x="20995" y="4032"/>
                    <a:pt x="19180" y="1689"/>
                  </a:cubicBezTo>
                  <a:cubicBezTo>
                    <a:pt x="18575" y="882"/>
                    <a:pt x="17844" y="0"/>
                    <a:pt x="16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28;p41"/>
            <p:cNvSpPr/>
            <p:nvPr/>
          </p:nvSpPr>
          <p:spPr>
            <a:xfrm>
              <a:off x="931231" y="1300810"/>
              <a:ext cx="569165" cy="194066"/>
            </a:xfrm>
            <a:custGeom>
              <a:avLst/>
              <a:gdLst/>
              <a:ahLst/>
              <a:cxnLst/>
              <a:rect l="l" t="t" r="r" b="b"/>
              <a:pathLst>
                <a:path w="20087" h="6849" extrusionOk="0">
                  <a:moveTo>
                    <a:pt x="10739" y="0"/>
                  </a:moveTo>
                  <a:cubicBezTo>
                    <a:pt x="9792" y="0"/>
                    <a:pt x="8842" y="129"/>
                    <a:pt x="7939" y="372"/>
                  </a:cubicBezTo>
                  <a:cubicBezTo>
                    <a:pt x="5016" y="1128"/>
                    <a:pt x="2470" y="2867"/>
                    <a:pt x="0" y="4581"/>
                  </a:cubicBezTo>
                  <a:cubicBezTo>
                    <a:pt x="202" y="4681"/>
                    <a:pt x="403" y="4782"/>
                    <a:pt x="605" y="4883"/>
                  </a:cubicBezTo>
                  <a:cubicBezTo>
                    <a:pt x="3327" y="6093"/>
                    <a:pt x="6251" y="6849"/>
                    <a:pt x="9224" y="6849"/>
                  </a:cubicBezTo>
                  <a:cubicBezTo>
                    <a:pt x="12198" y="6849"/>
                    <a:pt x="15223" y="6042"/>
                    <a:pt x="17617" y="4303"/>
                  </a:cubicBezTo>
                  <a:cubicBezTo>
                    <a:pt x="18524" y="3648"/>
                    <a:pt x="19356" y="2867"/>
                    <a:pt x="20087" y="2035"/>
                  </a:cubicBezTo>
                  <a:cubicBezTo>
                    <a:pt x="19986" y="2010"/>
                    <a:pt x="19910" y="1985"/>
                    <a:pt x="19810" y="1985"/>
                  </a:cubicBezTo>
                  <a:cubicBezTo>
                    <a:pt x="19387" y="1928"/>
                    <a:pt x="18982" y="1893"/>
                    <a:pt x="18585" y="1893"/>
                  </a:cubicBezTo>
                  <a:cubicBezTo>
                    <a:pt x="17917" y="1893"/>
                    <a:pt x="17273" y="1993"/>
                    <a:pt x="16609" y="2262"/>
                  </a:cubicBezTo>
                  <a:cubicBezTo>
                    <a:pt x="15111" y="694"/>
                    <a:pt x="12937" y="0"/>
                    <a:pt x="10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29;p41"/>
            <p:cNvSpPr/>
            <p:nvPr/>
          </p:nvSpPr>
          <p:spPr>
            <a:xfrm>
              <a:off x="1536098" y="1209940"/>
              <a:ext cx="134280" cy="78573"/>
            </a:xfrm>
            <a:custGeom>
              <a:avLst/>
              <a:gdLst/>
              <a:ahLst/>
              <a:cxnLst/>
              <a:rect l="l" t="t" r="r" b="b"/>
              <a:pathLst>
                <a:path w="4739" h="2773" extrusionOk="0">
                  <a:moveTo>
                    <a:pt x="1789" y="0"/>
                  </a:moveTo>
                  <a:cubicBezTo>
                    <a:pt x="1361" y="25"/>
                    <a:pt x="983" y="277"/>
                    <a:pt x="605" y="529"/>
                  </a:cubicBezTo>
                  <a:cubicBezTo>
                    <a:pt x="479" y="630"/>
                    <a:pt x="328" y="731"/>
                    <a:pt x="227" y="882"/>
                  </a:cubicBezTo>
                  <a:cubicBezTo>
                    <a:pt x="25" y="1159"/>
                    <a:pt x="0" y="1537"/>
                    <a:pt x="76" y="1865"/>
                  </a:cubicBezTo>
                  <a:cubicBezTo>
                    <a:pt x="176" y="2193"/>
                    <a:pt x="353" y="2495"/>
                    <a:pt x="555" y="2772"/>
                  </a:cubicBezTo>
                  <a:lnTo>
                    <a:pt x="4738" y="1815"/>
                  </a:lnTo>
                  <a:lnTo>
                    <a:pt x="17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30;p41"/>
            <p:cNvSpPr/>
            <p:nvPr/>
          </p:nvSpPr>
          <p:spPr>
            <a:xfrm>
              <a:off x="1433242" y="1139669"/>
              <a:ext cx="52165" cy="46554"/>
            </a:xfrm>
            <a:custGeom>
              <a:avLst/>
              <a:gdLst/>
              <a:ahLst/>
              <a:cxnLst/>
              <a:rect l="l" t="t" r="r" b="b"/>
              <a:pathLst>
                <a:path w="1841" h="1643" extrusionOk="0">
                  <a:moveTo>
                    <a:pt x="921" y="1"/>
                  </a:moveTo>
                  <a:cubicBezTo>
                    <a:pt x="573" y="1"/>
                    <a:pt x="250" y="216"/>
                    <a:pt x="127" y="565"/>
                  </a:cubicBezTo>
                  <a:cubicBezTo>
                    <a:pt x="1" y="1018"/>
                    <a:pt x="228" y="1472"/>
                    <a:pt x="681" y="1598"/>
                  </a:cubicBezTo>
                  <a:cubicBezTo>
                    <a:pt x="766" y="1628"/>
                    <a:pt x="852" y="1642"/>
                    <a:pt x="937" y="1642"/>
                  </a:cubicBezTo>
                  <a:cubicBezTo>
                    <a:pt x="1278" y="1642"/>
                    <a:pt x="1593" y="1412"/>
                    <a:pt x="1715" y="1069"/>
                  </a:cubicBezTo>
                  <a:cubicBezTo>
                    <a:pt x="1841" y="640"/>
                    <a:pt x="1589" y="161"/>
                    <a:pt x="1160" y="35"/>
                  </a:cubicBezTo>
                  <a:cubicBezTo>
                    <a:pt x="1080" y="12"/>
                    <a:pt x="1000" y="1"/>
                    <a:pt x="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31;p41"/>
            <p:cNvSpPr/>
            <p:nvPr/>
          </p:nvSpPr>
          <p:spPr>
            <a:xfrm>
              <a:off x="1181882" y="977310"/>
              <a:ext cx="73586" cy="60552"/>
            </a:xfrm>
            <a:custGeom>
              <a:avLst/>
              <a:gdLst/>
              <a:ahLst/>
              <a:cxnLst/>
              <a:rect l="l" t="t" r="r" b="b"/>
              <a:pathLst>
                <a:path w="2597" h="2137" extrusionOk="0">
                  <a:moveTo>
                    <a:pt x="114" y="0"/>
                  </a:moveTo>
                  <a:cubicBezTo>
                    <a:pt x="89" y="0"/>
                    <a:pt x="63" y="7"/>
                    <a:pt x="51" y="19"/>
                  </a:cubicBezTo>
                  <a:cubicBezTo>
                    <a:pt x="0" y="44"/>
                    <a:pt x="0" y="120"/>
                    <a:pt x="51" y="145"/>
                  </a:cubicBezTo>
                  <a:cubicBezTo>
                    <a:pt x="328" y="473"/>
                    <a:pt x="605" y="775"/>
                    <a:pt x="933" y="1052"/>
                  </a:cubicBezTo>
                  <a:cubicBezTo>
                    <a:pt x="1160" y="1254"/>
                    <a:pt x="1412" y="1405"/>
                    <a:pt x="1639" y="1582"/>
                  </a:cubicBezTo>
                  <a:lnTo>
                    <a:pt x="2445" y="2136"/>
                  </a:lnTo>
                  <a:lnTo>
                    <a:pt x="2496" y="2136"/>
                  </a:lnTo>
                  <a:cubicBezTo>
                    <a:pt x="2521" y="2136"/>
                    <a:pt x="2571" y="2136"/>
                    <a:pt x="2571" y="2111"/>
                  </a:cubicBezTo>
                  <a:cubicBezTo>
                    <a:pt x="2596" y="2061"/>
                    <a:pt x="2596" y="2010"/>
                    <a:pt x="2546" y="1985"/>
                  </a:cubicBezTo>
                  <a:lnTo>
                    <a:pt x="1739" y="1430"/>
                  </a:lnTo>
                  <a:cubicBezTo>
                    <a:pt x="1513" y="1254"/>
                    <a:pt x="1261" y="1103"/>
                    <a:pt x="1059" y="901"/>
                  </a:cubicBezTo>
                  <a:cubicBezTo>
                    <a:pt x="731" y="649"/>
                    <a:pt x="454" y="322"/>
                    <a:pt x="177" y="19"/>
                  </a:cubicBezTo>
                  <a:cubicBezTo>
                    <a:pt x="164" y="7"/>
                    <a:pt x="139"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32;p41"/>
            <p:cNvSpPr/>
            <p:nvPr/>
          </p:nvSpPr>
          <p:spPr>
            <a:xfrm>
              <a:off x="925507" y="754313"/>
              <a:ext cx="340672" cy="313810"/>
            </a:xfrm>
            <a:custGeom>
              <a:avLst/>
              <a:gdLst/>
              <a:ahLst/>
              <a:cxnLst/>
              <a:rect l="l" t="t" r="r" b="b"/>
              <a:pathLst>
                <a:path w="12023" h="11075" extrusionOk="0">
                  <a:moveTo>
                    <a:pt x="177" y="1"/>
                  </a:moveTo>
                  <a:cubicBezTo>
                    <a:pt x="127" y="26"/>
                    <a:pt x="51" y="51"/>
                    <a:pt x="1" y="76"/>
                  </a:cubicBezTo>
                  <a:cubicBezTo>
                    <a:pt x="202" y="757"/>
                    <a:pt x="530" y="1462"/>
                    <a:pt x="1009" y="2168"/>
                  </a:cubicBezTo>
                  <a:cubicBezTo>
                    <a:pt x="2118" y="3831"/>
                    <a:pt x="3378" y="5243"/>
                    <a:pt x="4789" y="6327"/>
                  </a:cubicBezTo>
                  <a:cubicBezTo>
                    <a:pt x="6856" y="7965"/>
                    <a:pt x="8897" y="9326"/>
                    <a:pt x="11871" y="11065"/>
                  </a:cubicBezTo>
                  <a:lnTo>
                    <a:pt x="11896" y="11065"/>
                  </a:lnTo>
                  <a:cubicBezTo>
                    <a:pt x="11903" y="11071"/>
                    <a:pt x="11912" y="11075"/>
                    <a:pt x="11921" y="11075"/>
                  </a:cubicBezTo>
                  <a:cubicBezTo>
                    <a:pt x="11947" y="11075"/>
                    <a:pt x="11979" y="11051"/>
                    <a:pt x="11997" y="11014"/>
                  </a:cubicBezTo>
                  <a:cubicBezTo>
                    <a:pt x="12022" y="10989"/>
                    <a:pt x="12022" y="10913"/>
                    <a:pt x="11972" y="10888"/>
                  </a:cubicBezTo>
                  <a:cubicBezTo>
                    <a:pt x="8998" y="9174"/>
                    <a:pt x="6957" y="7813"/>
                    <a:pt x="4890" y="6201"/>
                  </a:cubicBezTo>
                  <a:cubicBezTo>
                    <a:pt x="3504" y="5092"/>
                    <a:pt x="2244" y="3705"/>
                    <a:pt x="1160" y="2067"/>
                  </a:cubicBezTo>
                  <a:cubicBezTo>
                    <a:pt x="681" y="1362"/>
                    <a:pt x="353" y="68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33;p41"/>
            <p:cNvSpPr/>
            <p:nvPr/>
          </p:nvSpPr>
          <p:spPr>
            <a:xfrm>
              <a:off x="860535" y="827162"/>
              <a:ext cx="394933" cy="271393"/>
            </a:xfrm>
            <a:custGeom>
              <a:avLst/>
              <a:gdLst/>
              <a:ahLst/>
              <a:cxnLst/>
              <a:rect l="l" t="t" r="r" b="b"/>
              <a:pathLst>
                <a:path w="13938" h="9578" extrusionOk="0">
                  <a:moveTo>
                    <a:pt x="126" y="0"/>
                  </a:moveTo>
                  <a:cubicBezTo>
                    <a:pt x="76" y="76"/>
                    <a:pt x="51" y="126"/>
                    <a:pt x="0" y="202"/>
                  </a:cubicBezTo>
                  <a:cubicBezTo>
                    <a:pt x="681" y="1361"/>
                    <a:pt x="1588" y="2294"/>
                    <a:pt x="2319" y="2999"/>
                  </a:cubicBezTo>
                  <a:cubicBezTo>
                    <a:pt x="5545" y="6099"/>
                    <a:pt x="8569" y="7990"/>
                    <a:pt x="12148" y="9124"/>
                  </a:cubicBezTo>
                  <a:cubicBezTo>
                    <a:pt x="12677" y="9275"/>
                    <a:pt x="13232" y="9426"/>
                    <a:pt x="13786" y="9577"/>
                  </a:cubicBezTo>
                  <a:cubicBezTo>
                    <a:pt x="13837" y="9577"/>
                    <a:pt x="13887" y="9552"/>
                    <a:pt x="13912" y="9502"/>
                  </a:cubicBezTo>
                  <a:cubicBezTo>
                    <a:pt x="13937" y="9451"/>
                    <a:pt x="13887" y="9401"/>
                    <a:pt x="13837" y="9401"/>
                  </a:cubicBezTo>
                  <a:cubicBezTo>
                    <a:pt x="9552" y="8368"/>
                    <a:pt x="6150" y="6402"/>
                    <a:pt x="2470" y="2873"/>
                  </a:cubicBezTo>
                  <a:cubicBezTo>
                    <a:pt x="1714" y="2168"/>
                    <a:pt x="781" y="1185"/>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34;p41"/>
            <p:cNvSpPr/>
            <p:nvPr/>
          </p:nvSpPr>
          <p:spPr>
            <a:xfrm>
              <a:off x="823388" y="939992"/>
              <a:ext cx="419925" cy="189278"/>
            </a:xfrm>
            <a:custGeom>
              <a:avLst/>
              <a:gdLst/>
              <a:ahLst/>
              <a:cxnLst/>
              <a:rect l="l" t="t" r="r" b="b"/>
              <a:pathLst>
                <a:path w="14820" h="6680" extrusionOk="0">
                  <a:moveTo>
                    <a:pt x="26" y="0"/>
                  </a:moveTo>
                  <a:cubicBezTo>
                    <a:pt x="26" y="76"/>
                    <a:pt x="26" y="177"/>
                    <a:pt x="1" y="252"/>
                  </a:cubicBezTo>
                  <a:cubicBezTo>
                    <a:pt x="379" y="605"/>
                    <a:pt x="782" y="908"/>
                    <a:pt x="1210" y="1185"/>
                  </a:cubicBezTo>
                  <a:cubicBezTo>
                    <a:pt x="3907" y="3100"/>
                    <a:pt x="6906" y="4587"/>
                    <a:pt x="10082" y="5570"/>
                  </a:cubicBezTo>
                  <a:cubicBezTo>
                    <a:pt x="11594" y="6049"/>
                    <a:pt x="13131" y="6427"/>
                    <a:pt x="14694" y="6679"/>
                  </a:cubicBezTo>
                  <a:cubicBezTo>
                    <a:pt x="14744" y="6679"/>
                    <a:pt x="14795" y="6654"/>
                    <a:pt x="14795" y="6603"/>
                  </a:cubicBezTo>
                  <a:cubicBezTo>
                    <a:pt x="14820" y="6528"/>
                    <a:pt x="14769" y="6503"/>
                    <a:pt x="14719" y="6477"/>
                  </a:cubicBezTo>
                  <a:cubicBezTo>
                    <a:pt x="9931" y="5747"/>
                    <a:pt x="5293" y="3856"/>
                    <a:pt x="1311" y="1059"/>
                  </a:cubicBezTo>
                  <a:cubicBezTo>
                    <a:pt x="857" y="731"/>
                    <a:pt x="429" y="404"/>
                    <a:pt x="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35;p41"/>
            <p:cNvSpPr/>
            <p:nvPr/>
          </p:nvSpPr>
          <p:spPr>
            <a:xfrm>
              <a:off x="822679" y="984252"/>
              <a:ext cx="414938" cy="204862"/>
            </a:xfrm>
            <a:custGeom>
              <a:avLst/>
              <a:gdLst/>
              <a:ahLst/>
              <a:cxnLst/>
              <a:rect l="l" t="t" r="r" b="b"/>
              <a:pathLst>
                <a:path w="14644" h="7230" extrusionOk="0">
                  <a:moveTo>
                    <a:pt x="26" y="1"/>
                  </a:moveTo>
                  <a:cubicBezTo>
                    <a:pt x="26" y="127"/>
                    <a:pt x="26" y="228"/>
                    <a:pt x="51" y="354"/>
                  </a:cubicBezTo>
                  <a:cubicBezTo>
                    <a:pt x="26" y="379"/>
                    <a:pt x="0" y="404"/>
                    <a:pt x="26" y="429"/>
                  </a:cubicBezTo>
                  <a:cubicBezTo>
                    <a:pt x="278" y="1891"/>
                    <a:pt x="1286" y="3252"/>
                    <a:pt x="3050" y="4462"/>
                  </a:cubicBezTo>
                  <a:cubicBezTo>
                    <a:pt x="4335" y="5344"/>
                    <a:pt x="5747" y="6050"/>
                    <a:pt x="7234" y="6503"/>
                  </a:cubicBezTo>
                  <a:cubicBezTo>
                    <a:pt x="8746" y="6987"/>
                    <a:pt x="10339" y="7229"/>
                    <a:pt x="11948" y="7229"/>
                  </a:cubicBezTo>
                  <a:cubicBezTo>
                    <a:pt x="12350" y="7229"/>
                    <a:pt x="12753" y="7214"/>
                    <a:pt x="13156" y="7184"/>
                  </a:cubicBezTo>
                  <a:cubicBezTo>
                    <a:pt x="13207" y="7184"/>
                    <a:pt x="13232" y="7133"/>
                    <a:pt x="13232" y="7083"/>
                  </a:cubicBezTo>
                  <a:cubicBezTo>
                    <a:pt x="13232" y="7042"/>
                    <a:pt x="13198" y="7001"/>
                    <a:pt x="13159" y="7001"/>
                  </a:cubicBezTo>
                  <a:cubicBezTo>
                    <a:pt x="13150" y="7001"/>
                    <a:pt x="13140" y="7003"/>
                    <a:pt x="13131" y="7007"/>
                  </a:cubicBezTo>
                  <a:cubicBezTo>
                    <a:pt x="12732" y="7039"/>
                    <a:pt x="12333" y="7054"/>
                    <a:pt x="11934" y="7054"/>
                  </a:cubicBezTo>
                  <a:cubicBezTo>
                    <a:pt x="8812" y="7054"/>
                    <a:pt x="5743" y="6099"/>
                    <a:pt x="3151" y="4311"/>
                  </a:cubicBezTo>
                  <a:cubicBezTo>
                    <a:pt x="1513" y="3176"/>
                    <a:pt x="555" y="1916"/>
                    <a:pt x="252" y="581"/>
                  </a:cubicBezTo>
                  <a:lnTo>
                    <a:pt x="252" y="581"/>
                  </a:lnTo>
                  <a:lnTo>
                    <a:pt x="328" y="681"/>
                  </a:lnTo>
                  <a:cubicBezTo>
                    <a:pt x="782" y="1185"/>
                    <a:pt x="1311" y="1639"/>
                    <a:pt x="1815" y="2017"/>
                  </a:cubicBezTo>
                  <a:cubicBezTo>
                    <a:pt x="1941" y="2118"/>
                    <a:pt x="2067" y="2194"/>
                    <a:pt x="2168" y="2294"/>
                  </a:cubicBezTo>
                  <a:cubicBezTo>
                    <a:pt x="4184" y="3731"/>
                    <a:pt x="6326" y="4815"/>
                    <a:pt x="8469" y="5495"/>
                  </a:cubicBezTo>
                  <a:cubicBezTo>
                    <a:pt x="10238" y="6063"/>
                    <a:pt x="12007" y="6347"/>
                    <a:pt x="13743" y="6347"/>
                  </a:cubicBezTo>
                  <a:cubicBezTo>
                    <a:pt x="14011" y="6347"/>
                    <a:pt x="14277" y="6340"/>
                    <a:pt x="14542" y="6327"/>
                  </a:cubicBezTo>
                  <a:cubicBezTo>
                    <a:pt x="14593" y="6302"/>
                    <a:pt x="14643" y="6276"/>
                    <a:pt x="14643" y="6226"/>
                  </a:cubicBezTo>
                  <a:cubicBezTo>
                    <a:pt x="14643" y="6176"/>
                    <a:pt x="14593" y="6125"/>
                    <a:pt x="14542" y="6125"/>
                  </a:cubicBezTo>
                  <a:cubicBezTo>
                    <a:pt x="14260" y="6141"/>
                    <a:pt x="13976" y="6149"/>
                    <a:pt x="13691" y="6149"/>
                  </a:cubicBezTo>
                  <a:cubicBezTo>
                    <a:pt x="9884" y="6149"/>
                    <a:pt x="5881" y="4746"/>
                    <a:pt x="2294" y="2143"/>
                  </a:cubicBezTo>
                  <a:cubicBezTo>
                    <a:pt x="2143" y="2017"/>
                    <a:pt x="1991" y="1916"/>
                    <a:pt x="1815" y="1790"/>
                  </a:cubicBezTo>
                  <a:cubicBezTo>
                    <a:pt x="1462" y="1513"/>
                    <a:pt x="1084" y="1211"/>
                    <a:pt x="756" y="858"/>
                  </a:cubicBezTo>
                  <a:cubicBezTo>
                    <a:pt x="479" y="581"/>
                    <a:pt x="227" y="303"/>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36;p41"/>
            <p:cNvSpPr/>
            <p:nvPr/>
          </p:nvSpPr>
          <p:spPr>
            <a:xfrm>
              <a:off x="541313" y="877854"/>
              <a:ext cx="58597" cy="134280"/>
            </a:xfrm>
            <a:custGeom>
              <a:avLst/>
              <a:gdLst/>
              <a:ahLst/>
              <a:cxnLst/>
              <a:rect l="l" t="t" r="r" b="b"/>
              <a:pathLst>
                <a:path w="2068" h="4739" extrusionOk="0">
                  <a:moveTo>
                    <a:pt x="447" y="1653"/>
                  </a:moveTo>
                  <a:cubicBezTo>
                    <a:pt x="488" y="1653"/>
                    <a:pt x="521" y="1664"/>
                    <a:pt x="555" y="1664"/>
                  </a:cubicBezTo>
                  <a:cubicBezTo>
                    <a:pt x="681" y="1715"/>
                    <a:pt x="782" y="1790"/>
                    <a:pt x="857" y="1866"/>
                  </a:cubicBezTo>
                  <a:cubicBezTo>
                    <a:pt x="757" y="1916"/>
                    <a:pt x="631" y="1967"/>
                    <a:pt x="505" y="1992"/>
                  </a:cubicBezTo>
                  <a:cubicBezTo>
                    <a:pt x="451" y="2013"/>
                    <a:pt x="407" y="2021"/>
                    <a:pt x="370" y="2021"/>
                  </a:cubicBezTo>
                  <a:cubicBezTo>
                    <a:pt x="319" y="2021"/>
                    <a:pt x="282" y="2006"/>
                    <a:pt x="252" y="1992"/>
                  </a:cubicBezTo>
                  <a:cubicBezTo>
                    <a:pt x="202" y="1967"/>
                    <a:pt x="202" y="1891"/>
                    <a:pt x="202" y="1866"/>
                  </a:cubicBezTo>
                  <a:cubicBezTo>
                    <a:pt x="227" y="1765"/>
                    <a:pt x="303" y="1689"/>
                    <a:pt x="379" y="1664"/>
                  </a:cubicBezTo>
                  <a:cubicBezTo>
                    <a:pt x="404" y="1656"/>
                    <a:pt x="426" y="1653"/>
                    <a:pt x="447" y="1653"/>
                  </a:cubicBezTo>
                  <a:close/>
                  <a:moveTo>
                    <a:pt x="1815" y="1"/>
                  </a:moveTo>
                  <a:lnTo>
                    <a:pt x="1815" y="26"/>
                  </a:lnTo>
                  <a:cubicBezTo>
                    <a:pt x="1865" y="202"/>
                    <a:pt x="1891" y="404"/>
                    <a:pt x="1840" y="606"/>
                  </a:cubicBezTo>
                  <a:cubicBezTo>
                    <a:pt x="1765" y="1059"/>
                    <a:pt x="1462" y="1488"/>
                    <a:pt x="1034" y="1765"/>
                  </a:cubicBezTo>
                  <a:lnTo>
                    <a:pt x="1009" y="1765"/>
                  </a:lnTo>
                  <a:cubicBezTo>
                    <a:pt x="841" y="1576"/>
                    <a:pt x="639" y="1475"/>
                    <a:pt x="459" y="1475"/>
                  </a:cubicBezTo>
                  <a:cubicBezTo>
                    <a:pt x="423" y="1475"/>
                    <a:pt x="387" y="1479"/>
                    <a:pt x="353" y="1488"/>
                  </a:cubicBezTo>
                  <a:cubicBezTo>
                    <a:pt x="202" y="1513"/>
                    <a:pt x="51" y="1639"/>
                    <a:pt x="26" y="1815"/>
                  </a:cubicBezTo>
                  <a:cubicBezTo>
                    <a:pt x="0" y="1941"/>
                    <a:pt x="51" y="2067"/>
                    <a:pt x="152" y="2143"/>
                  </a:cubicBezTo>
                  <a:cubicBezTo>
                    <a:pt x="209" y="2189"/>
                    <a:pt x="276" y="2203"/>
                    <a:pt x="342" y="2203"/>
                  </a:cubicBezTo>
                  <a:cubicBezTo>
                    <a:pt x="422" y="2203"/>
                    <a:pt x="500" y="2182"/>
                    <a:pt x="555" y="2168"/>
                  </a:cubicBezTo>
                  <a:cubicBezTo>
                    <a:pt x="706" y="2143"/>
                    <a:pt x="857" y="2067"/>
                    <a:pt x="983" y="1992"/>
                  </a:cubicBezTo>
                  <a:cubicBezTo>
                    <a:pt x="1336" y="2420"/>
                    <a:pt x="1487" y="2975"/>
                    <a:pt x="1412" y="3554"/>
                  </a:cubicBezTo>
                  <a:cubicBezTo>
                    <a:pt x="1387" y="3958"/>
                    <a:pt x="1235" y="4336"/>
                    <a:pt x="1009" y="4688"/>
                  </a:cubicBezTo>
                  <a:cubicBezTo>
                    <a:pt x="1059" y="4714"/>
                    <a:pt x="1135" y="4714"/>
                    <a:pt x="1185" y="4739"/>
                  </a:cubicBezTo>
                  <a:cubicBezTo>
                    <a:pt x="1412" y="4361"/>
                    <a:pt x="1563" y="3983"/>
                    <a:pt x="1588" y="3580"/>
                  </a:cubicBezTo>
                  <a:cubicBezTo>
                    <a:pt x="1664" y="2975"/>
                    <a:pt x="1513" y="2345"/>
                    <a:pt x="1160" y="1916"/>
                  </a:cubicBezTo>
                  <a:cubicBezTo>
                    <a:pt x="1613" y="1614"/>
                    <a:pt x="1941" y="1135"/>
                    <a:pt x="2017" y="631"/>
                  </a:cubicBezTo>
                  <a:cubicBezTo>
                    <a:pt x="2042" y="454"/>
                    <a:pt x="2067" y="278"/>
                    <a:pt x="2042" y="127"/>
                  </a:cubicBezTo>
                  <a:cubicBezTo>
                    <a:pt x="1966" y="76"/>
                    <a:pt x="1891" y="51"/>
                    <a:pt x="1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37;p41"/>
            <p:cNvSpPr/>
            <p:nvPr/>
          </p:nvSpPr>
          <p:spPr>
            <a:xfrm>
              <a:off x="1045477" y="1453168"/>
              <a:ext cx="60014" cy="69562"/>
            </a:xfrm>
            <a:custGeom>
              <a:avLst/>
              <a:gdLst/>
              <a:ahLst/>
              <a:cxnLst/>
              <a:rect l="l" t="t" r="r" b="b"/>
              <a:pathLst>
                <a:path w="2118" h="2455" extrusionOk="0">
                  <a:moveTo>
                    <a:pt x="1120" y="0"/>
                  </a:moveTo>
                  <a:cubicBezTo>
                    <a:pt x="1084" y="0"/>
                    <a:pt x="1052" y="24"/>
                    <a:pt x="1034" y="61"/>
                  </a:cubicBezTo>
                  <a:lnTo>
                    <a:pt x="1034" y="86"/>
                  </a:lnTo>
                  <a:cubicBezTo>
                    <a:pt x="1009" y="86"/>
                    <a:pt x="984" y="86"/>
                    <a:pt x="984" y="111"/>
                  </a:cubicBezTo>
                  <a:cubicBezTo>
                    <a:pt x="933" y="136"/>
                    <a:pt x="933" y="212"/>
                    <a:pt x="984" y="262"/>
                  </a:cubicBezTo>
                  <a:cubicBezTo>
                    <a:pt x="1009" y="287"/>
                    <a:pt x="1034" y="313"/>
                    <a:pt x="1084" y="313"/>
                  </a:cubicBezTo>
                  <a:cubicBezTo>
                    <a:pt x="1210" y="388"/>
                    <a:pt x="1286" y="565"/>
                    <a:pt x="1286" y="716"/>
                  </a:cubicBezTo>
                  <a:cubicBezTo>
                    <a:pt x="1311" y="943"/>
                    <a:pt x="1210" y="1170"/>
                    <a:pt x="1009" y="1346"/>
                  </a:cubicBezTo>
                  <a:cubicBezTo>
                    <a:pt x="821" y="1513"/>
                    <a:pt x="564" y="1611"/>
                    <a:pt x="280" y="1611"/>
                  </a:cubicBezTo>
                  <a:cubicBezTo>
                    <a:pt x="222" y="1611"/>
                    <a:pt x="162" y="1607"/>
                    <a:pt x="101" y="1598"/>
                  </a:cubicBezTo>
                  <a:cubicBezTo>
                    <a:pt x="51" y="1598"/>
                    <a:pt x="1" y="1623"/>
                    <a:pt x="1" y="1674"/>
                  </a:cubicBezTo>
                  <a:cubicBezTo>
                    <a:pt x="1" y="1724"/>
                    <a:pt x="26" y="1774"/>
                    <a:pt x="76" y="1774"/>
                  </a:cubicBezTo>
                  <a:cubicBezTo>
                    <a:pt x="152" y="1800"/>
                    <a:pt x="202" y="1800"/>
                    <a:pt x="278" y="1800"/>
                  </a:cubicBezTo>
                  <a:cubicBezTo>
                    <a:pt x="606" y="1800"/>
                    <a:pt x="908" y="1699"/>
                    <a:pt x="1135" y="1497"/>
                  </a:cubicBezTo>
                  <a:cubicBezTo>
                    <a:pt x="1362" y="1270"/>
                    <a:pt x="1488" y="993"/>
                    <a:pt x="1488" y="691"/>
                  </a:cubicBezTo>
                  <a:cubicBezTo>
                    <a:pt x="1488" y="615"/>
                    <a:pt x="1462" y="539"/>
                    <a:pt x="1437" y="464"/>
                  </a:cubicBezTo>
                  <a:lnTo>
                    <a:pt x="1437" y="464"/>
                  </a:lnTo>
                  <a:cubicBezTo>
                    <a:pt x="1714" y="716"/>
                    <a:pt x="1891" y="1069"/>
                    <a:pt x="1916" y="1371"/>
                  </a:cubicBezTo>
                  <a:cubicBezTo>
                    <a:pt x="1941" y="1825"/>
                    <a:pt x="1639" y="2178"/>
                    <a:pt x="1185" y="2253"/>
                  </a:cubicBezTo>
                  <a:cubicBezTo>
                    <a:pt x="1135" y="2278"/>
                    <a:pt x="1110" y="2329"/>
                    <a:pt x="1110" y="2379"/>
                  </a:cubicBezTo>
                  <a:cubicBezTo>
                    <a:pt x="1135" y="2404"/>
                    <a:pt x="1160" y="2455"/>
                    <a:pt x="1210" y="2455"/>
                  </a:cubicBezTo>
                  <a:lnTo>
                    <a:pt x="1236" y="2455"/>
                  </a:lnTo>
                  <a:cubicBezTo>
                    <a:pt x="1765" y="2354"/>
                    <a:pt x="2118" y="1900"/>
                    <a:pt x="2093" y="1371"/>
                  </a:cubicBezTo>
                  <a:cubicBezTo>
                    <a:pt x="2067" y="867"/>
                    <a:pt x="1689" y="313"/>
                    <a:pt x="1160" y="10"/>
                  </a:cubicBezTo>
                  <a:cubicBezTo>
                    <a:pt x="1147" y="3"/>
                    <a:pt x="1133" y="0"/>
                    <a:pt x="1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38;p41"/>
            <p:cNvSpPr/>
            <p:nvPr/>
          </p:nvSpPr>
          <p:spPr>
            <a:xfrm>
              <a:off x="898362" y="1421007"/>
              <a:ext cx="60750" cy="68882"/>
            </a:xfrm>
            <a:custGeom>
              <a:avLst/>
              <a:gdLst/>
              <a:ahLst/>
              <a:cxnLst/>
              <a:rect l="l" t="t" r="r" b="b"/>
              <a:pathLst>
                <a:path w="2144" h="2431" extrusionOk="0">
                  <a:moveTo>
                    <a:pt x="1117" y="1"/>
                  </a:moveTo>
                  <a:cubicBezTo>
                    <a:pt x="1082" y="1"/>
                    <a:pt x="1052" y="18"/>
                    <a:pt x="1034" y="36"/>
                  </a:cubicBezTo>
                  <a:lnTo>
                    <a:pt x="1034" y="61"/>
                  </a:lnTo>
                  <a:cubicBezTo>
                    <a:pt x="1009" y="61"/>
                    <a:pt x="984" y="87"/>
                    <a:pt x="984" y="87"/>
                  </a:cubicBezTo>
                  <a:cubicBezTo>
                    <a:pt x="959" y="137"/>
                    <a:pt x="959" y="187"/>
                    <a:pt x="984" y="238"/>
                  </a:cubicBezTo>
                  <a:cubicBezTo>
                    <a:pt x="1009" y="288"/>
                    <a:pt x="1059" y="288"/>
                    <a:pt x="1085" y="313"/>
                  </a:cubicBezTo>
                  <a:cubicBezTo>
                    <a:pt x="1236" y="364"/>
                    <a:pt x="1311" y="540"/>
                    <a:pt x="1311" y="692"/>
                  </a:cubicBezTo>
                  <a:cubicBezTo>
                    <a:pt x="1311" y="944"/>
                    <a:pt x="1211" y="1170"/>
                    <a:pt x="1009" y="1347"/>
                  </a:cubicBezTo>
                  <a:cubicBezTo>
                    <a:pt x="810" y="1524"/>
                    <a:pt x="534" y="1604"/>
                    <a:pt x="231" y="1604"/>
                  </a:cubicBezTo>
                  <a:cubicBezTo>
                    <a:pt x="188" y="1604"/>
                    <a:pt x="145" y="1602"/>
                    <a:pt x="102" y="1599"/>
                  </a:cubicBezTo>
                  <a:cubicBezTo>
                    <a:pt x="92" y="1594"/>
                    <a:pt x="84" y="1592"/>
                    <a:pt x="76" y="1592"/>
                  </a:cubicBezTo>
                  <a:cubicBezTo>
                    <a:pt x="42" y="1592"/>
                    <a:pt x="21" y="1633"/>
                    <a:pt x="1" y="1674"/>
                  </a:cubicBezTo>
                  <a:cubicBezTo>
                    <a:pt x="1" y="1725"/>
                    <a:pt x="26" y="1775"/>
                    <a:pt x="76" y="1775"/>
                  </a:cubicBezTo>
                  <a:lnTo>
                    <a:pt x="303" y="1775"/>
                  </a:lnTo>
                  <a:cubicBezTo>
                    <a:pt x="606" y="1775"/>
                    <a:pt x="908" y="1674"/>
                    <a:pt x="1135" y="1473"/>
                  </a:cubicBezTo>
                  <a:cubicBezTo>
                    <a:pt x="1387" y="1271"/>
                    <a:pt x="1488" y="994"/>
                    <a:pt x="1488" y="692"/>
                  </a:cubicBezTo>
                  <a:cubicBezTo>
                    <a:pt x="1488" y="616"/>
                    <a:pt x="1463" y="515"/>
                    <a:pt x="1437" y="439"/>
                  </a:cubicBezTo>
                  <a:lnTo>
                    <a:pt x="1437" y="439"/>
                  </a:lnTo>
                  <a:cubicBezTo>
                    <a:pt x="1715" y="717"/>
                    <a:pt x="1916" y="1044"/>
                    <a:pt x="1916" y="1372"/>
                  </a:cubicBezTo>
                  <a:cubicBezTo>
                    <a:pt x="1942" y="1800"/>
                    <a:pt x="1639" y="2153"/>
                    <a:pt x="1211" y="2254"/>
                  </a:cubicBezTo>
                  <a:cubicBezTo>
                    <a:pt x="1160" y="2254"/>
                    <a:pt x="1135" y="2305"/>
                    <a:pt x="1135" y="2355"/>
                  </a:cubicBezTo>
                  <a:cubicBezTo>
                    <a:pt x="1135" y="2405"/>
                    <a:pt x="1185" y="2431"/>
                    <a:pt x="1236" y="2431"/>
                  </a:cubicBezTo>
                  <a:cubicBezTo>
                    <a:pt x="1790" y="2330"/>
                    <a:pt x="2143" y="1901"/>
                    <a:pt x="2118" y="1372"/>
                  </a:cubicBezTo>
                  <a:cubicBezTo>
                    <a:pt x="2093" y="843"/>
                    <a:pt x="1689" y="288"/>
                    <a:pt x="1160" y="11"/>
                  </a:cubicBezTo>
                  <a:cubicBezTo>
                    <a:pt x="1145" y="4"/>
                    <a:pt x="1131" y="1"/>
                    <a:pt x="1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1"/>
        <p:cNvGrpSpPr/>
        <p:nvPr/>
      </p:nvGrpSpPr>
      <p:grpSpPr>
        <a:xfrm>
          <a:off x="0" y="0"/>
          <a:ext cx="0" cy="0"/>
          <a:chOff x="0" y="0"/>
          <a:chExt cx="0" cy="0"/>
        </a:xfrm>
      </p:grpSpPr>
      <p:sp>
        <p:nvSpPr>
          <p:cNvPr id="2605" name="Google Shape;2605;p40"/>
          <p:cNvSpPr/>
          <p:nvPr/>
        </p:nvSpPr>
        <p:spPr>
          <a:xfrm>
            <a:off x="374862" y="3543783"/>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A8FDA0D0-530F-3550-7419-63096DE51CD0}"/>
              </a:ext>
            </a:extLst>
          </p:cNvPr>
          <p:cNvSpPr txBox="1"/>
          <p:nvPr/>
        </p:nvSpPr>
        <p:spPr>
          <a:xfrm>
            <a:off x="-571405" y="-470464"/>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HIỂU</a:t>
            </a:r>
            <a:endParaRPr lang="en-US" sz="3600" b="1" dirty="0">
              <a:solidFill>
                <a:schemeClr val="tx2">
                  <a:lumMod val="25000"/>
                </a:schemeClr>
              </a:solidFill>
              <a:latin typeface="Arial" panose="020B0604020202020204" pitchFamily="34" charset="0"/>
              <a:cs typeface="Arial" panose="020B0604020202020204" pitchFamily="34" charset="0"/>
            </a:endParaRPr>
          </a:p>
        </p:txBody>
      </p:sp>
      <p:sp>
        <p:nvSpPr>
          <p:cNvPr id="11" name="Google Shape;708;p42"/>
          <p:cNvSpPr txBox="1">
            <a:spLocks noGrp="1"/>
          </p:cNvSpPr>
          <p:nvPr>
            <p:ph type="subTitle" idx="1"/>
          </p:nvPr>
        </p:nvSpPr>
        <p:spPr>
          <a:xfrm>
            <a:off x="564995" y="1110344"/>
            <a:ext cx="8058615" cy="3654944"/>
          </a:xfrm>
          <a:prstGeom prst="rect">
            <a:avLst/>
          </a:prstGeom>
          <a:solidFill>
            <a:srgbClr val="FFFFFF"/>
          </a:solidFill>
          <a:ln w="28575">
            <a:solidFill>
              <a:schemeClr val="bg2"/>
            </a:solidFill>
          </a:ln>
        </p:spPr>
        <p:txBody>
          <a:bodyPr spcFirstLastPara="1" wrap="square" lIns="91425" tIns="91425" rIns="91425" bIns="91425" anchor="t" anchorCtr="0">
            <a:noAutofit/>
          </a:bodyPr>
          <a:lstStyle/>
          <a:p>
            <a:pPr marL="127000" indent="0" algn="just">
              <a:lnSpc>
                <a:spcPct val="100000"/>
              </a:lnSpc>
              <a:spcAft>
                <a:spcPts val="600"/>
              </a:spcAft>
            </a:pPr>
            <a:endParaRPr lang="vi-VN" sz="2000">
              <a:solidFill>
                <a:schemeClr val="tx2">
                  <a:lumMod val="25000"/>
                </a:schemeClr>
              </a:solidFill>
              <a:latin typeface="+mn-lt"/>
            </a:endParaRPr>
          </a:p>
        </p:txBody>
      </p:sp>
      <p:sp>
        <p:nvSpPr>
          <p:cNvPr id="13" name="Arrow: Pentagon 18">
            <a:extLst>
              <a:ext uri="{FF2B5EF4-FFF2-40B4-BE49-F238E27FC236}">
                <a16:creationId xmlns:a16="http://schemas.microsoft.com/office/drawing/2014/main" id="{ED9E9F7A-14C3-7A04-524B-A681E3CB78F7}"/>
              </a:ext>
            </a:extLst>
          </p:cNvPr>
          <p:cNvSpPr/>
          <p:nvPr/>
        </p:nvSpPr>
        <p:spPr>
          <a:xfrm>
            <a:off x="752204" y="958976"/>
            <a:ext cx="3239934" cy="464595"/>
          </a:xfrm>
          <a:prstGeom prst="homePlate">
            <a:avLst>
              <a:gd name="adj" fmla="val 95860"/>
            </a:avLst>
          </a:prstGeom>
          <a:solidFill>
            <a:schemeClr val="tx1">
              <a:lumMod val="25000"/>
            </a:schemeClr>
          </a:solidFill>
          <a:ln w="19050">
            <a:solidFill>
              <a:schemeClr val="bg1">
                <a:lumMod val="1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2400" b="1" smtClean="0">
                <a:solidFill>
                  <a:schemeClr val="accent6"/>
                </a:solidFill>
                <a:latin typeface="Arial" panose="020B0604020202020204" pitchFamily="34" charset="0"/>
                <a:cs typeface="Arial" panose="020B0604020202020204" pitchFamily="34" charset="0"/>
              </a:rPr>
              <a:t> Thảo </a:t>
            </a:r>
            <a:r>
              <a:rPr lang="en-US" sz="2400" b="1">
                <a:solidFill>
                  <a:schemeClr val="accent6"/>
                </a:solidFill>
                <a:latin typeface="Arial" panose="020B0604020202020204" pitchFamily="34" charset="0"/>
                <a:cs typeface="Arial" panose="020B0604020202020204" pitchFamily="34" charset="0"/>
              </a:rPr>
              <a:t>luận nhóm </a:t>
            </a:r>
            <a:r>
              <a:rPr lang="en-US" sz="2400" b="1" smtClean="0">
                <a:solidFill>
                  <a:schemeClr val="accent6"/>
                </a:solidFill>
                <a:latin typeface="Arial" panose="020B0604020202020204" pitchFamily="34" charset="0"/>
                <a:cs typeface="Arial" panose="020B0604020202020204" pitchFamily="34" charset="0"/>
              </a:rPr>
              <a:t> </a:t>
            </a:r>
            <a:endParaRPr lang="en-US" sz="2400" b="1" dirty="0">
              <a:solidFill>
                <a:schemeClr val="accent6"/>
              </a:solidFill>
              <a:latin typeface="Arial" panose="020B0604020202020204" pitchFamily="34" charset="0"/>
              <a:cs typeface="Arial" panose="020B0604020202020204" pitchFamily="34" charset="0"/>
            </a:endParaRPr>
          </a:p>
        </p:txBody>
      </p:sp>
      <p:sp>
        <p:nvSpPr>
          <p:cNvPr id="2" name="Rectangle 1"/>
          <p:cNvSpPr/>
          <p:nvPr/>
        </p:nvSpPr>
        <p:spPr>
          <a:xfrm>
            <a:off x="888143" y="1132895"/>
            <a:ext cx="7539761" cy="3477875"/>
          </a:xfrm>
          <a:prstGeom prst="rect">
            <a:avLst/>
          </a:prstGeom>
        </p:spPr>
        <p:txBody>
          <a:bodyPr wrap="square">
            <a:spAutoFit/>
          </a:bodyPr>
          <a:lstStyle/>
          <a:p>
            <a:pPr marL="127000" algn="just">
              <a:spcAft>
                <a:spcPts val="600"/>
              </a:spcAft>
            </a:pPr>
            <a:endParaRPr lang="en-US" sz="2000">
              <a:solidFill>
                <a:schemeClr val="tx2">
                  <a:lumMod val="25000"/>
                </a:schemeClr>
              </a:solidFill>
            </a:endParaRPr>
          </a:p>
          <a:p>
            <a:pPr marL="127000" indent="0" algn="just">
              <a:lnSpc>
                <a:spcPct val="150000"/>
              </a:lnSpc>
              <a:spcAft>
                <a:spcPts val="600"/>
              </a:spcAft>
            </a:pPr>
            <a:r>
              <a:rPr lang="vi-VN" sz="2000" b="1">
                <a:solidFill>
                  <a:schemeClr val="tx2">
                    <a:lumMod val="25000"/>
                  </a:schemeClr>
                </a:solidFill>
              </a:rPr>
              <a:t>Câu 1. </a:t>
            </a:r>
            <a:r>
              <a:rPr lang="vi-VN" sz="2000">
                <a:solidFill>
                  <a:schemeClr val="tx2">
                    <a:lumMod val="25000"/>
                  </a:schemeClr>
                </a:solidFill>
              </a:rPr>
              <a:t>Đêm đêm, anh đom đóm làm công việc</a:t>
            </a:r>
            <a:r>
              <a:rPr lang="en-US" sz="2000">
                <a:solidFill>
                  <a:schemeClr val="tx2">
                    <a:lumMod val="25000"/>
                  </a:schemeClr>
                </a:solidFill>
              </a:rPr>
              <a:t> gì?</a:t>
            </a:r>
            <a:endParaRPr lang="en-US" sz="2000">
              <a:solidFill>
                <a:schemeClr val="tx2">
                  <a:lumMod val="10000"/>
                </a:schemeClr>
              </a:solidFill>
            </a:endParaRPr>
          </a:p>
          <a:p>
            <a:pPr marL="127000" indent="0" algn="just">
              <a:lnSpc>
                <a:spcPct val="150000"/>
              </a:lnSpc>
              <a:spcAft>
                <a:spcPts val="600"/>
              </a:spcAft>
            </a:pPr>
            <a:r>
              <a:rPr lang="vi-VN" sz="2000" b="1">
                <a:solidFill>
                  <a:schemeClr val="tx2">
                    <a:lumMod val="25000"/>
                  </a:schemeClr>
                </a:solidFill>
              </a:rPr>
              <a:t>Câu 2. </a:t>
            </a:r>
            <a:r>
              <a:rPr lang="vi-VN" sz="2000">
                <a:solidFill>
                  <a:schemeClr val="tx2">
                    <a:lumMod val="25000"/>
                  </a:schemeClr>
                </a:solidFill>
              </a:rPr>
              <a:t>Những chi tiết nào cho thấy anh đom đóm rất tận tuỵ với công việc? </a:t>
            </a:r>
          </a:p>
          <a:p>
            <a:pPr marL="127000" indent="0" algn="just">
              <a:lnSpc>
                <a:spcPct val="150000"/>
              </a:lnSpc>
              <a:spcAft>
                <a:spcPts val="600"/>
              </a:spcAft>
            </a:pPr>
            <a:r>
              <a:rPr lang="vi-VN" sz="2000">
                <a:solidFill>
                  <a:schemeClr val="tx2">
                    <a:lumMod val="25000"/>
                  </a:schemeClr>
                </a:solidFill>
              </a:rPr>
              <a:t> </a:t>
            </a:r>
            <a:r>
              <a:rPr lang="vi-VN" sz="2000" b="1">
                <a:solidFill>
                  <a:schemeClr val="tx2">
                    <a:lumMod val="25000"/>
                  </a:schemeClr>
                </a:solidFill>
              </a:rPr>
              <a:t>Câu 3</a:t>
            </a:r>
            <a:r>
              <a:rPr lang="vi-VN" sz="2000">
                <a:solidFill>
                  <a:schemeClr val="tx2">
                    <a:lumMod val="25000"/>
                  </a:schemeClr>
                </a:solidFill>
              </a:rPr>
              <a:t>. Tác giả dựa vào đặc tính nào của loài đom đóm để xây dựng nên nhân vật anh đom đóm trong bài thơ? </a:t>
            </a:r>
          </a:p>
          <a:p>
            <a:pPr marL="127000" indent="0" algn="just">
              <a:lnSpc>
                <a:spcPct val="150000"/>
              </a:lnSpc>
              <a:spcAft>
                <a:spcPts val="600"/>
              </a:spcAft>
            </a:pPr>
            <a:r>
              <a:rPr lang="en-US" sz="2000" b="1">
                <a:solidFill>
                  <a:schemeClr val="tx2">
                    <a:lumMod val="25000"/>
                  </a:schemeClr>
                </a:solidFill>
              </a:rPr>
              <a:t>C</a:t>
            </a:r>
            <a:r>
              <a:rPr lang="vi-VN" sz="2000" b="1">
                <a:solidFill>
                  <a:schemeClr val="tx2">
                    <a:lumMod val="25000"/>
                  </a:schemeClr>
                </a:solidFill>
              </a:rPr>
              <a:t>âu 4</a:t>
            </a:r>
            <a:r>
              <a:rPr lang="vi-VN" sz="2000">
                <a:solidFill>
                  <a:schemeClr val="tx2">
                    <a:lumMod val="25000"/>
                  </a:schemeClr>
                </a:solidFill>
              </a:rPr>
              <a:t>. Chủ đề của bài thơ là gì?</a:t>
            </a:r>
          </a:p>
        </p:txBody>
      </p:sp>
    </p:spTree>
    <p:extLst>
      <p:ext uri="{BB962C8B-B14F-4D97-AF65-F5344CB8AC3E}">
        <p14:creationId xmlns:p14="http://schemas.microsoft.com/office/powerpoint/2010/main" val="219877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bg/>
                                          </p:spTgt>
                                        </p:tgtEl>
                                        <p:attrNameLst>
                                          <p:attrName>style.visibility</p:attrName>
                                        </p:attrNameLst>
                                      </p:cBhvr>
                                      <p:to>
                                        <p:strVal val="visible"/>
                                      </p:to>
                                    </p:set>
                                    <p:animEffect transition="in" filter="fade">
                                      <p:cBhvr>
                                        <p:cTn id="17" dur="500"/>
                                        <p:tgtEl>
                                          <p:spTgt spid="11">
                                            <p:bg/>
                                          </p:spTgt>
                                        </p:tgtEl>
                                      </p:cBhvr>
                                    </p:animEffect>
                                    <p:anim calcmode="lin" valueType="num">
                                      <p:cBhvr>
                                        <p:cTn id="18" dur="500" fill="hold"/>
                                        <p:tgtEl>
                                          <p:spTgt spid="11">
                                            <p:bg/>
                                          </p:spTgt>
                                        </p:tgtEl>
                                        <p:attrNameLst>
                                          <p:attrName>ppt_x</p:attrName>
                                        </p:attrNameLst>
                                      </p:cBhvr>
                                      <p:tavLst>
                                        <p:tav tm="0">
                                          <p:val>
                                            <p:strVal val="#ppt_x"/>
                                          </p:val>
                                        </p:tav>
                                        <p:tav tm="100000">
                                          <p:val>
                                            <p:strVal val="#ppt_x"/>
                                          </p:val>
                                        </p:tav>
                                      </p:tavLst>
                                    </p:anim>
                                    <p:anim calcmode="lin" valueType="num">
                                      <p:cBhvr>
                                        <p:cTn id="19" dur="500" fill="hold"/>
                                        <p:tgtEl>
                                          <p:spTgt spid="11">
                                            <p:bg/>
                                          </p:spTgt>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animBg="1"/>
      <p:bldP spid="13"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08;p42"/>
          <p:cNvSpPr txBox="1">
            <a:spLocks/>
          </p:cNvSpPr>
          <p:nvPr/>
        </p:nvSpPr>
        <p:spPr>
          <a:xfrm>
            <a:off x="1045029" y="1005419"/>
            <a:ext cx="7282542" cy="758067"/>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None/>
            </a:pPr>
            <a:r>
              <a:rPr lang="vi-VN" sz="2400" b="1" smtClean="0">
                <a:solidFill>
                  <a:schemeClr val="tx2">
                    <a:lumMod val="10000"/>
                  </a:schemeClr>
                </a:solidFill>
                <a:latin typeface="+mn-lt"/>
              </a:rPr>
              <a:t>Câu 1. </a:t>
            </a:r>
            <a:r>
              <a:rPr lang="vi-VN" sz="2400" smtClean="0">
                <a:solidFill>
                  <a:schemeClr val="tx2">
                    <a:lumMod val="10000"/>
                  </a:schemeClr>
                </a:solidFill>
                <a:latin typeface="+mn-lt"/>
              </a:rPr>
              <a:t>Đêm đêm, anh đom đóm làm công việc g</a:t>
            </a:r>
            <a:r>
              <a:rPr lang="en-US" sz="2400" smtClean="0">
                <a:solidFill>
                  <a:schemeClr val="tx2">
                    <a:lumMod val="10000"/>
                  </a:schemeClr>
                </a:solidFill>
                <a:latin typeface="+mn-lt"/>
              </a:rPr>
              <a:t>ì?</a:t>
            </a:r>
            <a:endParaRPr lang="vi-VN" sz="2400">
              <a:solidFill>
                <a:schemeClr val="tx2">
                  <a:lumMod val="10000"/>
                </a:schemeClr>
              </a:solidFill>
              <a:latin typeface="+mn-lt"/>
            </a:endParaRPr>
          </a:p>
        </p:txBody>
      </p:sp>
      <p:sp>
        <p:nvSpPr>
          <p:cNvPr id="8" name="Rectangle 7"/>
          <p:cNvSpPr/>
          <p:nvPr/>
        </p:nvSpPr>
        <p:spPr>
          <a:xfrm>
            <a:off x="684059" y="1851625"/>
            <a:ext cx="7880195" cy="53739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200" b="1" u="sng" smtClean="0">
                <a:solidFill>
                  <a:schemeClr val="tx1">
                    <a:lumMod val="10000"/>
                  </a:schemeClr>
                </a:solidFill>
                <a:cs typeface="Times New Roman" panose="02020603050405020304" pitchFamily="18" charset="0"/>
              </a:rPr>
              <a:t>Đáp án:</a:t>
            </a:r>
            <a:endParaRPr lang="en-US" sz="2200" b="1" u="sng">
              <a:solidFill>
                <a:schemeClr val="tx1">
                  <a:lumMod val="10000"/>
                </a:schemeClr>
              </a:solidFill>
            </a:endParaRPr>
          </a:p>
        </p:txBody>
      </p:sp>
      <p:sp>
        <p:nvSpPr>
          <p:cNvPr id="9" name="Rectangle 8"/>
          <p:cNvSpPr/>
          <p:nvPr/>
        </p:nvSpPr>
        <p:spPr>
          <a:xfrm>
            <a:off x="968829" y="2442904"/>
            <a:ext cx="7467600" cy="1200329"/>
          </a:xfrm>
          <a:prstGeom prst="rect">
            <a:avLst/>
          </a:prstGeom>
        </p:spPr>
        <p:txBody>
          <a:bodyPr wrap="square">
            <a:spAutoFit/>
          </a:bodyPr>
          <a:lstStyle/>
          <a:p>
            <a:pPr algn="just">
              <a:lnSpc>
                <a:spcPct val="150000"/>
              </a:lnSpc>
            </a:pPr>
            <a:r>
              <a:rPr lang="vi-VN" sz="2400" i="1" smtClean="0">
                <a:latin typeface="+mn-lt"/>
                <a:ea typeface="Calibri" panose="020F0502020204030204" pitchFamily="34" charset="0"/>
              </a:rPr>
              <a:t>Đêm </a:t>
            </a:r>
            <a:r>
              <a:rPr lang="vi-VN" sz="2400" i="1">
                <a:latin typeface="+mn-lt"/>
                <a:ea typeface="Calibri" panose="020F0502020204030204" pitchFamily="34" charset="0"/>
              </a:rPr>
              <a:t>đêm, anh đom đóm xách đèn lồng đi gác cho mọi người ngủ ngon</a:t>
            </a:r>
            <a:r>
              <a:rPr lang="vi-VN" sz="2400" i="1" smtClean="0">
                <a:latin typeface="+mn-lt"/>
                <a:ea typeface="Calibri" panose="020F0502020204030204" pitchFamily="34" charset="0"/>
              </a:rPr>
              <a:t>.</a:t>
            </a:r>
            <a:endParaRPr lang="en-US" sz="2400">
              <a:latin typeface="+mn-lt"/>
            </a:endParaRPr>
          </a:p>
        </p:txBody>
      </p:sp>
      <p:sp>
        <p:nvSpPr>
          <p:cNvPr id="10" name="TextBox 9">
            <a:extLst>
              <a:ext uri="{FF2B5EF4-FFF2-40B4-BE49-F238E27FC236}">
                <a16:creationId xmlns:a16="http://schemas.microsoft.com/office/drawing/2014/main" id="{A8FDA0D0-530F-3550-7419-63096DE51CD0}"/>
              </a:ext>
            </a:extLst>
          </p:cNvPr>
          <p:cNvSpPr txBox="1"/>
          <p:nvPr/>
        </p:nvSpPr>
        <p:spPr>
          <a:xfrm>
            <a:off x="-494214" y="-470464"/>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HIỂU</a:t>
            </a:r>
            <a:endParaRPr lang="en-US" sz="3600" b="1" dirty="0">
              <a:solidFill>
                <a:schemeClr val="tx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801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08;p42"/>
          <p:cNvSpPr txBox="1">
            <a:spLocks/>
          </p:cNvSpPr>
          <p:nvPr/>
        </p:nvSpPr>
        <p:spPr>
          <a:xfrm>
            <a:off x="805543" y="1005419"/>
            <a:ext cx="7706554" cy="1139067"/>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None/>
            </a:pPr>
            <a:r>
              <a:rPr lang="vi-VN" sz="2000" b="1" smtClean="0">
                <a:solidFill>
                  <a:schemeClr val="tx2">
                    <a:lumMod val="10000"/>
                  </a:schemeClr>
                </a:solidFill>
                <a:latin typeface="+mn-lt"/>
              </a:rPr>
              <a:t>Câu </a:t>
            </a:r>
            <a:r>
              <a:rPr lang="en-US" sz="2000" b="1" smtClean="0">
                <a:solidFill>
                  <a:schemeClr val="tx2">
                    <a:lumMod val="10000"/>
                  </a:schemeClr>
                </a:solidFill>
                <a:latin typeface="+mn-lt"/>
              </a:rPr>
              <a:t>2</a:t>
            </a:r>
            <a:r>
              <a:rPr lang="vi-VN" sz="2000" b="1" smtClean="0">
                <a:solidFill>
                  <a:schemeClr val="tx2">
                    <a:lumMod val="10000"/>
                  </a:schemeClr>
                </a:solidFill>
                <a:latin typeface="+mn-lt"/>
              </a:rPr>
              <a:t>. </a:t>
            </a:r>
            <a:r>
              <a:rPr lang="vi-VN" sz="2000">
                <a:solidFill>
                  <a:schemeClr val="tx2">
                    <a:lumMod val="10000"/>
                  </a:schemeClr>
                </a:solidFill>
                <a:latin typeface="+mn-lt"/>
              </a:rPr>
              <a:t>Những chi tiết nào cho thấy anh đom đóm rất tận tuỵ với công việc? </a:t>
            </a:r>
          </a:p>
        </p:txBody>
      </p:sp>
      <p:sp>
        <p:nvSpPr>
          <p:cNvPr id="8" name="Rectangle 7"/>
          <p:cNvSpPr/>
          <p:nvPr/>
        </p:nvSpPr>
        <p:spPr>
          <a:xfrm>
            <a:off x="631902" y="2178959"/>
            <a:ext cx="7880195" cy="53739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200" b="1" u="sng" smtClean="0">
                <a:solidFill>
                  <a:schemeClr val="tx1">
                    <a:lumMod val="10000"/>
                  </a:schemeClr>
                </a:solidFill>
                <a:cs typeface="Times New Roman" panose="02020603050405020304" pitchFamily="18" charset="0"/>
              </a:rPr>
              <a:t>Đáp án:</a:t>
            </a:r>
            <a:endParaRPr lang="en-US" sz="2200" b="1" u="sng">
              <a:solidFill>
                <a:schemeClr val="tx1">
                  <a:lumMod val="10000"/>
                </a:schemeClr>
              </a:solidFill>
            </a:endParaRPr>
          </a:p>
        </p:txBody>
      </p:sp>
      <p:sp>
        <p:nvSpPr>
          <p:cNvPr id="10" name="TextBox 9">
            <a:extLst>
              <a:ext uri="{FF2B5EF4-FFF2-40B4-BE49-F238E27FC236}">
                <a16:creationId xmlns:a16="http://schemas.microsoft.com/office/drawing/2014/main" id="{A8FDA0D0-530F-3550-7419-63096DE51CD0}"/>
              </a:ext>
            </a:extLst>
          </p:cNvPr>
          <p:cNvSpPr txBox="1"/>
          <p:nvPr/>
        </p:nvSpPr>
        <p:spPr>
          <a:xfrm>
            <a:off x="-494214" y="-470464"/>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HIỂU</a:t>
            </a:r>
            <a:endParaRPr lang="en-US" sz="3600" b="1" dirty="0">
              <a:solidFill>
                <a:schemeClr val="tx2">
                  <a:lumMod val="25000"/>
                </a:schemeClr>
              </a:solidFill>
              <a:latin typeface="Arial" panose="020B0604020202020204" pitchFamily="34" charset="0"/>
              <a:cs typeface="Arial" panose="020B0604020202020204" pitchFamily="34" charset="0"/>
            </a:endParaRPr>
          </a:p>
        </p:txBody>
      </p:sp>
      <p:sp>
        <p:nvSpPr>
          <p:cNvPr id="6" name="Rectangle 5"/>
          <p:cNvSpPr/>
          <p:nvPr/>
        </p:nvSpPr>
        <p:spPr>
          <a:xfrm>
            <a:off x="805543" y="2796970"/>
            <a:ext cx="7880194" cy="1938992"/>
          </a:xfrm>
          <a:prstGeom prst="rect">
            <a:avLst/>
          </a:prstGeom>
        </p:spPr>
        <p:txBody>
          <a:bodyPr wrap="square">
            <a:spAutoFit/>
          </a:bodyPr>
          <a:lstStyle/>
          <a:p>
            <a:pPr algn="just">
              <a:lnSpc>
                <a:spcPct val="150000"/>
              </a:lnSpc>
            </a:pPr>
            <a:r>
              <a:rPr lang="vi-VN" sz="2000" i="1">
                <a:latin typeface="+mn-lt"/>
                <a:ea typeface="Calibri" panose="020F0502020204030204" pitchFamily="34" charset="0"/>
              </a:rPr>
              <a:t>Những chi tiết nào cho thấy anh đom đóm rất tận tụy với công </a:t>
            </a:r>
            <a:r>
              <a:rPr lang="vi-VN" sz="2000" i="1" smtClean="0">
                <a:latin typeface="+mn-lt"/>
                <a:ea typeface="Calibri" panose="020F0502020204030204" pitchFamily="34" charset="0"/>
              </a:rPr>
              <a:t>việc:</a:t>
            </a:r>
            <a:endParaRPr lang="en-US" sz="2000" i="1" smtClean="0">
              <a:latin typeface="+mn-lt"/>
              <a:ea typeface="Calibri" panose="020F0502020204030204" pitchFamily="34" charset="0"/>
            </a:endParaRPr>
          </a:p>
          <a:p>
            <a:pPr marL="342900" indent="-342900" algn="just">
              <a:lnSpc>
                <a:spcPct val="150000"/>
              </a:lnSpc>
              <a:buFont typeface="Arial" panose="020B0604020202020204" pitchFamily="34" charset="0"/>
              <a:buChar char="•"/>
            </a:pPr>
            <a:r>
              <a:rPr lang="vi-VN" sz="2000" i="1" smtClean="0">
                <a:latin typeface="+mn-lt"/>
                <a:ea typeface="Calibri" panose="020F0502020204030204" pitchFamily="34" charset="0"/>
              </a:rPr>
              <a:t>Anh </a:t>
            </a:r>
            <a:r>
              <a:rPr lang="vi-VN" sz="2000" i="1">
                <a:latin typeface="+mn-lt"/>
                <a:ea typeface="Calibri" panose="020F0502020204030204" pitchFamily="34" charset="0"/>
              </a:rPr>
              <a:t>đóm chuyên cần lên đèn đi gác từ lúc trời bắt đầu tối </a:t>
            </a:r>
            <a:endParaRPr lang="en-US" sz="2000" i="1" smtClean="0">
              <a:latin typeface="+mn-lt"/>
              <a:ea typeface="Calibri" panose="020F0502020204030204" pitchFamily="34" charset="0"/>
            </a:endParaRPr>
          </a:p>
          <a:p>
            <a:pPr marL="342900" indent="-342900" algn="just">
              <a:lnSpc>
                <a:spcPct val="150000"/>
              </a:lnSpc>
              <a:buFont typeface="Arial" panose="020B0604020202020204" pitchFamily="34" charset="0"/>
              <a:buChar char="•"/>
            </a:pPr>
            <a:r>
              <a:rPr lang="en-US" sz="2000" i="1" smtClean="0">
                <a:latin typeface="+mn-lt"/>
                <a:ea typeface="Calibri" panose="020F0502020204030204" pitchFamily="34" charset="0"/>
              </a:rPr>
              <a:t>A</a:t>
            </a:r>
            <a:r>
              <a:rPr lang="vi-VN" sz="2000" i="1" smtClean="0">
                <a:latin typeface="+mn-lt"/>
                <a:ea typeface="Calibri" panose="020F0502020204030204" pitchFamily="34" charset="0"/>
              </a:rPr>
              <a:t>nh </a:t>
            </a:r>
            <a:r>
              <a:rPr lang="vi-VN" sz="2000" i="1">
                <a:latin typeface="+mn-lt"/>
                <a:ea typeface="Calibri" panose="020F0502020204030204" pitchFamily="34" charset="0"/>
              </a:rPr>
              <a:t>đi suốt một đêm lo cho người </a:t>
            </a:r>
            <a:r>
              <a:rPr lang="vi-VN" sz="2000" i="1" smtClean="0">
                <a:latin typeface="+mn-lt"/>
                <a:ea typeface="Calibri" panose="020F0502020204030204" pitchFamily="34" charset="0"/>
              </a:rPr>
              <a:t>ngủ</a:t>
            </a:r>
            <a:endParaRPr lang="en-US" sz="2000" i="1">
              <a:latin typeface="+mn-lt"/>
              <a:ea typeface="Calibri" panose="020F0502020204030204" pitchFamily="34" charset="0"/>
            </a:endParaRPr>
          </a:p>
          <a:p>
            <a:pPr marL="342900" indent="-342900" algn="just">
              <a:lnSpc>
                <a:spcPct val="150000"/>
              </a:lnSpc>
              <a:buFont typeface="Arial" panose="020B0604020202020204" pitchFamily="34" charset="0"/>
              <a:buChar char="•"/>
            </a:pPr>
            <a:r>
              <a:rPr lang="en-US" sz="2000" i="1" smtClean="0">
                <a:latin typeface="+mn-lt"/>
                <a:ea typeface="Calibri" panose="020F0502020204030204" pitchFamily="34" charset="0"/>
              </a:rPr>
              <a:t>K</a:t>
            </a:r>
            <a:r>
              <a:rPr lang="vi-VN" sz="2000" i="1" smtClean="0">
                <a:latin typeface="+mn-lt"/>
                <a:ea typeface="Calibri" panose="020F0502020204030204" pitchFamily="34" charset="0"/>
              </a:rPr>
              <a:t>hi </a:t>
            </a:r>
            <a:r>
              <a:rPr lang="vi-VN" sz="2000" i="1">
                <a:latin typeface="+mn-lt"/>
                <a:ea typeface="Calibri" panose="020F0502020204030204" pitchFamily="34" charset="0"/>
              </a:rPr>
              <a:t>gà gáy sáng, anh đóm mới lui về nghỉ.</a:t>
            </a:r>
            <a:endParaRPr lang="en-US" sz="2000">
              <a:latin typeface="+mn-lt"/>
            </a:endParaRPr>
          </a:p>
        </p:txBody>
      </p:sp>
    </p:spTree>
    <p:extLst>
      <p:ext uri="{BB962C8B-B14F-4D97-AF65-F5344CB8AC3E}">
        <p14:creationId xmlns:p14="http://schemas.microsoft.com/office/powerpoint/2010/main" val="229458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08;p42"/>
          <p:cNvSpPr txBox="1">
            <a:spLocks/>
          </p:cNvSpPr>
          <p:nvPr/>
        </p:nvSpPr>
        <p:spPr>
          <a:xfrm>
            <a:off x="892629" y="1005420"/>
            <a:ext cx="7282542" cy="1106410"/>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None/>
            </a:pPr>
            <a:r>
              <a:rPr lang="vi-VN" sz="2000" b="1" smtClean="0">
                <a:solidFill>
                  <a:schemeClr val="tx2">
                    <a:lumMod val="10000"/>
                  </a:schemeClr>
                </a:solidFill>
                <a:latin typeface="+mn-lt"/>
              </a:rPr>
              <a:t>Câu </a:t>
            </a:r>
            <a:r>
              <a:rPr lang="en-US" sz="2000" b="1">
                <a:solidFill>
                  <a:schemeClr val="tx2">
                    <a:lumMod val="10000"/>
                  </a:schemeClr>
                </a:solidFill>
                <a:latin typeface="+mn-lt"/>
              </a:rPr>
              <a:t>3</a:t>
            </a:r>
            <a:r>
              <a:rPr lang="vi-VN" sz="2000" b="1" smtClean="0">
                <a:solidFill>
                  <a:schemeClr val="tx2">
                    <a:lumMod val="10000"/>
                  </a:schemeClr>
                </a:solidFill>
                <a:latin typeface="+mn-lt"/>
              </a:rPr>
              <a:t>. </a:t>
            </a:r>
            <a:r>
              <a:rPr lang="vi-VN" sz="2000">
                <a:solidFill>
                  <a:schemeClr val="tx2">
                    <a:lumMod val="10000"/>
                  </a:schemeClr>
                </a:solidFill>
                <a:latin typeface="+mn-lt"/>
              </a:rPr>
              <a:t>Tác giả dựa vào đặc tính nào của loài đom đóm để xây dựng nên nhân vật anh đom đóm trong bài thơ? </a:t>
            </a:r>
          </a:p>
        </p:txBody>
      </p:sp>
      <p:sp>
        <p:nvSpPr>
          <p:cNvPr id="8" name="Rectangle 7"/>
          <p:cNvSpPr/>
          <p:nvPr/>
        </p:nvSpPr>
        <p:spPr>
          <a:xfrm>
            <a:off x="631902" y="2135408"/>
            <a:ext cx="7880195" cy="4969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000" b="1" u="sng" smtClean="0">
                <a:solidFill>
                  <a:schemeClr val="tx1">
                    <a:lumMod val="10000"/>
                  </a:schemeClr>
                </a:solidFill>
                <a:cs typeface="Times New Roman" panose="02020603050405020304" pitchFamily="18" charset="0"/>
              </a:rPr>
              <a:t>Đáp án:</a:t>
            </a:r>
            <a:endParaRPr lang="en-US" sz="2000" b="1" u="sng">
              <a:solidFill>
                <a:schemeClr val="tx1">
                  <a:lumMod val="10000"/>
                </a:schemeClr>
              </a:solidFill>
            </a:endParaRPr>
          </a:p>
        </p:txBody>
      </p:sp>
      <p:sp>
        <p:nvSpPr>
          <p:cNvPr id="9" name="Rectangle 8"/>
          <p:cNvSpPr/>
          <p:nvPr/>
        </p:nvSpPr>
        <p:spPr>
          <a:xfrm>
            <a:off x="892628" y="2672799"/>
            <a:ext cx="7282543" cy="1938992"/>
          </a:xfrm>
          <a:prstGeom prst="rect">
            <a:avLst/>
          </a:prstGeom>
        </p:spPr>
        <p:txBody>
          <a:bodyPr wrap="square">
            <a:spAutoFit/>
          </a:bodyPr>
          <a:lstStyle/>
          <a:p>
            <a:pPr algn="just">
              <a:lnSpc>
                <a:spcPct val="150000"/>
              </a:lnSpc>
            </a:pPr>
            <a:r>
              <a:rPr lang="vi-VN" sz="2000" i="1">
                <a:latin typeface="+mn-lt"/>
                <a:ea typeface="Calibri" panose="020F0502020204030204" pitchFamily="34" charset="0"/>
              </a:rPr>
              <a:t>Tác giả dựa vào đặc tính của loài đom đóm để xây dựng nên nhân vật anh đom đóm trong bài thơ: Loài đom đóm có khả năng phát sáng trong đêm tối và thường bay lượn khắp nơi vào buổi tối.</a:t>
            </a:r>
            <a:endParaRPr lang="en-US" sz="2000">
              <a:latin typeface="+mn-lt"/>
            </a:endParaRPr>
          </a:p>
        </p:txBody>
      </p:sp>
      <p:sp>
        <p:nvSpPr>
          <p:cNvPr id="10" name="TextBox 9">
            <a:extLst>
              <a:ext uri="{FF2B5EF4-FFF2-40B4-BE49-F238E27FC236}">
                <a16:creationId xmlns:a16="http://schemas.microsoft.com/office/drawing/2014/main" id="{A8FDA0D0-530F-3550-7419-63096DE51CD0}"/>
              </a:ext>
            </a:extLst>
          </p:cNvPr>
          <p:cNvSpPr txBox="1"/>
          <p:nvPr/>
        </p:nvSpPr>
        <p:spPr>
          <a:xfrm>
            <a:off x="-494214" y="-470464"/>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HIỂU</a:t>
            </a:r>
            <a:endParaRPr lang="en-US" sz="3600" b="1" dirty="0">
              <a:solidFill>
                <a:schemeClr val="tx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457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08;p42"/>
          <p:cNvSpPr txBox="1">
            <a:spLocks/>
          </p:cNvSpPr>
          <p:nvPr/>
        </p:nvSpPr>
        <p:spPr>
          <a:xfrm>
            <a:off x="805543" y="1005420"/>
            <a:ext cx="7500257" cy="714524"/>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None/>
            </a:pPr>
            <a:r>
              <a:rPr lang="vi-VN" sz="2400" b="1" smtClean="0">
                <a:solidFill>
                  <a:schemeClr val="tx2">
                    <a:lumMod val="10000"/>
                  </a:schemeClr>
                </a:solidFill>
                <a:latin typeface="+mn-lt"/>
              </a:rPr>
              <a:t>Câu </a:t>
            </a:r>
            <a:r>
              <a:rPr lang="en-US" sz="2400" b="1">
                <a:solidFill>
                  <a:schemeClr val="tx2">
                    <a:lumMod val="10000"/>
                  </a:schemeClr>
                </a:solidFill>
                <a:latin typeface="+mn-lt"/>
              </a:rPr>
              <a:t>4</a:t>
            </a:r>
            <a:r>
              <a:rPr lang="vi-VN" sz="2400" b="1" smtClean="0">
                <a:solidFill>
                  <a:schemeClr val="tx2">
                    <a:lumMod val="10000"/>
                  </a:schemeClr>
                </a:solidFill>
                <a:latin typeface="+mn-lt"/>
              </a:rPr>
              <a:t>. </a:t>
            </a:r>
            <a:r>
              <a:rPr lang="vi-VN" sz="2400">
                <a:solidFill>
                  <a:schemeClr val="tx2">
                    <a:lumMod val="10000"/>
                  </a:schemeClr>
                </a:solidFill>
                <a:latin typeface="+mn-lt"/>
              </a:rPr>
              <a:t>Chủ đề của bài thơ là gì?</a:t>
            </a:r>
          </a:p>
        </p:txBody>
      </p:sp>
      <p:sp>
        <p:nvSpPr>
          <p:cNvPr id="8" name="Rectangle 7"/>
          <p:cNvSpPr/>
          <p:nvPr/>
        </p:nvSpPr>
        <p:spPr>
          <a:xfrm>
            <a:off x="631902" y="1759851"/>
            <a:ext cx="7880195" cy="53739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200" b="1" u="sng" smtClean="0">
                <a:solidFill>
                  <a:schemeClr val="tx1">
                    <a:lumMod val="10000"/>
                  </a:schemeClr>
                </a:solidFill>
                <a:cs typeface="Times New Roman" panose="02020603050405020304" pitchFamily="18" charset="0"/>
              </a:rPr>
              <a:t>Đáp án:</a:t>
            </a:r>
            <a:endParaRPr lang="en-US" sz="2200" b="1" u="sng">
              <a:solidFill>
                <a:schemeClr val="tx1">
                  <a:lumMod val="10000"/>
                </a:schemeClr>
              </a:solidFill>
            </a:endParaRPr>
          </a:p>
        </p:txBody>
      </p:sp>
      <p:sp>
        <p:nvSpPr>
          <p:cNvPr id="9" name="Rectangle 8"/>
          <p:cNvSpPr/>
          <p:nvPr/>
        </p:nvSpPr>
        <p:spPr>
          <a:xfrm>
            <a:off x="805543" y="2384328"/>
            <a:ext cx="7500256" cy="1881990"/>
          </a:xfrm>
          <a:prstGeom prst="rect">
            <a:avLst/>
          </a:prstGeom>
        </p:spPr>
        <p:txBody>
          <a:bodyPr wrap="square">
            <a:spAutoFit/>
          </a:bodyPr>
          <a:lstStyle/>
          <a:p>
            <a:pPr algn="just">
              <a:lnSpc>
                <a:spcPct val="150000"/>
              </a:lnSpc>
            </a:pPr>
            <a:r>
              <a:rPr lang="vi-VN" sz="2000" i="1">
                <a:latin typeface="+mn-lt"/>
                <a:ea typeface="Calibri" panose="020F0502020204030204" pitchFamily="34" charset="0"/>
              </a:rPr>
              <a:t>Chủ đề của bài thơ là: Bài thơ kể về anh đom đóm chuyên cần canh gác cho mọi người ngủ ngon, từ đó ca ngợi mối quan hệ hàng xóm, láng giềng tương thân tương ái, ca ngợi những hành động quan tâm đến mọi người trong cộng đồng.</a:t>
            </a:r>
            <a:endParaRPr lang="en-US" sz="2000">
              <a:latin typeface="+mn-lt"/>
            </a:endParaRPr>
          </a:p>
        </p:txBody>
      </p:sp>
      <p:sp>
        <p:nvSpPr>
          <p:cNvPr id="10" name="TextBox 9">
            <a:extLst>
              <a:ext uri="{FF2B5EF4-FFF2-40B4-BE49-F238E27FC236}">
                <a16:creationId xmlns:a16="http://schemas.microsoft.com/office/drawing/2014/main" id="{A8FDA0D0-530F-3550-7419-63096DE51CD0}"/>
              </a:ext>
            </a:extLst>
          </p:cNvPr>
          <p:cNvSpPr txBox="1"/>
          <p:nvPr/>
        </p:nvSpPr>
        <p:spPr>
          <a:xfrm>
            <a:off x="-494214" y="-470464"/>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HIỂU</a:t>
            </a:r>
            <a:endParaRPr lang="en-US" sz="3600" b="1" dirty="0">
              <a:solidFill>
                <a:schemeClr val="tx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20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6"/>
        <p:cNvGrpSpPr/>
        <p:nvPr/>
      </p:nvGrpSpPr>
      <p:grpSpPr>
        <a:xfrm>
          <a:off x="0" y="0"/>
          <a:ext cx="0" cy="0"/>
          <a:chOff x="0" y="0"/>
          <a:chExt cx="0" cy="0"/>
        </a:xfrm>
      </p:grpSpPr>
      <p:sp>
        <p:nvSpPr>
          <p:cNvPr id="2577" name="Google Shape;2577;p39"/>
          <p:cNvSpPr txBox="1">
            <a:spLocks noGrp="1"/>
          </p:cNvSpPr>
          <p:nvPr>
            <p:ph type="title"/>
          </p:nvPr>
        </p:nvSpPr>
        <p:spPr>
          <a:xfrm>
            <a:off x="899204" y="2770914"/>
            <a:ext cx="7524125" cy="1143900"/>
          </a:xfrm>
          <a:prstGeom prst="rect">
            <a:avLst/>
          </a:prstGeom>
        </p:spPr>
        <p:txBody>
          <a:bodyPr spcFirstLastPara="1" wrap="square" lIns="91425" tIns="91425" rIns="91425" bIns="91425" anchor="ctr" anchorCtr="0">
            <a:noAutofit/>
          </a:bodyPr>
          <a:lstStyle/>
          <a:p>
            <a:pPr>
              <a:spcAft>
                <a:spcPts val="1600"/>
              </a:spcAft>
            </a:pPr>
            <a:r>
              <a:rPr lang="vi-VN" sz="5400" b="1">
                <a:latin typeface="+mn-lt"/>
              </a:rPr>
              <a:t>Đ</a:t>
            </a:r>
            <a:r>
              <a:rPr lang="en-US" sz="5400" b="1">
                <a:latin typeface="+mn-lt"/>
              </a:rPr>
              <a:t>ỌC </a:t>
            </a:r>
            <a:r>
              <a:rPr lang="en-US" sz="5400" b="1" smtClean="0">
                <a:latin typeface="+mn-lt"/>
              </a:rPr>
              <a:t>NÂNG CAO</a:t>
            </a:r>
            <a:endParaRPr lang="en-US" sz="5400">
              <a:latin typeface="+mn-lt"/>
            </a:endParaRPr>
          </a:p>
        </p:txBody>
      </p:sp>
      <p:sp>
        <p:nvSpPr>
          <p:cNvPr id="2578" name="Google Shape;2578;p39"/>
          <p:cNvSpPr txBox="1">
            <a:spLocks noGrp="1"/>
          </p:cNvSpPr>
          <p:nvPr>
            <p:ph type="title" idx="2"/>
          </p:nvPr>
        </p:nvSpPr>
        <p:spPr>
          <a:xfrm>
            <a:off x="1429514" y="1344604"/>
            <a:ext cx="2175900" cy="13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b="1" smtClean="0">
                <a:latin typeface="+mj-lt"/>
              </a:rPr>
              <a:t>03</a:t>
            </a:r>
            <a:endParaRPr sz="7200" b="1">
              <a:latin typeface="+mj-lt"/>
            </a:endParaRPr>
          </a:p>
        </p:txBody>
      </p:sp>
      <p:grpSp>
        <p:nvGrpSpPr>
          <p:cNvPr id="2580" name="Google Shape;2580;p39"/>
          <p:cNvGrpSpPr/>
          <p:nvPr/>
        </p:nvGrpSpPr>
        <p:grpSpPr>
          <a:xfrm rot="1129008">
            <a:off x="5517009" y="1494948"/>
            <a:ext cx="1877583" cy="1236487"/>
            <a:chOff x="7381892" y="750601"/>
            <a:chExt cx="1181201" cy="777852"/>
          </a:xfrm>
        </p:grpSpPr>
        <p:sp>
          <p:nvSpPr>
            <p:cNvPr id="2581" name="Google Shape;2581;p39"/>
            <p:cNvSpPr/>
            <p:nvPr/>
          </p:nvSpPr>
          <p:spPr>
            <a:xfrm>
              <a:off x="7450462" y="750601"/>
              <a:ext cx="1112630" cy="756119"/>
            </a:xfrm>
            <a:custGeom>
              <a:avLst/>
              <a:gdLst/>
              <a:ahLst/>
              <a:cxnLst/>
              <a:rect l="l" t="t" r="r" b="b"/>
              <a:pathLst>
                <a:path w="39267" h="26685" extrusionOk="0">
                  <a:moveTo>
                    <a:pt x="22238" y="1"/>
                  </a:moveTo>
                  <a:cubicBezTo>
                    <a:pt x="22201" y="1"/>
                    <a:pt x="22165" y="2"/>
                    <a:pt x="22128" y="6"/>
                  </a:cubicBezTo>
                  <a:cubicBezTo>
                    <a:pt x="21120" y="56"/>
                    <a:pt x="20440" y="963"/>
                    <a:pt x="19860" y="1795"/>
                  </a:cubicBezTo>
                  <a:cubicBezTo>
                    <a:pt x="18146" y="4214"/>
                    <a:pt x="16256" y="6483"/>
                    <a:pt x="14164" y="8600"/>
                  </a:cubicBezTo>
                  <a:cubicBezTo>
                    <a:pt x="12476" y="8297"/>
                    <a:pt x="10762" y="8020"/>
                    <a:pt x="9048" y="7919"/>
                  </a:cubicBezTo>
                  <a:cubicBezTo>
                    <a:pt x="8706" y="7895"/>
                    <a:pt x="8364" y="7881"/>
                    <a:pt x="8024" y="7881"/>
                  </a:cubicBezTo>
                  <a:cubicBezTo>
                    <a:pt x="7311" y="7881"/>
                    <a:pt x="6605" y="7942"/>
                    <a:pt x="5923" y="8096"/>
                  </a:cubicBezTo>
                  <a:cubicBezTo>
                    <a:pt x="3730" y="8600"/>
                    <a:pt x="1840" y="10213"/>
                    <a:pt x="907" y="12254"/>
                  </a:cubicBezTo>
                  <a:cubicBezTo>
                    <a:pt x="0" y="14321"/>
                    <a:pt x="76" y="16765"/>
                    <a:pt x="1059" y="18782"/>
                  </a:cubicBezTo>
                  <a:cubicBezTo>
                    <a:pt x="1537" y="19765"/>
                    <a:pt x="2218" y="20647"/>
                    <a:pt x="2924" y="21453"/>
                  </a:cubicBezTo>
                  <a:cubicBezTo>
                    <a:pt x="3176" y="21756"/>
                    <a:pt x="3453" y="22033"/>
                    <a:pt x="3705" y="22310"/>
                  </a:cubicBezTo>
                  <a:cubicBezTo>
                    <a:pt x="4486" y="23117"/>
                    <a:pt x="5343" y="23847"/>
                    <a:pt x="6276" y="24478"/>
                  </a:cubicBezTo>
                  <a:cubicBezTo>
                    <a:pt x="8554" y="25989"/>
                    <a:pt x="11325" y="26685"/>
                    <a:pt x="14076" y="26685"/>
                  </a:cubicBezTo>
                  <a:cubicBezTo>
                    <a:pt x="14307" y="26685"/>
                    <a:pt x="14538" y="26680"/>
                    <a:pt x="14769" y="26670"/>
                  </a:cubicBezTo>
                  <a:cubicBezTo>
                    <a:pt x="17743" y="26569"/>
                    <a:pt x="20641" y="25662"/>
                    <a:pt x="23313" y="24326"/>
                  </a:cubicBezTo>
                  <a:cubicBezTo>
                    <a:pt x="23489" y="24251"/>
                    <a:pt x="23691" y="24125"/>
                    <a:pt x="23892" y="24024"/>
                  </a:cubicBezTo>
                  <a:cubicBezTo>
                    <a:pt x="25808" y="23016"/>
                    <a:pt x="27622" y="21705"/>
                    <a:pt x="28807" y="19891"/>
                  </a:cubicBezTo>
                  <a:cubicBezTo>
                    <a:pt x="30496" y="17345"/>
                    <a:pt x="30773" y="14119"/>
                    <a:pt x="30420" y="11145"/>
                  </a:cubicBezTo>
                  <a:cubicBezTo>
                    <a:pt x="30395" y="10792"/>
                    <a:pt x="30344" y="10364"/>
                    <a:pt x="30294" y="9961"/>
                  </a:cubicBezTo>
                  <a:cubicBezTo>
                    <a:pt x="31529" y="9709"/>
                    <a:pt x="32789" y="9457"/>
                    <a:pt x="34024" y="9179"/>
                  </a:cubicBezTo>
                  <a:cubicBezTo>
                    <a:pt x="34629" y="9053"/>
                    <a:pt x="35234" y="8902"/>
                    <a:pt x="35839" y="8751"/>
                  </a:cubicBezTo>
                  <a:cubicBezTo>
                    <a:pt x="35889" y="8726"/>
                    <a:pt x="35965" y="8701"/>
                    <a:pt x="36015" y="8675"/>
                  </a:cubicBezTo>
                  <a:cubicBezTo>
                    <a:pt x="37074" y="8373"/>
                    <a:pt x="38056" y="7970"/>
                    <a:pt x="38964" y="7365"/>
                  </a:cubicBezTo>
                  <a:cubicBezTo>
                    <a:pt x="39065" y="7289"/>
                    <a:pt x="39165" y="7214"/>
                    <a:pt x="39216" y="7088"/>
                  </a:cubicBezTo>
                  <a:cubicBezTo>
                    <a:pt x="39266" y="6962"/>
                    <a:pt x="39241" y="6810"/>
                    <a:pt x="39216" y="6684"/>
                  </a:cubicBezTo>
                  <a:lnTo>
                    <a:pt x="39216" y="6659"/>
                  </a:lnTo>
                  <a:cubicBezTo>
                    <a:pt x="38939" y="5626"/>
                    <a:pt x="38510" y="4618"/>
                    <a:pt x="37930" y="3710"/>
                  </a:cubicBezTo>
                  <a:cubicBezTo>
                    <a:pt x="37779" y="3484"/>
                    <a:pt x="37603" y="3257"/>
                    <a:pt x="37376" y="3156"/>
                  </a:cubicBezTo>
                  <a:cubicBezTo>
                    <a:pt x="37260" y="3105"/>
                    <a:pt x="37142" y="3083"/>
                    <a:pt x="37022" y="3083"/>
                  </a:cubicBezTo>
                  <a:cubicBezTo>
                    <a:pt x="36671" y="3083"/>
                    <a:pt x="36309" y="3271"/>
                    <a:pt x="35990" y="3458"/>
                  </a:cubicBezTo>
                  <a:cubicBezTo>
                    <a:pt x="35662" y="3635"/>
                    <a:pt x="35335" y="3836"/>
                    <a:pt x="35007" y="4038"/>
                  </a:cubicBezTo>
                  <a:cubicBezTo>
                    <a:pt x="34931" y="4088"/>
                    <a:pt x="34856" y="4114"/>
                    <a:pt x="34805" y="4164"/>
                  </a:cubicBezTo>
                  <a:cubicBezTo>
                    <a:pt x="32915" y="5298"/>
                    <a:pt x="31050" y="6458"/>
                    <a:pt x="29210" y="7642"/>
                  </a:cubicBezTo>
                  <a:cubicBezTo>
                    <a:pt x="28505" y="8096"/>
                    <a:pt x="27774" y="8373"/>
                    <a:pt x="27043" y="8701"/>
                  </a:cubicBezTo>
                  <a:lnTo>
                    <a:pt x="27018" y="8701"/>
                  </a:lnTo>
                  <a:cubicBezTo>
                    <a:pt x="27018" y="8625"/>
                    <a:pt x="27043" y="8549"/>
                    <a:pt x="27043" y="8474"/>
                  </a:cubicBezTo>
                  <a:cubicBezTo>
                    <a:pt x="27043" y="8348"/>
                    <a:pt x="27043" y="8247"/>
                    <a:pt x="27043" y="8121"/>
                  </a:cubicBezTo>
                  <a:cubicBezTo>
                    <a:pt x="27068" y="7667"/>
                    <a:pt x="27043" y="7239"/>
                    <a:pt x="26992" y="6810"/>
                  </a:cubicBezTo>
                  <a:cubicBezTo>
                    <a:pt x="26967" y="6735"/>
                    <a:pt x="26967" y="6634"/>
                    <a:pt x="26942" y="6558"/>
                  </a:cubicBezTo>
                  <a:cubicBezTo>
                    <a:pt x="26917" y="6382"/>
                    <a:pt x="26892" y="6206"/>
                    <a:pt x="26841" y="6029"/>
                  </a:cubicBezTo>
                  <a:cubicBezTo>
                    <a:pt x="26589" y="4895"/>
                    <a:pt x="26135" y="3811"/>
                    <a:pt x="25505" y="2828"/>
                  </a:cubicBezTo>
                  <a:cubicBezTo>
                    <a:pt x="25455" y="2778"/>
                    <a:pt x="25430" y="2702"/>
                    <a:pt x="25379" y="2652"/>
                  </a:cubicBezTo>
                  <a:cubicBezTo>
                    <a:pt x="25027" y="2123"/>
                    <a:pt x="24623" y="1619"/>
                    <a:pt x="24195" y="1140"/>
                  </a:cubicBezTo>
                  <a:cubicBezTo>
                    <a:pt x="23867" y="787"/>
                    <a:pt x="23514" y="459"/>
                    <a:pt x="23111" y="232"/>
                  </a:cubicBezTo>
                  <a:cubicBezTo>
                    <a:pt x="23036" y="207"/>
                    <a:pt x="22985" y="182"/>
                    <a:pt x="22935" y="157"/>
                  </a:cubicBezTo>
                  <a:cubicBezTo>
                    <a:pt x="22716" y="69"/>
                    <a:pt x="22478" y="1"/>
                    <a:pt x="22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9"/>
            <p:cNvSpPr/>
            <p:nvPr/>
          </p:nvSpPr>
          <p:spPr>
            <a:xfrm>
              <a:off x="7555415" y="1313589"/>
              <a:ext cx="572055" cy="193131"/>
            </a:xfrm>
            <a:custGeom>
              <a:avLst/>
              <a:gdLst/>
              <a:ahLst/>
              <a:cxnLst/>
              <a:rect l="l" t="t" r="r" b="b"/>
              <a:pathLst>
                <a:path w="20189" h="6816" extrusionOk="0">
                  <a:moveTo>
                    <a:pt x="9767" y="0"/>
                  </a:moveTo>
                  <a:cubicBezTo>
                    <a:pt x="7396" y="0"/>
                    <a:pt x="5038" y="775"/>
                    <a:pt x="3504" y="2517"/>
                  </a:cubicBezTo>
                  <a:cubicBezTo>
                    <a:pt x="2902" y="2307"/>
                    <a:pt x="2323" y="2221"/>
                    <a:pt x="1733" y="2221"/>
                  </a:cubicBezTo>
                  <a:cubicBezTo>
                    <a:pt x="1261" y="2221"/>
                    <a:pt x="782" y="2276"/>
                    <a:pt x="278" y="2365"/>
                  </a:cubicBezTo>
                  <a:cubicBezTo>
                    <a:pt x="203" y="2391"/>
                    <a:pt x="102" y="2416"/>
                    <a:pt x="1" y="2441"/>
                  </a:cubicBezTo>
                  <a:cubicBezTo>
                    <a:pt x="782" y="3248"/>
                    <a:pt x="1639" y="3978"/>
                    <a:pt x="2572" y="4583"/>
                  </a:cubicBezTo>
                  <a:cubicBezTo>
                    <a:pt x="4855" y="6098"/>
                    <a:pt x="7634" y="6815"/>
                    <a:pt x="10391" y="6815"/>
                  </a:cubicBezTo>
                  <a:cubicBezTo>
                    <a:pt x="10616" y="6815"/>
                    <a:pt x="10841" y="6811"/>
                    <a:pt x="11065" y="6801"/>
                  </a:cubicBezTo>
                  <a:cubicBezTo>
                    <a:pt x="14039" y="6675"/>
                    <a:pt x="16937" y="5793"/>
                    <a:pt x="19584" y="4457"/>
                  </a:cubicBezTo>
                  <a:cubicBezTo>
                    <a:pt x="19785" y="4357"/>
                    <a:pt x="19987" y="4256"/>
                    <a:pt x="20188" y="4155"/>
                  </a:cubicBezTo>
                  <a:cubicBezTo>
                    <a:pt x="17643" y="2517"/>
                    <a:pt x="15022" y="904"/>
                    <a:pt x="12098" y="248"/>
                  </a:cubicBezTo>
                  <a:cubicBezTo>
                    <a:pt x="11339" y="85"/>
                    <a:pt x="10552" y="0"/>
                    <a:pt x="9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9"/>
            <p:cNvSpPr/>
            <p:nvPr/>
          </p:nvSpPr>
          <p:spPr>
            <a:xfrm>
              <a:off x="7381892" y="1237765"/>
              <a:ext cx="134280" cy="77156"/>
            </a:xfrm>
            <a:custGeom>
              <a:avLst/>
              <a:gdLst/>
              <a:ahLst/>
              <a:cxnLst/>
              <a:rect l="l" t="t" r="r" b="b"/>
              <a:pathLst>
                <a:path w="4739" h="2723" extrusionOk="0">
                  <a:moveTo>
                    <a:pt x="2874" y="1"/>
                  </a:moveTo>
                  <a:lnTo>
                    <a:pt x="1" y="1916"/>
                  </a:lnTo>
                  <a:lnTo>
                    <a:pt x="4235" y="2723"/>
                  </a:lnTo>
                  <a:cubicBezTo>
                    <a:pt x="4411" y="2420"/>
                    <a:pt x="4588" y="2118"/>
                    <a:pt x="4663" y="1790"/>
                  </a:cubicBezTo>
                  <a:cubicBezTo>
                    <a:pt x="4739" y="1463"/>
                    <a:pt x="4688" y="1085"/>
                    <a:pt x="4487" y="807"/>
                  </a:cubicBezTo>
                  <a:cubicBezTo>
                    <a:pt x="4361" y="681"/>
                    <a:pt x="4210" y="581"/>
                    <a:pt x="4058" y="480"/>
                  </a:cubicBezTo>
                  <a:cubicBezTo>
                    <a:pt x="3705" y="253"/>
                    <a:pt x="3302" y="1"/>
                    <a:pt x="28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9"/>
            <p:cNvSpPr/>
            <p:nvPr/>
          </p:nvSpPr>
          <p:spPr>
            <a:xfrm>
              <a:off x="7562556" y="1162167"/>
              <a:ext cx="52165" cy="46639"/>
            </a:xfrm>
            <a:custGeom>
              <a:avLst/>
              <a:gdLst/>
              <a:ahLst/>
              <a:cxnLst/>
              <a:rect l="l" t="t" r="r" b="b"/>
              <a:pathLst>
                <a:path w="1841" h="1646" extrusionOk="0">
                  <a:moveTo>
                    <a:pt x="927" y="1"/>
                  </a:moveTo>
                  <a:cubicBezTo>
                    <a:pt x="838" y="1"/>
                    <a:pt x="746" y="16"/>
                    <a:pt x="656" y="48"/>
                  </a:cubicBezTo>
                  <a:cubicBezTo>
                    <a:pt x="228" y="199"/>
                    <a:pt x="1" y="678"/>
                    <a:pt x="152" y="1106"/>
                  </a:cubicBezTo>
                  <a:cubicBezTo>
                    <a:pt x="268" y="1435"/>
                    <a:pt x="578" y="1645"/>
                    <a:pt x="909" y="1645"/>
                  </a:cubicBezTo>
                  <a:cubicBezTo>
                    <a:pt x="1009" y="1645"/>
                    <a:pt x="1111" y="1626"/>
                    <a:pt x="1211" y="1585"/>
                  </a:cubicBezTo>
                  <a:cubicBezTo>
                    <a:pt x="1639" y="1434"/>
                    <a:pt x="1841" y="980"/>
                    <a:pt x="1690" y="552"/>
                  </a:cubicBezTo>
                  <a:cubicBezTo>
                    <a:pt x="1570" y="214"/>
                    <a:pt x="1262" y="1"/>
                    <a:pt x="927"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9"/>
            <p:cNvSpPr/>
            <p:nvPr/>
          </p:nvSpPr>
          <p:spPr>
            <a:xfrm>
              <a:off x="7786799" y="988077"/>
              <a:ext cx="71433" cy="64065"/>
            </a:xfrm>
            <a:custGeom>
              <a:avLst/>
              <a:gdLst/>
              <a:ahLst/>
              <a:cxnLst/>
              <a:rect l="l" t="t" r="r" b="b"/>
              <a:pathLst>
                <a:path w="2521" h="2261" extrusionOk="0">
                  <a:moveTo>
                    <a:pt x="2410" y="1"/>
                  </a:moveTo>
                  <a:cubicBezTo>
                    <a:pt x="2383" y="1"/>
                    <a:pt x="2359" y="13"/>
                    <a:pt x="2345" y="42"/>
                  </a:cubicBezTo>
                  <a:cubicBezTo>
                    <a:pt x="2067" y="345"/>
                    <a:pt x="1815" y="672"/>
                    <a:pt x="1513" y="975"/>
                  </a:cubicBezTo>
                  <a:cubicBezTo>
                    <a:pt x="1286" y="1151"/>
                    <a:pt x="1059" y="1328"/>
                    <a:pt x="832" y="1504"/>
                  </a:cubicBezTo>
                  <a:lnTo>
                    <a:pt x="51" y="2084"/>
                  </a:lnTo>
                  <a:cubicBezTo>
                    <a:pt x="1" y="2134"/>
                    <a:pt x="1" y="2185"/>
                    <a:pt x="26" y="2210"/>
                  </a:cubicBezTo>
                  <a:cubicBezTo>
                    <a:pt x="51" y="2235"/>
                    <a:pt x="76" y="2260"/>
                    <a:pt x="101" y="2260"/>
                  </a:cubicBezTo>
                  <a:cubicBezTo>
                    <a:pt x="127" y="2260"/>
                    <a:pt x="152" y="2260"/>
                    <a:pt x="152" y="2235"/>
                  </a:cubicBezTo>
                  <a:lnTo>
                    <a:pt x="933" y="1655"/>
                  </a:lnTo>
                  <a:cubicBezTo>
                    <a:pt x="1185" y="1479"/>
                    <a:pt x="1412" y="1302"/>
                    <a:pt x="1639" y="1101"/>
                  </a:cubicBezTo>
                  <a:cubicBezTo>
                    <a:pt x="1941" y="824"/>
                    <a:pt x="2219" y="471"/>
                    <a:pt x="2471" y="168"/>
                  </a:cubicBezTo>
                  <a:cubicBezTo>
                    <a:pt x="2521" y="118"/>
                    <a:pt x="2496" y="68"/>
                    <a:pt x="2471" y="17"/>
                  </a:cubicBezTo>
                  <a:cubicBezTo>
                    <a:pt x="2450" y="7"/>
                    <a:pt x="2429" y="1"/>
                    <a:pt x="2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9"/>
            <p:cNvSpPr/>
            <p:nvPr/>
          </p:nvSpPr>
          <p:spPr>
            <a:xfrm>
              <a:off x="7810374" y="980681"/>
              <a:ext cx="407061" cy="218860"/>
            </a:xfrm>
            <a:custGeom>
              <a:avLst/>
              <a:gdLst/>
              <a:ahLst/>
              <a:cxnLst/>
              <a:rect l="l" t="t" r="r" b="b"/>
              <a:pathLst>
                <a:path w="14366" h="7724" extrusionOk="0">
                  <a:moveTo>
                    <a:pt x="14341" y="1"/>
                  </a:moveTo>
                  <a:cubicBezTo>
                    <a:pt x="14139" y="303"/>
                    <a:pt x="13912" y="606"/>
                    <a:pt x="13660" y="883"/>
                  </a:cubicBezTo>
                  <a:cubicBezTo>
                    <a:pt x="13307" y="1236"/>
                    <a:pt x="12955" y="1563"/>
                    <a:pt x="12627" y="1841"/>
                  </a:cubicBezTo>
                  <a:cubicBezTo>
                    <a:pt x="12451" y="1992"/>
                    <a:pt x="12299" y="2093"/>
                    <a:pt x="12173" y="2219"/>
                  </a:cubicBezTo>
                  <a:cubicBezTo>
                    <a:pt x="8447" y="5144"/>
                    <a:pt x="4201" y="6730"/>
                    <a:pt x="171" y="6730"/>
                  </a:cubicBezTo>
                  <a:cubicBezTo>
                    <a:pt x="139" y="6730"/>
                    <a:pt x="108" y="6730"/>
                    <a:pt x="76" y="6730"/>
                  </a:cubicBezTo>
                  <a:cubicBezTo>
                    <a:pt x="26" y="6730"/>
                    <a:pt x="0" y="6755"/>
                    <a:pt x="0" y="6806"/>
                  </a:cubicBezTo>
                  <a:cubicBezTo>
                    <a:pt x="0" y="6856"/>
                    <a:pt x="26" y="6906"/>
                    <a:pt x="76" y="6906"/>
                  </a:cubicBezTo>
                  <a:cubicBezTo>
                    <a:pt x="138" y="6907"/>
                    <a:pt x="201" y="6908"/>
                    <a:pt x="263" y="6908"/>
                  </a:cubicBezTo>
                  <a:cubicBezTo>
                    <a:pt x="2195" y="6908"/>
                    <a:pt x="4172" y="6531"/>
                    <a:pt x="6125" y="5823"/>
                  </a:cubicBezTo>
                  <a:cubicBezTo>
                    <a:pt x="8242" y="5067"/>
                    <a:pt x="10334" y="3882"/>
                    <a:pt x="12274" y="2370"/>
                  </a:cubicBezTo>
                  <a:cubicBezTo>
                    <a:pt x="12400" y="2269"/>
                    <a:pt x="12501" y="2168"/>
                    <a:pt x="12627" y="2068"/>
                  </a:cubicBezTo>
                  <a:cubicBezTo>
                    <a:pt x="13106" y="1664"/>
                    <a:pt x="13610" y="1211"/>
                    <a:pt x="14038" y="681"/>
                  </a:cubicBezTo>
                  <a:lnTo>
                    <a:pt x="14139" y="581"/>
                  </a:lnTo>
                  <a:lnTo>
                    <a:pt x="14139" y="581"/>
                  </a:lnTo>
                  <a:cubicBezTo>
                    <a:pt x="13887" y="1916"/>
                    <a:pt x="12980" y="3227"/>
                    <a:pt x="11367" y="4411"/>
                  </a:cubicBezTo>
                  <a:cubicBezTo>
                    <a:pt x="8713" y="6444"/>
                    <a:pt x="5423" y="7546"/>
                    <a:pt x="2080" y="7546"/>
                  </a:cubicBezTo>
                  <a:cubicBezTo>
                    <a:pt x="1899" y="7546"/>
                    <a:pt x="1719" y="7543"/>
                    <a:pt x="1538" y="7537"/>
                  </a:cubicBezTo>
                  <a:cubicBezTo>
                    <a:pt x="1487" y="7537"/>
                    <a:pt x="1437" y="7562"/>
                    <a:pt x="1437" y="7612"/>
                  </a:cubicBezTo>
                  <a:cubicBezTo>
                    <a:pt x="1437" y="7663"/>
                    <a:pt x="1462" y="7713"/>
                    <a:pt x="1513" y="7713"/>
                  </a:cubicBezTo>
                  <a:cubicBezTo>
                    <a:pt x="1703" y="7720"/>
                    <a:pt x="1893" y="7724"/>
                    <a:pt x="2082" y="7724"/>
                  </a:cubicBezTo>
                  <a:cubicBezTo>
                    <a:pt x="3903" y="7724"/>
                    <a:pt x="5696" y="7397"/>
                    <a:pt x="7385" y="6780"/>
                  </a:cubicBezTo>
                  <a:cubicBezTo>
                    <a:pt x="8847" y="6251"/>
                    <a:pt x="10233" y="5520"/>
                    <a:pt x="11493" y="4563"/>
                  </a:cubicBezTo>
                  <a:cubicBezTo>
                    <a:pt x="13207" y="3277"/>
                    <a:pt x="14164" y="1891"/>
                    <a:pt x="14366" y="429"/>
                  </a:cubicBezTo>
                  <a:cubicBezTo>
                    <a:pt x="14366" y="395"/>
                    <a:pt x="14354" y="373"/>
                    <a:pt x="14339" y="354"/>
                  </a:cubicBezTo>
                  <a:lnTo>
                    <a:pt x="14341" y="354"/>
                  </a:lnTo>
                  <a:cubicBezTo>
                    <a:pt x="14341" y="354"/>
                    <a:pt x="14341" y="354"/>
                    <a:pt x="14341" y="329"/>
                  </a:cubicBezTo>
                  <a:cubicBezTo>
                    <a:pt x="14341" y="228"/>
                    <a:pt x="14341" y="102"/>
                    <a:pt x="14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9"/>
            <p:cNvSpPr/>
            <p:nvPr/>
          </p:nvSpPr>
          <p:spPr>
            <a:xfrm>
              <a:off x="7777533" y="755022"/>
              <a:ext cx="327071" cy="327411"/>
            </a:xfrm>
            <a:custGeom>
              <a:avLst/>
              <a:gdLst/>
              <a:ahLst/>
              <a:cxnLst/>
              <a:rect l="l" t="t" r="r" b="b"/>
              <a:pathLst>
                <a:path w="11543" h="11555" extrusionOk="0">
                  <a:moveTo>
                    <a:pt x="11392" y="1"/>
                  </a:moveTo>
                  <a:cubicBezTo>
                    <a:pt x="11215" y="681"/>
                    <a:pt x="10913" y="1387"/>
                    <a:pt x="10484" y="2118"/>
                  </a:cubicBezTo>
                  <a:cubicBezTo>
                    <a:pt x="9451" y="3806"/>
                    <a:pt x="8267" y="5243"/>
                    <a:pt x="6931" y="6377"/>
                  </a:cubicBezTo>
                  <a:cubicBezTo>
                    <a:pt x="4915" y="8091"/>
                    <a:pt x="2949" y="9527"/>
                    <a:pt x="50" y="11392"/>
                  </a:cubicBezTo>
                  <a:cubicBezTo>
                    <a:pt x="25" y="11418"/>
                    <a:pt x="0" y="11468"/>
                    <a:pt x="25" y="11519"/>
                  </a:cubicBezTo>
                  <a:cubicBezTo>
                    <a:pt x="43" y="11536"/>
                    <a:pt x="73" y="11554"/>
                    <a:pt x="99" y="11554"/>
                  </a:cubicBezTo>
                  <a:cubicBezTo>
                    <a:pt x="109" y="11554"/>
                    <a:pt x="119" y="11551"/>
                    <a:pt x="126" y="11544"/>
                  </a:cubicBezTo>
                  <a:lnTo>
                    <a:pt x="151" y="11544"/>
                  </a:lnTo>
                  <a:cubicBezTo>
                    <a:pt x="3050" y="9679"/>
                    <a:pt x="5041" y="8242"/>
                    <a:pt x="7032" y="6528"/>
                  </a:cubicBezTo>
                  <a:cubicBezTo>
                    <a:pt x="8393" y="5369"/>
                    <a:pt x="9602" y="3907"/>
                    <a:pt x="10636" y="2193"/>
                  </a:cubicBezTo>
                  <a:cubicBezTo>
                    <a:pt x="11089" y="1488"/>
                    <a:pt x="11392" y="782"/>
                    <a:pt x="11543" y="76"/>
                  </a:cubicBezTo>
                  <a:cubicBezTo>
                    <a:pt x="11493" y="51"/>
                    <a:pt x="11442" y="26"/>
                    <a:pt x="1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9"/>
            <p:cNvSpPr/>
            <p:nvPr/>
          </p:nvSpPr>
          <p:spPr>
            <a:xfrm>
              <a:off x="7789661" y="825717"/>
              <a:ext cx="383514" cy="286694"/>
            </a:xfrm>
            <a:custGeom>
              <a:avLst/>
              <a:gdLst/>
              <a:ahLst/>
              <a:cxnLst/>
              <a:rect l="l" t="t" r="r" b="b"/>
              <a:pathLst>
                <a:path w="13535" h="10118" extrusionOk="0">
                  <a:moveTo>
                    <a:pt x="13408" y="1"/>
                  </a:moveTo>
                  <a:cubicBezTo>
                    <a:pt x="12778" y="1211"/>
                    <a:pt x="11896" y="2219"/>
                    <a:pt x="11191" y="2950"/>
                  </a:cubicBezTo>
                  <a:cubicBezTo>
                    <a:pt x="7662" y="6629"/>
                    <a:pt x="4335" y="8721"/>
                    <a:pt x="76" y="9931"/>
                  </a:cubicBezTo>
                  <a:cubicBezTo>
                    <a:pt x="26" y="9956"/>
                    <a:pt x="0" y="10006"/>
                    <a:pt x="26" y="10057"/>
                  </a:cubicBezTo>
                  <a:cubicBezTo>
                    <a:pt x="26" y="10094"/>
                    <a:pt x="53" y="10117"/>
                    <a:pt x="87" y="10117"/>
                  </a:cubicBezTo>
                  <a:cubicBezTo>
                    <a:pt x="99" y="10117"/>
                    <a:pt x="113" y="10114"/>
                    <a:pt x="126" y="10107"/>
                  </a:cubicBezTo>
                  <a:cubicBezTo>
                    <a:pt x="681" y="9956"/>
                    <a:pt x="1235" y="9780"/>
                    <a:pt x="1765" y="9603"/>
                  </a:cubicBezTo>
                  <a:cubicBezTo>
                    <a:pt x="5293" y="8318"/>
                    <a:pt x="8217" y="6302"/>
                    <a:pt x="11317" y="3076"/>
                  </a:cubicBezTo>
                  <a:cubicBezTo>
                    <a:pt x="12022" y="2345"/>
                    <a:pt x="12904" y="1362"/>
                    <a:pt x="13534" y="177"/>
                  </a:cubicBezTo>
                  <a:cubicBezTo>
                    <a:pt x="13484" y="102"/>
                    <a:pt x="13459" y="51"/>
                    <a:pt x="13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9"/>
            <p:cNvSpPr/>
            <p:nvPr/>
          </p:nvSpPr>
          <p:spPr>
            <a:xfrm>
              <a:off x="7803233" y="936422"/>
              <a:ext cx="411368" cy="205882"/>
            </a:xfrm>
            <a:custGeom>
              <a:avLst/>
              <a:gdLst/>
              <a:ahLst/>
              <a:cxnLst/>
              <a:rect l="l" t="t" r="r" b="b"/>
              <a:pathLst>
                <a:path w="14518" h="7266" extrusionOk="0">
                  <a:moveTo>
                    <a:pt x="14492" y="0"/>
                  </a:moveTo>
                  <a:cubicBezTo>
                    <a:pt x="14114" y="404"/>
                    <a:pt x="13685" y="756"/>
                    <a:pt x="13257" y="1084"/>
                  </a:cubicBezTo>
                  <a:cubicBezTo>
                    <a:pt x="9401" y="4058"/>
                    <a:pt x="4839" y="6125"/>
                    <a:pt x="76" y="7082"/>
                  </a:cubicBezTo>
                  <a:cubicBezTo>
                    <a:pt x="26" y="7082"/>
                    <a:pt x="0" y="7133"/>
                    <a:pt x="0" y="7183"/>
                  </a:cubicBezTo>
                  <a:cubicBezTo>
                    <a:pt x="21" y="7224"/>
                    <a:pt x="58" y="7265"/>
                    <a:pt x="99" y="7265"/>
                  </a:cubicBezTo>
                  <a:cubicBezTo>
                    <a:pt x="108" y="7265"/>
                    <a:pt x="117" y="7263"/>
                    <a:pt x="126" y="7259"/>
                  </a:cubicBezTo>
                  <a:cubicBezTo>
                    <a:pt x="1664" y="6956"/>
                    <a:pt x="3201" y="6528"/>
                    <a:pt x="4688" y="5973"/>
                  </a:cubicBezTo>
                  <a:cubicBezTo>
                    <a:pt x="7813" y="4864"/>
                    <a:pt x="10762" y="3252"/>
                    <a:pt x="13383" y="1235"/>
                  </a:cubicBezTo>
                  <a:cubicBezTo>
                    <a:pt x="13786" y="933"/>
                    <a:pt x="14164" y="605"/>
                    <a:pt x="14517" y="227"/>
                  </a:cubicBezTo>
                  <a:cubicBezTo>
                    <a:pt x="14517" y="152"/>
                    <a:pt x="14492" y="76"/>
                    <a:pt x="14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9"/>
            <p:cNvSpPr/>
            <p:nvPr/>
          </p:nvSpPr>
          <p:spPr>
            <a:xfrm>
              <a:off x="8435954" y="865018"/>
              <a:ext cx="60722" cy="132834"/>
            </a:xfrm>
            <a:custGeom>
              <a:avLst/>
              <a:gdLst/>
              <a:ahLst/>
              <a:cxnLst/>
              <a:rect l="l" t="t" r="r" b="b"/>
              <a:pathLst>
                <a:path w="2143" h="4688" extrusionOk="0">
                  <a:moveTo>
                    <a:pt x="1690" y="1577"/>
                  </a:moveTo>
                  <a:cubicBezTo>
                    <a:pt x="1707" y="1577"/>
                    <a:pt x="1724" y="1580"/>
                    <a:pt x="1739" y="1588"/>
                  </a:cubicBezTo>
                  <a:cubicBezTo>
                    <a:pt x="1815" y="1588"/>
                    <a:pt x="1890" y="1689"/>
                    <a:pt x="1915" y="1764"/>
                  </a:cubicBezTo>
                  <a:cubicBezTo>
                    <a:pt x="1915" y="1789"/>
                    <a:pt x="1941" y="1865"/>
                    <a:pt x="1890" y="1890"/>
                  </a:cubicBezTo>
                  <a:lnTo>
                    <a:pt x="1890" y="1915"/>
                  </a:lnTo>
                  <a:cubicBezTo>
                    <a:pt x="1865" y="1928"/>
                    <a:pt x="1827" y="1934"/>
                    <a:pt x="1780" y="1934"/>
                  </a:cubicBezTo>
                  <a:cubicBezTo>
                    <a:pt x="1733" y="1934"/>
                    <a:pt x="1676" y="1928"/>
                    <a:pt x="1613" y="1915"/>
                  </a:cubicBezTo>
                  <a:cubicBezTo>
                    <a:pt x="1512" y="1890"/>
                    <a:pt x="1386" y="1865"/>
                    <a:pt x="1260" y="1815"/>
                  </a:cubicBezTo>
                  <a:cubicBezTo>
                    <a:pt x="1336" y="1739"/>
                    <a:pt x="1437" y="1638"/>
                    <a:pt x="1563" y="1613"/>
                  </a:cubicBezTo>
                  <a:cubicBezTo>
                    <a:pt x="1598" y="1595"/>
                    <a:pt x="1647" y="1577"/>
                    <a:pt x="1690" y="1577"/>
                  </a:cubicBezTo>
                  <a:close/>
                  <a:moveTo>
                    <a:pt x="227" y="0"/>
                  </a:moveTo>
                  <a:lnTo>
                    <a:pt x="227" y="0"/>
                  </a:lnTo>
                  <a:cubicBezTo>
                    <a:pt x="151" y="25"/>
                    <a:pt x="101" y="76"/>
                    <a:pt x="25" y="126"/>
                  </a:cubicBezTo>
                  <a:cubicBezTo>
                    <a:pt x="0" y="277"/>
                    <a:pt x="25" y="454"/>
                    <a:pt x="50" y="630"/>
                  </a:cubicBezTo>
                  <a:cubicBezTo>
                    <a:pt x="151" y="1134"/>
                    <a:pt x="504" y="1588"/>
                    <a:pt x="983" y="1865"/>
                  </a:cubicBezTo>
                  <a:cubicBezTo>
                    <a:pt x="655" y="2319"/>
                    <a:pt x="504" y="2949"/>
                    <a:pt x="605" y="3554"/>
                  </a:cubicBezTo>
                  <a:cubicBezTo>
                    <a:pt x="655" y="3957"/>
                    <a:pt x="832" y="4335"/>
                    <a:pt x="1059" y="4688"/>
                  </a:cubicBezTo>
                  <a:cubicBezTo>
                    <a:pt x="1109" y="4688"/>
                    <a:pt x="1185" y="4663"/>
                    <a:pt x="1260" y="4637"/>
                  </a:cubicBezTo>
                  <a:cubicBezTo>
                    <a:pt x="1008" y="4285"/>
                    <a:pt x="857" y="3906"/>
                    <a:pt x="781" y="3528"/>
                  </a:cubicBezTo>
                  <a:cubicBezTo>
                    <a:pt x="706" y="2949"/>
                    <a:pt x="832" y="2369"/>
                    <a:pt x="1159" y="1966"/>
                  </a:cubicBezTo>
                  <a:cubicBezTo>
                    <a:pt x="1285" y="2016"/>
                    <a:pt x="1437" y="2067"/>
                    <a:pt x="1588" y="2117"/>
                  </a:cubicBezTo>
                  <a:cubicBezTo>
                    <a:pt x="1634" y="2126"/>
                    <a:pt x="1683" y="2132"/>
                    <a:pt x="1734" y="2132"/>
                  </a:cubicBezTo>
                  <a:cubicBezTo>
                    <a:pt x="1821" y="2132"/>
                    <a:pt x="1911" y="2115"/>
                    <a:pt x="1991" y="2067"/>
                  </a:cubicBezTo>
                  <a:cubicBezTo>
                    <a:pt x="2092" y="1991"/>
                    <a:pt x="2142" y="1865"/>
                    <a:pt x="2092" y="1739"/>
                  </a:cubicBezTo>
                  <a:lnTo>
                    <a:pt x="2092" y="1714"/>
                  </a:lnTo>
                  <a:cubicBezTo>
                    <a:pt x="2067" y="1563"/>
                    <a:pt x="1915" y="1437"/>
                    <a:pt x="1764" y="1411"/>
                  </a:cubicBezTo>
                  <a:cubicBezTo>
                    <a:pt x="1730" y="1403"/>
                    <a:pt x="1695" y="1399"/>
                    <a:pt x="1658" y="1399"/>
                  </a:cubicBezTo>
                  <a:cubicBezTo>
                    <a:pt x="1479" y="1399"/>
                    <a:pt x="1277" y="1500"/>
                    <a:pt x="1109" y="1689"/>
                  </a:cubicBezTo>
                  <a:lnTo>
                    <a:pt x="1109" y="1714"/>
                  </a:lnTo>
                  <a:cubicBezTo>
                    <a:pt x="655" y="1462"/>
                    <a:pt x="328" y="1059"/>
                    <a:pt x="227" y="580"/>
                  </a:cubicBezTo>
                  <a:cubicBezTo>
                    <a:pt x="202" y="378"/>
                    <a:pt x="202" y="202"/>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9"/>
            <p:cNvSpPr/>
            <p:nvPr/>
          </p:nvSpPr>
          <p:spPr>
            <a:xfrm>
              <a:off x="7956752" y="1459571"/>
              <a:ext cx="60014" cy="68882"/>
            </a:xfrm>
            <a:custGeom>
              <a:avLst/>
              <a:gdLst/>
              <a:ahLst/>
              <a:cxnLst/>
              <a:rect l="l" t="t" r="r" b="b"/>
              <a:pathLst>
                <a:path w="2118" h="2431" extrusionOk="0">
                  <a:moveTo>
                    <a:pt x="927" y="1"/>
                  </a:moveTo>
                  <a:cubicBezTo>
                    <a:pt x="913" y="1"/>
                    <a:pt x="898" y="4"/>
                    <a:pt x="883" y="11"/>
                  </a:cubicBezTo>
                  <a:cubicBezTo>
                    <a:pt x="354" y="313"/>
                    <a:pt x="1" y="893"/>
                    <a:pt x="1" y="1397"/>
                  </a:cubicBezTo>
                  <a:cubicBezTo>
                    <a:pt x="1" y="1926"/>
                    <a:pt x="354" y="2355"/>
                    <a:pt x="908" y="2430"/>
                  </a:cubicBezTo>
                  <a:cubicBezTo>
                    <a:pt x="959" y="2430"/>
                    <a:pt x="1009" y="2405"/>
                    <a:pt x="1009" y="2355"/>
                  </a:cubicBezTo>
                  <a:cubicBezTo>
                    <a:pt x="1009" y="2304"/>
                    <a:pt x="984" y="2254"/>
                    <a:pt x="933" y="2254"/>
                  </a:cubicBezTo>
                  <a:cubicBezTo>
                    <a:pt x="480" y="2178"/>
                    <a:pt x="177" y="1851"/>
                    <a:pt x="177" y="1397"/>
                  </a:cubicBezTo>
                  <a:cubicBezTo>
                    <a:pt x="177" y="1095"/>
                    <a:pt x="354" y="742"/>
                    <a:pt x="631" y="465"/>
                  </a:cubicBezTo>
                  <a:lnTo>
                    <a:pt x="631" y="465"/>
                  </a:lnTo>
                  <a:cubicBezTo>
                    <a:pt x="581" y="540"/>
                    <a:pt x="581" y="616"/>
                    <a:pt x="581" y="717"/>
                  </a:cubicBezTo>
                  <a:cubicBezTo>
                    <a:pt x="581" y="1019"/>
                    <a:pt x="707" y="1271"/>
                    <a:pt x="959" y="1473"/>
                  </a:cubicBezTo>
                  <a:cubicBezTo>
                    <a:pt x="1185" y="1649"/>
                    <a:pt x="1463" y="1750"/>
                    <a:pt x="1765" y="1750"/>
                  </a:cubicBezTo>
                  <a:cubicBezTo>
                    <a:pt x="1841" y="1750"/>
                    <a:pt x="1942" y="1750"/>
                    <a:pt x="2017" y="1725"/>
                  </a:cubicBezTo>
                  <a:cubicBezTo>
                    <a:pt x="2068" y="1725"/>
                    <a:pt x="2118" y="1674"/>
                    <a:pt x="2093" y="1624"/>
                  </a:cubicBezTo>
                  <a:cubicBezTo>
                    <a:pt x="2093" y="1574"/>
                    <a:pt x="2042" y="1548"/>
                    <a:pt x="1992" y="1548"/>
                  </a:cubicBezTo>
                  <a:cubicBezTo>
                    <a:pt x="1911" y="1566"/>
                    <a:pt x="1831" y="1574"/>
                    <a:pt x="1754" y="1574"/>
                  </a:cubicBezTo>
                  <a:cubicBezTo>
                    <a:pt x="1494" y="1574"/>
                    <a:pt x="1259" y="1483"/>
                    <a:pt x="1085" y="1347"/>
                  </a:cubicBezTo>
                  <a:cubicBezTo>
                    <a:pt x="883" y="1170"/>
                    <a:pt x="757" y="944"/>
                    <a:pt x="757" y="717"/>
                  </a:cubicBezTo>
                  <a:cubicBezTo>
                    <a:pt x="757" y="540"/>
                    <a:pt x="833" y="364"/>
                    <a:pt x="984" y="313"/>
                  </a:cubicBezTo>
                  <a:cubicBezTo>
                    <a:pt x="1009" y="288"/>
                    <a:pt x="1034" y="288"/>
                    <a:pt x="1059" y="238"/>
                  </a:cubicBezTo>
                  <a:cubicBezTo>
                    <a:pt x="1110" y="187"/>
                    <a:pt x="1110" y="137"/>
                    <a:pt x="1059" y="87"/>
                  </a:cubicBezTo>
                  <a:cubicBezTo>
                    <a:pt x="1059" y="87"/>
                    <a:pt x="1034" y="61"/>
                    <a:pt x="1009" y="61"/>
                  </a:cubicBezTo>
                  <a:lnTo>
                    <a:pt x="1009" y="36"/>
                  </a:lnTo>
                  <a:cubicBezTo>
                    <a:pt x="991" y="18"/>
                    <a:pt x="961"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9"/>
            <p:cNvSpPr/>
            <p:nvPr/>
          </p:nvSpPr>
          <p:spPr>
            <a:xfrm>
              <a:off x="8101742" y="1421007"/>
              <a:ext cx="60014" cy="68882"/>
            </a:xfrm>
            <a:custGeom>
              <a:avLst/>
              <a:gdLst/>
              <a:ahLst/>
              <a:cxnLst/>
              <a:rect l="l" t="t" r="r" b="b"/>
              <a:pathLst>
                <a:path w="2118" h="2431" extrusionOk="0">
                  <a:moveTo>
                    <a:pt x="1991" y="1548"/>
                  </a:moveTo>
                  <a:cubicBezTo>
                    <a:pt x="1999" y="1548"/>
                    <a:pt x="2006" y="1549"/>
                    <a:pt x="2013" y="1549"/>
                  </a:cubicBezTo>
                  <a:lnTo>
                    <a:pt x="2013" y="1549"/>
                  </a:lnTo>
                  <a:cubicBezTo>
                    <a:pt x="2014" y="1549"/>
                    <a:pt x="2015" y="1549"/>
                    <a:pt x="2016" y="1548"/>
                  </a:cubicBezTo>
                  <a:close/>
                  <a:moveTo>
                    <a:pt x="940" y="1"/>
                  </a:moveTo>
                  <a:cubicBezTo>
                    <a:pt x="927" y="1"/>
                    <a:pt x="915" y="4"/>
                    <a:pt x="907" y="11"/>
                  </a:cubicBezTo>
                  <a:cubicBezTo>
                    <a:pt x="378" y="313"/>
                    <a:pt x="0" y="893"/>
                    <a:pt x="0" y="1397"/>
                  </a:cubicBezTo>
                  <a:cubicBezTo>
                    <a:pt x="0" y="1926"/>
                    <a:pt x="378" y="2355"/>
                    <a:pt x="907" y="2431"/>
                  </a:cubicBezTo>
                  <a:lnTo>
                    <a:pt x="933" y="2431"/>
                  </a:lnTo>
                  <a:cubicBezTo>
                    <a:pt x="983" y="2431"/>
                    <a:pt x="1008" y="2405"/>
                    <a:pt x="1008" y="2355"/>
                  </a:cubicBezTo>
                  <a:cubicBezTo>
                    <a:pt x="1033" y="2305"/>
                    <a:pt x="983" y="2254"/>
                    <a:pt x="933" y="2254"/>
                  </a:cubicBezTo>
                  <a:cubicBezTo>
                    <a:pt x="504" y="2178"/>
                    <a:pt x="177" y="1851"/>
                    <a:pt x="177" y="1397"/>
                  </a:cubicBezTo>
                  <a:cubicBezTo>
                    <a:pt x="177" y="1095"/>
                    <a:pt x="353" y="742"/>
                    <a:pt x="630" y="465"/>
                  </a:cubicBezTo>
                  <a:lnTo>
                    <a:pt x="630" y="465"/>
                  </a:lnTo>
                  <a:cubicBezTo>
                    <a:pt x="605" y="540"/>
                    <a:pt x="580" y="616"/>
                    <a:pt x="580" y="717"/>
                  </a:cubicBezTo>
                  <a:cubicBezTo>
                    <a:pt x="605" y="1019"/>
                    <a:pt x="731" y="1271"/>
                    <a:pt x="958" y="1473"/>
                  </a:cubicBezTo>
                  <a:cubicBezTo>
                    <a:pt x="1185" y="1649"/>
                    <a:pt x="1462" y="1750"/>
                    <a:pt x="1764" y="1750"/>
                  </a:cubicBezTo>
                  <a:cubicBezTo>
                    <a:pt x="1865" y="1750"/>
                    <a:pt x="1941" y="1750"/>
                    <a:pt x="2042" y="1725"/>
                  </a:cubicBezTo>
                  <a:cubicBezTo>
                    <a:pt x="2092" y="1725"/>
                    <a:pt x="2117" y="1674"/>
                    <a:pt x="2117" y="1624"/>
                  </a:cubicBezTo>
                  <a:cubicBezTo>
                    <a:pt x="2095" y="1579"/>
                    <a:pt x="2072" y="1554"/>
                    <a:pt x="2013" y="1549"/>
                  </a:cubicBezTo>
                  <a:lnTo>
                    <a:pt x="2013" y="1549"/>
                  </a:lnTo>
                  <a:cubicBezTo>
                    <a:pt x="1933" y="1566"/>
                    <a:pt x="1855" y="1574"/>
                    <a:pt x="1778" y="1574"/>
                  </a:cubicBezTo>
                  <a:cubicBezTo>
                    <a:pt x="1517" y="1574"/>
                    <a:pt x="1278" y="1483"/>
                    <a:pt x="1084" y="1347"/>
                  </a:cubicBezTo>
                  <a:cubicBezTo>
                    <a:pt x="882" y="1170"/>
                    <a:pt x="781" y="944"/>
                    <a:pt x="781" y="692"/>
                  </a:cubicBezTo>
                  <a:cubicBezTo>
                    <a:pt x="781" y="540"/>
                    <a:pt x="832" y="364"/>
                    <a:pt x="983" y="313"/>
                  </a:cubicBezTo>
                  <a:cubicBezTo>
                    <a:pt x="1008" y="288"/>
                    <a:pt x="1059" y="288"/>
                    <a:pt x="1084" y="238"/>
                  </a:cubicBezTo>
                  <a:cubicBezTo>
                    <a:pt x="1109" y="187"/>
                    <a:pt x="1109" y="137"/>
                    <a:pt x="1084" y="87"/>
                  </a:cubicBezTo>
                  <a:cubicBezTo>
                    <a:pt x="1059" y="87"/>
                    <a:pt x="1059" y="61"/>
                    <a:pt x="1033" y="61"/>
                  </a:cubicBezTo>
                  <a:lnTo>
                    <a:pt x="1033" y="36"/>
                  </a:lnTo>
                  <a:cubicBezTo>
                    <a:pt x="1016" y="18"/>
                    <a:pt x="973" y="1"/>
                    <a:pt x="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3" name="Google Shape;2593;p39"/>
          <p:cNvSpPr/>
          <p:nvPr/>
        </p:nvSpPr>
        <p:spPr>
          <a:xfrm rot="2117108" flipH="1">
            <a:off x="6999598" y="2030126"/>
            <a:ext cx="1437607" cy="1083236"/>
          </a:xfrm>
          <a:custGeom>
            <a:avLst/>
            <a:gdLst/>
            <a:ahLst/>
            <a:cxnLst/>
            <a:rect l="l" t="t" r="r" b="b"/>
            <a:pathLst>
              <a:path w="20531" h="15471" fill="none" extrusionOk="0">
                <a:moveTo>
                  <a:pt x="20530" y="15470"/>
                </a:moveTo>
                <a:cubicBezTo>
                  <a:pt x="18029" y="15005"/>
                  <a:pt x="10570" y="13144"/>
                  <a:pt x="8855" y="7488"/>
                </a:cubicBezTo>
                <a:cubicBezTo>
                  <a:pt x="6805" y="684"/>
                  <a:pt x="14583" y="0"/>
                  <a:pt x="14438" y="5060"/>
                </a:cubicBezTo>
                <a:cubicBezTo>
                  <a:pt x="14293" y="10047"/>
                  <a:pt x="5903" y="12824"/>
                  <a:pt x="0" y="4115"/>
                </a:cubicBezTo>
              </a:path>
            </a:pathLst>
          </a:custGeom>
          <a:noFill/>
          <a:ln w="9525" cap="rnd" cmpd="sng">
            <a:solidFill>
              <a:schemeClr val="dk2"/>
            </a:solidFill>
            <a:prstDash val="dash"/>
            <a:miter lim="145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4" name="Google Shape;2594;p39"/>
          <p:cNvGrpSpPr/>
          <p:nvPr/>
        </p:nvGrpSpPr>
        <p:grpSpPr>
          <a:xfrm>
            <a:off x="6489137" y="4276862"/>
            <a:ext cx="422202" cy="403335"/>
            <a:chOff x="769733" y="679996"/>
            <a:chExt cx="2363953" cy="2258315"/>
          </a:xfrm>
        </p:grpSpPr>
        <p:sp>
          <p:nvSpPr>
            <p:cNvPr id="2595" name="Google Shape;2595;p39"/>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9"/>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7" name="Google Shape;2597;p39"/>
          <p:cNvSpPr/>
          <p:nvPr/>
        </p:nvSpPr>
        <p:spPr>
          <a:xfrm>
            <a:off x="6958674" y="3835758"/>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151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78"/>
                                        </p:tgtEl>
                                        <p:attrNameLst>
                                          <p:attrName>style.visibility</p:attrName>
                                        </p:attrNameLst>
                                      </p:cBhvr>
                                      <p:to>
                                        <p:strVal val="visible"/>
                                      </p:to>
                                    </p:set>
                                    <p:animEffect transition="in" filter="fade">
                                      <p:cBhvr>
                                        <p:cTn id="7" dur="500"/>
                                        <p:tgtEl>
                                          <p:spTgt spid="25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77"/>
                                        </p:tgtEl>
                                        <p:attrNameLst>
                                          <p:attrName>style.visibility</p:attrName>
                                        </p:attrNameLst>
                                      </p:cBhvr>
                                      <p:to>
                                        <p:strVal val="visible"/>
                                      </p:to>
                                    </p:set>
                                    <p:animEffect transition="in" filter="fade">
                                      <p:cBhvr>
                                        <p:cTn id="10" dur="500"/>
                                        <p:tgtEl>
                                          <p:spTgt spid="2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7" grpId="0"/>
      <p:bldP spid="25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1"/>
        <p:cNvGrpSpPr/>
        <p:nvPr/>
      </p:nvGrpSpPr>
      <p:grpSpPr>
        <a:xfrm>
          <a:off x="0" y="0"/>
          <a:ext cx="0" cy="0"/>
          <a:chOff x="0" y="0"/>
          <a:chExt cx="0" cy="0"/>
        </a:xfrm>
      </p:grpSpPr>
      <p:sp>
        <p:nvSpPr>
          <p:cNvPr id="2604" name="Google Shape;2604;p40"/>
          <p:cNvSpPr txBox="1">
            <a:spLocks noGrp="1"/>
          </p:cNvSpPr>
          <p:nvPr>
            <p:ph type="subTitle" idx="2"/>
          </p:nvPr>
        </p:nvSpPr>
        <p:spPr>
          <a:xfrm>
            <a:off x="691996" y="918118"/>
            <a:ext cx="7366140" cy="1346111"/>
          </a:xfrm>
          <a:prstGeom prst="rect">
            <a:avLst/>
          </a:prstGeom>
        </p:spPr>
        <p:txBody>
          <a:bodyPr spcFirstLastPara="1" wrap="square" lIns="91425" tIns="91425" rIns="91425" bIns="91425" anchor="t" anchorCtr="0">
            <a:noAutofit/>
          </a:bodyPr>
          <a:lstStyle/>
          <a:p>
            <a:pPr marL="342900" lvl="0" indent="-342900" algn="just">
              <a:lnSpc>
                <a:spcPct val="150000"/>
              </a:lnSpc>
              <a:buFont typeface="Arial" panose="020B0604020202020204" pitchFamily="34" charset="0"/>
              <a:buChar char="•"/>
            </a:pPr>
            <a:r>
              <a:rPr lang="en-US" sz="2400">
                <a:latin typeface="+mn-lt"/>
              </a:rPr>
              <a:t>C</a:t>
            </a:r>
            <a:r>
              <a:rPr lang="vi-VN" sz="2400" smtClean="0">
                <a:latin typeface="+mn-lt"/>
              </a:rPr>
              <a:t>hú </a:t>
            </a:r>
            <a:r>
              <a:rPr lang="vi-VN" sz="2400">
                <a:latin typeface="+mn-lt"/>
              </a:rPr>
              <a:t>ý cách nghỉ hơi ở các câu dài, nhấn mạnh các từ ngữ quan trọng. </a:t>
            </a:r>
            <a:endParaRPr lang="en-US" sz="3200" smtClean="0">
              <a:latin typeface="+mj-lt"/>
            </a:endParaRPr>
          </a:p>
        </p:txBody>
      </p:sp>
      <p:sp>
        <p:nvSpPr>
          <p:cNvPr id="8" name="TextBox 7">
            <a:extLst>
              <a:ext uri="{FF2B5EF4-FFF2-40B4-BE49-F238E27FC236}">
                <a16:creationId xmlns:a16="http://schemas.microsoft.com/office/drawing/2014/main" id="{A8FDA0D0-530F-3550-7419-63096DE51CD0}"/>
              </a:ext>
            </a:extLst>
          </p:cNvPr>
          <p:cNvSpPr txBox="1"/>
          <p:nvPr/>
        </p:nvSpPr>
        <p:spPr>
          <a:xfrm>
            <a:off x="-691148" y="-347145"/>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a:t>
            </a:r>
            <a:r>
              <a:rPr lang="en-US" sz="3600" b="1" smtClean="0">
                <a:solidFill>
                  <a:schemeClr val="tx2">
                    <a:lumMod val="25000"/>
                  </a:schemeClr>
                </a:solidFill>
                <a:latin typeface="Arial" panose="020B0604020202020204" pitchFamily="34" charset="0"/>
                <a:cs typeface="Arial" panose="020B0604020202020204" pitchFamily="34" charset="0"/>
              </a:rPr>
              <a:t>NÂNG CAO</a:t>
            </a:r>
            <a:endParaRPr lang="en-US" sz="3600" b="1" dirty="0">
              <a:solidFill>
                <a:schemeClr val="tx2">
                  <a:lumMod val="25000"/>
                </a:schemeClr>
              </a:solidFill>
              <a:latin typeface="Arial" panose="020B0604020202020204" pitchFamily="34" charset="0"/>
              <a:cs typeface="Arial" panose="020B0604020202020204" pitchFamily="34" charset="0"/>
            </a:endParaRPr>
          </a:p>
        </p:txBody>
      </p:sp>
      <p:sp>
        <p:nvSpPr>
          <p:cNvPr id="2" name="Rectangle 1"/>
          <p:cNvSpPr/>
          <p:nvPr/>
        </p:nvSpPr>
        <p:spPr>
          <a:xfrm>
            <a:off x="1088571" y="2131311"/>
            <a:ext cx="8588829" cy="4644990"/>
          </a:xfrm>
          <a:prstGeom prst="rect">
            <a:avLst/>
          </a:prstGeom>
        </p:spPr>
        <p:txBody>
          <a:bodyPr wrap="square" numCol="2">
            <a:spAutoFit/>
          </a:bodyPr>
          <a:lstStyle/>
          <a:p>
            <a:pPr>
              <a:lnSpc>
                <a:spcPct val="150000"/>
              </a:lnSpc>
            </a:pPr>
            <a:r>
              <a:rPr lang="vi-VN" sz="2200" b="1" i="1">
                <a:solidFill>
                  <a:schemeClr val="bg2">
                    <a:lumMod val="75000"/>
                  </a:schemeClr>
                </a:solidFill>
              </a:rPr>
              <a:t>Mặt Trời</a:t>
            </a:r>
            <a:r>
              <a:rPr lang="vi-VN" sz="2200" i="1">
                <a:solidFill>
                  <a:schemeClr val="bg2">
                    <a:lumMod val="75000"/>
                  </a:schemeClr>
                </a:solidFill>
              </a:rPr>
              <a:t>/ gác núi//</a:t>
            </a:r>
            <a:endParaRPr lang="vi-VN" sz="2200">
              <a:solidFill>
                <a:schemeClr val="bg2">
                  <a:lumMod val="75000"/>
                </a:schemeClr>
              </a:solidFill>
            </a:endParaRPr>
          </a:p>
          <a:p>
            <a:pPr>
              <a:lnSpc>
                <a:spcPct val="150000"/>
              </a:lnSpc>
            </a:pPr>
            <a:r>
              <a:rPr lang="vi-VN" sz="2200" b="1" i="1">
                <a:solidFill>
                  <a:schemeClr val="bg2">
                    <a:lumMod val="75000"/>
                  </a:schemeClr>
                </a:solidFill>
              </a:rPr>
              <a:t>Bóng tối</a:t>
            </a:r>
            <a:r>
              <a:rPr lang="vi-VN" sz="2200" i="1">
                <a:solidFill>
                  <a:schemeClr val="bg2">
                    <a:lumMod val="75000"/>
                  </a:schemeClr>
                </a:solidFill>
              </a:rPr>
              <a:t>/ lan dần//</a:t>
            </a:r>
            <a:endParaRPr lang="vi-VN" sz="2200">
              <a:solidFill>
                <a:schemeClr val="bg2">
                  <a:lumMod val="75000"/>
                </a:schemeClr>
              </a:solidFill>
            </a:endParaRPr>
          </a:p>
          <a:p>
            <a:pPr>
              <a:lnSpc>
                <a:spcPct val="150000"/>
              </a:lnSpc>
            </a:pPr>
            <a:r>
              <a:rPr lang="vi-VN" sz="2200" b="1" i="1">
                <a:solidFill>
                  <a:schemeClr val="bg2">
                    <a:lumMod val="75000"/>
                  </a:schemeClr>
                </a:solidFill>
              </a:rPr>
              <a:t>Anh đóm</a:t>
            </a:r>
            <a:r>
              <a:rPr lang="vi-VN" sz="2200" i="1">
                <a:solidFill>
                  <a:schemeClr val="bg2">
                    <a:lumMod val="75000"/>
                  </a:schemeClr>
                </a:solidFill>
              </a:rPr>
              <a:t>/ chuyên cần// </a:t>
            </a:r>
            <a:endParaRPr lang="vi-VN" sz="2200">
              <a:solidFill>
                <a:schemeClr val="bg2">
                  <a:lumMod val="75000"/>
                </a:schemeClr>
              </a:solidFill>
            </a:endParaRPr>
          </a:p>
          <a:p>
            <a:pPr>
              <a:lnSpc>
                <a:spcPct val="150000"/>
              </a:lnSpc>
            </a:pPr>
            <a:r>
              <a:rPr lang="vi-VN" sz="2200" i="1">
                <a:solidFill>
                  <a:schemeClr val="bg2">
                    <a:lumMod val="75000"/>
                  </a:schemeClr>
                </a:solidFill>
              </a:rPr>
              <a:t>Lên đèn/ </a:t>
            </a:r>
            <a:r>
              <a:rPr lang="vi-VN" sz="2200" b="1" i="1">
                <a:solidFill>
                  <a:schemeClr val="bg2">
                    <a:lumMod val="75000"/>
                  </a:schemeClr>
                </a:solidFill>
              </a:rPr>
              <a:t>đi gác</a:t>
            </a:r>
            <a:r>
              <a:rPr lang="vi-VN" sz="2200" i="1">
                <a:solidFill>
                  <a:schemeClr val="bg2">
                    <a:lumMod val="75000"/>
                  </a:schemeClr>
                </a:solidFill>
              </a:rPr>
              <a:t>//</a:t>
            </a:r>
            <a:endParaRPr lang="vi-VN" sz="2200">
              <a:solidFill>
                <a:schemeClr val="bg2">
                  <a:lumMod val="75000"/>
                </a:schemeClr>
              </a:solidFill>
            </a:endParaRPr>
          </a:p>
          <a:p>
            <a:pPr>
              <a:lnSpc>
                <a:spcPct val="150000"/>
              </a:lnSpc>
            </a:pPr>
            <a:endParaRPr lang="en-US" sz="2200" i="1" smtClean="0">
              <a:solidFill>
                <a:schemeClr val="bg2">
                  <a:lumMod val="75000"/>
                </a:schemeClr>
              </a:solidFill>
            </a:endParaRPr>
          </a:p>
          <a:p>
            <a:pPr>
              <a:lnSpc>
                <a:spcPct val="150000"/>
              </a:lnSpc>
            </a:pPr>
            <a:endParaRPr lang="en-US" sz="2200" i="1">
              <a:solidFill>
                <a:schemeClr val="bg2">
                  <a:lumMod val="75000"/>
                </a:schemeClr>
              </a:solidFill>
            </a:endParaRPr>
          </a:p>
          <a:p>
            <a:pPr>
              <a:lnSpc>
                <a:spcPct val="150000"/>
              </a:lnSpc>
            </a:pPr>
            <a:endParaRPr lang="en-US" sz="2200" i="1" smtClean="0">
              <a:solidFill>
                <a:schemeClr val="bg2">
                  <a:lumMod val="75000"/>
                </a:schemeClr>
              </a:solidFill>
            </a:endParaRPr>
          </a:p>
          <a:p>
            <a:pPr>
              <a:lnSpc>
                <a:spcPct val="150000"/>
              </a:lnSpc>
            </a:pPr>
            <a:endParaRPr lang="en-US" sz="2200" i="1">
              <a:solidFill>
                <a:schemeClr val="bg2">
                  <a:lumMod val="75000"/>
                </a:schemeClr>
              </a:solidFill>
            </a:endParaRPr>
          </a:p>
          <a:p>
            <a:pPr>
              <a:lnSpc>
                <a:spcPct val="150000"/>
              </a:lnSpc>
            </a:pPr>
            <a:endParaRPr lang="en-US" sz="2200" i="1" smtClean="0">
              <a:solidFill>
                <a:schemeClr val="bg2">
                  <a:lumMod val="75000"/>
                </a:schemeClr>
              </a:solidFill>
            </a:endParaRPr>
          </a:p>
          <a:p>
            <a:pPr>
              <a:lnSpc>
                <a:spcPct val="150000"/>
              </a:lnSpc>
            </a:pPr>
            <a:r>
              <a:rPr lang="vi-VN" sz="2200" i="1" smtClean="0">
                <a:solidFill>
                  <a:schemeClr val="bg2">
                    <a:lumMod val="75000"/>
                  </a:schemeClr>
                </a:solidFill>
              </a:rPr>
              <a:t>Theo </a:t>
            </a:r>
            <a:r>
              <a:rPr lang="vi-VN" sz="2200" i="1">
                <a:solidFill>
                  <a:schemeClr val="bg2">
                    <a:lumMod val="75000"/>
                  </a:schemeClr>
                </a:solidFill>
              </a:rPr>
              <a:t>làn/ </a:t>
            </a:r>
            <a:r>
              <a:rPr lang="vi-VN" sz="2200" b="1" i="1">
                <a:solidFill>
                  <a:schemeClr val="bg2">
                    <a:lumMod val="75000"/>
                  </a:schemeClr>
                </a:solidFill>
              </a:rPr>
              <a:t>gió mát</a:t>
            </a:r>
            <a:r>
              <a:rPr lang="vi-VN" sz="2200" i="1">
                <a:solidFill>
                  <a:schemeClr val="bg2">
                    <a:lumMod val="75000"/>
                  </a:schemeClr>
                </a:solidFill>
              </a:rPr>
              <a:t>//</a:t>
            </a:r>
            <a:endParaRPr lang="vi-VN" sz="2200">
              <a:solidFill>
                <a:schemeClr val="bg2">
                  <a:lumMod val="75000"/>
                </a:schemeClr>
              </a:solidFill>
            </a:endParaRPr>
          </a:p>
          <a:p>
            <a:pPr>
              <a:lnSpc>
                <a:spcPct val="150000"/>
              </a:lnSpc>
            </a:pPr>
            <a:r>
              <a:rPr lang="vi-VN" sz="2200" i="1">
                <a:solidFill>
                  <a:schemeClr val="bg2">
                    <a:lumMod val="75000"/>
                  </a:schemeClr>
                </a:solidFill>
              </a:rPr>
              <a:t>Anh đi/ </a:t>
            </a:r>
            <a:r>
              <a:rPr lang="vi-VN" sz="2200" b="1" i="1">
                <a:solidFill>
                  <a:schemeClr val="bg2">
                    <a:lumMod val="75000"/>
                  </a:schemeClr>
                </a:solidFill>
              </a:rPr>
              <a:t>rất êm</a:t>
            </a:r>
            <a:r>
              <a:rPr lang="vi-VN" sz="2200" i="1">
                <a:solidFill>
                  <a:schemeClr val="bg2">
                    <a:lumMod val="75000"/>
                  </a:schemeClr>
                </a:solidFill>
              </a:rPr>
              <a:t>,//</a:t>
            </a:r>
            <a:endParaRPr lang="vi-VN" sz="2200">
              <a:solidFill>
                <a:schemeClr val="bg2">
                  <a:lumMod val="75000"/>
                </a:schemeClr>
              </a:solidFill>
            </a:endParaRPr>
          </a:p>
          <a:p>
            <a:pPr>
              <a:lnSpc>
                <a:spcPct val="150000"/>
              </a:lnSpc>
            </a:pPr>
            <a:r>
              <a:rPr lang="vi-VN" sz="2200" i="1">
                <a:solidFill>
                  <a:schemeClr val="bg2">
                    <a:lumMod val="75000"/>
                  </a:schemeClr>
                </a:solidFill>
              </a:rPr>
              <a:t> </a:t>
            </a:r>
            <a:r>
              <a:rPr lang="vi-VN" sz="2200" b="1" i="1">
                <a:solidFill>
                  <a:schemeClr val="bg2">
                    <a:lumMod val="75000"/>
                  </a:schemeClr>
                </a:solidFill>
              </a:rPr>
              <a:t>Đi suốt</a:t>
            </a:r>
            <a:r>
              <a:rPr lang="vi-VN" sz="2200" i="1">
                <a:solidFill>
                  <a:schemeClr val="bg2">
                    <a:lumMod val="75000"/>
                  </a:schemeClr>
                </a:solidFill>
              </a:rPr>
              <a:t> / một đêm//</a:t>
            </a:r>
            <a:endParaRPr lang="vi-VN" sz="2200">
              <a:solidFill>
                <a:schemeClr val="bg2">
                  <a:lumMod val="75000"/>
                </a:schemeClr>
              </a:solidFill>
            </a:endParaRPr>
          </a:p>
          <a:p>
            <a:pPr>
              <a:lnSpc>
                <a:spcPct val="150000"/>
              </a:lnSpc>
            </a:pPr>
            <a:r>
              <a:rPr lang="vi-VN" sz="2200" i="1">
                <a:solidFill>
                  <a:schemeClr val="bg2">
                    <a:lumMod val="75000"/>
                  </a:schemeClr>
                </a:solidFill>
              </a:rPr>
              <a:t>Lo cho/  </a:t>
            </a:r>
            <a:r>
              <a:rPr lang="vi-VN" sz="2200" b="1" i="1">
                <a:solidFill>
                  <a:schemeClr val="bg2">
                    <a:lumMod val="75000"/>
                  </a:schemeClr>
                </a:solidFill>
              </a:rPr>
              <a:t>người ngủ</a:t>
            </a:r>
            <a:r>
              <a:rPr lang="vi-VN" sz="2200" i="1">
                <a:solidFill>
                  <a:schemeClr val="bg2">
                    <a:lumMod val="75000"/>
                  </a:schemeClr>
                </a:solidFill>
              </a:rPr>
              <a:t>...</a:t>
            </a:r>
            <a:endParaRPr lang="vi-VN" sz="2200">
              <a:solidFill>
                <a:schemeClr val="bg2">
                  <a:lumMod val="75000"/>
                </a:schemeClr>
              </a:solidFill>
            </a:endParaRPr>
          </a:p>
          <a:p>
            <a:pPr marL="342900" lvl="0" indent="-342900" algn="just">
              <a:lnSpc>
                <a:spcPct val="150000"/>
              </a:lnSpc>
              <a:buFont typeface="Arial" panose="020B0604020202020204" pitchFamily="34" charset="0"/>
              <a:buChar char="•"/>
            </a:pPr>
            <a:endParaRPr lang="vi-VN" sz="2200">
              <a:solidFill>
                <a:schemeClr val="bg2">
                  <a:lumMod val="75000"/>
                </a:schemeClr>
              </a:solidFill>
            </a:endParaRPr>
          </a:p>
        </p:txBody>
      </p:sp>
    </p:spTree>
    <p:extLst>
      <p:ext uri="{BB962C8B-B14F-4D97-AF65-F5344CB8AC3E}">
        <p14:creationId xmlns:p14="http://schemas.microsoft.com/office/powerpoint/2010/main" val="303333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04">
                                            <p:txEl>
                                              <p:pRg st="0" end="0"/>
                                            </p:txEl>
                                          </p:spTgt>
                                        </p:tgtEl>
                                        <p:attrNameLst>
                                          <p:attrName>style.visibility</p:attrName>
                                        </p:attrNameLst>
                                      </p:cBhvr>
                                      <p:to>
                                        <p:strVal val="visible"/>
                                      </p:to>
                                    </p:set>
                                    <p:anim calcmode="lin" valueType="num">
                                      <p:cBhvr additive="base">
                                        <p:cTn id="12" dur="500" fill="hold"/>
                                        <p:tgtEl>
                                          <p:spTgt spid="260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4" grpId="0" build="p"/>
      <p:bldP spid="8"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9"/>
        <p:cNvGrpSpPr/>
        <p:nvPr/>
      </p:nvGrpSpPr>
      <p:grpSpPr>
        <a:xfrm>
          <a:off x="0" y="0"/>
          <a:ext cx="0" cy="0"/>
          <a:chOff x="0" y="0"/>
          <a:chExt cx="0" cy="0"/>
        </a:xfrm>
      </p:grpSpPr>
      <p:sp>
        <p:nvSpPr>
          <p:cNvPr id="2902" name="Google Shape;2902;p43"/>
          <p:cNvSpPr txBox="1">
            <a:spLocks noGrp="1"/>
          </p:cNvSpPr>
          <p:nvPr>
            <p:ph type="subTitle" idx="2"/>
          </p:nvPr>
        </p:nvSpPr>
        <p:spPr>
          <a:xfrm>
            <a:off x="1739632" y="2566608"/>
            <a:ext cx="2231571" cy="10107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sz="2000" smtClean="0">
                <a:latin typeface="+mj-lt"/>
              </a:rPr>
              <a:t>5 khổ thơ đầu tác phẩm </a:t>
            </a:r>
            <a:r>
              <a:rPr lang="en" sz="2000" i="1" smtClean="0">
                <a:latin typeface="+mj-lt"/>
              </a:rPr>
              <a:t>Anh Đom đóm </a:t>
            </a:r>
            <a:r>
              <a:rPr lang="en" sz="2000" smtClean="0">
                <a:latin typeface="+mj-lt"/>
              </a:rPr>
              <a:t>trong SGK.</a:t>
            </a:r>
            <a:endParaRPr sz="2000">
              <a:latin typeface="+mj-lt"/>
            </a:endParaRPr>
          </a:p>
        </p:txBody>
      </p:sp>
      <p:sp>
        <p:nvSpPr>
          <p:cNvPr id="2903" name="Google Shape;2903;p43"/>
          <p:cNvSpPr txBox="1">
            <a:spLocks noGrp="1"/>
          </p:cNvSpPr>
          <p:nvPr>
            <p:ph type="subTitle" idx="3"/>
          </p:nvPr>
        </p:nvSpPr>
        <p:spPr>
          <a:xfrm>
            <a:off x="1488511" y="2213778"/>
            <a:ext cx="2808000" cy="55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smtClean="0">
                <a:latin typeface="+mj-lt"/>
              </a:rPr>
              <a:t>HỌC THUỘC</a:t>
            </a:r>
            <a:endParaRPr lang="en-US" sz="2800" b="1">
              <a:latin typeface="+mj-lt"/>
            </a:endParaRPr>
          </a:p>
        </p:txBody>
      </p:sp>
      <p:sp>
        <p:nvSpPr>
          <p:cNvPr id="2904" name="Google Shape;2904;p43"/>
          <p:cNvSpPr txBox="1">
            <a:spLocks noGrp="1"/>
          </p:cNvSpPr>
          <p:nvPr>
            <p:ph type="subTitle" idx="4"/>
          </p:nvPr>
        </p:nvSpPr>
        <p:spPr>
          <a:xfrm>
            <a:off x="5043423" y="2213778"/>
            <a:ext cx="2808000" cy="558900"/>
          </a:xfrm>
          <a:prstGeom prst="rect">
            <a:avLst/>
          </a:prstGeom>
        </p:spPr>
        <p:txBody>
          <a:bodyPr spcFirstLastPara="1" wrap="square" lIns="91425" tIns="91425" rIns="91425" bIns="91425" anchor="b" anchorCtr="0">
            <a:noAutofit/>
          </a:bodyPr>
          <a:lstStyle/>
          <a:p>
            <a:pPr marL="0" lvl="0" indent="0"/>
            <a:r>
              <a:rPr lang="en-US" sz="2800" b="1" smtClean="0">
                <a:latin typeface="+mj-lt"/>
              </a:rPr>
              <a:t>CHUẨN BỊ BÀI</a:t>
            </a:r>
            <a:endParaRPr lang="en-US" sz="2800" b="1">
              <a:latin typeface="+mj-lt"/>
            </a:endParaRPr>
          </a:p>
        </p:txBody>
      </p:sp>
      <p:grpSp>
        <p:nvGrpSpPr>
          <p:cNvPr id="2905" name="Google Shape;2905;p43"/>
          <p:cNvGrpSpPr/>
          <p:nvPr/>
        </p:nvGrpSpPr>
        <p:grpSpPr>
          <a:xfrm>
            <a:off x="5961061" y="1104696"/>
            <a:ext cx="972717" cy="972717"/>
            <a:chOff x="5785806" y="1397564"/>
            <a:chExt cx="1127265" cy="1127265"/>
          </a:xfrm>
        </p:grpSpPr>
        <p:sp>
          <p:nvSpPr>
            <p:cNvPr id="2906" name="Google Shape;2906;p43"/>
            <p:cNvSpPr/>
            <p:nvPr/>
          </p:nvSpPr>
          <p:spPr>
            <a:xfrm>
              <a:off x="5940002" y="1572199"/>
              <a:ext cx="803513" cy="790656"/>
            </a:xfrm>
            <a:custGeom>
              <a:avLst/>
              <a:gdLst/>
              <a:ahLst/>
              <a:cxnLst/>
              <a:rect l="l" t="t" r="r" b="b"/>
              <a:pathLst>
                <a:path w="9437" h="9286" extrusionOk="0">
                  <a:moveTo>
                    <a:pt x="6398" y="4045"/>
                  </a:moveTo>
                  <a:lnTo>
                    <a:pt x="6398" y="4045"/>
                  </a:lnTo>
                  <a:cubicBezTo>
                    <a:pt x="6078" y="4205"/>
                    <a:pt x="5787" y="4423"/>
                    <a:pt x="5423" y="4423"/>
                  </a:cubicBezTo>
                  <a:cubicBezTo>
                    <a:pt x="5525" y="4307"/>
                    <a:pt x="5671" y="4219"/>
                    <a:pt x="5816" y="4176"/>
                  </a:cubicBezTo>
                  <a:cubicBezTo>
                    <a:pt x="6005" y="4103"/>
                    <a:pt x="6194" y="4074"/>
                    <a:pt x="6398" y="4045"/>
                  </a:cubicBezTo>
                  <a:close/>
                  <a:moveTo>
                    <a:pt x="6097" y="0"/>
                  </a:moveTo>
                  <a:cubicBezTo>
                    <a:pt x="6081" y="0"/>
                    <a:pt x="6065" y="1"/>
                    <a:pt x="6049" y="3"/>
                  </a:cubicBezTo>
                  <a:cubicBezTo>
                    <a:pt x="5772" y="32"/>
                    <a:pt x="5612" y="395"/>
                    <a:pt x="5336" y="468"/>
                  </a:cubicBezTo>
                  <a:cubicBezTo>
                    <a:pt x="5297" y="477"/>
                    <a:pt x="5257" y="479"/>
                    <a:pt x="5216" y="479"/>
                  </a:cubicBezTo>
                  <a:cubicBezTo>
                    <a:pt x="5173" y="479"/>
                    <a:pt x="5130" y="477"/>
                    <a:pt x="5086" y="477"/>
                  </a:cubicBezTo>
                  <a:cubicBezTo>
                    <a:pt x="5033" y="477"/>
                    <a:pt x="4980" y="480"/>
                    <a:pt x="4929" y="497"/>
                  </a:cubicBezTo>
                  <a:cubicBezTo>
                    <a:pt x="4769" y="526"/>
                    <a:pt x="4653" y="672"/>
                    <a:pt x="4565" y="832"/>
                  </a:cubicBezTo>
                  <a:cubicBezTo>
                    <a:pt x="4406" y="1108"/>
                    <a:pt x="4318" y="1428"/>
                    <a:pt x="4246" y="1748"/>
                  </a:cubicBezTo>
                  <a:cubicBezTo>
                    <a:pt x="4173" y="1980"/>
                    <a:pt x="4115" y="2227"/>
                    <a:pt x="4144" y="2489"/>
                  </a:cubicBezTo>
                  <a:cubicBezTo>
                    <a:pt x="4217" y="2984"/>
                    <a:pt x="4653" y="3391"/>
                    <a:pt x="4551" y="3943"/>
                  </a:cubicBezTo>
                  <a:cubicBezTo>
                    <a:pt x="4551" y="3943"/>
                    <a:pt x="4551" y="3958"/>
                    <a:pt x="4551" y="3958"/>
                  </a:cubicBezTo>
                  <a:cubicBezTo>
                    <a:pt x="4522" y="3929"/>
                    <a:pt x="4493" y="3900"/>
                    <a:pt x="4464" y="3870"/>
                  </a:cubicBezTo>
                  <a:cubicBezTo>
                    <a:pt x="4347" y="3769"/>
                    <a:pt x="4260" y="3623"/>
                    <a:pt x="4217" y="3478"/>
                  </a:cubicBezTo>
                  <a:cubicBezTo>
                    <a:pt x="4115" y="3245"/>
                    <a:pt x="4086" y="2984"/>
                    <a:pt x="4057" y="2722"/>
                  </a:cubicBezTo>
                  <a:cubicBezTo>
                    <a:pt x="4028" y="2460"/>
                    <a:pt x="3984" y="2198"/>
                    <a:pt x="3868" y="1966"/>
                  </a:cubicBezTo>
                  <a:cubicBezTo>
                    <a:pt x="3708" y="1675"/>
                    <a:pt x="3431" y="1442"/>
                    <a:pt x="3126" y="1311"/>
                  </a:cubicBezTo>
                  <a:cubicBezTo>
                    <a:pt x="2821" y="1181"/>
                    <a:pt x="2486" y="1122"/>
                    <a:pt x="2152" y="1093"/>
                  </a:cubicBezTo>
                  <a:cubicBezTo>
                    <a:pt x="2103" y="1089"/>
                    <a:pt x="2053" y="1085"/>
                    <a:pt x="2003" y="1085"/>
                  </a:cubicBezTo>
                  <a:cubicBezTo>
                    <a:pt x="1901" y="1085"/>
                    <a:pt x="1798" y="1098"/>
                    <a:pt x="1701" y="1137"/>
                  </a:cubicBezTo>
                  <a:cubicBezTo>
                    <a:pt x="1527" y="1195"/>
                    <a:pt x="1396" y="1311"/>
                    <a:pt x="1236" y="1399"/>
                  </a:cubicBezTo>
                  <a:cubicBezTo>
                    <a:pt x="960" y="1544"/>
                    <a:pt x="582" y="1544"/>
                    <a:pt x="407" y="1806"/>
                  </a:cubicBezTo>
                  <a:cubicBezTo>
                    <a:pt x="247" y="2053"/>
                    <a:pt x="363" y="2387"/>
                    <a:pt x="276" y="2678"/>
                  </a:cubicBezTo>
                  <a:cubicBezTo>
                    <a:pt x="204" y="2896"/>
                    <a:pt x="0" y="3100"/>
                    <a:pt x="29" y="3332"/>
                  </a:cubicBezTo>
                  <a:cubicBezTo>
                    <a:pt x="73" y="3623"/>
                    <a:pt x="436" y="3769"/>
                    <a:pt x="509" y="4045"/>
                  </a:cubicBezTo>
                  <a:cubicBezTo>
                    <a:pt x="553" y="4176"/>
                    <a:pt x="509" y="4321"/>
                    <a:pt x="553" y="4452"/>
                  </a:cubicBezTo>
                  <a:cubicBezTo>
                    <a:pt x="596" y="4612"/>
                    <a:pt x="742" y="4728"/>
                    <a:pt x="887" y="4816"/>
                  </a:cubicBezTo>
                  <a:cubicBezTo>
                    <a:pt x="1178" y="4975"/>
                    <a:pt x="1498" y="5048"/>
                    <a:pt x="1817" y="5121"/>
                  </a:cubicBezTo>
                  <a:cubicBezTo>
                    <a:pt x="2010" y="5166"/>
                    <a:pt x="2203" y="5203"/>
                    <a:pt x="2396" y="5203"/>
                  </a:cubicBezTo>
                  <a:cubicBezTo>
                    <a:pt x="2451" y="5203"/>
                    <a:pt x="2505" y="5200"/>
                    <a:pt x="2559" y="5194"/>
                  </a:cubicBezTo>
                  <a:cubicBezTo>
                    <a:pt x="3023" y="5127"/>
                    <a:pt x="3391" y="4746"/>
                    <a:pt x="3871" y="4746"/>
                  </a:cubicBezTo>
                  <a:cubicBezTo>
                    <a:pt x="3917" y="4746"/>
                    <a:pt x="3965" y="4750"/>
                    <a:pt x="4013" y="4757"/>
                  </a:cubicBezTo>
                  <a:cubicBezTo>
                    <a:pt x="4013" y="4757"/>
                    <a:pt x="4028" y="4772"/>
                    <a:pt x="4028" y="4772"/>
                  </a:cubicBezTo>
                  <a:cubicBezTo>
                    <a:pt x="3998" y="4786"/>
                    <a:pt x="3984" y="4816"/>
                    <a:pt x="3955" y="4845"/>
                  </a:cubicBezTo>
                  <a:cubicBezTo>
                    <a:pt x="3853" y="4961"/>
                    <a:pt x="3722" y="5048"/>
                    <a:pt x="3577" y="5106"/>
                  </a:cubicBezTo>
                  <a:cubicBezTo>
                    <a:pt x="3330" y="5208"/>
                    <a:pt x="3068" y="5252"/>
                    <a:pt x="2806" y="5281"/>
                  </a:cubicBezTo>
                  <a:cubicBezTo>
                    <a:pt x="2559" y="5324"/>
                    <a:pt x="2297" y="5368"/>
                    <a:pt x="2065" y="5499"/>
                  </a:cubicBezTo>
                  <a:cubicBezTo>
                    <a:pt x="1774" y="5659"/>
                    <a:pt x="1556" y="5935"/>
                    <a:pt x="1425" y="6240"/>
                  </a:cubicBezTo>
                  <a:cubicBezTo>
                    <a:pt x="1294" y="6560"/>
                    <a:pt x="1250" y="6895"/>
                    <a:pt x="1236" y="7229"/>
                  </a:cubicBezTo>
                  <a:cubicBezTo>
                    <a:pt x="1236" y="7375"/>
                    <a:pt x="1236" y="7534"/>
                    <a:pt x="1280" y="7680"/>
                  </a:cubicBezTo>
                  <a:cubicBezTo>
                    <a:pt x="1352" y="7840"/>
                    <a:pt x="1483" y="7971"/>
                    <a:pt x="1570" y="8131"/>
                  </a:cubicBezTo>
                  <a:cubicBezTo>
                    <a:pt x="1716" y="8407"/>
                    <a:pt x="1730" y="8785"/>
                    <a:pt x="1992" y="8959"/>
                  </a:cubicBezTo>
                  <a:cubicBezTo>
                    <a:pt x="2107" y="9029"/>
                    <a:pt x="2235" y="9044"/>
                    <a:pt x="2367" y="9044"/>
                  </a:cubicBezTo>
                  <a:cubicBezTo>
                    <a:pt x="2457" y="9044"/>
                    <a:pt x="2548" y="9037"/>
                    <a:pt x="2638" y="9037"/>
                  </a:cubicBezTo>
                  <a:cubicBezTo>
                    <a:pt x="2716" y="9037"/>
                    <a:pt x="2792" y="9042"/>
                    <a:pt x="2864" y="9061"/>
                  </a:cubicBezTo>
                  <a:cubicBezTo>
                    <a:pt x="3073" y="9126"/>
                    <a:pt x="3259" y="9286"/>
                    <a:pt x="3463" y="9286"/>
                  </a:cubicBezTo>
                  <a:cubicBezTo>
                    <a:pt x="3486" y="9286"/>
                    <a:pt x="3510" y="9284"/>
                    <a:pt x="3533" y="9279"/>
                  </a:cubicBezTo>
                  <a:cubicBezTo>
                    <a:pt x="3824" y="9236"/>
                    <a:pt x="3955" y="8872"/>
                    <a:pt x="4231" y="8785"/>
                  </a:cubicBezTo>
                  <a:cubicBezTo>
                    <a:pt x="4362" y="8756"/>
                    <a:pt x="4507" y="8785"/>
                    <a:pt x="4638" y="8741"/>
                  </a:cubicBezTo>
                  <a:cubicBezTo>
                    <a:pt x="4798" y="8698"/>
                    <a:pt x="4914" y="8538"/>
                    <a:pt x="4987" y="8392"/>
                  </a:cubicBezTo>
                  <a:cubicBezTo>
                    <a:pt x="5147" y="8102"/>
                    <a:pt x="5205" y="7782"/>
                    <a:pt x="5278" y="7462"/>
                  </a:cubicBezTo>
                  <a:cubicBezTo>
                    <a:pt x="5322" y="7215"/>
                    <a:pt x="5365" y="6967"/>
                    <a:pt x="5322" y="6720"/>
                  </a:cubicBezTo>
                  <a:cubicBezTo>
                    <a:pt x="5234" y="6211"/>
                    <a:pt x="4784" y="5833"/>
                    <a:pt x="4856" y="5281"/>
                  </a:cubicBezTo>
                  <a:cubicBezTo>
                    <a:pt x="4856" y="5266"/>
                    <a:pt x="4856" y="5266"/>
                    <a:pt x="4871" y="5252"/>
                  </a:cubicBezTo>
                  <a:cubicBezTo>
                    <a:pt x="4885" y="5281"/>
                    <a:pt x="4914" y="5310"/>
                    <a:pt x="4944" y="5324"/>
                  </a:cubicBezTo>
                  <a:cubicBezTo>
                    <a:pt x="5060" y="5426"/>
                    <a:pt x="5162" y="5557"/>
                    <a:pt x="5220" y="5702"/>
                  </a:cubicBezTo>
                  <a:cubicBezTo>
                    <a:pt x="5336" y="5935"/>
                    <a:pt x="5365" y="6197"/>
                    <a:pt x="5409" y="6459"/>
                  </a:cubicBezTo>
                  <a:cubicBezTo>
                    <a:pt x="5467" y="6720"/>
                    <a:pt x="5511" y="6982"/>
                    <a:pt x="5641" y="7200"/>
                  </a:cubicBezTo>
                  <a:cubicBezTo>
                    <a:pt x="5816" y="7491"/>
                    <a:pt x="6107" y="7694"/>
                    <a:pt x="6412" y="7825"/>
                  </a:cubicBezTo>
                  <a:cubicBezTo>
                    <a:pt x="6717" y="7942"/>
                    <a:pt x="7066" y="7971"/>
                    <a:pt x="7401" y="7985"/>
                  </a:cubicBezTo>
                  <a:cubicBezTo>
                    <a:pt x="7546" y="7985"/>
                    <a:pt x="7706" y="7985"/>
                    <a:pt x="7851" y="7927"/>
                  </a:cubicBezTo>
                  <a:cubicBezTo>
                    <a:pt x="8011" y="7854"/>
                    <a:pt x="8142" y="7723"/>
                    <a:pt x="8302" y="7636"/>
                  </a:cubicBezTo>
                  <a:cubicBezTo>
                    <a:pt x="8564" y="7476"/>
                    <a:pt x="8942" y="7447"/>
                    <a:pt x="9102" y="7171"/>
                  </a:cubicBezTo>
                  <a:cubicBezTo>
                    <a:pt x="9262" y="6924"/>
                    <a:pt x="9131" y="6589"/>
                    <a:pt x="9189" y="6299"/>
                  </a:cubicBezTo>
                  <a:cubicBezTo>
                    <a:pt x="9247" y="6066"/>
                    <a:pt x="9436" y="5862"/>
                    <a:pt x="9393" y="5630"/>
                  </a:cubicBezTo>
                  <a:cubicBezTo>
                    <a:pt x="9335" y="5339"/>
                    <a:pt x="8957" y="5223"/>
                    <a:pt x="8869" y="4946"/>
                  </a:cubicBezTo>
                  <a:cubicBezTo>
                    <a:pt x="8826" y="4816"/>
                    <a:pt x="8855" y="4670"/>
                    <a:pt x="8811" y="4554"/>
                  </a:cubicBezTo>
                  <a:cubicBezTo>
                    <a:pt x="8767" y="4379"/>
                    <a:pt x="8608" y="4278"/>
                    <a:pt x="8448" y="4205"/>
                  </a:cubicBezTo>
                  <a:cubicBezTo>
                    <a:pt x="8157" y="4059"/>
                    <a:pt x="7837" y="4001"/>
                    <a:pt x="7517" y="3943"/>
                  </a:cubicBezTo>
                  <a:cubicBezTo>
                    <a:pt x="7415" y="3929"/>
                    <a:pt x="7328" y="3914"/>
                    <a:pt x="7226" y="3900"/>
                  </a:cubicBezTo>
                  <a:cubicBezTo>
                    <a:pt x="7270" y="3885"/>
                    <a:pt x="7314" y="3870"/>
                    <a:pt x="7343" y="3856"/>
                  </a:cubicBezTo>
                  <a:cubicBezTo>
                    <a:pt x="7648" y="3711"/>
                    <a:pt x="7881" y="3434"/>
                    <a:pt x="8011" y="3143"/>
                  </a:cubicBezTo>
                  <a:cubicBezTo>
                    <a:pt x="8157" y="2838"/>
                    <a:pt x="8230" y="2504"/>
                    <a:pt x="8259" y="2169"/>
                  </a:cubicBezTo>
                  <a:cubicBezTo>
                    <a:pt x="8273" y="2009"/>
                    <a:pt x="8273" y="1864"/>
                    <a:pt x="8230" y="1719"/>
                  </a:cubicBezTo>
                  <a:cubicBezTo>
                    <a:pt x="8171" y="1544"/>
                    <a:pt x="8040" y="1413"/>
                    <a:pt x="7968" y="1253"/>
                  </a:cubicBezTo>
                  <a:cubicBezTo>
                    <a:pt x="7837" y="963"/>
                    <a:pt x="7837" y="584"/>
                    <a:pt x="7575" y="410"/>
                  </a:cubicBezTo>
                  <a:cubicBezTo>
                    <a:pt x="7328" y="236"/>
                    <a:pt x="6994" y="337"/>
                    <a:pt x="6717" y="250"/>
                  </a:cubicBezTo>
                  <a:cubicBezTo>
                    <a:pt x="6500" y="182"/>
                    <a:pt x="6321" y="0"/>
                    <a:pt x="6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7" name="Google Shape;2907;p43"/>
            <p:cNvSpPr/>
            <p:nvPr/>
          </p:nvSpPr>
          <p:spPr>
            <a:xfrm rot="2700000">
              <a:off x="5947676" y="1565862"/>
              <a:ext cx="803525" cy="790668"/>
            </a:xfrm>
            <a:custGeom>
              <a:avLst/>
              <a:gdLst/>
              <a:ahLst/>
              <a:cxnLst/>
              <a:rect l="l" t="t" r="r" b="b"/>
              <a:pathLst>
                <a:path w="9437" h="9286" extrusionOk="0">
                  <a:moveTo>
                    <a:pt x="6398" y="4045"/>
                  </a:moveTo>
                  <a:lnTo>
                    <a:pt x="6398" y="4045"/>
                  </a:lnTo>
                  <a:cubicBezTo>
                    <a:pt x="6078" y="4205"/>
                    <a:pt x="5787" y="4423"/>
                    <a:pt x="5423" y="4423"/>
                  </a:cubicBezTo>
                  <a:cubicBezTo>
                    <a:pt x="5525" y="4307"/>
                    <a:pt x="5671" y="4219"/>
                    <a:pt x="5816" y="4176"/>
                  </a:cubicBezTo>
                  <a:cubicBezTo>
                    <a:pt x="6005" y="4103"/>
                    <a:pt x="6194" y="4074"/>
                    <a:pt x="6398" y="4045"/>
                  </a:cubicBezTo>
                  <a:close/>
                  <a:moveTo>
                    <a:pt x="6097" y="0"/>
                  </a:moveTo>
                  <a:cubicBezTo>
                    <a:pt x="6081" y="0"/>
                    <a:pt x="6065" y="1"/>
                    <a:pt x="6049" y="3"/>
                  </a:cubicBezTo>
                  <a:cubicBezTo>
                    <a:pt x="5772" y="32"/>
                    <a:pt x="5612" y="395"/>
                    <a:pt x="5336" y="468"/>
                  </a:cubicBezTo>
                  <a:cubicBezTo>
                    <a:pt x="5297" y="477"/>
                    <a:pt x="5257" y="479"/>
                    <a:pt x="5216" y="479"/>
                  </a:cubicBezTo>
                  <a:cubicBezTo>
                    <a:pt x="5173" y="479"/>
                    <a:pt x="5130" y="477"/>
                    <a:pt x="5086" y="477"/>
                  </a:cubicBezTo>
                  <a:cubicBezTo>
                    <a:pt x="5033" y="477"/>
                    <a:pt x="4980" y="480"/>
                    <a:pt x="4929" y="497"/>
                  </a:cubicBezTo>
                  <a:cubicBezTo>
                    <a:pt x="4769" y="526"/>
                    <a:pt x="4653" y="672"/>
                    <a:pt x="4565" y="832"/>
                  </a:cubicBezTo>
                  <a:cubicBezTo>
                    <a:pt x="4406" y="1108"/>
                    <a:pt x="4318" y="1428"/>
                    <a:pt x="4246" y="1748"/>
                  </a:cubicBezTo>
                  <a:cubicBezTo>
                    <a:pt x="4173" y="1980"/>
                    <a:pt x="4115" y="2227"/>
                    <a:pt x="4144" y="2489"/>
                  </a:cubicBezTo>
                  <a:cubicBezTo>
                    <a:pt x="4217" y="2984"/>
                    <a:pt x="4653" y="3391"/>
                    <a:pt x="4551" y="3943"/>
                  </a:cubicBezTo>
                  <a:cubicBezTo>
                    <a:pt x="4551" y="3943"/>
                    <a:pt x="4551" y="3958"/>
                    <a:pt x="4551" y="3958"/>
                  </a:cubicBezTo>
                  <a:cubicBezTo>
                    <a:pt x="4522" y="3929"/>
                    <a:pt x="4493" y="3900"/>
                    <a:pt x="4464" y="3870"/>
                  </a:cubicBezTo>
                  <a:cubicBezTo>
                    <a:pt x="4347" y="3769"/>
                    <a:pt x="4260" y="3623"/>
                    <a:pt x="4217" y="3478"/>
                  </a:cubicBezTo>
                  <a:cubicBezTo>
                    <a:pt x="4115" y="3245"/>
                    <a:pt x="4086" y="2984"/>
                    <a:pt x="4057" y="2722"/>
                  </a:cubicBezTo>
                  <a:cubicBezTo>
                    <a:pt x="4028" y="2460"/>
                    <a:pt x="3984" y="2198"/>
                    <a:pt x="3868" y="1966"/>
                  </a:cubicBezTo>
                  <a:cubicBezTo>
                    <a:pt x="3708" y="1675"/>
                    <a:pt x="3431" y="1442"/>
                    <a:pt x="3126" y="1311"/>
                  </a:cubicBezTo>
                  <a:cubicBezTo>
                    <a:pt x="2821" y="1181"/>
                    <a:pt x="2486" y="1122"/>
                    <a:pt x="2152" y="1093"/>
                  </a:cubicBezTo>
                  <a:cubicBezTo>
                    <a:pt x="2103" y="1089"/>
                    <a:pt x="2053" y="1085"/>
                    <a:pt x="2003" y="1085"/>
                  </a:cubicBezTo>
                  <a:cubicBezTo>
                    <a:pt x="1901" y="1085"/>
                    <a:pt x="1798" y="1098"/>
                    <a:pt x="1701" y="1137"/>
                  </a:cubicBezTo>
                  <a:cubicBezTo>
                    <a:pt x="1527" y="1195"/>
                    <a:pt x="1396" y="1311"/>
                    <a:pt x="1236" y="1399"/>
                  </a:cubicBezTo>
                  <a:cubicBezTo>
                    <a:pt x="960" y="1544"/>
                    <a:pt x="582" y="1544"/>
                    <a:pt x="407" y="1806"/>
                  </a:cubicBezTo>
                  <a:cubicBezTo>
                    <a:pt x="247" y="2053"/>
                    <a:pt x="363" y="2387"/>
                    <a:pt x="276" y="2678"/>
                  </a:cubicBezTo>
                  <a:cubicBezTo>
                    <a:pt x="204" y="2896"/>
                    <a:pt x="0" y="3100"/>
                    <a:pt x="29" y="3332"/>
                  </a:cubicBezTo>
                  <a:cubicBezTo>
                    <a:pt x="73" y="3623"/>
                    <a:pt x="436" y="3769"/>
                    <a:pt x="509" y="4045"/>
                  </a:cubicBezTo>
                  <a:cubicBezTo>
                    <a:pt x="553" y="4176"/>
                    <a:pt x="509" y="4321"/>
                    <a:pt x="553" y="4452"/>
                  </a:cubicBezTo>
                  <a:cubicBezTo>
                    <a:pt x="596" y="4612"/>
                    <a:pt x="742" y="4728"/>
                    <a:pt x="887" y="4816"/>
                  </a:cubicBezTo>
                  <a:cubicBezTo>
                    <a:pt x="1178" y="4975"/>
                    <a:pt x="1498" y="5048"/>
                    <a:pt x="1817" y="5121"/>
                  </a:cubicBezTo>
                  <a:cubicBezTo>
                    <a:pt x="2010" y="5166"/>
                    <a:pt x="2203" y="5203"/>
                    <a:pt x="2396" y="5203"/>
                  </a:cubicBezTo>
                  <a:cubicBezTo>
                    <a:pt x="2451" y="5203"/>
                    <a:pt x="2505" y="5200"/>
                    <a:pt x="2559" y="5194"/>
                  </a:cubicBezTo>
                  <a:cubicBezTo>
                    <a:pt x="3023" y="5127"/>
                    <a:pt x="3391" y="4746"/>
                    <a:pt x="3871" y="4746"/>
                  </a:cubicBezTo>
                  <a:cubicBezTo>
                    <a:pt x="3917" y="4746"/>
                    <a:pt x="3965" y="4750"/>
                    <a:pt x="4013" y="4757"/>
                  </a:cubicBezTo>
                  <a:cubicBezTo>
                    <a:pt x="4013" y="4757"/>
                    <a:pt x="4028" y="4772"/>
                    <a:pt x="4028" y="4772"/>
                  </a:cubicBezTo>
                  <a:cubicBezTo>
                    <a:pt x="3998" y="4786"/>
                    <a:pt x="3984" y="4816"/>
                    <a:pt x="3955" y="4845"/>
                  </a:cubicBezTo>
                  <a:cubicBezTo>
                    <a:pt x="3853" y="4961"/>
                    <a:pt x="3722" y="5048"/>
                    <a:pt x="3577" y="5106"/>
                  </a:cubicBezTo>
                  <a:cubicBezTo>
                    <a:pt x="3330" y="5208"/>
                    <a:pt x="3068" y="5252"/>
                    <a:pt x="2806" y="5281"/>
                  </a:cubicBezTo>
                  <a:cubicBezTo>
                    <a:pt x="2559" y="5324"/>
                    <a:pt x="2297" y="5368"/>
                    <a:pt x="2065" y="5499"/>
                  </a:cubicBezTo>
                  <a:cubicBezTo>
                    <a:pt x="1774" y="5659"/>
                    <a:pt x="1556" y="5935"/>
                    <a:pt x="1425" y="6240"/>
                  </a:cubicBezTo>
                  <a:cubicBezTo>
                    <a:pt x="1294" y="6560"/>
                    <a:pt x="1250" y="6895"/>
                    <a:pt x="1236" y="7229"/>
                  </a:cubicBezTo>
                  <a:cubicBezTo>
                    <a:pt x="1236" y="7375"/>
                    <a:pt x="1236" y="7534"/>
                    <a:pt x="1280" y="7680"/>
                  </a:cubicBezTo>
                  <a:cubicBezTo>
                    <a:pt x="1352" y="7840"/>
                    <a:pt x="1483" y="7971"/>
                    <a:pt x="1570" y="8131"/>
                  </a:cubicBezTo>
                  <a:cubicBezTo>
                    <a:pt x="1716" y="8407"/>
                    <a:pt x="1730" y="8785"/>
                    <a:pt x="1992" y="8959"/>
                  </a:cubicBezTo>
                  <a:cubicBezTo>
                    <a:pt x="2107" y="9029"/>
                    <a:pt x="2235" y="9044"/>
                    <a:pt x="2367" y="9044"/>
                  </a:cubicBezTo>
                  <a:cubicBezTo>
                    <a:pt x="2457" y="9044"/>
                    <a:pt x="2548" y="9037"/>
                    <a:pt x="2638" y="9037"/>
                  </a:cubicBezTo>
                  <a:cubicBezTo>
                    <a:pt x="2716" y="9037"/>
                    <a:pt x="2792" y="9042"/>
                    <a:pt x="2864" y="9061"/>
                  </a:cubicBezTo>
                  <a:cubicBezTo>
                    <a:pt x="3073" y="9126"/>
                    <a:pt x="3259" y="9286"/>
                    <a:pt x="3463" y="9286"/>
                  </a:cubicBezTo>
                  <a:cubicBezTo>
                    <a:pt x="3486" y="9286"/>
                    <a:pt x="3510" y="9284"/>
                    <a:pt x="3533" y="9279"/>
                  </a:cubicBezTo>
                  <a:cubicBezTo>
                    <a:pt x="3824" y="9236"/>
                    <a:pt x="3955" y="8872"/>
                    <a:pt x="4231" y="8785"/>
                  </a:cubicBezTo>
                  <a:cubicBezTo>
                    <a:pt x="4362" y="8756"/>
                    <a:pt x="4507" y="8785"/>
                    <a:pt x="4638" y="8741"/>
                  </a:cubicBezTo>
                  <a:cubicBezTo>
                    <a:pt x="4798" y="8698"/>
                    <a:pt x="4914" y="8538"/>
                    <a:pt x="4987" y="8392"/>
                  </a:cubicBezTo>
                  <a:cubicBezTo>
                    <a:pt x="5147" y="8102"/>
                    <a:pt x="5205" y="7782"/>
                    <a:pt x="5278" y="7462"/>
                  </a:cubicBezTo>
                  <a:cubicBezTo>
                    <a:pt x="5322" y="7215"/>
                    <a:pt x="5365" y="6967"/>
                    <a:pt x="5322" y="6720"/>
                  </a:cubicBezTo>
                  <a:cubicBezTo>
                    <a:pt x="5234" y="6211"/>
                    <a:pt x="4784" y="5833"/>
                    <a:pt x="4856" y="5281"/>
                  </a:cubicBezTo>
                  <a:cubicBezTo>
                    <a:pt x="4856" y="5266"/>
                    <a:pt x="4856" y="5266"/>
                    <a:pt x="4871" y="5252"/>
                  </a:cubicBezTo>
                  <a:cubicBezTo>
                    <a:pt x="4885" y="5281"/>
                    <a:pt x="4914" y="5310"/>
                    <a:pt x="4944" y="5324"/>
                  </a:cubicBezTo>
                  <a:cubicBezTo>
                    <a:pt x="5060" y="5426"/>
                    <a:pt x="5162" y="5557"/>
                    <a:pt x="5220" y="5702"/>
                  </a:cubicBezTo>
                  <a:cubicBezTo>
                    <a:pt x="5336" y="5935"/>
                    <a:pt x="5365" y="6197"/>
                    <a:pt x="5409" y="6459"/>
                  </a:cubicBezTo>
                  <a:cubicBezTo>
                    <a:pt x="5467" y="6720"/>
                    <a:pt x="5511" y="6982"/>
                    <a:pt x="5641" y="7200"/>
                  </a:cubicBezTo>
                  <a:cubicBezTo>
                    <a:pt x="5816" y="7491"/>
                    <a:pt x="6107" y="7694"/>
                    <a:pt x="6412" y="7825"/>
                  </a:cubicBezTo>
                  <a:cubicBezTo>
                    <a:pt x="6717" y="7942"/>
                    <a:pt x="7066" y="7971"/>
                    <a:pt x="7401" y="7985"/>
                  </a:cubicBezTo>
                  <a:cubicBezTo>
                    <a:pt x="7546" y="7985"/>
                    <a:pt x="7706" y="7985"/>
                    <a:pt x="7851" y="7927"/>
                  </a:cubicBezTo>
                  <a:cubicBezTo>
                    <a:pt x="8011" y="7854"/>
                    <a:pt x="8142" y="7723"/>
                    <a:pt x="8302" y="7636"/>
                  </a:cubicBezTo>
                  <a:cubicBezTo>
                    <a:pt x="8564" y="7476"/>
                    <a:pt x="8942" y="7447"/>
                    <a:pt x="9102" y="7171"/>
                  </a:cubicBezTo>
                  <a:cubicBezTo>
                    <a:pt x="9262" y="6924"/>
                    <a:pt x="9131" y="6589"/>
                    <a:pt x="9189" y="6299"/>
                  </a:cubicBezTo>
                  <a:cubicBezTo>
                    <a:pt x="9247" y="6066"/>
                    <a:pt x="9436" y="5862"/>
                    <a:pt x="9393" y="5630"/>
                  </a:cubicBezTo>
                  <a:cubicBezTo>
                    <a:pt x="9335" y="5339"/>
                    <a:pt x="8957" y="5223"/>
                    <a:pt x="8869" y="4946"/>
                  </a:cubicBezTo>
                  <a:cubicBezTo>
                    <a:pt x="8826" y="4816"/>
                    <a:pt x="8855" y="4670"/>
                    <a:pt x="8811" y="4554"/>
                  </a:cubicBezTo>
                  <a:cubicBezTo>
                    <a:pt x="8767" y="4379"/>
                    <a:pt x="8608" y="4278"/>
                    <a:pt x="8448" y="4205"/>
                  </a:cubicBezTo>
                  <a:cubicBezTo>
                    <a:pt x="8157" y="4059"/>
                    <a:pt x="7837" y="4001"/>
                    <a:pt x="7517" y="3943"/>
                  </a:cubicBezTo>
                  <a:cubicBezTo>
                    <a:pt x="7415" y="3929"/>
                    <a:pt x="7328" y="3914"/>
                    <a:pt x="7226" y="3900"/>
                  </a:cubicBezTo>
                  <a:cubicBezTo>
                    <a:pt x="7270" y="3885"/>
                    <a:pt x="7314" y="3870"/>
                    <a:pt x="7343" y="3856"/>
                  </a:cubicBezTo>
                  <a:cubicBezTo>
                    <a:pt x="7648" y="3711"/>
                    <a:pt x="7881" y="3434"/>
                    <a:pt x="8011" y="3143"/>
                  </a:cubicBezTo>
                  <a:cubicBezTo>
                    <a:pt x="8157" y="2838"/>
                    <a:pt x="8230" y="2504"/>
                    <a:pt x="8259" y="2169"/>
                  </a:cubicBezTo>
                  <a:cubicBezTo>
                    <a:pt x="8273" y="2009"/>
                    <a:pt x="8273" y="1864"/>
                    <a:pt x="8230" y="1719"/>
                  </a:cubicBezTo>
                  <a:cubicBezTo>
                    <a:pt x="8171" y="1544"/>
                    <a:pt x="8040" y="1413"/>
                    <a:pt x="7968" y="1253"/>
                  </a:cubicBezTo>
                  <a:cubicBezTo>
                    <a:pt x="7837" y="963"/>
                    <a:pt x="7837" y="584"/>
                    <a:pt x="7575" y="410"/>
                  </a:cubicBezTo>
                  <a:cubicBezTo>
                    <a:pt x="7328" y="236"/>
                    <a:pt x="6994" y="337"/>
                    <a:pt x="6717" y="250"/>
                  </a:cubicBezTo>
                  <a:cubicBezTo>
                    <a:pt x="6500" y="182"/>
                    <a:pt x="6321" y="0"/>
                    <a:pt x="6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8" name="Google Shape;2908;p43"/>
            <p:cNvSpPr/>
            <p:nvPr/>
          </p:nvSpPr>
          <p:spPr>
            <a:xfrm rot="842175">
              <a:off x="6327035" y="1938671"/>
              <a:ext cx="48240" cy="4824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909" name="Google Shape;2909;p43"/>
          <p:cNvGrpSpPr/>
          <p:nvPr/>
        </p:nvGrpSpPr>
        <p:grpSpPr>
          <a:xfrm>
            <a:off x="2347671" y="1195745"/>
            <a:ext cx="1060651" cy="926411"/>
            <a:chOff x="2249700" y="1565859"/>
            <a:chExt cx="1060651" cy="926411"/>
          </a:xfrm>
        </p:grpSpPr>
        <p:sp>
          <p:nvSpPr>
            <p:cNvPr id="2910" name="Google Shape;2910;p43"/>
            <p:cNvSpPr/>
            <p:nvPr/>
          </p:nvSpPr>
          <p:spPr>
            <a:xfrm>
              <a:off x="2400314" y="1850492"/>
              <a:ext cx="494866" cy="326914"/>
            </a:xfrm>
            <a:custGeom>
              <a:avLst/>
              <a:gdLst/>
              <a:ahLst/>
              <a:cxnLst/>
              <a:rect l="l" t="t" r="r" b="b"/>
              <a:pathLst>
                <a:path w="5781" h="3819" extrusionOk="0">
                  <a:moveTo>
                    <a:pt x="2762" y="0"/>
                  </a:moveTo>
                  <a:cubicBezTo>
                    <a:pt x="1749" y="0"/>
                    <a:pt x="0" y="1550"/>
                    <a:pt x="857" y="2605"/>
                  </a:cubicBezTo>
                  <a:cubicBezTo>
                    <a:pt x="1708" y="3649"/>
                    <a:pt x="3843" y="3819"/>
                    <a:pt x="4480" y="3819"/>
                  </a:cubicBezTo>
                  <a:cubicBezTo>
                    <a:pt x="4564" y="3819"/>
                    <a:pt x="4622" y="3816"/>
                    <a:pt x="4647" y="3811"/>
                  </a:cubicBezTo>
                  <a:cubicBezTo>
                    <a:pt x="4879" y="3775"/>
                    <a:pt x="5354" y="3482"/>
                    <a:pt x="5610" y="3409"/>
                  </a:cubicBezTo>
                  <a:cubicBezTo>
                    <a:pt x="5780" y="3360"/>
                    <a:pt x="3953" y="448"/>
                    <a:pt x="3063" y="58"/>
                  </a:cubicBezTo>
                  <a:cubicBezTo>
                    <a:pt x="2974" y="19"/>
                    <a:pt x="2872"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1" name="Google Shape;2911;p43"/>
            <p:cNvSpPr/>
            <p:nvPr/>
          </p:nvSpPr>
          <p:spPr>
            <a:xfrm>
              <a:off x="2588383" y="1565859"/>
              <a:ext cx="721968" cy="596732"/>
            </a:xfrm>
            <a:custGeom>
              <a:avLst/>
              <a:gdLst/>
              <a:ahLst/>
              <a:cxnLst/>
              <a:rect l="l" t="t" r="r" b="b"/>
              <a:pathLst>
                <a:path w="8434" h="6971" extrusionOk="0">
                  <a:moveTo>
                    <a:pt x="5858" y="0"/>
                  </a:moveTo>
                  <a:cubicBezTo>
                    <a:pt x="3692" y="0"/>
                    <a:pt x="947" y="861"/>
                    <a:pt x="500" y="2445"/>
                  </a:cubicBezTo>
                  <a:cubicBezTo>
                    <a:pt x="1" y="4260"/>
                    <a:pt x="2669" y="6783"/>
                    <a:pt x="2840" y="6905"/>
                  </a:cubicBezTo>
                  <a:cubicBezTo>
                    <a:pt x="2864" y="6917"/>
                    <a:pt x="2913" y="6929"/>
                    <a:pt x="2974" y="6941"/>
                  </a:cubicBezTo>
                  <a:cubicBezTo>
                    <a:pt x="3063" y="6961"/>
                    <a:pt x="3153" y="6970"/>
                    <a:pt x="3241" y="6970"/>
                  </a:cubicBezTo>
                  <a:cubicBezTo>
                    <a:pt x="3646" y="6970"/>
                    <a:pt x="4026" y="6770"/>
                    <a:pt x="4266" y="6430"/>
                  </a:cubicBezTo>
                  <a:cubicBezTo>
                    <a:pt x="5411" y="4797"/>
                    <a:pt x="8433" y="288"/>
                    <a:pt x="6764" y="56"/>
                  </a:cubicBezTo>
                  <a:cubicBezTo>
                    <a:pt x="6481" y="19"/>
                    <a:pt x="6176" y="0"/>
                    <a:pt x="5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2" name="Google Shape;2912;p43"/>
            <p:cNvSpPr/>
            <p:nvPr/>
          </p:nvSpPr>
          <p:spPr>
            <a:xfrm>
              <a:off x="2776624" y="1761378"/>
              <a:ext cx="222822" cy="287109"/>
            </a:xfrm>
            <a:custGeom>
              <a:avLst/>
              <a:gdLst/>
              <a:ahLst/>
              <a:cxnLst/>
              <a:rect l="l" t="t" r="r" b="b"/>
              <a:pathLst>
                <a:path w="2603" h="3354" extrusionOk="0">
                  <a:moveTo>
                    <a:pt x="1103" y="0"/>
                  </a:moveTo>
                  <a:cubicBezTo>
                    <a:pt x="0" y="0"/>
                    <a:pt x="1677" y="3353"/>
                    <a:pt x="1677" y="3353"/>
                  </a:cubicBezTo>
                  <a:cubicBezTo>
                    <a:pt x="1677" y="3268"/>
                    <a:pt x="2603" y="270"/>
                    <a:pt x="1238" y="15"/>
                  </a:cubicBezTo>
                  <a:cubicBezTo>
                    <a:pt x="1189" y="5"/>
                    <a:pt x="1144" y="0"/>
                    <a:pt x="1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3" name="Google Shape;2913;p43"/>
            <p:cNvSpPr/>
            <p:nvPr/>
          </p:nvSpPr>
          <p:spPr>
            <a:xfrm>
              <a:off x="2648904" y="1875060"/>
              <a:ext cx="217087" cy="177624"/>
            </a:xfrm>
            <a:custGeom>
              <a:avLst/>
              <a:gdLst/>
              <a:ahLst/>
              <a:cxnLst/>
              <a:rect l="l" t="t" r="r" b="b"/>
              <a:pathLst>
                <a:path w="2536" h="2075" extrusionOk="0">
                  <a:moveTo>
                    <a:pt x="1073" y="0"/>
                  </a:moveTo>
                  <a:cubicBezTo>
                    <a:pt x="1005" y="0"/>
                    <a:pt x="936" y="16"/>
                    <a:pt x="866" y="51"/>
                  </a:cubicBezTo>
                  <a:cubicBezTo>
                    <a:pt x="1" y="478"/>
                    <a:pt x="2535" y="2074"/>
                    <a:pt x="2535" y="2074"/>
                  </a:cubicBezTo>
                  <a:cubicBezTo>
                    <a:pt x="2502" y="2018"/>
                    <a:pt x="1841" y="0"/>
                    <a:pt x="1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4" name="Google Shape;2914;p43"/>
            <p:cNvSpPr/>
            <p:nvPr/>
          </p:nvSpPr>
          <p:spPr>
            <a:xfrm>
              <a:off x="2653441" y="1978556"/>
              <a:ext cx="532787" cy="377933"/>
            </a:xfrm>
            <a:custGeom>
              <a:avLst/>
              <a:gdLst/>
              <a:ahLst/>
              <a:cxnLst/>
              <a:rect l="l" t="t" r="r" b="b"/>
              <a:pathLst>
                <a:path w="6224" h="4415" extrusionOk="0">
                  <a:moveTo>
                    <a:pt x="5675" y="0"/>
                  </a:moveTo>
                  <a:cubicBezTo>
                    <a:pt x="5626" y="0"/>
                    <a:pt x="5577" y="49"/>
                    <a:pt x="5577" y="98"/>
                  </a:cubicBezTo>
                  <a:cubicBezTo>
                    <a:pt x="5577" y="122"/>
                    <a:pt x="5590" y="146"/>
                    <a:pt x="5614" y="171"/>
                  </a:cubicBezTo>
                  <a:cubicBezTo>
                    <a:pt x="5407" y="463"/>
                    <a:pt x="4871" y="1292"/>
                    <a:pt x="4712" y="1560"/>
                  </a:cubicBezTo>
                  <a:cubicBezTo>
                    <a:pt x="4688" y="1535"/>
                    <a:pt x="4663" y="1511"/>
                    <a:pt x="4639" y="1499"/>
                  </a:cubicBezTo>
                  <a:cubicBezTo>
                    <a:pt x="4564" y="1453"/>
                    <a:pt x="4483" y="1432"/>
                    <a:pt x="4402" y="1432"/>
                  </a:cubicBezTo>
                  <a:cubicBezTo>
                    <a:pt x="4246" y="1432"/>
                    <a:pt x="4094" y="1513"/>
                    <a:pt x="4005" y="1657"/>
                  </a:cubicBezTo>
                  <a:cubicBezTo>
                    <a:pt x="3957" y="1730"/>
                    <a:pt x="3945" y="1816"/>
                    <a:pt x="3945" y="1901"/>
                  </a:cubicBezTo>
                  <a:cubicBezTo>
                    <a:pt x="3841" y="1888"/>
                    <a:pt x="3560" y="1855"/>
                    <a:pt x="3197" y="1855"/>
                  </a:cubicBezTo>
                  <a:cubicBezTo>
                    <a:pt x="2537" y="1855"/>
                    <a:pt x="1603" y="1964"/>
                    <a:pt x="959" y="2498"/>
                  </a:cubicBezTo>
                  <a:cubicBezTo>
                    <a:pt x="0" y="3288"/>
                    <a:pt x="289" y="4415"/>
                    <a:pt x="582" y="4415"/>
                  </a:cubicBezTo>
                  <a:cubicBezTo>
                    <a:pt x="628" y="4415"/>
                    <a:pt x="674" y="4387"/>
                    <a:pt x="715" y="4326"/>
                  </a:cubicBezTo>
                  <a:cubicBezTo>
                    <a:pt x="2044" y="2352"/>
                    <a:pt x="2641" y="2864"/>
                    <a:pt x="3798" y="2449"/>
                  </a:cubicBezTo>
                  <a:cubicBezTo>
                    <a:pt x="3884" y="2413"/>
                    <a:pt x="3981" y="2364"/>
                    <a:pt x="4042" y="2279"/>
                  </a:cubicBezTo>
                  <a:cubicBezTo>
                    <a:pt x="4054" y="2254"/>
                    <a:pt x="4066" y="2230"/>
                    <a:pt x="4079" y="2206"/>
                  </a:cubicBezTo>
                  <a:cubicBezTo>
                    <a:pt x="4103" y="2230"/>
                    <a:pt x="4139" y="2267"/>
                    <a:pt x="4164" y="2279"/>
                  </a:cubicBezTo>
                  <a:cubicBezTo>
                    <a:pt x="4239" y="2324"/>
                    <a:pt x="4320" y="2346"/>
                    <a:pt x="4401" y="2346"/>
                  </a:cubicBezTo>
                  <a:cubicBezTo>
                    <a:pt x="4557" y="2346"/>
                    <a:pt x="4709" y="2265"/>
                    <a:pt x="4798" y="2120"/>
                  </a:cubicBezTo>
                  <a:cubicBezTo>
                    <a:pt x="4871" y="1986"/>
                    <a:pt x="4883" y="1828"/>
                    <a:pt x="4810" y="1694"/>
                  </a:cubicBezTo>
                  <a:cubicBezTo>
                    <a:pt x="5053" y="1499"/>
                    <a:pt x="5760" y="890"/>
                    <a:pt x="6040" y="609"/>
                  </a:cubicBezTo>
                  <a:cubicBezTo>
                    <a:pt x="6053" y="622"/>
                    <a:pt x="6065" y="634"/>
                    <a:pt x="6077" y="634"/>
                  </a:cubicBezTo>
                  <a:cubicBezTo>
                    <a:pt x="6090" y="640"/>
                    <a:pt x="6103" y="643"/>
                    <a:pt x="6116" y="643"/>
                  </a:cubicBezTo>
                  <a:cubicBezTo>
                    <a:pt x="6154" y="643"/>
                    <a:pt x="6190" y="618"/>
                    <a:pt x="6199" y="573"/>
                  </a:cubicBezTo>
                  <a:cubicBezTo>
                    <a:pt x="6223" y="524"/>
                    <a:pt x="6199" y="475"/>
                    <a:pt x="6150" y="451"/>
                  </a:cubicBezTo>
                  <a:lnTo>
                    <a:pt x="6138" y="451"/>
                  </a:lnTo>
                  <a:cubicBezTo>
                    <a:pt x="6130" y="449"/>
                    <a:pt x="6121" y="448"/>
                    <a:pt x="6113" y="448"/>
                  </a:cubicBezTo>
                  <a:cubicBezTo>
                    <a:pt x="6073" y="448"/>
                    <a:pt x="6036" y="471"/>
                    <a:pt x="6016" y="512"/>
                  </a:cubicBezTo>
                  <a:cubicBezTo>
                    <a:pt x="6016" y="536"/>
                    <a:pt x="6016" y="561"/>
                    <a:pt x="6016" y="585"/>
                  </a:cubicBezTo>
                  <a:cubicBezTo>
                    <a:pt x="5785" y="756"/>
                    <a:pt x="5224" y="1206"/>
                    <a:pt x="4895" y="1475"/>
                  </a:cubicBezTo>
                  <a:cubicBezTo>
                    <a:pt x="5102" y="1133"/>
                    <a:pt x="5480" y="487"/>
                    <a:pt x="5638" y="183"/>
                  </a:cubicBezTo>
                  <a:cubicBezTo>
                    <a:pt x="5651" y="195"/>
                    <a:pt x="5663" y="195"/>
                    <a:pt x="5675" y="195"/>
                  </a:cubicBezTo>
                  <a:cubicBezTo>
                    <a:pt x="5736" y="195"/>
                    <a:pt x="5772" y="158"/>
                    <a:pt x="5772" y="98"/>
                  </a:cubicBezTo>
                  <a:cubicBezTo>
                    <a:pt x="5772" y="49"/>
                    <a:pt x="5736" y="0"/>
                    <a:pt x="5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5" name="Google Shape;2915;p43"/>
            <p:cNvSpPr/>
            <p:nvPr/>
          </p:nvSpPr>
          <p:spPr>
            <a:xfrm rot="-1144198">
              <a:off x="2272620" y="2228894"/>
              <a:ext cx="388440" cy="205560"/>
            </a:xfrm>
            <a:custGeom>
              <a:avLst/>
              <a:gdLst/>
              <a:ahLst/>
              <a:cxnLst/>
              <a:rect l="l" t="t" r="r" b="b"/>
              <a:pathLst>
                <a:path w="12723" h="6674" fill="none" extrusionOk="0">
                  <a:moveTo>
                    <a:pt x="12722" y="6674"/>
                  </a:moveTo>
                  <a:cubicBezTo>
                    <a:pt x="12722" y="6674"/>
                    <a:pt x="11210" y="5802"/>
                    <a:pt x="10818" y="4013"/>
                  </a:cubicBezTo>
                  <a:cubicBezTo>
                    <a:pt x="10440" y="2225"/>
                    <a:pt x="8186" y="0"/>
                    <a:pt x="5860" y="3286"/>
                  </a:cubicBezTo>
                  <a:cubicBezTo>
                    <a:pt x="3548" y="6587"/>
                    <a:pt x="1672" y="6165"/>
                    <a:pt x="0" y="3679"/>
                  </a:cubicBezTo>
                </a:path>
              </a:pathLst>
            </a:custGeom>
            <a:noFill/>
            <a:ln w="9525" cap="rnd" cmpd="sng">
              <a:solidFill>
                <a:schemeClr val="dk2"/>
              </a:solidFill>
              <a:prstDash val="dash"/>
              <a:miter lim="145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9" name="TextBox 35">
            <a:extLst>
              <a:ext uri="{FF2B5EF4-FFF2-40B4-BE49-F238E27FC236}">
                <a16:creationId xmlns:a16="http://schemas.microsoft.com/office/drawing/2014/main" id="{B030F64E-D154-7332-C853-4354A2B66AA6}"/>
              </a:ext>
            </a:extLst>
          </p:cNvPr>
          <p:cNvSpPr txBox="1"/>
          <p:nvPr/>
        </p:nvSpPr>
        <p:spPr>
          <a:xfrm>
            <a:off x="3670150" y="364337"/>
            <a:ext cx="1803700"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mtClean="0">
                <a:solidFill>
                  <a:schemeClr val="tx2">
                    <a:lumMod val="25000"/>
                  </a:schemeClr>
                </a:solidFill>
              </a:rPr>
              <a:t>DẶN DÒ</a:t>
            </a:r>
            <a:endParaRPr lang="en-US">
              <a:solidFill>
                <a:schemeClr val="tx2">
                  <a:lumMod val="25000"/>
                </a:schemeClr>
              </a:solidFill>
            </a:endParaRPr>
          </a:p>
        </p:txBody>
      </p:sp>
      <p:sp>
        <p:nvSpPr>
          <p:cNvPr id="20" name="Google Shape;2902;p43"/>
          <p:cNvSpPr txBox="1">
            <a:spLocks/>
          </p:cNvSpPr>
          <p:nvPr/>
        </p:nvSpPr>
        <p:spPr>
          <a:xfrm>
            <a:off x="5201289" y="2566608"/>
            <a:ext cx="2484025" cy="101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9pPr>
          </a:lstStyle>
          <a:p>
            <a:pPr marL="0" indent="0" algn="just">
              <a:lnSpc>
                <a:spcPct val="150000"/>
              </a:lnSpc>
            </a:pPr>
            <a:r>
              <a:rPr lang="vi-VN" sz="2000" smtClean="0">
                <a:latin typeface="+mn-lt"/>
              </a:rPr>
              <a:t>Luyện từ và câu: </a:t>
            </a:r>
            <a:r>
              <a:rPr lang="en-US" sz="2000" smtClean="0">
                <a:latin typeface="+mn-lt"/>
              </a:rPr>
              <a:t>L</a:t>
            </a:r>
            <a:r>
              <a:rPr lang="vi-VN" sz="2000" smtClean="0">
                <a:latin typeface="+mn-lt"/>
              </a:rPr>
              <a:t>uyện tập về tính từ</a:t>
            </a:r>
            <a:endParaRPr lang="vi-VN" sz="20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09"/>
                                        </p:tgtEl>
                                        <p:attrNameLst>
                                          <p:attrName>style.visibility</p:attrName>
                                        </p:attrNameLst>
                                      </p:cBhvr>
                                      <p:to>
                                        <p:strVal val="visible"/>
                                      </p:to>
                                    </p:set>
                                    <p:animEffect transition="in" filter="fade">
                                      <p:cBhvr>
                                        <p:cTn id="14" dur="500"/>
                                        <p:tgtEl>
                                          <p:spTgt spid="2909"/>
                                        </p:tgtEl>
                                      </p:cBhvr>
                                    </p:animEffect>
                                    <p:anim calcmode="lin" valueType="num">
                                      <p:cBhvr>
                                        <p:cTn id="15" dur="500" fill="hold"/>
                                        <p:tgtEl>
                                          <p:spTgt spid="2909"/>
                                        </p:tgtEl>
                                        <p:attrNameLst>
                                          <p:attrName>ppt_x</p:attrName>
                                        </p:attrNameLst>
                                      </p:cBhvr>
                                      <p:tavLst>
                                        <p:tav tm="0">
                                          <p:val>
                                            <p:strVal val="#ppt_x"/>
                                          </p:val>
                                        </p:tav>
                                        <p:tav tm="100000">
                                          <p:val>
                                            <p:strVal val="#ppt_x"/>
                                          </p:val>
                                        </p:tav>
                                      </p:tavLst>
                                    </p:anim>
                                    <p:anim calcmode="lin" valueType="num">
                                      <p:cBhvr>
                                        <p:cTn id="16" dur="500" fill="hold"/>
                                        <p:tgtEl>
                                          <p:spTgt spid="290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903">
                                            <p:txEl>
                                              <p:pRg st="0" end="0"/>
                                            </p:txEl>
                                          </p:spTgt>
                                        </p:tgtEl>
                                        <p:attrNameLst>
                                          <p:attrName>style.visibility</p:attrName>
                                        </p:attrNameLst>
                                      </p:cBhvr>
                                      <p:to>
                                        <p:strVal val="visible"/>
                                      </p:to>
                                    </p:set>
                                    <p:animEffect transition="in" filter="fade">
                                      <p:cBhvr>
                                        <p:cTn id="19" dur="500"/>
                                        <p:tgtEl>
                                          <p:spTgt spid="2903">
                                            <p:txEl>
                                              <p:pRg st="0" end="0"/>
                                            </p:txEl>
                                          </p:spTgt>
                                        </p:tgtEl>
                                      </p:cBhvr>
                                    </p:animEffect>
                                    <p:anim calcmode="lin" valueType="num">
                                      <p:cBhvr>
                                        <p:cTn id="20" dur="500" fill="hold"/>
                                        <p:tgtEl>
                                          <p:spTgt spid="2903">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290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02">
                                            <p:txEl>
                                              <p:pRg st="0" end="0"/>
                                            </p:txEl>
                                          </p:spTgt>
                                        </p:tgtEl>
                                        <p:attrNameLst>
                                          <p:attrName>style.visibility</p:attrName>
                                        </p:attrNameLst>
                                      </p:cBhvr>
                                      <p:to>
                                        <p:strVal val="visible"/>
                                      </p:to>
                                    </p:set>
                                    <p:animEffect transition="in" filter="fade">
                                      <p:cBhvr>
                                        <p:cTn id="24" dur="500"/>
                                        <p:tgtEl>
                                          <p:spTgt spid="2902">
                                            <p:txEl>
                                              <p:pRg st="0" end="0"/>
                                            </p:txEl>
                                          </p:spTgt>
                                        </p:tgtEl>
                                      </p:cBhvr>
                                    </p:animEffect>
                                    <p:anim calcmode="lin" valueType="num">
                                      <p:cBhvr>
                                        <p:cTn id="25" dur="500" fill="hold"/>
                                        <p:tgtEl>
                                          <p:spTgt spid="2902">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9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anim calcmode="lin" valueType="num">
                                      <p:cBhvr>
                                        <p:cTn id="32" dur="500" fill="hold"/>
                                        <p:tgtEl>
                                          <p:spTgt spid="20"/>
                                        </p:tgtEl>
                                        <p:attrNameLst>
                                          <p:attrName>ppt_x</p:attrName>
                                        </p:attrNameLst>
                                      </p:cBhvr>
                                      <p:tavLst>
                                        <p:tav tm="0">
                                          <p:val>
                                            <p:strVal val="#ppt_x"/>
                                          </p:val>
                                        </p:tav>
                                        <p:tav tm="100000">
                                          <p:val>
                                            <p:strVal val="#ppt_x"/>
                                          </p:val>
                                        </p:tav>
                                      </p:tavLst>
                                    </p:anim>
                                    <p:anim calcmode="lin" valueType="num">
                                      <p:cBhvr>
                                        <p:cTn id="33" dur="5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04">
                                            <p:txEl>
                                              <p:pRg st="0" end="0"/>
                                            </p:txEl>
                                          </p:spTgt>
                                        </p:tgtEl>
                                        <p:attrNameLst>
                                          <p:attrName>style.visibility</p:attrName>
                                        </p:attrNameLst>
                                      </p:cBhvr>
                                      <p:to>
                                        <p:strVal val="visible"/>
                                      </p:to>
                                    </p:set>
                                    <p:animEffect transition="in" filter="fade">
                                      <p:cBhvr>
                                        <p:cTn id="36" dur="500"/>
                                        <p:tgtEl>
                                          <p:spTgt spid="2904">
                                            <p:txEl>
                                              <p:pRg st="0" end="0"/>
                                            </p:txEl>
                                          </p:spTgt>
                                        </p:tgtEl>
                                      </p:cBhvr>
                                    </p:animEffect>
                                    <p:anim calcmode="lin" valueType="num">
                                      <p:cBhvr>
                                        <p:cTn id="37" dur="500" fill="hold"/>
                                        <p:tgtEl>
                                          <p:spTgt spid="2904">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2904">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905"/>
                                        </p:tgtEl>
                                        <p:attrNameLst>
                                          <p:attrName>style.visibility</p:attrName>
                                        </p:attrNameLst>
                                      </p:cBhvr>
                                      <p:to>
                                        <p:strVal val="visible"/>
                                      </p:to>
                                    </p:set>
                                    <p:animEffect transition="in" filter="fade">
                                      <p:cBhvr>
                                        <p:cTn id="41" dur="500"/>
                                        <p:tgtEl>
                                          <p:spTgt spid="2905"/>
                                        </p:tgtEl>
                                      </p:cBhvr>
                                    </p:animEffect>
                                    <p:anim calcmode="lin" valueType="num">
                                      <p:cBhvr>
                                        <p:cTn id="42" dur="500" fill="hold"/>
                                        <p:tgtEl>
                                          <p:spTgt spid="2905"/>
                                        </p:tgtEl>
                                        <p:attrNameLst>
                                          <p:attrName>ppt_x</p:attrName>
                                        </p:attrNameLst>
                                      </p:cBhvr>
                                      <p:tavLst>
                                        <p:tav tm="0">
                                          <p:val>
                                            <p:strVal val="#ppt_x"/>
                                          </p:val>
                                        </p:tav>
                                        <p:tav tm="100000">
                                          <p:val>
                                            <p:strVal val="#ppt_x"/>
                                          </p:val>
                                        </p:tav>
                                      </p:tavLst>
                                    </p:anim>
                                    <p:anim calcmode="lin" valueType="num">
                                      <p:cBhvr>
                                        <p:cTn id="43" dur="500" fill="hold"/>
                                        <p:tgtEl>
                                          <p:spTgt spid="29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2" grpId="0" build="p"/>
      <p:bldP spid="2903" grpId="0" build="p"/>
      <p:bldP spid="2904" grpId="0" build="p"/>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3"/>
        <p:cNvGrpSpPr/>
        <p:nvPr/>
      </p:nvGrpSpPr>
      <p:grpSpPr>
        <a:xfrm>
          <a:off x="0" y="0"/>
          <a:ext cx="0" cy="0"/>
          <a:chOff x="0" y="0"/>
          <a:chExt cx="0" cy="0"/>
        </a:xfrm>
      </p:grpSpPr>
      <p:sp>
        <p:nvSpPr>
          <p:cNvPr id="9" name="TextBox 35">
            <a:extLst>
              <a:ext uri="{FF2B5EF4-FFF2-40B4-BE49-F238E27FC236}">
                <a16:creationId xmlns:a16="http://schemas.microsoft.com/office/drawing/2014/main" id="{B030F64E-D154-7332-C853-4354A2B66AA6}"/>
              </a:ext>
            </a:extLst>
          </p:cNvPr>
          <p:cNvSpPr txBox="1"/>
          <p:nvPr/>
        </p:nvSpPr>
        <p:spPr>
          <a:xfrm>
            <a:off x="3091284" y="179784"/>
            <a:ext cx="2887329"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dirty="0">
                <a:solidFill>
                  <a:schemeClr val="tx2">
                    <a:lumMod val="25000"/>
                  </a:schemeClr>
                </a:solidFill>
              </a:rPr>
              <a:t>KHỞI ĐỘNG</a:t>
            </a:r>
          </a:p>
        </p:txBody>
      </p:sp>
      <p:sp>
        <p:nvSpPr>
          <p:cNvPr id="12" name="Rounded Rectangle 11"/>
          <p:cNvSpPr/>
          <p:nvPr/>
        </p:nvSpPr>
        <p:spPr>
          <a:xfrm>
            <a:off x="1472905" y="922076"/>
            <a:ext cx="6474199" cy="588707"/>
          </a:xfrm>
          <a:prstGeom prst="roundRect">
            <a:avLst/>
          </a:prstGeom>
          <a:solidFill>
            <a:schemeClr val="accent6"/>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bg1">
                    <a:lumMod val="10000"/>
                  </a:schemeClr>
                </a:solidFill>
                <a:effectLst>
                  <a:outerShdw blurRad="38100" dist="19050" dir="2700000" algn="tl" rotWithShape="0">
                    <a:schemeClr val="dk1">
                      <a:alpha val="40000"/>
                    </a:schemeClr>
                  </a:outerShdw>
                </a:effectLst>
              </a:rPr>
              <a:t>Em có biết </a:t>
            </a:r>
            <a:r>
              <a:rPr lang="en-US" sz="2400" smtClean="0">
                <a:ln w="0"/>
                <a:solidFill>
                  <a:schemeClr val="bg1">
                    <a:lumMod val="10000"/>
                  </a:schemeClr>
                </a:solidFill>
                <a:effectLst>
                  <a:outerShdw blurRad="38100" dist="19050" dir="2700000" algn="tl" rotWithShape="0">
                    <a:schemeClr val="dk1">
                      <a:alpha val="40000"/>
                    </a:schemeClr>
                  </a:outerShdw>
                </a:effectLst>
              </a:rPr>
              <a:t>đây </a:t>
            </a:r>
            <a:r>
              <a:rPr lang="en-US" sz="2400" smtClean="0">
                <a:ln w="0"/>
                <a:solidFill>
                  <a:schemeClr val="bg1">
                    <a:lumMod val="10000"/>
                  </a:schemeClr>
                </a:solidFill>
                <a:effectLst>
                  <a:outerShdw blurRad="38100" dist="19050" dir="2700000" algn="tl" rotWithShape="0">
                    <a:schemeClr val="dk1">
                      <a:alpha val="40000"/>
                    </a:schemeClr>
                  </a:outerShdw>
                </a:effectLst>
              </a:rPr>
              <a:t>là </a:t>
            </a:r>
            <a:r>
              <a:rPr lang="en-US" sz="2400">
                <a:ln w="0"/>
                <a:solidFill>
                  <a:schemeClr val="bg1">
                    <a:lumMod val="10000"/>
                  </a:schemeClr>
                </a:solidFill>
                <a:effectLst>
                  <a:outerShdw blurRad="38100" dist="19050" dir="2700000" algn="tl" rotWithShape="0">
                    <a:schemeClr val="dk1">
                      <a:alpha val="40000"/>
                    </a:schemeClr>
                  </a:outerShdw>
                </a:effectLst>
              </a:rPr>
              <a:t>con gì không?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333" y="1747991"/>
            <a:ext cx="3442655" cy="2474603"/>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887" r="4531" b="6831"/>
          <a:stretch/>
        </p:blipFill>
        <p:spPr>
          <a:xfrm>
            <a:off x="4590988" y="1747991"/>
            <a:ext cx="3460193" cy="2474603"/>
          </a:xfrm>
          <a:prstGeom prst="rect">
            <a:avLst/>
          </a:prstGeom>
        </p:spPr>
      </p:pic>
      <p:sp>
        <p:nvSpPr>
          <p:cNvPr id="7" name="Rectangle 6"/>
          <p:cNvSpPr/>
          <p:nvPr/>
        </p:nvSpPr>
        <p:spPr>
          <a:xfrm>
            <a:off x="3046238" y="4008880"/>
            <a:ext cx="2858475" cy="738664"/>
          </a:xfrm>
          <a:prstGeom prst="rect">
            <a:avLst/>
          </a:prstGeom>
          <a:solidFill>
            <a:schemeClr val="accent6"/>
          </a:solidFill>
          <a:ln w="28575">
            <a:solidFill>
              <a:schemeClr val="bg1">
                <a:lumMod val="10000"/>
              </a:schemeClr>
            </a:solidFill>
          </a:ln>
        </p:spPr>
        <p:txBody>
          <a:bodyPr wrap="none">
            <a:spAutoFit/>
          </a:bodyPr>
          <a:lstStyle/>
          <a:p>
            <a:pPr algn="just">
              <a:lnSpc>
                <a:spcPct val="150000"/>
              </a:lnSpc>
            </a:pPr>
            <a:r>
              <a:rPr lang="en-US" sz="2800" b="1" smtClean="0">
                <a:latin typeface="+mj-lt"/>
              </a:rPr>
              <a:t>CON ĐOM ĐÓM</a:t>
            </a:r>
            <a:endParaRPr lang="en-US" sz="2800" b="1">
              <a:effectLst/>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0"/>
        <p:cNvGrpSpPr/>
        <p:nvPr/>
      </p:nvGrpSpPr>
      <p:grpSpPr>
        <a:xfrm>
          <a:off x="0" y="0"/>
          <a:ext cx="0" cy="0"/>
          <a:chOff x="0" y="0"/>
          <a:chExt cx="0" cy="0"/>
        </a:xfrm>
      </p:grpSpPr>
      <p:grpSp>
        <p:nvGrpSpPr>
          <p:cNvPr id="3211" name="Google Shape;3211;p48"/>
          <p:cNvGrpSpPr/>
          <p:nvPr/>
        </p:nvGrpSpPr>
        <p:grpSpPr>
          <a:xfrm>
            <a:off x="348343" y="505824"/>
            <a:ext cx="8114232" cy="4421166"/>
            <a:chOff x="-1095368" y="818010"/>
            <a:chExt cx="3227543" cy="2165855"/>
          </a:xfrm>
        </p:grpSpPr>
        <p:sp>
          <p:nvSpPr>
            <p:cNvPr id="3212" name="Google Shape;3212;p48"/>
            <p:cNvSpPr/>
            <p:nvPr/>
          </p:nvSpPr>
          <p:spPr>
            <a:xfrm>
              <a:off x="-1095368" y="818010"/>
              <a:ext cx="3201050" cy="2165855"/>
            </a:xfrm>
            <a:custGeom>
              <a:avLst/>
              <a:gdLst/>
              <a:ahLst/>
              <a:cxnLst/>
              <a:rect l="l" t="t" r="r" b="b"/>
              <a:pathLst>
                <a:path w="128042" h="80039" extrusionOk="0">
                  <a:moveTo>
                    <a:pt x="118677" y="1"/>
                  </a:moveTo>
                  <a:cubicBezTo>
                    <a:pt x="113139" y="1"/>
                    <a:pt x="103367" y="746"/>
                    <a:pt x="88641" y="4382"/>
                  </a:cubicBezTo>
                  <a:cubicBezTo>
                    <a:pt x="64021" y="10453"/>
                    <a:pt x="0" y="13541"/>
                    <a:pt x="0" y="13541"/>
                  </a:cubicBezTo>
                  <a:lnTo>
                    <a:pt x="3479" y="80039"/>
                  </a:lnTo>
                  <a:cubicBezTo>
                    <a:pt x="3479" y="80039"/>
                    <a:pt x="72293" y="74313"/>
                    <a:pt x="94724" y="68518"/>
                  </a:cubicBezTo>
                  <a:cubicBezTo>
                    <a:pt x="108585" y="64935"/>
                    <a:pt x="118290" y="64283"/>
                    <a:pt x="123520" y="64283"/>
                  </a:cubicBezTo>
                  <a:cubicBezTo>
                    <a:pt x="126515" y="64283"/>
                    <a:pt x="128042" y="64497"/>
                    <a:pt x="128042" y="64497"/>
                  </a:cubicBezTo>
                  <a:lnTo>
                    <a:pt x="124332" y="361"/>
                  </a:lnTo>
                  <a:cubicBezTo>
                    <a:pt x="124332" y="361"/>
                    <a:pt x="122528" y="1"/>
                    <a:pt x="1186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8"/>
            <p:cNvSpPr/>
            <p:nvPr/>
          </p:nvSpPr>
          <p:spPr>
            <a:xfrm>
              <a:off x="2017825" y="827263"/>
              <a:ext cx="114350" cy="1995475"/>
            </a:xfrm>
            <a:custGeom>
              <a:avLst/>
              <a:gdLst/>
              <a:ahLst/>
              <a:cxnLst/>
              <a:rect l="l" t="t" r="r" b="b"/>
              <a:pathLst>
                <a:path w="4574" h="79819" extrusionOk="0">
                  <a:moveTo>
                    <a:pt x="207" y="0"/>
                  </a:moveTo>
                  <a:cubicBezTo>
                    <a:pt x="200" y="0"/>
                    <a:pt x="192" y="1"/>
                    <a:pt x="184" y="3"/>
                  </a:cubicBezTo>
                  <a:cubicBezTo>
                    <a:pt x="81" y="14"/>
                    <a:pt x="0" y="175"/>
                    <a:pt x="12" y="360"/>
                  </a:cubicBezTo>
                  <a:cubicBezTo>
                    <a:pt x="461" y="8931"/>
                    <a:pt x="1290" y="29611"/>
                    <a:pt x="2097" y="43240"/>
                  </a:cubicBezTo>
                  <a:cubicBezTo>
                    <a:pt x="2903" y="56857"/>
                    <a:pt x="3733" y="70947"/>
                    <a:pt x="4182" y="79519"/>
                  </a:cubicBezTo>
                  <a:cubicBezTo>
                    <a:pt x="4194" y="79692"/>
                    <a:pt x="4274" y="79818"/>
                    <a:pt x="4378" y="79818"/>
                  </a:cubicBezTo>
                  <a:lnTo>
                    <a:pt x="4390" y="79818"/>
                  </a:lnTo>
                  <a:cubicBezTo>
                    <a:pt x="4505" y="79807"/>
                    <a:pt x="4574" y="79645"/>
                    <a:pt x="4574" y="79461"/>
                  </a:cubicBezTo>
                  <a:cubicBezTo>
                    <a:pt x="4125" y="70890"/>
                    <a:pt x="3284" y="56800"/>
                    <a:pt x="2489" y="43171"/>
                  </a:cubicBezTo>
                  <a:cubicBezTo>
                    <a:pt x="1682" y="29542"/>
                    <a:pt x="853" y="8874"/>
                    <a:pt x="403" y="291"/>
                  </a:cubicBezTo>
                  <a:cubicBezTo>
                    <a:pt x="393" y="131"/>
                    <a:pt x="303"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4" name="Google Shape;3214;p48"/>
          <p:cNvSpPr txBox="1">
            <a:spLocks noGrp="1"/>
          </p:cNvSpPr>
          <p:nvPr>
            <p:ph type="title"/>
          </p:nvPr>
        </p:nvSpPr>
        <p:spPr>
          <a:xfrm rot="21304852">
            <a:off x="442236" y="1451837"/>
            <a:ext cx="7896915" cy="2529137"/>
          </a:xfrm>
          <a:prstGeom prst="rect">
            <a:avLst/>
          </a:prstGeom>
        </p:spPr>
        <p:txBody>
          <a:bodyPr spcFirstLastPara="1" wrap="square" lIns="91425" tIns="91425" rIns="91425" bIns="91425" anchor="ctr" anchorCtr="0">
            <a:noAutofit/>
          </a:bodyPr>
          <a:lstStyle/>
          <a:p>
            <a:pPr lvl="0">
              <a:lnSpc>
                <a:spcPct val="150000"/>
              </a:lnSpc>
            </a:pPr>
            <a:r>
              <a:rPr lang="en-US" sz="6000" b="1" smtClean="0">
                <a:latin typeface="+mj-lt"/>
              </a:rPr>
              <a:t>XIN CHÀO TẠM BIỆT </a:t>
            </a:r>
            <a:br>
              <a:rPr lang="en-US" sz="6000" b="1" smtClean="0">
                <a:latin typeface="+mj-lt"/>
              </a:rPr>
            </a:br>
            <a:r>
              <a:rPr lang="en-US" sz="6000" b="1" smtClean="0">
                <a:latin typeface="+mj-lt"/>
              </a:rPr>
              <a:t>VÀ HẸN GẶP LẠI.</a:t>
            </a:r>
            <a:endParaRPr lang="en-US" sz="6000" b="1">
              <a:solidFill>
                <a:schemeClr val="lt2"/>
              </a:solidFill>
              <a:latin typeface="+mj-lt"/>
            </a:endParaRPr>
          </a:p>
        </p:txBody>
      </p:sp>
      <p:grpSp>
        <p:nvGrpSpPr>
          <p:cNvPr id="3312" name="Google Shape;3312;p48"/>
          <p:cNvGrpSpPr/>
          <p:nvPr/>
        </p:nvGrpSpPr>
        <p:grpSpPr>
          <a:xfrm>
            <a:off x="7601260" y="482982"/>
            <a:ext cx="479063" cy="548440"/>
            <a:chOff x="3418381" y="772783"/>
            <a:chExt cx="767238" cy="878348"/>
          </a:xfrm>
        </p:grpSpPr>
        <p:sp>
          <p:nvSpPr>
            <p:cNvPr id="3313" name="Google Shape;3313;p48"/>
            <p:cNvSpPr/>
            <p:nvPr/>
          </p:nvSpPr>
          <p:spPr>
            <a:xfrm>
              <a:off x="3451275" y="1197018"/>
              <a:ext cx="373575" cy="454112"/>
            </a:xfrm>
            <a:custGeom>
              <a:avLst/>
              <a:gdLst/>
              <a:ahLst/>
              <a:cxnLst/>
              <a:rect l="l" t="t" r="r" b="b"/>
              <a:pathLst>
                <a:path w="3850" h="4680" extrusionOk="0">
                  <a:moveTo>
                    <a:pt x="516" y="1"/>
                  </a:moveTo>
                  <a:cubicBezTo>
                    <a:pt x="484" y="1"/>
                    <a:pt x="449" y="22"/>
                    <a:pt x="439" y="53"/>
                  </a:cubicBezTo>
                  <a:cubicBezTo>
                    <a:pt x="427" y="89"/>
                    <a:pt x="451" y="138"/>
                    <a:pt x="488" y="150"/>
                  </a:cubicBezTo>
                  <a:lnTo>
                    <a:pt x="524" y="150"/>
                  </a:lnTo>
                  <a:cubicBezTo>
                    <a:pt x="548" y="418"/>
                    <a:pt x="658" y="1003"/>
                    <a:pt x="719" y="1308"/>
                  </a:cubicBezTo>
                  <a:cubicBezTo>
                    <a:pt x="548" y="1027"/>
                    <a:pt x="256" y="540"/>
                    <a:pt x="122" y="345"/>
                  </a:cubicBezTo>
                  <a:cubicBezTo>
                    <a:pt x="146" y="333"/>
                    <a:pt x="146" y="308"/>
                    <a:pt x="146" y="296"/>
                  </a:cubicBezTo>
                  <a:cubicBezTo>
                    <a:pt x="146" y="248"/>
                    <a:pt x="122" y="211"/>
                    <a:pt x="73" y="211"/>
                  </a:cubicBezTo>
                  <a:cubicBezTo>
                    <a:pt x="37" y="211"/>
                    <a:pt x="0" y="248"/>
                    <a:pt x="0" y="296"/>
                  </a:cubicBezTo>
                  <a:cubicBezTo>
                    <a:pt x="0" y="333"/>
                    <a:pt x="24" y="369"/>
                    <a:pt x="73" y="369"/>
                  </a:cubicBezTo>
                  <a:cubicBezTo>
                    <a:pt x="85" y="369"/>
                    <a:pt x="98" y="369"/>
                    <a:pt x="110" y="357"/>
                  </a:cubicBezTo>
                  <a:cubicBezTo>
                    <a:pt x="232" y="637"/>
                    <a:pt x="609" y="1283"/>
                    <a:pt x="719" y="1503"/>
                  </a:cubicBezTo>
                  <a:cubicBezTo>
                    <a:pt x="646" y="1576"/>
                    <a:pt x="597" y="1698"/>
                    <a:pt x="622" y="1819"/>
                  </a:cubicBezTo>
                  <a:cubicBezTo>
                    <a:pt x="654" y="2002"/>
                    <a:pt x="809" y="2118"/>
                    <a:pt x="979" y="2118"/>
                  </a:cubicBezTo>
                  <a:cubicBezTo>
                    <a:pt x="1002" y="2118"/>
                    <a:pt x="1025" y="2116"/>
                    <a:pt x="1048" y="2112"/>
                  </a:cubicBezTo>
                  <a:cubicBezTo>
                    <a:pt x="1072" y="2112"/>
                    <a:pt x="1109" y="2100"/>
                    <a:pt x="1133" y="2088"/>
                  </a:cubicBezTo>
                  <a:cubicBezTo>
                    <a:pt x="1133" y="2100"/>
                    <a:pt x="1146" y="2124"/>
                    <a:pt x="1146" y="2149"/>
                  </a:cubicBezTo>
                  <a:cubicBezTo>
                    <a:pt x="1170" y="2222"/>
                    <a:pt x="1219" y="2295"/>
                    <a:pt x="1280" y="2343"/>
                  </a:cubicBezTo>
                  <a:cubicBezTo>
                    <a:pt x="2023" y="2965"/>
                    <a:pt x="2608" y="2746"/>
                    <a:pt x="3059" y="4574"/>
                  </a:cubicBezTo>
                  <a:cubicBezTo>
                    <a:pt x="3078" y="4646"/>
                    <a:pt x="3118" y="4680"/>
                    <a:pt x="3168" y="4680"/>
                  </a:cubicBezTo>
                  <a:cubicBezTo>
                    <a:pt x="3402" y="4680"/>
                    <a:pt x="3850" y="3951"/>
                    <a:pt x="3388" y="3148"/>
                  </a:cubicBezTo>
                  <a:lnTo>
                    <a:pt x="3376" y="3148"/>
                  </a:lnTo>
                  <a:cubicBezTo>
                    <a:pt x="2864" y="2258"/>
                    <a:pt x="1548" y="1941"/>
                    <a:pt x="1316" y="1893"/>
                  </a:cubicBezTo>
                  <a:cubicBezTo>
                    <a:pt x="1341" y="1832"/>
                    <a:pt x="1353" y="1759"/>
                    <a:pt x="1341" y="1698"/>
                  </a:cubicBezTo>
                  <a:cubicBezTo>
                    <a:pt x="1308" y="1515"/>
                    <a:pt x="1153" y="1399"/>
                    <a:pt x="983" y="1399"/>
                  </a:cubicBezTo>
                  <a:cubicBezTo>
                    <a:pt x="960" y="1399"/>
                    <a:pt x="937" y="1401"/>
                    <a:pt x="914" y="1405"/>
                  </a:cubicBezTo>
                  <a:cubicBezTo>
                    <a:pt x="890" y="1405"/>
                    <a:pt x="865" y="1417"/>
                    <a:pt x="841" y="1430"/>
                  </a:cubicBezTo>
                  <a:cubicBezTo>
                    <a:pt x="792" y="1186"/>
                    <a:pt x="622" y="418"/>
                    <a:pt x="548" y="150"/>
                  </a:cubicBezTo>
                  <a:cubicBezTo>
                    <a:pt x="561" y="138"/>
                    <a:pt x="573" y="126"/>
                    <a:pt x="585" y="101"/>
                  </a:cubicBezTo>
                  <a:cubicBezTo>
                    <a:pt x="597" y="65"/>
                    <a:pt x="573" y="16"/>
                    <a:pt x="536" y="4"/>
                  </a:cubicBezTo>
                  <a:cubicBezTo>
                    <a:pt x="530" y="2"/>
                    <a:pt x="523" y="1"/>
                    <a:pt x="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8"/>
            <p:cNvSpPr/>
            <p:nvPr/>
          </p:nvSpPr>
          <p:spPr>
            <a:xfrm>
              <a:off x="3654657" y="1296576"/>
              <a:ext cx="530962" cy="310407"/>
            </a:xfrm>
            <a:custGeom>
              <a:avLst/>
              <a:gdLst/>
              <a:ahLst/>
              <a:cxnLst/>
              <a:rect l="l" t="t" r="r" b="b"/>
              <a:pathLst>
                <a:path w="5472" h="3199" extrusionOk="0">
                  <a:moveTo>
                    <a:pt x="3653" y="1"/>
                  </a:moveTo>
                  <a:cubicBezTo>
                    <a:pt x="2578" y="1"/>
                    <a:pt x="237" y="963"/>
                    <a:pt x="159" y="1086"/>
                  </a:cubicBezTo>
                  <a:lnTo>
                    <a:pt x="159" y="1098"/>
                  </a:lnTo>
                  <a:cubicBezTo>
                    <a:pt x="0" y="1330"/>
                    <a:pt x="488" y="1768"/>
                    <a:pt x="634" y="1927"/>
                  </a:cubicBezTo>
                  <a:cubicBezTo>
                    <a:pt x="764" y="2057"/>
                    <a:pt x="2352" y="3198"/>
                    <a:pt x="3654" y="3198"/>
                  </a:cubicBezTo>
                  <a:cubicBezTo>
                    <a:pt x="3810" y="3198"/>
                    <a:pt x="3962" y="3182"/>
                    <a:pt x="4107" y="3145"/>
                  </a:cubicBezTo>
                  <a:cubicBezTo>
                    <a:pt x="5472" y="2804"/>
                    <a:pt x="4789" y="233"/>
                    <a:pt x="3912" y="26"/>
                  </a:cubicBezTo>
                  <a:cubicBezTo>
                    <a:pt x="3838" y="9"/>
                    <a:pt x="3750" y="1"/>
                    <a:pt x="3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8"/>
            <p:cNvSpPr/>
            <p:nvPr/>
          </p:nvSpPr>
          <p:spPr>
            <a:xfrm>
              <a:off x="3418381" y="772783"/>
              <a:ext cx="617030" cy="670301"/>
            </a:xfrm>
            <a:custGeom>
              <a:avLst/>
              <a:gdLst/>
              <a:ahLst/>
              <a:cxnLst/>
              <a:rect l="l" t="t" r="r" b="b"/>
              <a:pathLst>
                <a:path w="6359" h="6908" extrusionOk="0">
                  <a:moveTo>
                    <a:pt x="4008" y="0"/>
                  </a:moveTo>
                  <a:cubicBezTo>
                    <a:pt x="2657" y="0"/>
                    <a:pt x="0" y="4496"/>
                    <a:pt x="2057" y="6411"/>
                  </a:cubicBezTo>
                  <a:cubicBezTo>
                    <a:pt x="2350" y="6679"/>
                    <a:pt x="2484" y="6850"/>
                    <a:pt x="2886" y="6898"/>
                  </a:cubicBezTo>
                  <a:cubicBezTo>
                    <a:pt x="2904" y="6904"/>
                    <a:pt x="2926" y="6907"/>
                    <a:pt x="2945" y="6907"/>
                  </a:cubicBezTo>
                  <a:cubicBezTo>
                    <a:pt x="2965" y="6907"/>
                    <a:pt x="2983" y="6904"/>
                    <a:pt x="2996" y="6898"/>
                  </a:cubicBezTo>
                  <a:cubicBezTo>
                    <a:pt x="3154" y="6874"/>
                    <a:pt x="6127" y="5533"/>
                    <a:pt x="6237" y="4047"/>
                  </a:cubicBezTo>
                  <a:cubicBezTo>
                    <a:pt x="6359" y="2560"/>
                    <a:pt x="5859" y="391"/>
                    <a:pt x="4129" y="13"/>
                  </a:cubicBezTo>
                  <a:cubicBezTo>
                    <a:pt x="4090" y="4"/>
                    <a:pt x="4050" y="0"/>
                    <a:pt x="4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8"/>
            <p:cNvSpPr/>
            <p:nvPr/>
          </p:nvSpPr>
          <p:spPr>
            <a:xfrm>
              <a:off x="3654657" y="1332188"/>
              <a:ext cx="402103" cy="310504"/>
            </a:xfrm>
            <a:custGeom>
              <a:avLst/>
              <a:gdLst/>
              <a:ahLst/>
              <a:cxnLst/>
              <a:rect l="l" t="t" r="r" b="b"/>
              <a:pathLst>
                <a:path w="4144" h="3200" extrusionOk="0">
                  <a:moveTo>
                    <a:pt x="2233" y="1"/>
                  </a:moveTo>
                  <a:cubicBezTo>
                    <a:pt x="1358" y="1"/>
                    <a:pt x="234" y="601"/>
                    <a:pt x="159" y="719"/>
                  </a:cubicBezTo>
                  <a:lnTo>
                    <a:pt x="159" y="731"/>
                  </a:lnTo>
                  <a:cubicBezTo>
                    <a:pt x="0" y="963"/>
                    <a:pt x="488" y="1401"/>
                    <a:pt x="634" y="1560"/>
                  </a:cubicBezTo>
                  <a:cubicBezTo>
                    <a:pt x="767" y="1693"/>
                    <a:pt x="1308" y="3199"/>
                    <a:pt x="2440" y="3199"/>
                  </a:cubicBezTo>
                  <a:cubicBezTo>
                    <a:pt x="2547" y="3199"/>
                    <a:pt x="2660" y="3186"/>
                    <a:pt x="2778" y="3156"/>
                  </a:cubicBezTo>
                  <a:cubicBezTo>
                    <a:pt x="4143" y="2815"/>
                    <a:pt x="3461" y="244"/>
                    <a:pt x="2571" y="37"/>
                  </a:cubicBezTo>
                  <a:cubicBezTo>
                    <a:pt x="2465" y="12"/>
                    <a:pt x="2351"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8"/>
            <p:cNvSpPr/>
            <p:nvPr/>
          </p:nvSpPr>
          <p:spPr>
            <a:xfrm>
              <a:off x="3418672" y="809365"/>
              <a:ext cx="516310" cy="633719"/>
            </a:xfrm>
            <a:custGeom>
              <a:avLst/>
              <a:gdLst/>
              <a:ahLst/>
              <a:cxnLst/>
              <a:rect l="l" t="t" r="r" b="b"/>
              <a:pathLst>
                <a:path w="5321" h="6531" extrusionOk="0">
                  <a:moveTo>
                    <a:pt x="1484" y="1"/>
                  </a:moveTo>
                  <a:cubicBezTo>
                    <a:pt x="279" y="1"/>
                    <a:pt x="0" y="4121"/>
                    <a:pt x="2054" y="6034"/>
                  </a:cubicBezTo>
                  <a:cubicBezTo>
                    <a:pt x="2347" y="6302"/>
                    <a:pt x="2481" y="6473"/>
                    <a:pt x="2883" y="6521"/>
                  </a:cubicBezTo>
                  <a:cubicBezTo>
                    <a:pt x="2901" y="6527"/>
                    <a:pt x="2923" y="6530"/>
                    <a:pt x="2942" y="6530"/>
                  </a:cubicBezTo>
                  <a:cubicBezTo>
                    <a:pt x="2962" y="6530"/>
                    <a:pt x="2980" y="6527"/>
                    <a:pt x="2993" y="6521"/>
                  </a:cubicBezTo>
                  <a:cubicBezTo>
                    <a:pt x="3151" y="6485"/>
                    <a:pt x="3517" y="5888"/>
                    <a:pt x="4357" y="4657"/>
                  </a:cubicBezTo>
                  <a:cubicBezTo>
                    <a:pt x="5320" y="3243"/>
                    <a:pt x="3334" y="392"/>
                    <a:pt x="1603" y="14"/>
                  </a:cubicBezTo>
                  <a:cubicBezTo>
                    <a:pt x="1563" y="5"/>
                    <a:pt x="1523"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8" name="Google Shape;3318;p48"/>
          <p:cNvSpPr/>
          <p:nvPr/>
        </p:nvSpPr>
        <p:spPr>
          <a:xfrm>
            <a:off x="7824881" y="632097"/>
            <a:ext cx="1420046" cy="743517"/>
          </a:xfrm>
          <a:custGeom>
            <a:avLst/>
            <a:gdLst/>
            <a:ahLst/>
            <a:cxnLst/>
            <a:rect l="l" t="t" r="r" b="b"/>
            <a:pathLst>
              <a:path w="12723" h="6661" fill="none" extrusionOk="0">
                <a:moveTo>
                  <a:pt x="12722" y="6660"/>
                </a:moveTo>
                <a:cubicBezTo>
                  <a:pt x="12722" y="6660"/>
                  <a:pt x="11210" y="5802"/>
                  <a:pt x="10818" y="4014"/>
                </a:cubicBezTo>
                <a:cubicBezTo>
                  <a:pt x="10440" y="2211"/>
                  <a:pt x="8186" y="1"/>
                  <a:pt x="5860" y="3287"/>
                </a:cubicBezTo>
                <a:cubicBezTo>
                  <a:pt x="3548" y="6573"/>
                  <a:pt x="1672" y="6151"/>
                  <a:pt x="0" y="3665"/>
                </a:cubicBezTo>
              </a:path>
            </a:pathLst>
          </a:custGeom>
          <a:noFill/>
          <a:ln w="9525" cap="rnd" cmpd="sng">
            <a:solidFill>
              <a:schemeClr val="dk2"/>
            </a:solidFill>
            <a:prstDash val="dash"/>
            <a:miter lim="145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14"/>
                                        </p:tgtEl>
                                        <p:attrNameLst>
                                          <p:attrName>style.visibility</p:attrName>
                                        </p:attrNameLst>
                                      </p:cBhvr>
                                      <p:to>
                                        <p:strVal val="visible"/>
                                      </p:to>
                                    </p:set>
                                    <p:animEffect transition="in" filter="wipe(right)">
                                      <p:cBhvr>
                                        <p:cTn id="7" dur="500"/>
                                        <p:tgtEl>
                                          <p:spTgt spid="3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0"/>
        <p:cNvGrpSpPr/>
        <p:nvPr/>
      </p:nvGrpSpPr>
      <p:grpSpPr>
        <a:xfrm>
          <a:off x="0" y="0"/>
          <a:ext cx="0" cy="0"/>
          <a:chOff x="0" y="0"/>
          <a:chExt cx="0" cy="0"/>
        </a:xfrm>
      </p:grpSpPr>
      <p:grpSp>
        <p:nvGrpSpPr>
          <p:cNvPr id="2471" name="Google Shape;2471;p35"/>
          <p:cNvGrpSpPr/>
          <p:nvPr/>
        </p:nvGrpSpPr>
        <p:grpSpPr>
          <a:xfrm>
            <a:off x="200541" y="328239"/>
            <a:ext cx="8849488" cy="3898748"/>
            <a:chOff x="170804" y="748618"/>
            <a:chExt cx="8849488" cy="3898748"/>
          </a:xfrm>
        </p:grpSpPr>
        <p:sp>
          <p:nvSpPr>
            <p:cNvPr id="2472" name="Google Shape;2472;p35"/>
            <p:cNvSpPr/>
            <p:nvPr/>
          </p:nvSpPr>
          <p:spPr>
            <a:xfrm>
              <a:off x="1182438" y="1168066"/>
              <a:ext cx="6945480" cy="3479300"/>
            </a:xfrm>
            <a:custGeom>
              <a:avLst/>
              <a:gdLst/>
              <a:ahLst/>
              <a:cxnLst/>
              <a:rect l="l" t="t" r="r" b="b"/>
              <a:pathLst>
                <a:path w="203010" h="94688" extrusionOk="0">
                  <a:moveTo>
                    <a:pt x="403" y="0"/>
                  </a:moveTo>
                  <a:cubicBezTo>
                    <a:pt x="403" y="0"/>
                    <a:pt x="101" y="5570"/>
                    <a:pt x="0" y="7410"/>
                  </a:cubicBezTo>
                  <a:lnTo>
                    <a:pt x="0" y="81027"/>
                  </a:lnTo>
                  <a:cubicBezTo>
                    <a:pt x="13937" y="84379"/>
                    <a:pt x="26236" y="87328"/>
                    <a:pt x="39821" y="88840"/>
                  </a:cubicBezTo>
                  <a:cubicBezTo>
                    <a:pt x="71631" y="92375"/>
                    <a:pt x="82274" y="94687"/>
                    <a:pt x="114129" y="94687"/>
                  </a:cubicBezTo>
                  <a:cubicBezTo>
                    <a:pt x="114301" y="94687"/>
                    <a:pt x="114474" y="94687"/>
                    <a:pt x="114648" y="94687"/>
                  </a:cubicBezTo>
                  <a:cubicBezTo>
                    <a:pt x="138011" y="94662"/>
                    <a:pt x="155426" y="94662"/>
                    <a:pt x="173018" y="89722"/>
                  </a:cubicBezTo>
                  <a:cubicBezTo>
                    <a:pt x="181864" y="87227"/>
                    <a:pt x="191743" y="84682"/>
                    <a:pt x="200438" y="81506"/>
                  </a:cubicBezTo>
                  <a:cubicBezTo>
                    <a:pt x="200438" y="81304"/>
                    <a:pt x="203009" y="80196"/>
                    <a:pt x="203009" y="79994"/>
                  </a:cubicBezTo>
                  <a:lnTo>
                    <a:pt x="197666" y="1210"/>
                  </a:lnTo>
                  <a:cubicBezTo>
                    <a:pt x="176660" y="2127"/>
                    <a:pt x="156591" y="2697"/>
                    <a:pt x="130248" y="2697"/>
                  </a:cubicBezTo>
                  <a:cubicBezTo>
                    <a:pt x="99415" y="2697"/>
                    <a:pt x="59987" y="1917"/>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5"/>
            <p:cNvSpPr/>
            <p:nvPr/>
          </p:nvSpPr>
          <p:spPr>
            <a:xfrm>
              <a:off x="618629" y="1015622"/>
              <a:ext cx="7963133" cy="937662"/>
            </a:xfrm>
            <a:custGeom>
              <a:avLst/>
              <a:gdLst/>
              <a:ahLst/>
              <a:cxnLst/>
              <a:rect l="l" t="t" r="r" b="b"/>
              <a:pathLst>
                <a:path w="246938" h="33092" extrusionOk="0">
                  <a:moveTo>
                    <a:pt x="9628" y="13182"/>
                  </a:moveTo>
                  <a:cubicBezTo>
                    <a:pt x="9729" y="13182"/>
                    <a:pt x="9829" y="13182"/>
                    <a:pt x="9930" y="13207"/>
                  </a:cubicBezTo>
                  <a:cubicBezTo>
                    <a:pt x="10611" y="13308"/>
                    <a:pt x="11216" y="13736"/>
                    <a:pt x="11417" y="14291"/>
                  </a:cubicBezTo>
                  <a:cubicBezTo>
                    <a:pt x="11644" y="14769"/>
                    <a:pt x="11619" y="15299"/>
                    <a:pt x="11468" y="15778"/>
                  </a:cubicBezTo>
                  <a:cubicBezTo>
                    <a:pt x="11084" y="15961"/>
                    <a:pt x="10657" y="16078"/>
                    <a:pt x="10221" y="16078"/>
                  </a:cubicBezTo>
                  <a:cubicBezTo>
                    <a:pt x="9999" y="16078"/>
                    <a:pt x="9774" y="16047"/>
                    <a:pt x="9552" y="15979"/>
                  </a:cubicBezTo>
                  <a:cubicBezTo>
                    <a:pt x="9023" y="15828"/>
                    <a:pt x="8569" y="15349"/>
                    <a:pt x="8418" y="14820"/>
                  </a:cubicBezTo>
                  <a:cubicBezTo>
                    <a:pt x="8267" y="14366"/>
                    <a:pt x="8342" y="13913"/>
                    <a:pt x="8620" y="13610"/>
                  </a:cubicBezTo>
                  <a:cubicBezTo>
                    <a:pt x="8846" y="13333"/>
                    <a:pt x="9224" y="13182"/>
                    <a:pt x="9628" y="13182"/>
                  </a:cubicBezTo>
                  <a:close/>
                  <a:moveTo>
                    <a:pt x="235805" y="14122"/>
                  </a:moveTo>
                  <a:cubicBezTo>
                    <a:pt x="236008" y="14122"/>
                    <a:pt x="236206" y="14173"/>
                    <a:pt x="236378" y="14291"/>
                  </a:cubicBezTo>
                  <a:cubicBezTo>
                    <a:pt x="236705" y="14492"/>
                    <a:pt x="236781" y="14820"/>
                    <a:pt x="236806" y="15047"/>
                  </a:cubicBezTo>
                  <a:cubicBezTo>
                    <a:pt x="236832" y="15551"/>
                    <a:pt x="236554" y="16130"/>
                    <a:pt x="236101" y="16483"/>
                  </a:cubicBezTo>
                  <a:cubicBezTo>
                    <a:pt x="235625" y="16864"/>
                    <a:pt x="234969" y="17065"/>
                    <a:pt x="234282" y="17065"/>
                  </a:cubicBezTo>
                  <a:cubicBezTo>
                    <a:pt x="234241" y="17065"/>
                    <a:pt x="234201" y="17064"/>
                    <a:pt x="234160" y="17063"/>
                  </a:cubicBezTo>
                  <a:cubicBezTo>
                    <a:pt x="234160" y="16937"/>
                    <a:pt x="234135" y="16836"/>
                    <a:pt x="234135" y="16710"/>
                  </a:cubicBezTo>
                  <a:cubicBezTo>
                    <a:pt x="234135" y="16080"/>
                    <a:pt x="234160" y="15299"/>
                    <a:pt x="234614" y="14744"/>
                  </a:cubicBezTo>
                  <a:cubicBezTo>
                    <a:pt x="234875" y="14379"/>
                    <a:pt x="235352" y="14122"/>
                    <a:pt x="235805" y="14122"/>
                  </a:cubicBezTo>
                  <a:close/>
                  <a:moveTo>
                    <a:pt x="25884" y="1"/>
                  </a:moveTo>
                  <a:cubicBezTo>
                    <a:pt x="22758" y="26"/>
                    <a:pt x="19608" y="1412"/>
                    <a:pt x="17642" y="3680"/>
                  </a:cubicBezTo>
                  <a:cubicBezTo>
                    <a:pt x="15828" y="5797"/>
                    <a:pt x="15021" y="8494"/>
                    <a:pt x="14240" y="11090"/>
                  </a:cubicBezTo>
                  <a:cubicBezTo>
                    <a:pt x="14139" y="11417"/>
                    <a:pt x="14038" y="11770"/>
                    <a:pt x="13912" y="12098"/>
                  </a:cubicBezTo>
                  <a:cubicBezTo>
                    <a:pt x="13585" y="13182"/>
                    <a:pt x="13232" y="14215"/>
                    <a:pt x="12501" y="15021"/>
                  </a:cubicBezTo>
                  <a:cubicBezTo>
                    <a:pt x="12324" y="15198"/>
                    <a:pt x="12123" y="15400"/>
                    <a:pt x="11871" y="15551"/>
                  </a:cubicBezTo>
                  <a:cubicBezTo>
                    <a:pt x="11972" y="15097"/>
                    <a:pt x="11946" y="14643"/>
                    <a:pt x="11745" y="14165"/>
                  </a:cubicBezTo>
                  <a:cubicBezTo>
                    <a:pt x="11493" y="13535"/>
                    <a:pt x="10762" y="13030"/>
                    <a:pt x="9981" y="12904"/>
                  </a:cubicBezTo>
                  <a:cubicBezTo>
                    <a:pt x="9868" y="12887"/>
                    <a:pt x="9758" y="12879"/>
                    <a:pt x="9651" y="12879"/>
                  </a:cubicBezTo>
                  <a:cubicBezTo>
                    <a:pt x="9132" y="12879"/>
                    <a:pt x="8681" y="13074"/>
                    <a:pt x="8368" y="13408"/>
                  </a:cubicBezTo>
                  <a:cubicBezTo>
                    <a:pt x="8015" y="13812"/>
                    <a:pt x="7914" y="14341"/>
                    <a:pt x="8090" y="14895"/>
                  </a:cubicBezTo>
                  <a:cubicBezTo>
                    <a:pt x="8292" y="15551"/>
                    <a:pt x="8821" y="16105"/>
                    <a:pt x="9451" y="16282"/>
                  </a:cubicBezTo>
                  <a:cubicBezTo>
                    <a:pt x="9720" y="16364"/>
                    <a:pt x="9984" y="16400"/>
                    <a:pt x="10242" y="16400"/>
                  </a:cubicBezTo>
                  <a:cubicBezTo>
                    <a:pt x="10614" y="16400"/>
                    <a:pt x="10974" y="16325"/>
                    <a:pt x="11316" y="16206"/>
                  </a:cubicBezTo>
                  <a:lnTo>
                    <a:pt x="11316" y="16206"/>
                  </a:lnTo>
                  <a:cubicBezTo>
                    <a:pt x="11115" y="16660"/>
                    <a:pt x="10787" y="17088"/>
                    <a:pt x="10459" y="17391"/>
                  </a:cubicBezTo>
                  <a:cubicBezTo>
                    <a:pt x="9779" y="18021"/>
                    <a:pt x="8947" y="18474"/>
                    <a:pt x="8141" y="18928"/>
                  </a:cubicBezTo>
                  <a:cubicBezTo>
                    <a:pt x="7864" y="19079"/>
                    <a:pt x="7586" y="19230"/>
                    <a:pt x="7309" y="19382"/>
                  </a:cubicBezTo>
                  <a:cubicBezTo>
                    <a:pt x="5318" y="20566"/>
                    <a:pt x="3579" y="22154"/>
                    <a:pt x="2268" y="23994"/>
                  </a:cubicBezTo>
                  <a:cubicBezTo>
                    <a:pt x="1714" y="24800"/>
                    <a:pt x="0" y="27572"/>
                    <a:pt x="1613" y="29614"/>
                  </a:cubicBezTo>
                  <a:cubicBezTo>
                    <a:pt x="1664" y="29664"/>
                    <a:pt x="1714" y="29664"/>
                    <a:pt x="1764" y="29664"/>
                  </a:cubicBezTo>
                  <a:cubicBezTo>
                    <a:pt x="1790" y="29664"/>
                    <a:pt x="1815" y="29664"/>
                    <a:pt x="1865" y="29639"/>
                  </a:cubicBezTo>
                  <a:cubicBezTo>
                    <a:pt x="1916" y="29589"/>
                    <a:pt x="1941" y="29488"/>
                    <a:pt x="1890" y="29437"/>
                  </a:cubicBezTo>
                  <a:cubicBezTo>
                    <a:pt x="706" y="27951"/>
                    <a:pt x="1462" y="25733"/>
                    <a:pt x="2546" y="24170"/>
                  </a:cubicBezTo>
                  <a:cubicBezTo>
                    <a:pt x="3831" y="22355"/>
                    <a:pt x="5520" y="20793"/>
                    <a:pt x="7485" y="19659"/>
                  </a:cubicBezTo>
                  <a:cubicBezTo>
                    <a:pt x="7763" y="19482"/>
                    <a:pt x="8040" y="19331"/>
                    <a:pt x="8317" y="19180"/>
                  </a:cubicBezTo>
                  <a:cubicBezTo>
                    <a:pt x="9149" y="18726"/>
                    <a:pt x="10006" y="18273"/>
                    <a:pt x="10686" y="17617"/>
                  </a:cubicBezTo>
                  <a:cubicBezTo>
                    <a:pt x="11115" y="17214"/>
                    <a:pt x="11543" y="16634"/>
                    <a:pt x="11770" y="16004"/>
                  </a:cubicBezTo>
                  <a:cubicBezTo>
                    <a:pt x="12148" y="15778"/>
                    <a:pt x="12501" y="15500"/>
                    <a:pt x="12753" y="15223"/>
                  </a:cubicBezTo>
                  <a:cubicBezTo>
                    <a:pt x="13534" y="14366"/>
                    <a:pt x="13912" y="13308"/>
                    <a:pt x="14240" y="12199"/>
                  </a:cubicBezTo>
                  <a:cubicBezTo>
                    <a:pt x="14341" y="11846"/>
                    <a:pt x="14441" y="11518"/>
                    <a:pt x="14567" y="11165"/>
                  </a:cubicBezTo>
                  <a:cubicBezTo>
                    <a:pt x="15324" y="8595"/>
                    <a:pt x="16105" y="5948"/>
                    <a:pt x="17894" y="3882"/>
                  </a:cubicBezTo>
                  <a:cubicBezTo>
                    <a:pt x="19784" y="1689"/>
                    <a:pt x="22834" y="328"/>
                    <a:pt x="25858" y="328"/>
                  </a:cubicBezTo>
                  <a:cubicBezTo>
                    <a:pt x="75785" y="2546"/>
                    <a:pt x="116689" y="3227"/>
                    <a:pt x="148067" y="3227"/>
                  </a:cubicBezTo>
                  <a:cubicBezTo>
                    <a:pt x="194138" y="3227"/>
                    <a:pt x="219694" y="1765"/>
                    <a:pt x="223146" y="1563"/>
                  </a:cubicBezTo>
                  <a:lnTo>
                    <a:pt x="223146" y="1614"/>
                  </a:lnTo>
                  <a:cubicBezTo>
                    <a:pt x="223583" y="1539"/>
                    <a:pt x="224025" y="1502"/>
                    <a:pt x="224467" y="1502"/>
                  </a:cubicBezTo>
                  <a:cubicBezTo>
                    <a:pt x="226401" y="1502"/>
                    <a:pt x="228330" y="2202"/>
                    <a:pt x="229724" y="3453"/>
                  </a:cubicBezTo>
                  <a:cubicBezTo>
                    <a:pt x="231438" y="4991"/>
                    <a:pt x="232295" y="7335"/>
                    <a:pt x="231942" y="9527"/>
                  </a:cubicBezTo>
                  <a:cubicBezTo>
                    <a:pt x="231867" y="10132"/>
                    <a:pt x="231665" y="10737"/>
                    <a:pt x="231514" y="11317"/>
                  </a:cubicBezTo>
                  <a:cubicBezTo>
                    <a:pt x="231362" y="11770"/>
                    <a:pt x="231236" y="12249"/>
                    <a:pt x="231136" y="12703"/>
                  </a:cubicBezTo>
                  <a:cubicBezTo>
                    <a:pt x="230833" y="14064"/>
                    <a:pt x="230959" y="15173"/>
                    <a:pt x="231514" y="16004"/>
                  </a:cubicBezTo>
                  <a:cubicBezTo>
                    <a:pt x="231993" y="16710"/>
                    <a:pt x="232799" y="17214"/>
                    <a:pt x="233757" y="17340"/>
                  </a:cubicBezTo>
                  <a:cubicBezTo>
                    <a:pt x="233782" y="17365"/>
                    <a:pt x="233832" y="17365"/>
                    <a:pt x="233858" y="17365"/>
                  </a:cubicBezTo>
                  <a:cubicBezTo>
                    <a:pt x="233984" y="18449"/>
                    <a:pt x="234336" y="19230"/>
                    <a:pt x="234941" y="19760"/>
                  </a:cubicBezTo>
                  <a:cubicBezTo>
                    <a:pt x="235849" y="20541"/>
                    <a:pt x="237109" y="20591"/>
                    <a:pt x="238344" y="20667"/>
                  </a:cubicBezTo>
                  <a:cubicBezTo>
                    <a:pt x="238697" y="20692"/>
                    <a:pt x="239100" y="20692"/>
                    <a:pt x="239453" y="20743"/>
                  </a:cubicBezTo>
                  <a:cubicBezTo>
                    <a:pt x="242250" y="21045"/>
                    <a:pt x="244821" y="23011"/>
                    <a:pt x="245703" y="25531"/>
                  </a:cubicBezTo>
                  <a:cubicBezTo>
                    <a:pt x="246585" y="28051"/>
                    <a:pt x="245753" y="31050"/>
                    <a:pt x="243712" y="32865"/>
                  </a:cubicBezTo>
                  <a:lnTo>
                    <a:pt x="243939" y="33092"/>
                  </a:lnTo>
                  <a:cubicBezTo>
                    <a:pt x="246106" y="31176"/>
                    <a:pt x="246938" y="28102"/>
                    <a:pt x="246005" y="25430"/>
                  </a:cubicBezTo>
                  <a:cubicBezTo>
                    <a:pt x="245073" y="22759"/>
                    <a:pt x="242452" y="20768"/>
                    <a:pt x="239478" y="20415"/>
                  </a:cubicBezTo>
                  <a:cubicBezTo>
                    <a:pt x="239125" y="20390"/>
                    <a:pt x="238722" y="20364"/>
                    <a:pt x="238344" y="20339"/>
                  </a:cubicBezTo>
                  <a:cubicBezTo>
                    <a:pt x="237184" y="20289"/>
                    <a:pt x="235975" y="20238"/>
                    <a:pt x="235168" y="19533"/>
                  </a:cubicBezTo>
                  <a:cubicBezTo>
                    <a:pt x="234614" y="19054"/>
                    <a:pt x="234311" y="18348"/>
                    <a:pt x="234185" y="17391"/>
                  </a:cubicBezTo>
                  <a:lnTo>
                    <a:pt x="234185" y="17391"/>
                  </a:lnTo>
                  <a:cubicBezTo>
                    <a:pt x="234226" y="17392"/>
                    <a:pt x="234266" y="17392"/>
                    <a:pt x="234306" y="17392"/>
                  </a:cubicBezTo>
                  <a:cubicBezTo>
                    <a:pt x="235067" y="17392"/>
                    <a:pt x="235777" y="17166"/>
                    <a:pt x="236327" y="16735"/>
                  </a:cubicBezTo>
                  <a:cubicBezTo>
                    <a:pt x="236832" y="16307"/>
                    <a:pt x="237159" y="15626"/>
                    <a:pt x="237134" y="15021"/>
                  </a:cubicBezTo>
                  <a:cubicBezTo>
                    <a:pt x="237109" y="14593"/>
                    <a:pt x="236907" y="14265"/>
                    <a:pt x="236579" y="14039"/>
                  </a:cubicBezTo>
                  <a:cubicBezTo>
                    <a:pt x="236350" y="13888"/>
                    <a:pt x="236090" y="13822"/>
                    <a:pt x="235827" y="13822"/>
                  </a:cubicBezTo>
                  <a:cubicBezTo>
                    <a:pt x="235254" y="13822"/>
                    <a:pt x="234665" y="14136"/>
                    <a:pt x="234336" y="14568"/>
                  </a:cubicBezTo>
                  <a:cubicBezTo>
                    <a:pt x="233858" y="15198"/>
                    <a:pt x="233807" y="16055"/>
                    <a:pt x="233807" y="16710"/>
                  </a:cubicBezTo>
                  <a:cubicBezTo>
                    <a:pt x="233807" y="16811"/>
                    <a:pt x="233832" y="16937"/>
                    <a:pt x="233832" y="17038"/>
                  </a:cubicBezTo>
                  <a:lnTo>
                    <a:pt x="233807" y="17038"/>
                  </a:lnTo>
                  <a:cubicBezTo>
                    <a:pt x="232950" y="16912"/>
                    <a:pt x="232194" y="16483"/>
                    <a:pt x="231791" y="15853"/>
                  </a:cubicBezTo>
                  <a:cubicBezTo>
                    <a:pt x="231287" y="15072"/>
                    <a:pt x="231186" y="14039"/>
                    <a:pt x="231438" y="12778"/>
                  </a:cubicBezTo>
                  <a:cubicBezTo>
                    <a:pt x="231539" y="12325"/>
                    <a:pt x="231690" y="11846"/>
                    <a:pt x="231816" y="11417"/>
                  </a:cubicBezTo>
                  <a:cubicBezTo>
                    <a:pt x="231993" y="10813"/>
                    <a:pt x="232169" y="10208"/>
                    <a:pt x="232270" y="9578"/>
                  </a:cubicBezTo>
                  <a:cubicBezTo>
                    <a:pt x="232623" y="7284"/>
                    <a:pt x="231741" y="4840"/>
                    <a:pt x="229951" y="3227"/>
                  </a:cubicBezTo>
                  <a:cubicBezTo>
                    <a:pt x="228493" y="1921"/>
                    <a:pt x="226472" y="1179"/>
                    <a:pt x="224455" y="1179"/>
                  </a:cubicBezTo>
                  <a:cubicBezTo>
                    <a:pt x="224135" y="1179"/>
                    <a:pt x="223816" y="1198"/>
                    <a:pt x="223499" y="1236"/>
                  </a:cubicBezTo>
                  <a:lnTo>
                    <a:pt x="223499" y="1210"/>
                  </a:lnTo>
                  <a:cubicBezTo>
                    <a:pt x="223348" y="1210"/>
                    <a:pt x="206160" y="2370"/>
                    <a:pt x="173345" y="2773"/>
                  </a:cubicBezTo>
                  <a:cubicBezTo>
                    <a:pt x="166195" y="2862"/>
                    <a:pt x="157936" y="2922"/>
                    <a:pt x="148609" y="2922"/>
                  </a:cubicBezTo>
                  <a:cubicBezTo>
                    <a:pt x="118452" y="2922"/>
                    <a:pt x="77123" y="2297"/>
                    <a:pt x="25959" y="26"/>
                  </a:cubicBezTo>
                  <a:cubicBezTo>
                    <a:pt x="25959" y="26"/>
                    <a:pt x="25934" y="1"/>
                    <a:pt x="25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5"/>
            <p:cNvSpPr/>
            <p:nvPr/>
          </p:nvSpPr>
          <p:spPr>
            <a:xfrm>
              <a:off x="7907662" y="750601"/>
              <a:ext cx="1112630" cy="756119"/>
            </a:xfrm>
            <a:custGeom>
              <a:avLst/>
              <a:gdLst/>
              <a:ahLst/>
              <a:cxnLst/>
              <a:rect l="l" t="t" r="r" b="b"/>
              <a:pathLst>
                <a:path w="39267" h="26685" extrusionOk="0">
                  <a:moveTo>
                    <a:pt x="22238" y="1"/>
                  </a:moveTo>
                  <a:cubicBezTo>
                    <a:pt x="22201" y="1"/>
                    <a:pt x="22165" y="2"/>
                    <a:pt x="22128" y="6"/>
                  </a:cubicBezTo>
                  <a:cubicBezTo>
                    <a:pt x="21120" y="56"/>
                    <a:pt x="20440" y="963"/>
                    <a:pt x="19860" y="1795"/>
                  </a:cubicBezTo>
                  <a:cubicBezTo>
                    <a:pt x="18146" y="4214"/>
                    <a:pt x="16256" y="6483"/>
                    <a:pt x="14164" y="8600"/>
                  </a:cubicBezTo>
                  <a:cubicBezTo>
                    <a:pt x="12476" y="8297"/>
                    <a:pt x="10762" y="8020"/>
                    <a:pt x="9048" y="7919"/>
                  </a:cubicBezTo>
                  <a:cubicBezTo>
                    <a:pt x="8706" y="7895"/>
                    <a:pt x="8364" y="7881"/>
                    <a:pt x="8024" y="7881"/>
                  </a:cubicBezTo>
                  <a:cubicBezTo>
                    <a:pt x="7311" y="7881"/>
                    <a:pt x="6605" y="7942"/>
                    <a:pt x="5923" y="8096"/>
                  </a:cubicBezTo>
                  <a:cubicBezTo>
                    <a:pt x="3730" y="8600"/>
                    <a:pt x="1840" y="10213"/>
                    <a:pt x="907" y="12254"/>
                  </a:cubicBezTo>
                  <a:cubicBezTo>
                    <a:pt x="0" y="14321"/>
                    <a:pt x="76" y="16765"/>
                    <a:pt x="1059" y="18782"/>
                  </a:cubicBezTo>
                  <a:cubicBezTo>
                    <a:pt x="1537" y="19765"/>
                    <a:pt x="2218" y="20647"/>
                    <a:pt x="2924" y="21453"/>
                  </a:cubicBezTo>
                  <a:cubicBezTo>
                    <a:pt x="3176" y="21756"/>
                    <a:pt x="3453" y="22033"/>
                    <a:pt x="3705" y="22310"/>
                  </a:cubicBezTo>
                  <a:cubicBezTo>
                    <a:pt x="4486" y="23117"/>
                    <a:pt x="5343" y="23847"/>
                    <a:pt x="6276" y="24478"/>
                  </a:cubicBezTo>
                  <a:cubicBezTo>
                    <a:pt x="8554" y="25989"/>
                    <a:pt x="11325" y="26685"/>
                    <a:pt x="14076" y="26685"/>
                  </a:cubicBezTo>
                  <a:cubicBezTo>
                    <a:pt x="14307" y="26685"/>
                    <a:pt x="14538" y="26680"/>
                    <a:pt x="14769" y="26670"/>
                  </a:cubicBezTo>
                  <a:cubicBezTo>
                    <a:pt x="17743" y="26569"/>
                    <a:pt x="20641" y="25662"/>
                    <a:pt x="23313" y="24326"/>
                  </a:cubicBezTo>
                  <a:cubicBezTo>
                    <a:pt x="23489" y="24251"/>
                    <a:pt x="23691" y="24125"/>
                    <a:pt x="23892" y="24024"/>
                  </a:cubicBezTo>
                  <a:cubicBezTo>
                    <a:pt x="25808" y="23016"/>
                    <a:pt x="27622" y="21705"/>
                    <a:pt x="28807" y="19891"/>
                  </a:cubicBezTo>
                  <a:cubicBezTo>
                    <a:pt x="30496" y="17345"/>
                    <a:pt x="30773" y="14119"/>
                    <a:pt x="30420" y="11145"/>
                  </a:cubicBezTo>
                  <a:cubicBezTo>
                    <a:pt x="30395" y="10792"/>
                    <a:pt x="30344" y="10364"/>
                    <a:pt x="30294" y="9961"/>
                  </a:cubicBezTo>
                  <a:cubicBezTo>
                    <a:pt x="31529" y="9709"/>
                    <a:pt x="32789" y="9457"/>
                    <a:pt x="34024" y="9179"/>
                  </a:cubicBezTo>
                  <a:cubicBezTo>
                    <a:pt x="34629" y="9053"/>
                    <a:pt x="35234" y="8902"/>
                    <a:pt x="35839" y="8751"/>
                  </a:cubicBezTo>
                  <a:cubicBezTo>
                    <a:pt x="35889" y="8726"/>
                    <a:pt x="35965" y="8701"/>
                    <a:pt x="36015" y="8675"/>
                  </a:cubicBezTo>
                  <a:cubicBezTo>
                    <a:pt x="37074" y="8373"/>
                    <a:pt x="38056" y="7970"/>
                    <a:pt x="38964" y="7365"/>
                  </a:cubicBezTo>
                  <a:cubicBezTo>
                    <a:pt x="39065" y="7289"/>
                    <a:pt x="39165" y="7214"/>
                    <a:pt x="39216" y="7088"/>
                  </a:cubicBezTo>
                  <a:cubicBezTo>
                    <a:pt x="39266" y="6962"/>
                    <a:pt x="39241" y="6810"/>
                    <a:pt x="39216" y="6684"/>
                  </a:cubicBezTo>
                  <a:lnTo>
                    <a:pt x="39216" y="6659"/>
                  </a:lnTo>
                  <a:cubicBezTo>
                    <a:pt x="38939" y="5626"/>
                    <a:pt x="38510" y="4618"/>
                    <a:pt x="37930" y="3710"/>
                  </a:cubicBezTo>
                  <a:cubicBezTo>
                    <a:pt x="37779" y="3484"/>
                    <a:pt x="37603" y="3257"/>
                    <a:pt x="37376" y="3156"/>
                  </a:cubicBezTo>
                  <a:cubicBezTo>
                    <a:pt x="37260" y="3105"/>
                    <a:pt x="37142" y="3083"/>
                    <a:pt x="37022" y="3083"/>
                  </a:cubicBezTo>
                  <a:cubicBezTo>
                    <a:pt x="36671" y="3083"/>
                    <a:pt x="36309" y="3271"/>
                    <a:pt x="35990" y="3458"/>
                  </a:cubicBezTo>
                  <a:cubicBezTo>
                    <a:pt x="35662" y="3635"/>
                    <a:pt x="35335" y="3836"/>
                    <a:pt x="35007" y="4038"/>
                  </a:cubicBezTo>
                  <a:cubicBezTo>
                    <a:pt x="34931" y="4088"/>
                    <a:pt x="34856" y="4114"/>
                    <a:pt x="34805" y="4164"/>
                  </a:cubicBezTo>
                  <a:cubicBezTo>
                    <a:pt x="32915" y="5298"/>
                    <a:pt x="31050" y="6458"/>
                    <a:pt x="29210" y="7642"/>
                  </a:cubicBezTo>
                  <a:cubicBezTo>
                    <a:pt x="28505" y="8096"/>
                    <a:pt x="27774" y="8373"/>
                    <a:pt x="27043" y="8701"/>
                  </a:cubicBezTo>
                  <a:lnTo>
                    <a:pt x="27018" y="8701"/>
                  </a:lnTo>
                  <a:cubicBezTo>
                    <a:pt x="27018" y="8625"/>
                    <a:pt x="27043" y="8549"/>
                    <a:pt x="27043" y="8474"/>
                  </a:cubicBezTo>
                  <a:cubicBezTo>
                    <a:pt x="27043" y="8348"/>
                    <a:pt x="27043" y="8247"/>
                    <a:pt x="27043" y="8121"/>
                  </a:cubicBezTo>
                  <a:cubicBezTo>
                    <a:pt x="27068" y="7667"/>
                    <a:pt x="27043" y="7239"/>
                    <a:pt x="26992" y="6810"/>
                  </a:cubicBezTo>
                  <a:cubicBezTo>
                    <a:pt x="26967" y="6735"/>
                    <a:pt x="26967" y="6634"/>
                    <a:pt x="26942" y="6558"/>
                  </a:cubicBezTo>
                  <a:cubicBezTo>
                    <a:pt x="26917" y="6382"/>
                    <a:pt x="26892" y="6206"/>
                    <a:pt x="26841" y="6029"/>
                  </a:cubicBezTo>
                  <a:cubicBezTo>
                    <a:pt x="26589" y="4895"/>
                    <a:pt x="26135" y="3811"/>
                    <a:pt x="25505" y="2828"/>
                  </a:cubicBezTo>
                  <a:cubicBezTo>
                    <a:pt x="25455" y="2778"/>
                    <a:pt x="25430" y="2702"/>
                    <a:pt x="25379" y="2652"/>
                  </a:cubicBezTo>
                  <a:cubicBezTo>
                    <a:pt x="25027" y="2123"/>
                    <a:pt x="24623" y="1619"/>
                    <a:pt x="24195" y="1140"/>
                  </a:cubicBezTo>
                  <a:cubicBezTo>
                    <a:pt x="23867" y="787"/>
                    <a:pt x="23514" y="459"/>
                    <a:pt x="23111" y="232"/>
                  </a:cubicBezTo>
                  <a:cubicBezTo>
                    <a:pt x="23036" y="207"/>
                    <a:pt x="22985" y="182"/>
                    <a:pt x="22935" y="157"/>
                  </a:cubicBezTo>
                  <a:cubicBezTo>
                    <a:pt x="22716" y="69"/>
                    <a:pt x="22478" y="1"/>
                    <a:pt x="22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5"/>
            <p:cNvSpPr/>
            <p:nvPr/>
          </p:nvSpPr>
          <p:spPr>
            <a:xfrm>
              <a:off x="8012615" y="1313589"/>
              <a:ext cx="572055" cy="193131"/>
            </a:xfrm>
            <a:custGeom>
              <a:avLst/>
              <a:gdLst/>
              <a:ahLst/>
              <a:cxnLst/>
              <a:rect l="l" t="t" r="r" b="b"/>
              <a:pathLst>
                <a:path w="20189" h="6816" extrusionOk="0">
                  <a:moveTo>
                    <a:pt x="9767" y="0"/>
                  </a:moveTo>
                  <a:cubicBezTo>
                    <a:pt x="7396" y="0"/>
                    <a:pt x="5038" y="775"/>
                    <a:pt x="3504" y="2517"/>
                  </a:cubicBezTo>
                  <a:cubicBezTo>
                    <a:pt x="2902" y="2307"/>
                    <a:pt x="2323" y="2221"/>
                    <a:pt x="1733" y="2221"/>
                  </a:cubicBezTo>
                  <a:cubicBezTo>
                    <a:pt x="1261" y="2221"/>
                    <a:pt x="782" y="2276"/>
                    <a:pt x="278" y="2365"/>
                  </a:cubicBezTo>
                  <a:cubicBezTo>
                    <a:pt x="203" y="2391"/>
                    <a:pt x="102" y="2416"/>
                    <a:pt x="1" y="2441"/>
                  </a:cubicBezTo>
                  <a:cubicBezTo>
                    <a:pt x="782" y="3248"/>
                    <a:pt x="1639" y="3978"/>
                    <a:pt x="2572" y="4583"/>
                  </a:cubicBezTo>
                  <a:cubicBezTo>
                    <a:pt x="4855" y="6098"/>
                    <a:pt x="7634" y="6815"/>
                    <a:pt x="10391" y="6815"/>
                  </a:cubicBezTo>
                  <a:cubicBezTo>
                    <a:pt x="10616" y="6815"/>
                    <a:pt x="10841" y="6811"/>
                    <a:pt x="11065" y="6801"/>
                  </a:cubicBezTo>
                  <a:cubicBezTo>
                    <a:pt x="14039" y="6675"/>
                    <a:pt x="16937" y="5793"/>
                    <a:pt x="19584" y="4457"/>
                  </a:cubicBezTo>
                  <a:cubicBezTo>
                    <a:pt x="19785" y="4357"/>
                    <a:pt x="19987" y="4256"/>
                    <a:pt x="20188" y="4155"/>
                  </a:cubicBezTo>
                  <a:cubicBezTo>
                    <a:pt x="17643" y="2517"/>
                    <a:pt x="15022" y="904"/>
                    <a:pt x="12098" y="248"/>
                  </a:cubicBezTo>
                  <a:cubicBezTo>
                    <a:pt x="11339" y="85"/>
                    <a:pt x="10552" y="0"/>
                    <a:pt x="9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5"/>
            <p:cNvSpPr/>
            <p:nvPr/>
          </p:nvSpPr>
          <p:spPr>
            <a:xfrm>
              <a:off x="7839092" y="1237765"/>
              <a:ext cx="134280" cy="77156"/>
            </a:xfrm>
            <a:custGeom>
              <a:avLst/>
              <a:gdLst/>
              <a:ahLst/>
              <a:cxnLst/>
              <a:rect l="l" t="t" r="r" b="b"/>
              <a:pathLst>
                <a:path w="4739" h="2723" extrusionOk="0">
                  <a:moveTo>
                    <a:pt x="2874" y="1"/>
                  </a:moveTo>
                  <a:lnTo>
                    <a:pt x="1" y="1916"/>
                  </a:lnTo>
                  <a:lnTo>
                    <a:pt x="4235" y="2723"/>
                  </a:lnTo>
                  <a:cubicBezTo>
                    <a:pt x="4411" y="2420"/>
                    <a:pt x="4588" y="2118"/>
                    <a:pt x="4663" y="1790"/>
                  </a:cubicBezTo>
                  <a:cubicBezTo>
                    <a:pt x="4739" y="1463"/>
                    <a:pt x="4688" y="1085"/>
                    <a:pt x="4487" y="807"/>
                  </a:cubicBezTo>
                  <a:cubicBezTo>
                    <a:pt x="4361" y="681"/>
                    <a:pt x="4210" y="581"/>
                    <a:pt x="4058" y="480"/>
                  </a:cubicBezTo>
                  <a:cubicBezTo>
                    <a:pt x="3705" y="253"/>
                    <a:pt x="3302" y="1"/>
                    <a:pt x="28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5"/>
            <p:cNvSpPr/>
            <p:nvPr/>
          </p:nvSpPr>
          <p:spPr>
            <a:xfrm>
              <a:off x="8019756" y="1162167"/>
              <a:ext cx="52165" cy="46639"/>
            </a:xfrm>
            <a:custGeom>
              <a:avLst/>
              <a:gdLst/>
              <a:ahLst/>
              <a:cxnLst/>
              <a:rect l="l" t="t" r="r" b="b"/>
              <a:pathLst>
                <a:path w="1841" h="1646" extrusionOk="0">
                  <a:moveTo>
                    <a:pt x="927" y="1"/>
                  </a:moveTo>
                  <a:cubicBezTo>
                    <a:pt x="838" y="1"/>
                    <a:pt x="746" y="16"/>
                    <a:pt x="656" y="48"/>
                  </a:cubicBezTo>
                  <a:cubicBezTo>
                    <a:pt x="228" y="199"/>
                    <a:pt x="1" y="678"/>
                    <a:pt x="152" y="1106"/>
                  </a:cubicBezTo>
                  <a:cubicBezTo>
                    <a:pt x="268" y="1435"/>
                    <a:pt x="578" y="1645"/>
                    <a:pt x="909" y="1645"/>
                  </a:cubicBezTo>
                  <a:cubicBezTo>
                    <a:pt x="1009" y="1645"/>
                    <a:pt x="1111" y="1626"/>
                    <a:pt x="1211" y="1585"/>
                  </a:cubicBezTo>
                  <a:cubicBezTo>
                    <a:pt x="1639" y="1434"/>
                    <a:pt x="1841" y="980"/>
                    <a:pt x="1690" y="552"/>
                  </a:cubicBezTo>
                  <a:cubicBezTo>
                    <a:pt x="1570" y="214"/>
                    <a:pt x="1262" y="1"/>
                    <a:pt x="927"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5"/>
            <p:cNvSpPr/>
            <p:nvPr/>
          </p:nvSpPr>
          <p:spPr>
            <a:xfrm>
              <a:off x="8243999" y="988077"/>
              <a:ext cx="71433" cy="64065"/>
            </a:xfrm>
            <a:custGeom>
              <a:avLst/>
              <a:gdLst/>
              <a:ahLst/>
              <a:cxnLst/>
              <a:rect l="l" t="t" r="r" b="b"/>
              <a:pathLst>
                <a:path w="2521" h="2261" extrusionOk="0">
                  <a:moveTo>
                    <a:pt x="2410" y="1"/>
                  </a:moveTo>
                  <a:cubicBezTo>
                    <a:pt x="2383" y="1"/>
                    <a:pt x="2359" y="13"/>
                    <a:pt x="2345" y="42"/>
                  </a:cubicBezTo>
                  <a:cubicBezTo>
                    <a:pt x="2067" y="345"/>
                    <a:pt x="1815" y="672"/>
                    <a:pt x="1513" y="975"/>
                  </a:cubicBezTo>
                  <a:cubicBezTo>
                    <a:pt x="1286" y="1151"/>
                    <a:pt x="1059" y="1328"/>
                    <a:pt x="832" y="1504"/>
                  </a:cubicBezTo>
                  <a:lnTo>
                    <a:pt x="51" y="2084"/>
                  </a:lnTo>
                  <a:cubicBezTo>
                    <a:pt x="1" y="2134"/>
                    <a:pt x="1" y="2185"/>
                    <a:pt x="26" y="2210"/>
                  </a:cubicBezTo>
                  <a:cubicBezTo>
                    <a:pt x="51" y="2235"/>
                    <a:pt x="76" y="2260"/>
                    <a:pt x="101" y="2260"/>
                  </a:cubicBezTo>
                  <a:cubicBezTo>
                    <a:pt x="127" y="2260"/>
                    <a:pt x="152" y="2260"/>
                    <a:pt x="152" y="2235"/>
                  </a:cubicBezTo>
                  <a:lnTo>
                    <a:pt x="933" y="1655"/>
                  </a:lnTo>
                  <a:cubicBezTo>
                    <a:pt x="1185" y="1479"/>
                    <a:pt x="1412" y="1302"/>
                    <a:pt x="1639" y="1101"/>
                  </a:cubicBezTo>
                  <a:cubicBezTo>
                    <a:pt x="1941" y="824"/>
                    <a:pt x="2219" y="471"/>
                    <a:pt x="2471" y="168"/>
                  </a:cubicBezTo>
                  <a:cubicBezTo>
                    <a:pt x="2521" y="118"/>
                    <a:pt x="2496" y="68"/>
                    <a:pt x="2471" y="17"/>
                  </a:cubicBezTo>
                  <a:cubicBezTo>
                    <a:pt x="2450" y="7"/>
                    <a:pt x="2429" y="1"/>
                    <a:pt x="2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5"/>
            <p:cNvSpPr/>
            <p:nvPr/>
          </p:nvSpPr>
          <p:spPr>
            <a:xfrm>
              <a:off x="8267574" y="980681"/>
              <a:ext cx="407061" cy="218860"/>
            </a:xfrm>
            <a:custGeom>
              <a:avLst/>
              <a:gdLst/>
              <a:ahLst/>
              <a:cxnLst/>
              <a:rect l="l" t="t" r="r" b="b"/>
              <a:pathLst>
                <a:path w="14366" h="7724" extrusionOk="0">
                  <a:moveTo>
                    <a:pt x="14341" y="1"/>
                  </a:moveTo>
                  <a:cubicBezTo>
                    <a:pt x="14139" y="303"/>
                    <a:pt x="13912" y="606"/>
                    <a:pt x="13660" y="883"/>
                  </a:cubicBezTo>
                  <a:cubicBezTo>
                    <a:pt x="13307" y="1236"/>
                    <a:pt x="12955" y="1563"/>
                    <a:pt x="12627" y="1841"/>
                  </a:cubicBezTo>
                  <a:cubicBezTo>
                    <a:pt x="12451" y="1992"/>
                    <a:pt x="12299" y="2093"/>
                    <a:pt x="12173" y="2219"/>
                  </a:cubicBezTo>
                  <a:cubicBezTo>
                    <a:pt x="8447" y="5144"/>
                    <a:pt x="4201" y="6730"/>
                    <a:pt x="171" y="6730"/>
                  </a:cubicBezTo>
                  <a:cubicBezTo>
                    <a:pt x="139" y="6730"/>
                    <a:pt x="108" y="6730"/>
                    <a:pt x="76" y="6730"/>
                  </a:cubicBezTo>
                  <a:cubicBezTo>
                    <a:pt x="26" y="6730"/>
                    <a:pt x="0" y="6755"/>
                    <a:pt x="0" y="6806"/>
                  </a:cubicBezTo>
                  <a:cubicBezTo>
                    <a:pt x="0" y="6856"/>
                    <a:pt x="26" y="6906"/>
                    <a:pt x="76" y="6906"/>
                  </a:cubicBezTo>
                  <a:cubicBezTo>
                    <a:pt x="138" y="6907"/>
                    <a:pt x="201" y="6908"/>
                    <a:pt x="263" y="6908"/>
                  </a:cubicBezTo>
                  <a:cubicBezTo>
                    <a:pt x="2195" y="6908"/>
                    <a:pt x="4172" y="6531"/>
                    <a:pt x="6125" y="5823"/>
                  </a:cubicBezTo>
                  <a:cubicBezTo>
                    <a:pt x="8242" y="5067"/>
                    <a:pt x="10334" y="3882"/>
                    <a:pt x="12274" y="2370"/>
                  </a:cubicBezTo>
                  <a:cubicBezTo>
                    <a:pt x="12400" y="2269"/>
                    <a:pt x="12501" y="2168"/>
                    <a:pt x="12627" y="2068"/>
                  </a:cubicBezTo>
                  <a:cubicBezTo>
                    <a:pt x="13106" y="1664"/>
                    <a:pt x="13610" y="1211"/>
                    <a:pt x="14038" y="681"/>
                  </a:cubicBezTo>
                  <a:lnTo>
                    <a:pt x="14139" y="581"/>
                  </a:lnTo>
                  <a:lnTo>
                    <a:pt x="14139" y="581"/>
                  </a:lnTo>
                  <a:cubicBezTo>
                    <a:pt x="13887" y="1916"/>
                    <a:pt x="12980" y="3227"/>
                    <a:pt x="11367" y="4411"/>
                  </a:cubicBezTo>
                  <a:cubicBezTo>
                    <a:pt x="8713" y="6444"/>
                    <a:pt x="5423" y="7546"/>
                    <a:pt x="2080" y="7546"/>
                  </a:cubicBezTo>
                  <a:cubicBezTo>
                    <a:pt x="1899" y="7546"/>
                    <a:pt x="1719" y="7543"/>
                    <a:pt x="1538" y="7537"/>
                  </a:cubicBezTo>
                  <a:cubicBezTo>
                    <a:pt x="1487" y="7537"/>
                    <a:pt x="1437" y="7562"/>
                    <a:pt x="1437" y="7612"/>
                  </a:cubicBezTo>
                  <a:cubicBezTo>
                    <a:pt x="1437" y="7663"/>
                    <a:pt x="1462" y="7713"/>
                    <a:pt x="1513" y="7713"/>
                  </a:cubicBezTo>
                  <a:cubicBezTo>
                    <a:pt x="1703" y="7720"/>
                    <a:pt x="1893" y="7724"/>
                    <a:pt x="2082" y="7724"/>
                  </a:cubicBezTo>
                  <a:cubicBezTo>
                    <a:pt x="3903" y="7724"/>
                    <a:pt x="5696" y="7397"/>
                    <a:pt x="7385" y="6780"/>
                  </a:cubicBezTo>
                  <a:cubicBezTo>
                    <a:pt x="8847" y="6251"/>
                    <a:pt x="10233" y="5520"/>
                    <a:pt x="11493" y="4563"/>
                  </a:cubicBezTo>
                  <a:cubicBezTo>
                    <a:pt x="13207" y="3277"/>
                    <a:pt x="14164" y="1891"/>
                    <a:pt x="14366" y="429"/>
                  </a:cubicBezTo>
                  <a:cubicBezTo>
                    <a:pt x="14366" y="395"/>
                    <a:pt x="14354" y="373"/>
                    <a:pt x="14339" y="354"/>
                  </a:cubicBezTo>
                  <a:lnTo>
                    <a:pt x="14341" y="354"/>
                  </a:lnTo>
                  <a:cubicBezTo>
                    <a:pt x="14341" y="354"/>
                    <a:pt x="14341" y="354"/>
                    <a:pt x="14341" y="329"/>
                  </a:cubicBezTo>
                  <a:cubicBezTo>
                    <a:pt x="14341" y="228"/>
                    <a:pt x="14341" y="102"/>
                    <a:pt x="14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5"/>
            <p:cNvSpPr/>
            <p:nvPr/>
          </p:nvSpPr>
          <p:spPr>
            <a:xfrm>
              <a:off x="8234733" y="755022"/>
              <a:ext cx="327071" cy="327411"/>
            </a:xfrm>
            <a:custGeom>
              <a:avLst/>
              <a:gdLst/>
              <a:ahLst/>
              <a:cxnLst/>
              <a:rect l="l" t="t" r="r" b="b"/>
              <a:pathLst>
                <a:path w="11543" h="11555" extrusionOk="0">
                  <a:moveTo>
                    <a:pt x="11392" y="1"/>
                  </a:moveTo>
                  <a:cubicBezTo>
                    <a:pt x="11215" y="681"/>
                    <a:pt x="10913" y="1387"/>
                    <a:pt x="10484" y="2118"/>
                  </a:cubicBezTo>
                  <a:cubicBezTo>
                    <a:pt x="9451" y="3806"/>
                    <a:pt x="8267" y="5243"/>
                    <a:pt x="6931" y="6377"/>
                  </a:cubicBezTo>
                  <a:cubicBezTo>
                    <a:pt x="4915" y="8091"/>
                    <a:pt x="2949" y="9527"/>
                    <a:pt x="50" y="11392"/>
                  </a:cubicBezTo>
                  <a:cubicBezTo>
                    <a:pt x="25" y="11418"/>
                    <a:pt x="0" y="11468"/>
                    <a:pt x="25" y="11519"/>
                  </a:cubicBezTo>
                  <a:cubicBezTo>
                    <a:pt x="43" y="11536"/>
                    <a:pt x="73" y="11554"/>
                    <a:pt x="99" y="11554"/>
                  </a:cubicBezTo>
                  <a:cubicBezTo>
                    <a:pt x="109" y="11554"/>
                    <a:pt x="119" y="11551"/>
                    <a:pt x="126" y="11544"/>
                  </a:cubicBezTo>
                  <a:lnTo>
                    <a:pt x="151" y="11544"/>
                  </a:lnTo>
                  <a:cubicBezTo>
                    <a:pt x="3050" y="9679"/>
                    <a:pt x="5041" y="8242"/>
                    <a:pt x="7032" y="6528"/>
                  </a:cubicBezTo>
                  <a:cubicBezTo>
                    <a:pt x="8393" y="5369"/>
                    <a:pt x="9602" y="3907"/>
                    <a:pt x="10636" y="2193"/>
                  </a:cubicBezTo>
                  <a:cubicBezTo>
                    <a:pt x="11089" y="1488"/>
                    <a:pt x="11392" y="782"/>
                    <a:pt x="11543" y="76"/>
                  </a:cubicBezTo>
                  <a:cubicBezTo>
                    <a:pt x="11493" y="51"/>
                    <a:pt x="11442" y="26"/>
                    <a:pt x="1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5"/>
            <p:cNvSpPr/>
            <p:nvPr/>
          </p:nvSpPr>
          <p:spPr>
            <a:xfrm>
              <a:off x="8246861" y="825717"/>
              <a:ext cx="383514" cy="286694"/>
            </a:xfrm>
            <a:custGeom>
              <a:avLst/>
              <a:gdLst/>
              <a:ahLst/>
              <a:cxnLst/>
              <a:rect l="l" t="t" r="r" b="b"/>
              <a:pathLst>
                <a:path w="13535" h="10118" extrusionOk="0">
                  <a:moveTo>
                    <a:pt x="13408" y="1"/>
                  </a:moveTo>
                  <a:cubicBezTo>
                    <a:pt x="12778" y="1211"/>
                    <a:pt x="11896" y="2219"/>
                    <a:pt x="11191" y="2950"/>
                  </a:cubicBezTo>
                  <a:cubicBezTo>
                    <a:pt x="7662" y="6629"/>
                    <a:pt x="4335" y="8721"/>
                    <a:pt x="76" y="9931"/>
                  </a:cubicBezTo>
                  <a:cubicBezTo>
                    <a:pt x="26" y="9956"/>
                    <a:pt x="0" y="10006"/>
                    <a:pt x="26" y="10057"/>
                  </a:cubicBezTo>
                  <a:cubicBezTo>
                    <a:pt x="26" y="10094"/>
                    <a:pt x="53" y="10117"/>
                    <a:pt x="87" y="10117"/>
                  </a:cubicBezTo>
                  <a:cubicBezTo>
                    <a:pt x="99" y="10117"/>
                    <a:pt x="113" y="10114"/>
                    <a:pt x="126" y="10107"/>
                  </a:cubicBezTo>
                  <a:cubicBezTo>
                    <a:pt x="681" y="9956"/>
                    <a:pt x="1235" y="9780"/>
                    <a:pt x="1765" y="9603"/>
                  </a:cubicBezTo>
                  <a:cubicBezTo>
                    <a:pt x="5293" y="8318"/>
                    <a:pt x="8217" y="6302"/>
                    <a:pt x="11317" y="3076"/>
                  </a:cubicBezTo>
                  <a:cubicBezTo>
                    <a:pt x="12022" y="2345"/>
                    <a:pt x="12904" y="1362"/>
                    <a:pt x="13534" y="177"/>
                  </a:cubicBezTo>
                  <a:cubicBezTo>
                    <a:pt x="13484" y="102"/>
                    <a:pt x="13459" y="51"/>
                    <a:pt x="13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5"/>
            <p:cNvSpPr/>
            <p:nvPr/>
          </p:nvSpPr>
          <p:spPr>
            <a:xfrm>
              <a:off x="8260433" y="936422"/>
              <a:ext cx="411368" cy="205882"/>
            </a:xfrm>
            <a:custGeom>
              <a:avLst/>
              <a:gdLst/>
              <a:ahLst/>
              <a:cxnLst/>
              <a:rect l="l" t="t" r="r" b="b"/>
              <a:pathLst>
                <a:path w="14518" h="7266" extrusionOk="0">
                  <a:moveTo>
                    <a:pt x="14492" y="0"/>
                  </a:moveTo>
                  <a:cubicBezTo>
                    <a:pt x="14114" y="404"/>
                    <a:pt x="13685" y="756"/>
                    <a:pt x="13257" y="1084"/>
                  </a:cubicBezTo>
                  <a:cubicBezTo>
                    <a:pt x="9401" y="4058"/>
                    <a:pt x="4839" y="6125"/>
                    <a:pt x="76" y="7082"/>
                  </a:cubicBezTo>
                  <a:cubicBezTo>
                    <a:pt x="26" y="7082"/>
                    <a:pt x="0" y="7133"/>
                    <a:pt x="0" y="7183"/>
                  </a:cubicBezTo>
                  <a:cubicBezTo>
                    <a:pt x="21" y="7224"/>
                    <a:pt x="58" y="7265"/>
                    <a:pt x="99" y="7265"/>
                  </a:cubicBezTo>
                  <a:cubicBezTo>
                    <a:pt x="108" y="7265"/>
                    <a:pt x="117" y="7263"/>
                    <a:pt x="126" y="7259"/>
                  </a:cubicBezTo>
                  <a:cubicBezTo>
                    <a:pt x="1664" y="6956"/>
                    <a:pt x="3201" y="6528"/>
                    <a:pt x="4688" y="5973"/>
                  </a:cubicBezTo>
                  <a:cubicBezTo>
                    <a:pt x="7813" y="4864"/>
                    <a:pt x="10762" y="3252"/>
                    <a:pt x="13383" y="1235"/>
                  </a:cubicBezTo>
                  <a:cubicBezTo>
                    <a:pt x="13786" y="933"/>
                    <a:pt x="14164" y="605"/>
                    <a:pt x="14517" y="227"/>
                  </a:cubicBezTo>
                  <a:cubicBezTo>
                    <a:pt x="14517" y="152"/>
                    <a:pt x="14492" y="76"/>
                    <a:pt x="14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5"/>
            <p:cNvSpPr/>
            <p:nvPr/>
          </p:nvSpPr>
          <p:spPr>
            <a:xfrm>
              <a:off x="8893154" y="865018"/>
              <a:ext cx="60722" cy="132834"/>
            </a:xfrm>
            <a:custGeom>
              <a:avLst/>
              <a:gdLst/>
              <a:ahLst/>
              <a:cxnLst/>
              <a:rect l="l" t="t" r="r" b="b"/>
              <a:pathLst>
                <a:path w="2143" h="4688" extrusionOk="0">
                  <a:moveTo>
                    <a:pt x="1690" y="1577"/>
                  </a:moveTo>
                  <a:cubicBezTo>
                    <a:pt x="1707" y="1577"/>
                    <a:pt x="1724" y="1580"/>
                    <a:pt x="1739" y="1588"/>
                  </a:cubicBezTo>
                  <a:cubicBezTo>
                    <a:pt x="1815" y="1588"/>
                    <a:pt x="1890" y="1689"/>
                    <a:pt x="1915" y="1764"/>
                  </a:cubicBezTo>
                  <a:cubicBezTo>
                    <a:pt x="1915" y="1789"/>
                    <a:pt x="1941" y="1865"/>
                    <a:pt x="1890" y="1890"/>
                  </a:cubicBezTo>
                  <a:lnTo>
                    <a:pt x="1890" y="1915"/>
                  </a:lnTo>
                  <a:cubicBezTo>
                    <a:pt x="1865" y="1928"/>
                    <a:pt x="1827" y="1934"/>
                    <a:pt x="1780" y="1934"/>
                  </a:cubicBezTo>
                  <a:cubicBezTo>
                    <a:pt x="1733" y="1934"/>
                    <a:pt x="1676" y="1928"/>
                    <a:pt x="1613" y="1915"/>
                  </a:cubicBezTo>
                  <a:cubicBezTo>
                    <a:pt x="1512" y="1890"/>
                    <a:pt x="1386" y="1865"/>
                    <a:pt x="1260" y="1815"/>
                  </a:cubicBezTo>
                  <a:cubicBezTo>
                    <a:pt x="1336" y="1739"/>
                    <a:pt x="1437" y="1638"/>
                    <a:pt x="1563" y="1613"/>
                  </a:cubicBezTo>
                  <a:cubicBezTo>
                    <a:pt x="1598" y="1595"/>
                    <a:pt x="1647" y="1577"/>
                    <a:pt x="1690" y="1577"/>
                  </a:cubicBezTo>
                  <a:close/>
                  <a:moveTo>
                    <a:pt x="227" y="0"/>
                  </a:moveTo>
                  <a:lnTo>
                    <a:pt x="227" y="0"/>
                  </a:lnTo>
                  <a:cubicBezTo>
                    <a:pt x="151" y="25"/>
                    <a:pt x="101" y="76"/>
                    <a:pt x="25" y="126"/>
                  </a:cubicBezTo>
                  <a:cubicBezTo>
                    <a:pt x="0" y="277"/>
                    <a:pt x="25" y="454"/>
                    <a:pt x="50" y="630"/>
                  </a:cubicBezTo>
                  <a:cubicBezTo>
                    <a:pt x="151" y="1134"/>
                    <a:pt x="504" y="1588"/>
                    <a:pt x="983" y="1865"/>
                  </a:cubicBezTo>
                  <a:cubicBezTo>
                    <a:pt x="655" y="2319"/>
                    <a:pt x="504" y="2949"/>
                    <a:pt x="605" y="3554"/>
                  </a:cubicBezTo>
                  <a:cubicBezTo>
                    <a:pt x="655" y="3957"/>
                    <a:pt x="832" y="4335"/>
                    <a:pt x="1059" y="4688"/>
                  </a:cubicBezTo>
                  <a:cubicBezTo>
                    <a:pt x="1109" y="4688"/>
                    <a:pt x="1185" y="4663"/>
                    <a:pt x="1260" y="4637"/>
                  </a:cubicBezTo>
                  <a:cubicBezTo>
                    <a:pt x="1008" y="4285"/>
                    <a:pt x="857" y="3906"/>
                    <a:pt x="781" y="3528"/>
                  </a:cubicBezTo>
                  <a:cubicBezTo>
                    <a:pt x="706" y="2949"/>
                    <a:pt x="832" y="2369"/>
                    <a:pt x="1159" y="1966"/>
                  </a:cubicBezTo>
                  <a:cubicBezTo>
                    <a:pt x="1285" y="2016"/>
                    <a:pt x="1437" y="2067"/>
                    <a:pt x="1588" y="2117"/>
                  </a:cubicBezTo>
                  <a:cubicBezTo>
                    <a:pt x="1634" y="2126"/>
                    <a:pt x="1683" y="2132"/>
                    <a:pt x="1734" y="2132"/>
                  </a:cubicBezTo>
                  <a:cubicBezTo>
                    <a:pt x="1821" y="2132"/>
                    <a:pt x="1911" y="2115"/>
                    <a:pt x="1991" y="2067"/>
                  </a:cubicBezTo>
                  <a:cubicBezTo>
                    <a:pt x="2092" y="1991"/>
                    <a:pt x="2142" y="1865"/>
                    <a:pt x="2092" y="1739"/>
                  </a:cubicBezTo>
                  <a:lnTo>
                    <a:pt x="2092" y="1714"/>
                  </a:lnTo>
                  <a:cubicBezTo>
                    <a:pt x="2067" y="1563"/>
                    <a:pt x="1915" y="1437"/>
                    <a:pt x="1764" y="1411"/>
                  </a:cubicBezTo>
                  <a:cubicBezTo>
                    <a:pt x="1730" y="1403"/>
                    <a:pt x="1695" y="1399"/>
                    <a:pt x="1658" y="1399"/>
                  </a:cubicBezTo>
                  <a:cubicBezTo>
                    <a:pt x="1479" y="1399"/>
                    <a:pt x="1277" y="1500"/>
                    <a:pt x="1109" y="1689"/>
                  </a:cubicBezTo>
                  <a:lnTo>
                    <a:pt x="1109" y="1714"/>
                  </a:lnTo>
                  <a:cubicBezTo>
                    <a:pt x="655" y="1462"/>
                    <a:pt x="328" y="1059"/>
                    <a:pt x="227" y="580"/>
                  </a:cubicBezTo>
                  <a:cubicBezTo>
                    <a:pt x="202" y="378"/>
                    <a:pt x="202" y="202"/>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5"/>
            <p:cNvSpPr/>
            <p:nvPr/>
          </p:nvSpPr>
          <p:spPr>
            <a:xfrm>
              <a:off x="8413952" y="1459571"/>
              <a:ext cx="60014" cy="68882"/>
            </a:xfrm>
            <a:custGeom>
              <a:avLst/>
              <a:gdLst/>
              <a:ahLst/>
              <a:cxnLst/>
              <a:rect l="l" t="t" r="r" b="b"/>
              <a:pathLst>
                <a:path w="2118" h="2431" extrusionOk="0">
                  <a:moveTo>
                    <a:pt x="927" y="1"/>
                  </a:moveTo>
                  <a:cubicBezTo>
                    <a:pt x="913" y="1"/>
                    <a:pt x="898" y="4"/>
                    <a:pt x="883" y="11"/>
                  </a:cubicBezTo>
                  <a:cubicBezTo>
                    <a:pt x="354" y="313"/>
                    <a:pt x="1" y="893"/>
                    <a:pt x="1" y="1397"/>
                  </a:cubicBezTo>
                  <a:cubicBezTo>
                    <a:pt x="1" y="1926"/>
                    <a:pt x="354" y="2355"/>
                    <a:pt x="908" y="2430"/>
                  </a:cubicBezTo>
                  <a:cubicBezTo>
                    <a:pt x="959" y="2430"/>
                    <a:pt x="1009" y="2405"/>
                    <a:pt x="1009" y="2355"/>
                  </a:cubicBezTo>
                  <a:cubicBezTo>
                    <a:pt x="1009" y="2304"/>
                    <a:pt x="984" y="2254"/>
                    <a:pt x="933" y="2254"/>
                  </a:cubicBezTo>
                  <a:cubicBezTo>
                    <a:pt x="480" y="2178"/>
                    <a:pt x="177" y="1851"/>
                    <a:pt x="177" y="1397"/>
                  </a:cubicBezTo>
                  <a:cubicBezTo>
                    <a:pt x="177" y="1095"/>
                    <a:pt x="354" y="742"/>
                    <a:pt x="631" y="465"/>
                  </a:cubicBezTo>
                  <a:lnTo>
                    <a:pt x="631" y="465"/>
                  </a:lnTo>
                  <a:cubicBezTo>
                    <a:pt x="581" y="540"/>
                    <a:pt x="581" y="616"/>
                    <a:pt x="581" y="717"/>
                  </a:cubicBezTo>
                  <a:cubicBezTo>
                    <a:pt x="581" y="1019"/>
                    <a:pt x="707" y="1271"/>
                    <a:pt x="959" y="1473"/>
                  </a:cubicBezTo>
                  <a:cubicBezTo>
                    <a:pt x="1185" y="1649"/>
                    <a:pt x="1463" y="1750"/>
                    <a:pt x="1765" y="1750"/>
                  </a:cubicBezTo>
                  <a:cubicBezTo>
                    <a:pt x="1841" y="1750"/>
                    <a:pt x="1942" y="1750"/>
                    <a:pt x="2017" y="1725"/>
                  </a:cubicBezTo>
                  <a:cubicBezTo>
                    <a:pt x="2068" y="1725"/>
                    <a:pt x="2118" y="1674"/>
                    <a:pt x="2093" y="1624"/>
                  </a:cubicBezTo>
                  <a:cubicBezTo>
                    <a:pt x="2093" y="1574"/>
                    <a:pt x="2042" y="1548"/>
                    <a:pt x="1992" y="1548"/>
                  </a:cubicBezTo>
                  <a:cubicBezTo>
                    <a:pt x="1911" y="1566"/>
                    <a:pt x="1831" y="1574"/>
                    <a:pt x="1754" y="1574"/>
                  </a:cubicBezTo>
                  <a:cubicBezTo>
                    <a:pt x="1494" y="1574"/>
                    <a:pt x="1259" y="1483"/>
                    <a:pt x="1085" y="1347"/>
                  </a:cubicBezTo>
                  <a:cubicBezTo>
                    <a:pt x="883" y="1170"/>
                    <a:pt x="757" y="944"/>
                    <a:pt x="757" y="717"/>
                  </a:cubicBezTo>
                  <a:cubicBezTo>
                    <a:pt x="757" y="540"/>
                    <a:pt x="833" y="364"/>
                    <a:pt x="984" y="313"/>
                  </a:cubicBezTo>
                  <a:cubicBezTo>
                    <a:pt x="1009" y="288"/>
                    <a:pt x="1034" y="288"/>
                    <a:pt x="1059" y="238"/>
                  </a:cubicBezTo>
                  <a:cubicBezTo>
                    <a:pt x="1110" y="187"/>
                    <a:pt x="1110" y="137"/>
                    <a:pt x="1059" y="87"/>
                  </a:cubicBezTo>
                  <a:cubicBezTo>
                    <a:pt x="1059" y="87"/>
                    <a:pt x="1034" y="61"/>
                    <a:pt x="1009" y="61"/>
                  </a:cubicBezTo>
                  <a:lnTo>
                    <a:pt x="1009" y="36"/>
                  </a:lnTo>
                  <a:cubicBezTo>
                    <a:pt x="991" y="18"/>
                    <a:pt x="961"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5"/>
            <p:cNvSpPr/>
            <p:nvPr/>
          </p:nvSpPr>
          <p:spPr>
            <a:xfrm>
              <a:off x="8558942" y="1421007"/>
              <a:ext cx="60014" cy="68882"/>
            </a:xfrm>
            <a:custGeom>
              <a:avLst/>
              <a:gdLst/>
              <a:ahLst/>
              <a:cxnLst/>
              <a:rect l="l" t="t" r="r" b="b"/>
              <a:pathLst>
                <a:path w="2118" h="2431" extrusionOk="0">
                  <a:moveTo>
                    <a:pt x="1991" y="1548"/>
                  </a:moveTo>
                  <a:cubicBezTo>
                    <a:pt x="1999" y="1548"/>
                    <a:pt x="2006" y="1549"/>
                    <a:pt x="2013" y="1549"/>
                  </a:cubicBezTo>
                  <a:lnTo>
                    <a:pt x="2013" y="1549"/>
                  </a:lnTo>
                  <a:cubicBezTo>
                    <a:pt x="2014" y="1549"/>
                    <a:pt x="2015" y="1549"/>
                    <a:pt x="2016" y="1548"/>
                  </a:cubicBezTo>
                  <a:close/>
                  <a:moveTo>
                    <a:pt x="940" y="1"/>
                  </a:moveTo>
                  <a:cubicBezTo>
                    <a:pt x="927" y="1"/>
                    <a:pt x="915" y="4"/>
                    <a:pt x="907" y="11"/>
                  </a:cubicBezTo>
                  <a:cubicBezTo>
                    <a:pt x="378" y="313"/>
                    <a:pt x="0" y="893"/>
                    <a:pt x="0" y="1397"/>
                  </a:cubicBezTo>
                  <a:cubicBezTo>
                    <a:pt x="0" y="1926"/>
                    <a:pt x="378" y="2355"/>
                    <a:pt x="907" y="2431"/>
                  </a:cubicBezTo>
                  <a:lnTo>
                    <a:pt x="933" y="2431"/>
                  </a:lnTo>
                  <a:cubicBezTo>
                    <a:pt x="983" y="2431"/>
                    <a:pt x="1008" y="2405"/>
                    <a:pt x="1008" y="2355"/>
                  </a:cubicBezTo>
                  <a:cubicBezTo>
                    <a:pt x="1033" y="2305"/>
                    <a:pt x="983" y="2254"/>
                    <a:pt x="933" y="2254"/>
                  </a:cubicBezTo>
                  <a:cubicBezTo>
                    <a:pt x="504" y="2178"/>
                    <a:pt x="177" y="1851"/>
                    <a:pt x="177" y="1397"/>
                  </a:cubicBezTo>
                  <a:cubicBezTo>
                    <a:pt x="177" y="1095"/>
                    <a:pt x="353" y="742"/>
                    <a:pt x="630" y="465"/>
                  </a:cubicBezTo>
                  <a:lnTo>
                    <a:pt x="630" y="465"/>
                  </a:lnTo>
                  <a:cubicBezTo>
                    <a:pt x="605" y="540"/>
                    <a:pt x="580" y="616"/>
                    <a:pt x="580" y="717"/>
                  </a:cubicBezTo>
                  <a:cubicBezTo>
                    <a:pt x="605" y="1019"/>
                    <a:pt x="731" y="1271"/>
                    <a:pt x="958" y="1473"/>
                  </a:cubicBezTo>
                  <a:cubicBezTo>
                    <a:pt x="1185" y="1649"/>
                    <a:pt x="1462" y="1750"/>
                    <a:pt x="1764" y="1750"/>
                  </a:cubicBezTo>
                  <a:cubicBezTo>
                    <a:pt x="1865" y="1750"/>
                    <a:pt x="1941" y="1750"/>
                    <a:pt x="2042" y="1725"/>
                  </a:cubicBezTo>
                  <a:cubicBezTo>
                    <a:pt x="2092" y="1725"/>
                    <a:pt x="2117" y="1674"/>
                    <a:pt x="2117" y="1624"/>
                  </a:cubicBezTo>
                  <a:cubicBezTo>
                    <a:pt x="2095" y="1579"/>
                    <a:pt x="2072" y="1554"/>
                    <a:pt x="2013" y="1549"/>
                  </a:cubicBezTo>
                  <a:lnTo>
                    <a:pt x="2013" y="1549"/>
                  </a:lnTo>
                  <a:cubicBezTo>
                    <a:pt x="1933" y="1566"/>
                    <a:pt x="1855" y="1574"/>
                    <a:pt x="1778" y="1574"/>
                  </a:cubicBezTo>
                  <a:cubicBezTo>
                    <a:pt x="1517" y="1574"/>
                    <a:pt x="1278" y="1483"/>
                    <a:pt x="1084" y="1347"/>
                  </a:cubicBezTo>
                  <a:cubicBezTo>
                    <a:pt x="882" y="1170"/>
                    <a:pt x="781" y="944"/>
                    <a:pt x="781" y="692"/>
                  </a:cubicBezTo>
                  <a:cubicBezTo>
                    <a:pt x="781" y="540"/>
                    <a:pt x="832" y="364"/>
                    <a:pt x="983" y="313"/>
                  </a:cubicBezTo>
                  <a:cubicBezTo>
                    <a:pt x="1008" y="288"/>
                    <a:pt x="1059" y="288"/>
                    <a:pt x="1084" y="238"/>
                  </a:cubicBezTo>
                  <a:cubicBezTo>
                    <a:pt x="1109" y="187"/>
                    <a:pt x="1109" y="137"/>
                    <a:pt x="1084" y="87"/>
                  </a:cubicBezTo>
                  <a:cubicBezTo>
                    <a:pt x="1059" y="87"/>
                    <a:pt x="1059" y="61"/>
                    <a:pt x="1033" y="61"/>
                  </a:cubicBezTo>
                  <a:lnTo>
                    <a:pt x="1033" y="36"/>
                  </a:lnTo>
                  <a:cubicBezTo>
                    <a:pt x="1016" y="18"/>
                    <a:pt x="973" y="1"/>
                    <a:pt x="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5"/>
            <p:cNvSpPr/>
            <p:nvPr/>
          </p:nvSpPr>
          <p:spPr>
            <a:xfrm>
              <a:off x="170804" y="748618"/>
              <a:ext cx="1121924" cy="746259"/>
            </a:xfrm>
            <a:custGeom>
              <a:avLst/>
              <a:gdLst/>
              <a:ahLst/>
              <a:cxnLst/>
              <a:rect l="l" t="t" r="r" b="b"/>
              <a:pathLst>
                <a:path w="39595" h="26337" extrusionOk="0">
                  <a:moveTo>
                    <a:pt x="16862" y="0"/>
                  </a:moveTo>
                  <a:cubicBezTo>
                    <a:pt x="16559" y="0"/>
                    <a:pt x="16307" y="76"/>
                    <a:pt x="16055" y="202"/>
                  </a:cubicBezTo>
                  <a:cubicBezTo>
                    <a:pt x="16005" y="227"/>
                    <a:pt x="15954" y="252"/>
                    <a:pt x="15879" y="277"/>
                  </a:cubicBezTo>
                  <a:cubicBezTo>
                    <a:pt x="15475" y="529"/>
                    <a:pt x="15123" y="882"/>
                    <a:pt x="14820" y="1235"/>
                  </a:cubicBezTo>
                  <a:cubicBezTo>
                    <a:pt x="14417" y="1714"/>
                    <a:pt x="14039" y="2243"/>
                    <a:pt x="13711" y="2798"/>
                  </a:cubicBezTo>
                  <a:cubicBezTo>
                    <a:pt x="13661" y="2848"/>
                    <a:pt x="13636" y="2924"/>
                    <a:pt x="13585" y="2974"/>
                  </a:cubicBezTo>
                  <a:cubicBezTo>
                    <a:pt x="13005" y="3982"/>
                    <a:pt x="12577" y="5091"/>
                    <a:pt x="12375" y="6225"/>
                  </a:cubicBezTo>
                  <a:cubicBezTo>
                    <a:pt x="12350" y="6402"/>
                    <a:pt x="12325" y="6578"/>
                    <a:pt x="12300" y="6780"/>
                  </a:cubicBezTo>
                  <a:cubicBezTo>
                    <a:pt x="12300" y="6855"/>
                    <a:pt x="12275" y="6931"/>
                    <a:pt x="12275" y="7006"/>
                  </a:cubicBezTo>
                  <a:cubicBezTo>
                    <a:pt x="12249" y="7435"/>
                    <a:pt x="12224" y="7888"/>
                    <a:pt x="12275" y="8317"/>
                  </a:cubicBezTo>
                  <a:cubicBezTo>
                    <a:pt x="12275" y="8443"/>
                    <a:pt x="12275" y="8544"/>
                    <a:pt x="12300" y="8670"/>
                  </a:cubicBezTo>
                  <a:cubicBezTo>
                    <a:pt x="12300" y="8745"/>
                    <a:pt x="12325" y="8821"/>
                    <a:pt x="12325" y="8897"/>
                  </a:cubicBezTo>
                  <a:lnTo>
                    <a:pt x="12300" y="8897"/>
                  </a:lnTo>
                  <a:cubicBezTo>
                    <a:pt x="11544" y="8619"/>
                    <a:pt x="10813" y="8342"/>
                    <a:pt x="10082" y="7914"/>
                  </a:cubicBezTo>
                  <a:cubicBezTo>
                    <a:pt x="8192" y="6830"/>
                    <a:pt x="6276" y="5746"/>
                    <a:pt x="4361" y="4688"/>
                  </a:cubicBezTo>
                  <a:cubicBezTo>
                    <a:pt x="4285" y="4663"/>
                    <a:pt x="4210" y="4612"/>
                    <a:pt x="4159" y="4587"/>
                  </a:cubicBezTo>
                  <a:cubicBezTo>
                    <a:pt x="3806" y="4385"/>
                    <a:pt x="3479" y="4209"/>
                    <a:pt x="3126" y="4032"/>
                  </a:cubicBezTo>
                  <a:cubicBezTo>
                    <a:pt x="2814" y="3867"/>
                    <a:pt x="2462" y="3702"/>
                    <a:pt x="2129" y="3702"/>
                  </a:cubicBezTo>
                  <a:cubicBezTo>
                    <a:pt x="2004" y="3702"/>
                    <a:pt x="1882" y="3726"/>
                    <a:pt x="1765" y="3780"/>
                  </a:cubicBezTo>
                  <a:cubicBezTo>
                    <a:pt x="1513" y="3906"/>
                    <a:pt x="1362" y="4158"/>
                    <a:pt x="1211" y="4385"/>
                  </a:cubicBezTo>
                  <a:cubicBezTo>
                    <a:pt x="681" y="5318"/>
                    <a:pt x="278" y="6326"/>
                    <a:pt x="51" y="7384"/>
                  </a:cubicBezTo>
                  <a:cubicBezTo>
                    <a:pt x="26" y="7510"/>
                    <a:pt x="1" y="7662"/>
                    <a:pt x="76" y="7788"/>
                  </a:cubicBezTo>
                  <a:cubicBezTo>
                    <a:pt x="127" y="7914"/>
                    <a:pt x="228" y="7989"/>
                    <a:pt x="354" y="8065"/>
                  </a:cubicBezTo>
                  <a:cubicBezTo>
                    <a:pt x="1261" y="8645"/>
                    <a:pt x="2269" y="8997"/>
                    <a:pt x="3328" y="9249"/>
                  </a:cubicBezTo>
                  <a:cubicBezTo>
                    <a:pt x="3378" y="9275"/>
                    <a:pt x="3454" y="9300"/>
                    <a:pt x="3504" y="9300"/>
                  </a:cubicBezTo>
                  <a:cubicBezTo>
                    <a:pt x="4109" y="9451"/>
                    <a:pt x="4739" y="9552"/>
                    <a:pt x="5319" y="9678"/>
                  </a:cubicBezTo>
                  <a:cubicBezTo>
                    <a:pt x="6579" y="9905"/>
                    <a:pt x="7839" y="10106"/>
                    <a:pt x="9099" y="10308"/>
                  </a:cubicBezTo>
                  <a:cubicBezTo>
                    <a:pt x="9049" y="10711"/>
                    <a:pt x="9049" y="11140"/>
                    <a:pt x="8998" y="11492"/>
                  </a:cubicBezTo>
                  <a:cubicBezTo>
                    <a:pt x="8797" y="14466"/>
                    <a:pt x="9200" y="17667"/>
                    <a:pt x="10989" y="20137"/>
                  </a:cubicBezTo>
                  <a:cubicBezTo>
                    <a:pt x="12275" y="21901"/>
                    <a:pt x="14114" y="23136"/>
                    <a:pt x="16080" y="24069"/>
                  </a:cubicBezTo>
                  <a:cubicBezTo>
                    <a:pt x="16282" y="24169"/>
                    <a:pt x="16483" y="24270"/>
                    <a:pt x="16685" y="24346"/>
                  </a:cubicBezTo>
                  <a:cubicBezTo>
                    <a:pt x="19407" y="25581"/>
                    <a:pt x="22331" y="26337"/>
                    <a:pt x="25304" y="26337"/>
                  </a:cubicBezTo>
                  <a:cubicBezTo>
                    <a:pt x="28278" y="26337"/>
                    <a:pt x="31303" y="25530"/>
                    <a:pt x="33697" y="23791"/>
                  </a:cubicBezTo>
                  <a:cubicBezTo>
                    <a:pt x="34604" y="23136"/>
                    <a:pt x="35436" y="22355"/>
                    <a:pt x="36167" y="21523"/>
                  </a:cubicBezTo>
                  <a:cubicBezTo>
                    <a:pt x="36419" y="21246"/>
                    <a:pt x="36671" y="20944"/>
                    <a:pt x="36923" y="20641"/>
                  </a:cubicBezTo>
                  <a:cubicBezTo>
                    <a:pt x="37603" y="19784"/>
                    <a:pt x="38259" y="18902"/>
                    <a:pt x="38687" y="17894"/>
                  </a:cubicBezTo>
                  <a:cubicBezTo>
                    <a:pt x="39594" y="15827"/>
                    <a:pt x="39544" y="13383"/>
                    <a:pt x="38536" y="11366"/>
                  </a:cubicBezTo>
                  <a:cubicBezTo>
                    <a:pt x="37553" y="9350"/>
                    <a:pt x="35587" y="7838"/>
                    <a:pt x="33369" y="7410"/>
                  </a:cubicBezTo>
                  <a:cubicBezTo>
                    <a:pt x="32829" y="7317"/>
                    <a:pt x="32282" y="7280"/>
                    <a:pt x="31735" y="7280"/>
                  </a:cubicBezTo>
                  <a:cubicBezTo>
                    <a:pt x="31236" y="7280"/>
                    <a:pt x="30737" y="7311"/>
                    <a:pt x="30244" y="7359"/>
                  </a:cubicBezTo>
                  <a:cubicBezTo>
                    <a:pt x="28530" y="7536"/>
                    <a:pt x="26842" y="7888"/>
                    <a:pt x="25153" y="8267"/>
                  </a:cubicBezTo>
                  <a:cubicBezTo>
                    <a:pt x="22986" y="6250"/>
                    <a:pt x="20995" y="4032"/>
                    <a:pt x="19180" y="1689"/>
                  </a:cubicBezTo>
                  <a:cubicBezTo>
                    <a:pt x="18575" y="882"/>
                    <a:pt x="17844" y="0"/>
                    <a:pt x="16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5"/>
            <p:cNvSpPr/>
            <p:nvPr/>
          </p:nvSpPr>
          <p:spPr>
            <a:xfrm>
              <a:off x="626431" y="1300810"/>
              <a:ext cx="569165" cy="194066"/>
            </a:xfrm>
            <a:custGeom>
              <a:avLst/>
              <a:gdLst/>
              <a:ahLst/>
              <a:cxnLst/>
              <a:rect l="l" t="t" r="r" b="b"/>
              <a:pathLst>
                <a:path w="20087" h="6849" extrusionOk="0">
                  <a:moveTo>
                    <a:pt x="10739" y="0"/>
                  </a:moveTo>
                  <a:cubicBezTo>
                    <a:pt x="9792" y="0"/>
                    <a:pt x="8842" y="129"/>
                    <a:pt x="7939" y="372"/>
                  </a:cubicBezTo>
                  <a:cubicBezTo>
                    <a:pt x="5016" y="1128"/>
                    <a:pt x="2470" y="2867"/>
                    <a:pt x="0" y="4581"/>
                  </a:cubicBezTo>
                  <a:cubicBezTo>
                    <a:pt x="202" y="4681"/>
                    <a:pt x="403" y="4782"/>
                    <a:pt x="605" y="4883"/>
                  </a:cubicBezTo>
                  <a:cubicBezTo>
                    <a:pt x="3327" y="6093"/>
                    <a:pt x="6251" y="6849"/>
                    <a:pt x="9224" y="6849"/>
                  </a:cubicBezTo>
                  <a:cubicBezTo>
                    <a:pt x="12198" y="6849"/>
                    <a:pt x="15223" y="6042"/>
                    <a:pt x="17617" y="4303"/>
                  </a:cubicBezTo>
                  <a:cubicBezTo>
                    <a:pt x="18524" y="3648"/>
                    <a:pt x="19356" y="2867"/>
                    <a:pt x="20087" y="2035"/>
                  </a:cubicBezTo>
                  <a:cubicBezTo>
                    <a:pt x="19986" y="2010"/>
                    <a:pt x="19910" y="1985"/>
                    <a:pt x="19810" y="1985"/>
                  </a:cubicBezTo>
                  <a:cubicBezTo>
                    <a:pt x="19387" y="1928"/>
                    <a:pt x="18982" y="1893"/>
                    <a:pt x="18585" y="1893"/>
                  </a:cubicBezTo>
                  <a:cubicBezTo>
                    <a:pt x="17917" y="1893"/>
                    <a:pt x="17273" y="1993"/>
                    <a:pt x="16609" y="2262"/>
                  </a:cubicBezTo>
                  <a:cubicBezTo>
                    <a:pt x="15111" y="694"/>
                    <a:pt x="12937" y="0"/>
                    <a:pt x="10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5"/>
            <p:cNvSpPr/>
            <p:nvPr/>
          </p:nvSpPr>
          <p:spPr>
            <a:xfrm>
              <a:off x="1231298" y="1209940"/>
              <a:ext cx="134280" cy="78573"/>
            </a:xfrm>
            <a:custGeom>
              <a:avLst/>
              <a:gdLst/>
              <a:ahLst/>
              <a:cxnLst/>
              <a:rect l="l" t="t" r="r" b="b"/>
              <a:pathLst>
                <a:path w="4739" h="2773" extrusionOk="0">
                  <a:moveTo>
                    <a:pt x="1789" y="0"/>
                  </a:moveTo>
                  <a:cubicBezTo>
                    <a:pt x="1361" y="25"/>
                    <a:pt x="983" y="277"/>
                    <a:pt x="605" y="529"/>
                  </a:cubicBezTo>
                  <a:cubicBezTo>
                    <a:pt x="479" y="630"/>
                    <a:pt x="328" y="731"/>
                    <a:pt x="227" y="882"/>
                  </a:cubicBezTo>
                  <a:cubicBezTo>
                    <a:pt x="25" y="1159"/>
                    <a:pt x="0" y="1537"/>
                    <a:pt x="76" y="1865"/>
                  </a:cubicBezTo>
                  <a:cubicBezTo>
                    <a:pt x="176" y="2193"/>
                    <a:pt x="353" y="2495"/>
                    <a:pt x="555" y="2772"/>
                  </a:cubicBezTo>
                  <a:lnTo>
                    <a:pt x="4738" y="1815"/>
                  </a:lnTo>
                  <a:lnTo>
                    <a:pt x="17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5"/>
            <p:cNvSpPr/>
            <p:nvPr/>
          </p:nvSpPr>
          <p:spPr>
            <a:xfrm>
              <a:off x="1128442" y="1139669"/>
              <a:ext cx="52165" cy="46554"/>
            </a:xfrm>
            <a:custGeom>
              <a:avLst/>
              <a:gdLst/>
              <a:ahLst/>
              <a:cxnLst/>
              <a:rect l="l" t="t" r="r" b="b"/>
              <a:pathLst>
                <a:path w="1841" h="1643" extrusionOk="0">
                  <a:moveTo>
                    <a:pt x="921" y="1"/>
                  </a:moveTo>
                  <a:cubicBezTo>
                    <a:pt x="573" y="1"/>
                    <a:pt x="250" y="216"/>
                    <a:pt x="127" y="565"/>
                  </a:cubicBezTo>
                  <a:cubicBezTo>
                    <a:pt x="1" y="1018"/>
                    <a:pt x="228" y="1472"/>
                    <a:pt x="681" y="1598"/>
                  </a:cubicBezTo>
                  <a:cubicBezTo>
                    <a:pt x="766" y="1628"/>
                    <a:pt x="852" y="1642"/>
                    <a:pt x="937" y="1642"/>
                  </a:cubicBezTo>
                  <a:cubicBezTo>
                    <a:pt x="1278" y="1642"/>
                    <a:pt x="1593" y="1412"/>
                    <a:pt x="1715" y="1069"/>
                  </a:cubicBezTo>
                  <a:cubicBezTo>
                    <a:pt x="1841" y="640"/>
                    <a:pt x="1589" y="161"/>
                    <a:pt x="1160" y="35"/>
                  </a:cubicBezTo>
                  <a:cubicBezTo>
                    <a:pt x="1080" y="12"/>
                    <a:pt x="1000" y="1"/>
                    <a:pt x="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5"/>
            <p:cNvSpPr/>
            <p:nvPr/>
          </p:nvSpPr>
          <p:spPr>
            <a:xfrm>
              <a:off x="877082" y="977310"/>
              <a:ext cx="73586" cy="60552"/>
            </a:xfrm>
            <a:custGeom>
              <a:avLst/>
              <a:gdLst/>
              <a:ahLst/>
              <a:cxnLst/>
              <a:rect l="l" t="t" r="r" b="b"/>
              <a:pathLst>
                <a:path w="2597" h="2137" extrusionOk="0">
                  <a:moveTo>
                    <a:pt x="114" y="0"/>
                  </a:moveTo>
                  <a:cubicBezTo>
                    <a:pt x="89" y="0"/>
                    <a:pt x="63" y="7"/>
                    <a:pt x="51" y="19"/>
                  </a:cubicBezTo>
                  <a:cubicBezTo>
                    <a:pt x="0" y="44"/>
                    <a:pt x="0" y="120"/>
                    <a:pt x="51" y="145"/>
                  </a:cubicBezTo>
                  <a:cubicBezTo>
                    <a:pt x="328" y="473"/>
                    <a:pt x="605" y="775"/>
                    <a:pt x="933" y="1052"/>
                  </a:cubicBezTo>
                  <a:cubicBezTo>
                    <a:pt x="1160" y="1254"/>
                    <a:pt x="1412" y="1405"/>
                    <a:pt x="1639" y="1582"/>
                  </a:cubicBezTo>
                  <a:lnTo>
                    <a:pt x="2445" y="2136"/>
                  </a:lnTo>
                  <a:lnTo>
                    <a:pt x="2496" y="2136"/>
                  </a:lnTo>
                  <a:cubicBezTo>
                    <a:pt x="2521" y="2136"/>
                    <a:pt x="2571" y="2136"/>
                    <a:pt x="2571" y="2111"/>
                  </a:cubicBezTo>
                  <a:cubicBezTo>
                    <a:pt x="2596" y="2061"/>
                    <a:pt x="2596" y="2010"/>
                    <a:pt x="2546" y="1985"/>
                  </a:cubicBezTo>
                  <a:lnTo>
                    <a:pt x="1739" y="1430"/>
                  </a:lnTo>
                  <a:cubicBezTo>
                    <a:pt x="1513" y="1254"/>
                    <a:pt x="1261" y="1103"/>
                    <a:pt x="1059" y="901"/>
                  </a:cubicBezTo>
                  <a:cubicBezTo>
                    <a:pt x="731" y="649"/>
                    <a:pt x="454" y="322"/>
                    <a:pt x="177" y="19"/>
                  </a:cubicBezTo>
                  <a:cubicBezTo>
                    <a:pt x="164" y="7"/>
                    <a:pt x="139"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5"/>
            <p:cNvSpPr/>
            <p:nvPr/>
          </p:nvSpPr>
          <p:spPr>
            <a:xfrm>
              <a:off x="620707" y="754313"/>
              <a:ext cx="340672" cy="313810"/>
            </a:xfrm>
            <a:custGeom>
              <a:avLst/>
              <a:gdLst/>
              <a:ahLst/>
              <a:cxnLst/>
              <a:rect l="l" t="t" r="r" b="b"/>
              <a:pathLst>
                <a:path w="12023" h="11075" extrusionOk="0">
                  <a:moveTo>
                    <a:pt x="177" y="1"/>
                  </a:moveTo>
                  <a:cubicBezTo>
                    <a:pt x="127" y="26"/>
                    <a:pt x="51" y="51"/>
                    <a:pt x="1" y="76"/>
                  </a:cubicBezTo>
                  <a:cubicBezTo>
                    <a:pt x="202" y="757"/>
                    <a:pt x="530" y="1462"/>
                    <a:pt x="1009" y="2168"/>
                  </a:cubicBezTo>
                  <a:cubicBezTo>
                    <a:pt x="2118" y="3831"/>
                    <a:pt x="3378" y="5243"/>
                    <a:pt x="4789" y="6327"/>
                  </a:cubicBezTo>
                  <a:cubicBezTo>
                    <a:pt x="6856" y="7965"/>
                    <a:pt x="8897" y="9326"/>
                    <a:pt x="11871" y="11065"/>
                  </a:cubicBezTo>
                  <a:lnTo>
                    <a:pt x="11896" y="11065"/>
                  </a:lnTo>
                  <a:cubicBezTo>
                    <a:pt x="11903" y="11071"/>
                    <a:pt x="11912" y="11075"/>
                    <a:pt x="11921" y="11075"/>
                  </a:cubicBezTo>
                  <a:cubicBezTo>
                    <a:pt x="11947" y="11075"/>
                    <a:pt x="11979" y="11051"/>
                    <a:pt x="11997" y="11014"/>
                  </a:cubicBezTo>
                  <a:cubicBezTo>
                    <a:pt x="12022" y="10989"/>
                    <a:pt x="12022" y="10913"/>
                    <a:pt x="11972" y="10888"/>
                  </a:cubicBezTo>
                  <a:cubicBezTo>
                    <a:pt x="8998" y="9174"/>
                    <a:pt x="6957" y="7813"/>
                    <a:pt x="4890" y="6201"/>
                  </a:cubicBezTo>
                  <a:cubicBezTo>
                    <a:pt x="3504" y="5092"/>
                    <a:pt x="2244" y="3705"/>
                    <a:pt x="1160" y="2067"/>
                  </a:cubicBezTo>
                  <a:cubicBezTo>
                    <a:pt x="681" y="1362"/>
                    <a:pt x="353" y="68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5"/>
            <p:cNvSpPr/>
            <p:nvPr/>
          </p:nvSpPr>
          <p:spPr>
            <a:xfrm>
              <a:off x="555735" y="827162"/>
              <a:ext cx="394933" cy="271393"/>
            </a:xfrm>
            <a:custGeom>
              <a:avLst/>
              <a:gdLst/>
              <a:ahLst/>
              <a:cxnLst/>
              <a:rect l="l" t="t" r="r" b="b"/>
              <a:pathLst>
                <a:path w="13938" h="9578" extrusionOk="0">
                  <a:moveTo>
                    <a:pt x="126" y="0"/>
                  </a:moveTo>
                  <a:cubicBezTo>
                    <a:pt x="76" y="76"/>
                    <a:pt x="51" y="126"/>
                    <a:pt x="0" y="202"/>
                  </a:cubicBezTo>
                  <a:cubicBezTo>
                    <a:pt x="681" y="1361"/>
                    <a:pt x="1588" y="2294"/>
                    <a:pt x="2319" y="2999"/>
                  </a:cubicBezTo>
                  <a:cubicBezTo>
                    <a:pt x="5545" y="6099"/>
                    <a:pt x="8569" y="7990"/>
                    <a:pt x="12148" y="9124"/>
                  </a:cubicBezTo>
                  <a:cubicBezTo>
                    <a:pt x="12677" y="9275"/>
                    <a:pt x="13232" y="9426"/>
                    <a:pt x="13786" y="9577"/>
                  </a:cubicBezTo>
                  <a:cubicBezTo>
                    <a:pt x="13837" y="9577"/>
                    <a:pt x="13887" y="9552"/>
                    <a:pt x="13912" y="9502"/>
                  </a:cubicBezTo>
                  <a:cubicBezTo>
                    <a:pt x="13937" y="9451"/>
                    <a:pt x="13887" y="9401"/>
                    <a:pt x="13837" y="9401"/>
                  </a:cubicBezTo>
                  <a:cubicBezTo>
                    <a:pt x="9552" y="8368"/>
                    <a:pt x="6150" y="6402"/>
                    <a:pt x="2470" y="2873"/>
                  </a:cubicBezTo>
                  <a:cubicBezTo>
                    <a:pt x="1714" y="2168"/>
                    <a:pt x="781" y="1185"/>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5"/>
            <p:cNvSpPr/>
            <p:nvPr/>
          </p:nvSpPr>
          <p:spPr>
            <a:xfrm>
              <a:off x="518588" y="939992"/>
              <a:ext cx="419925" cy="189278"/>
            </a:xfrm>
            <a:custGeom>
              <a:avLst/>
              <a:gdLst/>
              <a:ahLst/>
              <a:cxnLst/>
              <a:rect l="l" t="t" r="r" b="b"/>
              <a:pathLst>
                <a:path w="14820" h="6680" extrusionOk="0">
                  <a:moveTo>
                    <a:pt x="26" y="0"/>
                  </a:moveTo>
                  <a:cubicBezTo>
                    <a:pt x="26" y="76"/>
                    <a:pt x="26" y="177"/>
                    <a:pt x="1" y="252"/>
                  </a:cubicBezTo>
                  <a:cubicBezTo>
                    <a:pt x="379" y="605"/>
                    <a:pt x="782" y="908"/>
                    <a:pt x="1210" y="1185"/>
                  </a:cubicBezTo>
                  <a:cubicBezTo>
                    <a:pt x="3907" y="3100"/>
                    <a:pt x="6906" y="4587"/>
                    <a:pt x="10082" y="5570"/>
                  </a:cubicBezTo>
                  <a:cubicBezTo>
                    <a:pt x="11594" y="6049"/>
                    <a:pt x="13131" y="6427"/>
                    <a:pt x="14694" y="6679"/>
                  </a:cubicBezTo>
                  <a:cubicBezTo>
                    <a:pt x="14744" y="6679"/>
                    <a:pt x="14795" y="6654"/>
                    <a:pt x="14795" y="6603"/>
                  </a:cubicBezTo>
                  <a:cubicBezTo>
                    <a:pt x="14820" y="6528"/>
                    <a:pt x="14769" y="6503"/>
                    <a:pt x="14719" y="6477"/>
                  </a:cubicBezTo>
                  <a:cubicBezTo>
                    <a:pt x="9931" y="5747"/>
                    <a:pt x="5293" y="3856"/>
                    <a:pt x="1311" y="1059"/>
                  </a:cubicBezTo>
                  <a:cubicBezTo>
                    <a:pt x="857" y="731"/>
                    <a:pt x="429" y="404"/>
                    <a:pt x="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5"/>
            <p:cNvSpPr/>
            <p:nvPr/>
          </p:nvSpPr>
          <p:spPr>
            <a:xfrm>
              <a:off x="517879" y="984252"/>
              <a:ext cx="414938" cy="204862"/>
            </a:xfrm>
            <a:custGeom>
              <a:avLst/>
              <a:gdLst/>
              <a:ahLst/>
              <a:cxnLst/>
              <a:rect l="l" t="t" r="r" b="b"/>
              <a:pathLst>
                <a:path w="14644" h="7230" extrusionOk="0">
                  <a:moveTo>
                    <a:pt x="26" y="1"/>
                  </a:moveTo>
                  <a:cubicBezTo>
                    <a:pt x="26" y="127"/>
                    <a:pt x="26" y="228"/>
                    <a:pt x="51" y="354"/>
                  </a:cubicBezTo>
                  <a:cubicBezTo>
                    <a:pt x="26" y="379"/>
                    <a:pt x="0" y="404"/>
                    <a:pt x="26" y="429"/>
                  </a:cubicBezTo>
                  <a:cubicBezTo>
                    <a:pt x="278" y="1891"/>
                    <a:pt x="1286" y="3252"/>
                    <a:pt x="3050" y="4462"/>
                  </a:cubicBezTo>
                  <a:cubicBezTo>
                    <a:pt x="4335" y="5344"/>
                    <a:pt x="5747" y="6050"/>
                    <a:pt x="7234" y="6503"/>
                  </a:cubicBezTo>
                  <a:cubicBezTo>
                    <a:pt x="8746" y="6987"/>
                    <a:pt x="10339" y="7229"/>
                    <a:pt x="11948" y="7229"/>
                  </a:cubicBezTo>
                  <a:cubicBezTo>
                    <a:pt x="12350" y="7229"/>
                    <a:pt x="12753" y="7214"/>
                    <a:pt x="13156" y="7184"/>
                  </a:cubicBezTo>
                  <a:cubicBezTo>
                    <a:pt x="13207" y="7184"/>
                    <a:pt x="13232" y="7133"/>
                    <a:pt x="13232" y="7083"/>
                  </a:cubicBezTo>
                  <a:cubicBezTo>
                    <a:pt x="13232" y="7042"/>
                    <a:pt x="13198" y="7001"/>
                    <a:pt x="13159" y="7001"/>
                  </a:cubicBezTo>
                  <a:cubicBezTo>
                    <a:pt x="13150" y="7001"/>
                    <a:pt x="13140" y="7003"/>
                    <a:pt x="13131" y="7007"/>
                  </a:cubicBezTo>
                  <a:cubicBezTo>
                    <a:pt x="12732" y="7039"/>
                    <a:pt x="12333" y="7054"/>
                    <a:pt x="11934" y="7054"/>
                  </a:cubicBezTo>
                  <a:cubicBezTo>
                    <a:pt x="8812" y="7054"/>
                    <a:pt x="5743" y="6099"/>
                    <a:pt x="3151" y="4311"/>
                  </a:cubicBezTo>
                  <a:cubicBezTo>
                    <a:pt x="1513" y="3176"/>
                    <a:pt x="555" y="1916"/>
                    <a:pt x="252" y="581"/>
                  </a:cubicBezTo>
                  <a:lnTo>
                    <a:pt x="252" y="581"/>
                  </a:lnTo>
                  <a:lnTo>
                    <a:pt x="328" y="681"/>
                  </a:lnTo>
                  <a:cubicBezTo>
                    <a:pt x="782" y="1185"/>
                    <a:pt x="1311" y="1639"/>
                    <a:pt x="1815" y="2017"/>
                  </a:cubicBezTo>
                  <a:cubicBezTo>
                    <a:pt x="1941" y="2118"/>
                    <a:pt x="2067" y="2194"/>
                    <a:pt x="2168" y="2294"/>
                  </a:cubicBezTo>
                  <a:cubicBezTo>
                    <a:pt x="4184" y="3731"/>
                    <a:pt x="6326" y="4815"/>
                    <a:pt x="8469" y="5495"/>
                  </a:cubicBezTo>
                  <a:cubicBezTo>
                    <a:pt x="10238" y="6063"/>
                    <a:pt x="12007" y="6347"/>
                    <a:pt x="13743" y="6347"/>
                  </a:cubicBezTo>
                  <a:cubicBezTo>
                    <a:pt x="14011" y="6347"/>
                    <a:pt x="14277" y="6340"/>
                    <a:pt x="14542" y="6327"/>
                  </a:cubicBezTo>
                  <a:cubicBezTo>
                    <a:pt x="14593" y="6302"/>
                    <a:pt x="14643" y="6276"/>
                    <a:pt x="14643" y="6226"/>
                  </a:cubicBezTo>
                  <a:cubicBezTo>
                    <a:pt x="14643" y="6176"/>
                    <a:pt x="14593" y="6125"/>
                    <a:pt x="14542" y="6125"/>
                  </a:cubicBezTo>
                  <a:cubicBezTo>
                    <a:pt x="14260" y="6141"/>
                    <a:pt x="13976" y="6149"/>
                    <a:pt x="13691" y="6149"/>
                  </a:cubicBezTo>
                  <a:cubicBezTo>
                    <a:pt x="9884" y="6149"/>
                    <a:pt x="5881" y="4746"/>
                    <a:pt x="2294" y="2143"/>
                  </a:cubicBezTo>
                  <a:cubicBezTo>
                    <a:pt x="2143" y="2017"/>
                    <a:pt x="1991" y="1916"/>
                    <a:pt x="1815" y="1790"/>
                  </a:cubicBezTo>
                  <a:cubicBezTo>
                    <a:pt x="1462" y="1513"/>
                    <a:pt x="1084" y="1211"/>
                    <a:pt x="756" y="858"/>
                  </a:cubicBezTo>
                  <a:cubicBezTo>
                    <a:pt x="479" y="581"/>
                    <a:pt x="227" y="303"/>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5"/>
            <p:cNvSpPr/>
            <p:nvPr/>
          </p:nvSpPr>
          <p:spPr>
            <a:xfrm>
              <a:off x="236513" y="877854"/>
              <a:ext cx="58597" cy="134280"/>
            </a:xfrm>
            <a:custGeom>
              <a:avLst/>
              <a:gdLst/>
              <a:ahLst/>
              <a:cxnLst/>
              <a:rect l="l" t="t" r="r" b="b"/>
              <a:pathLst>
                <a:path w="2068" h="4739" extrusionOk="0">
                  <a:moveTo>
                    <a:pt x="447" y="1653"/>
                  </a:moveTo>
                  <a:cubicBezTo>
                    <a:pt x="488" y="1653"/>
                    <a:pt x="521" y="1664"/>
                    <a:pt x="555" y="1664"/>
                  </a:cubicBezTo>
                  <a:cubicBezTo>
                    <a:pt x="681" y="1715"/>
                    <a:pt x="782" y="1790"/>
                    <a:pt x="857" y="1866"/>
                  </a:cubicBezTo>
                  <a:cubicBezTo>
                    <a:pt x="757" y="1916"/>
                    <a:pt x="631" y="1967"/>
                    <a:pt x="505" y="1992"/>
                  </a:cubicBezTo>
                  <a:cubicBezTo>
                    <a:pt x="451" y="2013"/>
                    <a:pt x="407" y="2021"/>
                    <a:pt x="370" y="2021"/>
                  </a:cubicBezTo>
                  <a:cubicBezTo>
                    <a:pt x="319" y="2021"/>
                    <a:pt x="282" y="2006"/>
                    <a:pt x="252" y="1992"/>
                  </a:cubicBezTo>
                  <a:cubicBezTo>
                    <a:pt x="202" y="1967"/>
                    <a:pt x="202" y="1891"/>
                    <a:pt x="202" y="1866"/>
                  </a:cubicBezTo>
                  <a:cubicBezTo>
                    <a:pt x="227" y="1765"/>
                    <a:pt x="303" y="1689"/>
                    <a:pt x="379" y="1664"/>
                  </a:cubicBezTo>
                  <a:cubicBezTo>
                    <a:pt x="404" y="1656"/>
                    <a:pt x="426" y="1653"/>
                    <a:pt x="447" y="1653"/>
                  </a:cubicBezTo>
                  <a:close/>
                  <a:moveTo>
                    <a:pt x="1815" y="1"/>
                  </a:moveTo>
                  <a:lnTo>
                    <a:pt x="1815" y="26"/>
                  </a:lnTo>
                  <a:cubicBezTo>
                    <a:pt x="1865" y="202"/>
                    <a:pt x="1891" y="404"/>
                    <a:pt x="1840" y="606"/>
                  </a:cubicBezTo>
                  <a:cubicBezTo>
                    <a:pt x="1765" y="1059"/>
                    <a:pt x="1462" y="1488"/>
                    <a:pt x="1034" y="1765"/>
                  </a:cubicBezTo>
                  <a:lnTo>
                    <a:pt x="1009" y="1765"/>
                  </a:lnTo>
                  <a:cubicBezTo>
                    <a:pt x="841" y="1576"/>
                    <a:pt x="639" y="1475"/>
                    <a:pt x="459" y="1475"/>
                  </a:cubicBezTo>
                  <a:cubicBezTo>
                    <a:pt x="423" y="1475"/>
                    <a:pt x="387" y="1479"/>
                    <a:pt x="353" y="1488"/>
                  </a:cubicBezTo>
                  <a:cubicBezTo>
                    <a:pt x="202" y="1513"/>
                    <a:pt x="51" y="1639"/>
                    <a:pt x="26" y="1815"/>
                  </a:cubicBezTo>
                  <a:cubicBezTo>
                    <a:pt x="0" y="1941"/>
                    <a:pt x="51" y="2067"/>
                    <a:pt x="152" y="2143"/>
                  </a:cubicBezTo>
                  <a:cubicBezTo>
                    <a:pt x="209" y="2189"/>
                    <a:pt x="276" y="2203"/>
                    <a:pt x="342" y="2203"/>
                  </a:cubicBezTo>
                  <a:cubicBezTo>
                    <a:pt x="422" y="2203"/>
                    <a:pt x="500" y="2182"/>
                    <a:pt x="555" y="2168"/>
                  </a:cubicBezTo>
                  <a:cubicBezTo>
                    <a:pt x="706" y="2143"/>
                    <a:pt x="857" y="2067"/>
                    <a:pt x="983" y="1992"/>
                  </a:cubicBezTo>
                  <a:cubicBezTo>
                    <a:pt x="1336" y="2420"/>
                    <a:pt x="1487" y="2975"/>
                    <a:pt x="1412" y="3554"/>
                  </a:cubicBezTo>
                  <a:cubicBezTo>
                    <a:pt x="1387" y="3958"/>
                    <a:pt x="1235" y="4336"/>
                    <a:pt x="1009" y="4688"/>
                  </a:cubicBezTo>
                  <a:cubicBezTo>
                    <a:pt x="1059" y="4714"/>
                    <a:pt x="1135" y="4714"/>
                    <a:pt x="1185" y="4739"/>
                  </a:cubicBezTo>
                  <a:cubicBezTo>
                    <a:pt x="1412" y="4361"/>
                    <a:pt x="1563" y="3983"/>
                    <a:pt x="1588" y="3580"/>
                  </a:cubicBezTo>
                  <a:cubicBezTo>
                    <a:pt x="1664" y="2975"/>
                    <a:pt x="1513" y="2345"/>
                    <a:pt x="1160" y="1916"/>
                  </a:cubicBezTo>
                  <a:cubicBezTo>
                    <a:pt x="1613" y="1614"/>
                    <a:pt x="1941" y="1135"/>
                    <a:pt x="2017" y="631"/>
                  </a:cubicBezTo>
                  <a:cubicBezTo>
                    <a:pt x="2042" y="454"/>
                    <a:pt x="2067" y="278"/>
                    <a:pt x="2042" y="127"/>
                  </a:cubicBezTo>
                  <a:cubicBezTo>
                    <a:pt x="1966" y="76"/>
                    <a:pt x="1891" y="51"/>
                    <a:pt x="1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5"/>
            <p:cNvSpPr/>
            <p:nvPr/>
          </p:nvSpPr>
          <p:spPr>
            <a:xfrm>
              <a:off x="740677" y="1453168"/>
              <a:ext cx="60014" cy="69562"/>
            </a:xfrm>
            <a:custGeom>
              <a:avLst/>
              <a:gdLst/>
              <a:ahLst/>
              <a:cxnLst/>
              <a:rect l="l" t="t" r="r" b="b"/>
              <a:pathLst>
                <a:path w="2118" h="2455" extrusionOk="0">
                  <a:moveTo>
                    <a:pt x="1120" y="0"/>
                  </a:moveTo>
                  <a:cubicBezTo>
                    <a:pt x="1084" y="0"/>
                    <a:pt x="1052" y="24"/>
                    <a:pt x="1034" y="61"/>
                  </a:cubicBezTo>
                  <a:lnTo>
                    <a:pt x="1034" y="86"/>
                  </a:lnTo>
                  <a:cubicBezTo>
                    <a:pt x="1009" y="86"/>
                    <a:pt x="984" y="86"/>
                    <a:pt x="984" y="111"/>
                  </a:cubicBezTo>
                  <a:cubicBezTo>
                    <a:pt x="933" y="136"/>
                    <a:pt x="933" y="212"/>
                    <a:pt x="984" y="262"/>
                  </a:cubicBezTo>
                  <a:cubicBezTo>
                    <a:pt x="1009" y="287"/>
                    <a:pt x="1034" y="313"/>
                    <a:pt x="1084" y="313"/>
                  </a:cubicBezTo>
                  <a:cubicBezTo>
                    <a:pt x="1210" y="388"/>
                    <a:pt x="1286" y="565"/>
                    <a:pt x="1286" y="716"/>
                  </a:cubicBezTo>
                  <a:cubicBezTo>
                    <a:pt x="1311" y="943"/>
                    <a:pt x="1210" y="1170"/>
                    <a:pt x="1009" y="1346"/>
                  </a:cubicBezTo>
                  <a:cubicBezTo>
                    <a:pt x="821" y="1513"/>
                    <a:pt x="564" y="1611"/>
                    <a:pt x="280" y="1611"/>
                  </a:cubicBezTo>
                  <a:cubicBezTo>
                    <a:pt x="222" y="1611"/>
                    <a:pt x="162" y="1607"/>
                    <a:pt x="101" y="1598"/>
                  </a:cubicBezTo>
                  <a:cubicBezTo>
                    <a:pt x="51" y="1598"/>
                    <a:pt x="1" y="1623"/>
                    <a:pt x="1" y="1674"/>
                  </a:cubicBezTo>
                  <a:cubicBezTo>
                    <a:pt x="1" y="1724"/>
                    <a:pt x="26" y="1774"/>
                    <a:pt x="76" y="1774"/>
                  </a:cubicBezTo>
                  <a:cubicBezTo>
                    <a:pt x="152" y="1800"/>
                    <a:pt x="202" y="1800"/>
                    <a:pt x="278" y="1800"/>
                  </a:cubicBezTo>
                  <a:cubicBezTo>
                    <a:pt x="606" y="1800"/>
                    <a:pt x="908" y="1699"/>
                    <a:pt x="1135" y="1497"/>
                  </a:cubicBezTo>
                  <a:cubicBezTo>
                    <a:pt x="1362" y="1270"/>
                    <a:pt x="1488" y="993"/>
                    <a:pt x="1488" y="691"/>
                  </a:cubicBezTo>
                  <a:cubicBezTo>
                    <a:pt x="1488" y="615"/>
                    <a:pt x="1462" y="539"/>
                    <a:pt x="1437" y="464"/>
                  </a:cubicBezTo>
                  <a:lnTo>
                    <a:pt x="1437" y="464"/>
                  </a:lnTo>
                  <a:cubicBezTo>
                    <a:pt x="1714" y="716"/>
                    <a:pt x="1891" y="1069"/>
                    <a:pt x="1916" y="1371"/>
                  </a:cubicBezTo>
                  <a:cubicBezTo>
                    <a:pt x="1941" y="1825"/>
                    <a:pt x="1639" y="2178"/>
                    <a:pt x="1185" y="2253"/>
                  </a:cubicBezTo>
                  <a:cubicBezTo>
                    <a:pt x="1135" y="2278"/>
                    <a:pt x="1110" y="2329"/>
                    <a:pt x="1110" y="2379"/>
                  </a:cubicBezTo>
                  <a:cubicBezTo>
                    <a:pt x="1135" y="2404"/>
                    <a:pt x="1160" y="2455"/>
                    <a:pt x="1210" y="2455"/>
                  </a:cubicBezTo>
                  <a:lnTo>
                    <a:pt x="1236" y="2455"/>
                  </a:lnTo>
                  <a:cubicBezTo>
                    <a:pt x="1765" y="2354"/>
                    <a:pt x="2118" y="1900"/>
                    <a:pt x="2093" y="1371"/>
                  </a:cubicBezTo>
                  <a:cubicBezTo>
                    <a:pt x="2067" y="867"/>
                    <a:pt x="1689" y="313"/>
                    <a:pt x="1160" y="10"/>
                  </a:cubicBezTo>
                  <a:cubicBezTo>
                    <a:pt x="1147" y="3"/>
                    <a:pt x="1133" y="0"/>
                    <a:pt x="1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5"/>
            <p:cNvSpPr/>
            <p:nvPr/>
          </p:nvSpPr>
          <p:spPr>
            <a:xfrm>
              <a:off x="593562" y="1421007"/>
              <a:ext cx="60750" cy="68882"/>
            </a:xfrm>
            <a:custGeom>
              <a:avLst/>
              <a:gdLst/>
              <a:ahLst/>
              <a:cxnLst/>
              <a:rect l="l" t="t" r="r" b="b"/>
              <a:pathLst>
                <a:path w="2144" h="2431" extrusionOk="0">
                  <a:moveTo>
                    <a:pt x="1117" y="1"/>
                  </a:moveTo>
                  <a:cubicBezTo>
                    <a:pt x="1082" y="1"/>
                    <a:pt x="1052" y="18"/>
                    <a:pt x="1034" y="36"/>
                  </a:cubicBezTo>
                  <a:lnTo>
                    <a:pt x="1034" y="61"/>
                  </a:lnTo>
                  <a:cubicBezTo>
                    <a:pt x="1009" y="61"/>
                    <a:pt x="984" y="87"/>
                    <a:pt x="984" y="87"/>
                  </a:cubicBezTo>
                  <a:cubicBezTo>
                    <a:pt x="959" y="137"/>
                    <a:pt x="959" y="187"/>
                    <a:pt x="984" y="238"/>
                  </a:cubicBezTo>
                  <a:cubicBezTo>
                    <a:pt x="1009" y="288"/>
                    <a:pt x="1059" y="288"/>
                    <a:pt x="1085" y="313"/>
                  </a:cubicBezTo>
                  <a:cubicBezTo>
                    <a:pt x="1236" y="364"/>
                    <a:pt x="1311" y="540"/>
                    <a:pt x="1311" y="692"/>
                  </a:cubicBezTo>
                  <a:cubicBezTo>
                    <a:pt x="1311" y="944"/>
                    <a:pt x="1211" y="1170"/>
                    <a:pt x="1009" y="1347"/>
                  </a:cubicBezTo>
                  <a:cubicBezTo>
                    <a:pt x="810" y="1524"/>
                    <a:pt x="534" y="1604"/>
                    <a:pt x="231" y="1604"/>
                  </a:cubicBezTo>
                  <a:cubicBezTo>
                    <a:pt x="188" y="1604"/>
                    <a:pt x="145" y="1602"/>
                    <a:pt x="102" y="1599"/>
                  </a:cubicBezTo>
                  <a:cubicBezTo>
                    <a:pt x="92" y="1594"/>
                    <a:pt x="84" y="1592"/>
                    <a:pt x="76" y="1592"/>
                  </a:cubicBezTo>
                  <a:cubicBezTo>
                    <a:pt x="42" y="1592"/>
                    <a:pt x="21" y="1633"/>
                    <a:pt x="1" y="1674"/>
                  </a:cubicBezTo>
                  <a:cubicBezTo>
                    <a:pt x="1" y="1725"/>
                    <a:pt x="26" y="1775"/>
                    <a:pt x="76" y="1775"/>
                  </a:cubicBezTo>
                  <a:lnTo>
                    <a:pt x="303" y="1775"/>
                  </a:lnTo>
                  <a:cubicBezTo>
                    <a:pt x="606" y="1775"/>
                    <a:pt x="908" y="1674"/>
                    <a:pt x="1135" y="1473"/>
                  </a:cubicBezTo>
                  <a:cubicBezTo>
                    <a:pt x="1387" y="1271"/>
                    <a:pt x="1488" y="994"/>
                    <a:pt x="1488" y="692"/>
                  </a:cubicBezTo>
                  <a:cubicBezTo>
                    <a:pt x="1488" y="616"/>
                    <a:pt x="1463" y="515"/>
                    <a:pt x="1437" y="439"/>
                  </a:cubicBezTo>
                  <a:lnTo>
                    <a:pt x="1437" y="439"/>
                  </a:lnTo>
                  <a:cubicBezTo>
                    <a:pt x="1715" y="717"/>
                    <a:pt x="1916" y="1044"/>
                    <a:pt x="1916" y="1372"/>
                  </a:cubicBezTo>
                  <a:cubicBezTo>
                    <a:pt x="1942" y="1800"/>
                    <a:pt x="1639" y="2153"/>
                    <a:pt x="1211" y="2254"/>
                  </a:cubicBezTo>
                  <a:cubicBezTo>
                    <a:pt x="1160" y="2254"/>
                    <a:pt x="1135" y="2305"/>
                    <a:pt x="1135" y="2355"/>
                  </a:cubicBezTo>
                  <a:cubicBezTo>
                    <a:pt x="1135" y="2405"/>
                    <a:pt x="1185" y="2431"/>
                    <a:pt x="1236" y="2431"/>
                  </a:cubicBezTo>
                  <a:cubicBezTo>
                    <a:pt x="1790" y="2330"/>
                    <a:pt x="2143" y="1901"/>
                    <a:pt x="2118" y="1372"/>
                  </a:cubicBezTo>
                  <a:cubicBezTo>
                    <a:pt x="2093" y="843"/>
                    <a:pt x="1689" y="288"/>
                    <a:pt x="1160" y="11"/>
                  </a:cubicBezTo>
                  <a:cubicBezTo>
                    <a:pt x="1145" y="4"/>
                    <a:pt x="1131" y="1"/>
                    <a:pt x="1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0" name="Google Shape;2500;p35"/>
          <p:cNvGrpSpPr/>
          <p:nvPr/>
        </p:nvGrpSpPr>
        <p:grpSpPr>
          <a:xfrm>
            <a:off x="8219675" y="3873512"/>
            <a:ext cx="422202" cy="403335"/>
            <a:chOff x="769733" y="679996"/>
            <a:chExt cx="2363953" cy="2258315"/>
          </a:xfrm>
        </p:grpSpPr>
        <p:sp>
          <p:nvSpPr>
            <p:cNvPr id="2501" name="Google Shape;2501;p35"/>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5"/>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3" name="Google Shape;2503;p35"/>
          <p:cNvGrpSpPr/>
          <p:nvPr/>
        </p:nvGrpSpPr>
        <p:grpSpPr>
          <a:xfrm>
            <a:off x="713237" y="4848362"/>
            <a:ext cx="422202" cy="403335"/>
            <a:chOff x="769733" y="679996"/>
            <a:chExt cx="2363953" cy="2258315"/>
          </a:xfrm>
        </p:grpSpPr>
        <p:sp>
          <p:nvSpPr>
            <p:cNvPr id="2504" name="Google Shape;2504;p35"/>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5"/>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6" name="Google Shape;2506;p35"/>
          <p:cNvGrpSpPr/>
          <p:nvPr/>
        </p:nvGrpSpPr>
        <p:grpSpPr>
          <a:xfrm>
            <a:off x="6060512" y="4604012"/>
            <a:ext cx="422202" cy="403335"/>
            <a:chOff x="769733" y="679996"/>
            <a:chExt cx="2363953" cy="2258315"/>
          </a:xfrm>
        </p:grpSpPr>
        <p:sp>
          <p:nvSpPr>
            <p:cNvPr id="2507" name="Google Shape;2507;p35"/>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5"/>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9" name="Google Shape;2509;p35"/>
          <p:cNvGrpSpPr/>
          <p:nvPr/>
        </p:nvGrpSpPr>
        <p:grpSpPr>
          <a:xfrm rot="5555013">
            <a:off x="1274687" y="4193193"/>
            <a:ext cx="266183" cy="316220"/>
            <a:chOff x="6138148" y="674910"/>
            <a:chExt cx="413743" cy="491441"/>
          </a:xfrm>
        </p:grpSpPr>
        <p:sp>
          <p:nvSpPr>
            <p:cNvPr id="2510" name="Google Shape;2510;p35"/>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5"/>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5"/>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5"/>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5"/>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5"/>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5"/>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5"/>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8" name="Google Shape;2518;p35"/>
          <p:cNvSpPr/>
          <p:nvPr/>
        </p:nvSpPr>
        <p:spPr>
          <a:xfrm>
            <a:off x="2965324" y="468608"/>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5"/>
          <p:cNvSpPr/>
          <p:nvPr/>
        </p:nvSpPr>
        <p:spPr>
          <a:xfrm>
            <a:off x="1794349" y="4320508"/>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TextBox 49"/>
          <p:cNvSpPr txBox="1"/>
          <p:nvPr/>
        </p:nvSpPr>
        <p:spPr>
          <a:xfrm>
            <a:off x="1437037" y="1020582"/>
            <a:ext cx="6571030" cy="646331"/>
          </a:xfrm>
          <a:prstGeom prst="rect">
            <a:avLst/>
          </a:prstGeom>
          <a:noFill/>
        </p:spPr>
        <p:txBody>
          <a:bodyPr wrap="none" rtlCol="0">
            <a:spAutoFit/>
          </a:bodyPr>
          <a:lstStyle/>
          <a:p>
            <a:r>
              <a:rPr lang="en-US" sz="3600" b="1" smtClean="0">
                <a:solidFill>
                  <a:schemeClr val="bg2">
                    <a:lumMod val="25000"/>
                  </a:schemeClr>
                </a:solidFill>
              </a:rPr>
              <a:t>BÀI 7: HỌ HÀNG, LÀNG XÓM</a:t>
            </a:r>
            <a:endParaRPr lang="en-US" sz="3600" b="1">
              <a:solidFill>
                <a:schemeClr val="bg2">
                  <a:lumMod val="25000"/>
                </a:schemeClr>
              </a:solidFill>
            </a:endParaRPr>
          </a:p>
        </p:txBody>
      </p:sp>
      <p:sp>
        <p:nvSpPr>
          <p:cNvPr id="51" name="Rectangle 50"/>
          <p:cNvSpPr/>
          <p:nvPr/>
        </p:nvSpPr>
        <p:spPr>
          <a:xfrm>
            <a:off x="2453695" y="1658186"/>
            <a:ext cx="4352474" cy="2149306"/>
          </a:xfrm>
          <a:prstGeom prst="rect">
            <a:avLst/>
          </a:prstGeom>
        </p:spPr>
        <p:txBody>
          <a:bodyPr wrap="none">
            <a:spAutoFit/>
          </a:bodyPr>
          <a:lstStyle/>
          <a:p>
            <a:pPr algn="ctr">
              <a:lnSpc>
                <a:spcPct val="150000"/>
              </a:lnSpc>
              <a:spcBef>
                <a:spcPts val="200"/>
              </a:spcBef>
            </a:pPr>
            <a:r>
              <a:rPr lang="vi-VN" sz="4400" b="1" u="sng">
                <a:solidFill>
                  <a:schemeClr val="tx2">
                    <a:lumMod val="25000"/>
                  </a:schemeClr>
                </a:solidFill>
                <a:latin typeface="+mn-lt"/>
                <a:ea typeface="Times New Roman" panose="02020603050405020304" pitchFamily="18" charset="0"/>
                <a:cs typeface="Times New Roman" panose="02020603050405020304" pitchFamily="18" charset="0"/>
              </a:rPr>
              <a:t>ĐỌC 4: </a:t>
            </a:r>
            <a:endParaRPr lang="en-US" sz="4400" b="1" u="sng" smtClean="0">
              <a:solidFill>
                <a:schemeClr val="tx2">
                  <a:lumMod val="25000"/>
                </a:schemeClr>
              </a:solidFill>
              <a:latin typeface="+mn-lt"/>
              <a:ea typeface="Times New Roman" panose="02020603050405020304" pitchFamily="18" charset="0"/>
              <a:cs typeface="Times New Roman" panose="02020603050405020304" pitchFamily="18" charset="0"/>
            </a:endParaRPr>
          </a:p>
          <a:p>
            <a:pPr algn="ctr">
              <a:lnSpc>
                <a:spcPct val="150000"/>
              </a:lnSpc>
              <a:spcBef>
                <a:spcPts val="200"/>
              </a:spcBef>
            </a:pPr>
            <a:r>
              <a:rPr lang="vi-VN" sz="4400" b="1" smtClean="0">
                <a:solidFill>
                  <a:schemeClr val="tx2">
                    <a:lumMod val="25000"/>
                  </a:schemeClr>
                </a:solidFill>
                <a:latin typeface="+mn-lt"/>
                <a:ea typeface="Times New Roman" panose="02020603050405020304" pitchFamily="18" charset="0"/>
                <a:cs typeface="Times New Roman" panose="02020603050405020304" pitchFamily="18" charset="0"/>
              </a:rPr>
              <a:t>ANH </a:t>
            </a:r>
            <a:r>
              <a:rPr lang="vi-VN" sz="4400" b="1">
                <a:solidFill>
                  <a:schemeClr val="tx2">
                    <a:lumMod val="25000"/>
                  </a:schemeClr>
                </a:solidFill>
                <a:latin typeface="+mn-lt"/>
                <a:ea typeface="Times New Roman" panose="02020603050405020304" pitchFamily="18" charset="0"/>
                <a:cs typeface="Times New Roman" panose="02020603050405020304" pitchFamily="18" charset="0"/>
              </a:rPr>
              <a:t>ĐOM ĐÓM</a:t>
            </a:r>
            <a:endParaRPr lang="en-US" sz="4400" b="1">
              <a:solidFill>
                <a:schemeClr val="tx2">
                  <a:lumMod val="25000"/>
                </a:schemeClr>
              </a:solidFill>
              <a:latin typeface="+mn-lt"/>
              <a:ea typeface="DengXian Light"/>
              <a:cs typeface="Times New Roman" panose="02020603050405020304" pitchFamily="18" charset="0"/>
            </a:endParaRPr>
          </a:p>
        </p:txBody>
      </p:sp>
    </p:spTree>
    <p:extLst>
      <p:ext uri="{BB962C8B-B14F-4D97-AF65-F5344CB8AC3E}">
        <p14:creationId xmlns:p14="http://schemas.microsoft.com/office/powerpoint/2010/main" val="184223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71"/>
                                        </p:tgtEl>
                                        <p:attrNameLst>
                                          <p:attrName>style.visibility</p:attrName>
                                        </p:attrNameLst>
                                      </p:cBhvr>
                                      <p:to>
                                        <p:strVal val="visible"/>
                                      </p:to>
                                    </p:set>
                                    <p:animEffect transition="in" filter="fade">
                                      <p:cBhvr>
                                        <p:cTn id="7" dur="500"/>
                                        <p:tgtEl>
                                          <p:spTgt spid="2471"/>
                                        </p:tgtEl>
                                      </p:cBhvr>
                                    </p:animEffect>
                                    <p:anim calcmode="lin" valueType="num">
                                      <p:cBhvr>
                                        <p:cTn id="8" dur="500" fill="hold"/>
                                        <p:tgtEl>
                                          <p:spTgt spid="2471"/>
                                        </p:tgtEl>
                                        <p:attrNameLst>
                                          <p:attrName>ppt_x</p:attrName>
                                        </p:attrNameLst>
                                      </p:cBhvr>
                                      <p:tavLst>
                                        <p:tav tm="0">
                                          <p:val>
                                            <p:strVal val="#ppt_x"/>
                                          </p:val>
                                        </p:tav>
                                        <p:tav tm="100000">
                                          <p:val>
                                            <p:strVal val="#ppt_x"/>
                                          </p:val>
                                        </p:tav>
                                      </p:tavLst>
                                    </p:anim>
                                    <p:anim calcmode="lin" valueType="num">
                                      <p:cBhvr>
                                        <p:cTn id="9" dur="500" fill="hold"/>
                                        <p:tgtEl>
                                          <p:spTgt spid="247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anim calcmode="lin" valueType="num">
                                      <p:cBhvr>
                                        <p:cTn id="13" dur="500" fill="hold"/>
                                        <p:tgtEl>
                                          <p:spTgt spid="51"/>
                                        </p:tgtEl>
                                        <p:attrNameLst>
                                          <p:attrName>ppt_x</p:attrName>
                                        </p:attrNameLst>
                                      </p:cBhvr>
                                      <p:tavLst>
                                        <p:tav tm="0">
                                          <p:val>
                                            <p:strVal val="#ppt_x"/>
                                          </p:val>
                                        </p:tav>
                                        <p:tav tm="100000">
                                          <p:val>
                                            <p:strVal val="#ppt_x"/>
                                          </p:val>
                                        </p:tav>
                                      </p:tavLst>
                                    </p:anim>
                                    <p:anim calcmode="lin" valueType="num">
                                      <p:cBhvr>
                                        <p:cTn id="14" dur="500" fill="hold"/>
                                        <p:tgtEl>
                                          <p:spTgt spid="5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anim calcmode="lin" valueType="num">
                                      <p:cBhvr>
                                        <p:cTn id="18" dur="500" fill="hold"/>
                                        <p:tgtEl>
                                          <p:spTgt spid="50"/>
                                        </p:tgtEl>
                                        <p:attrNameLst>
                                          <p:attrName>ppt_x</p:attrName>
                                        </p:attrNameLst>
                                      </p:cBhvr>
                                      <p:tavLst>
                                        <p:tav tm="0">
                                          <p:val>
                                            <p:strVal val="#ppt_x"/>
                                          </p:val>
                                        </p:tav>
                                        <p:tav tm="100000">
                                          <p:val>
                                            <p:strVal val="#ppt_x"/>
                                          </p:val>
                                        </p:tav>
                                      </p:tavLst>
                                    </p:anim>
                                    <p:anim calcmode="lin" valueType="num">
                                      <p:cBhvr>
                                        <p:cTn id="19"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2536" name="Google Shape;2536;p37"/>
          <p:cNvSpPr txBox="1">
            <a:spLocks noGrp="1"/>
          </p:cNvSpPr>
          <p:nvPr>
            <p:ph type="title" idx="2"/>
          </p:nvPr>
        </p:nvSpPr>
        <p:spPr>
          <a:xfrm>
            <a:off x="1113493" y="1280182"/>
            <a:ext cx="1452300" cy="10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a:latin typeface="+mj-lt"/>
              </a:rPr>
              <a:t>01</a:t>
            </a:r>
            <a:endParaRPr sz="5400" b="1">
              <a:latin typeface="+mj-lt"/>
            </a:endParaRPr>
          </a:p>
        </p:txBody>
      </p:sp>
      <p:sp>
        <p:nvSpPr>
          <p:cNvPr id="2537" name="Google Shape;2537;p37"/>
          <p:cNvSpPr txBox="1">
            <a:spLocks noGrp="1"/>
          </p:cNvSpPr>
          <p:nvPr>
            <p:ph type="title" idx="8"/>
          </p:nvPr>
        </p:nvSpPr>
        <p:spPr>
          <a:xfrm>
            <a:off x="1113493" y="3386529"/>
            <a:ext cx="1452300" cy="10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a:latin typeface="+mj-lt"/>
              </a:rPr>
              <a:t>03</a:t>
            </a:r>
            <a:endParaRPr sz="5400" b="1">
              <a:latin typeface="+mj-lt"/>
            </a:endParaRPr>
          </a:p>
        </p:txBody>
      </p:sp>
      <p:sp>
        <p:nvSpPr>
          <p:cNvPr id="2541" name="Google Shape;2541;p37"/>
          <p:cNvSpPr txBox="1">
            <a:spLocks noGrp="1"/>
          </p:cNvSpPr>
          <p:nvPr>
            <p:ph type="title" idx="5"/>
          </p:nvPr>
        </p:nvSpPr>
        <p:spPr>
          <a:xfrm>
            <a:off x="1113493" y="2305920"/>
            <a:ext cx="1452300" cy="10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a:latin typeface="+mj-lt"/>
              </a:rPr>
              <a:t>02</a:t>
            </a:r>
            <a:endParaRPr sz="5400" b="1">
              <a:latin typeface="+mj-lt"/>
            </a:endParaRPr>
          </a:p>
        </p:txBody>
      </p:sp>
      <p:sp>
        <p:nvSpPr>
          <p:cNvPr id="24" name="Google Shape;1272;p39"/>
          <p:cNvSpPr txBox="1">
            <a:spLocks/>
          </p:cNvSpPr>
          <p:nvPr/>
        </p:nvSpPr>
        <p:spPr>
          <a:xfrm>
            <a:off x="2565793" y="1280182"/>
            <a:ext cx="4578926" cy="36001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spcAft>
                <a:spcPts val="1600"/>
              </a:spcAft>
            </a:pPr>
            <a:r>
              <a:rPr lang="vi-VN" sz="3400" b="1" smtClean="0">
                <a:solidFill>
                  <a:schemeClr val="tx1">
                    <a:lumMod val="10000"/>
                  </a:schemeClr>
                </a:solidFill>
              </a:rPr>
              <a:t>Đ</a:t>
            </a:r>
            <a:r>
              <a:rPr lang="en-US" sz="3400" b="1" smtClean="0">
                <a:solidFill>
                  <a:schemeClr val="tx1">
                    <a:lumMod val="10000"/>
                  </a:schemeClr>
                </a:solidFill>
              </a:rPr>
              <a:t>ỌC THÀNH TIẾNG</a:t>
            </a:r>
            <a:endParaRPr lang="en-US" sz="3400">
              <a:solidFill>
                <a:schemeClr val="tx1">
                  <a:lumMod val="10000"/>
                </a:schemeClr>
              </a:solidFill>
            </a:endParaRPr>
          </a:p>
        </p:txBody>
      </p:sp>
      <p:sp>
        <p:nvSpPr>
          <p:cNvPr id="25" name="Google Shape;1275;p39"/>
          <p:cNvSpPr txBox="1">
            <a:spLocks/>
          </p:cNvSpPr>
          <p:nvPr/>
        </p:nvSpPr>
        <p:spPr>
          <a:xfrm>
            <a:off x="2565793" y="2459670"/>
            <a:ext cx="2740281" cy="376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vi-VN" sz="3400" b="1" smtClean="0">
                <a:solidFill>
                  <a:schemeClr val="tx1">
                    <a:lumMod val="10000"/>
                  </a:schemeClr>
                </a:solidFill>
              </a:rPr>
              <a:t>Đ</a:t>
            </a:r>
            <a:r>
              <a:rPr lang="en-US" sz="3400" b="1" smtClean="0">
                <a:solidFill>
                  <a:schemeClr val="tx1">
                    <a:lumMod val="10000"/>
                  </a:schemeClr>
                </a:solidFill>
              </a:rPr>
              <a:t>ỌC HIỂU</a:t>
            </a:r>
            <a:endParaRPr lang="en-US" sz="3400" b="1">
              <a:solidFill>
                <a:schemeClr val="tx1">
                  <a:lumMod val="10000"/>
                </a:schemeClr>
              </a:solidFill>
            </a:endParaRPr>
          </a:p>
        </p:txBody>
      </p:sp>
      <p:sp>
        <p:nvSpPr>
          <p:cNvPr id="26" name="Google Shape;1278;p39"/>
          <p:cNvSpPr txBox="1">
            <a:spLocks/>
          </p:cNvSpPr>
          <p:nvPr/>
        </p:nvSpPr>
        <p:spPr>
          <a:xfrm>
            <a:off x="2568767" y="3540279"/>
            <a:ext cx="5474614" cy="376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3400" b="1" smtClean="0">
                <a:solidFill>
                  <a:schemeClr val="tx1">
                    <a:lumMod val="10000"/>
                  </a:schemeClr>
                </a:solidFill>
              </a:rPr>
              <a:t>ĐỌC NÂNG CAO</a:t>
            </a:r>
            <a:endParaRPr lang="en-US" sz="3400" b="1">
              <a:solidFill>
                <a:schemeClr val="tx1">
                  <a:lumMod val="10000"/>
                </a:schemeClr>
              </a:solidFill>
            </a:endParaRPr>
          </a:p>
        </p:txBody>
      </p:sp>
      <p:sp>
        <p:nvSpPr>
          <p:cNvPr id="28" name="TextBox 27">
            <a:extLst>
              <a:ext uri="{FF2B5EF4-FFF2-40B4-BE49-F238E27FC236}">
                <a16:creationId xmlns:a16="http://schemas.microsoft.com/office/drawing/2014/main" id="{A8FDA0D0-530F-3550-7419-63096DE51CD0}"/>
              </a:ext>
            </a:extLst>
          </p:cNvPr>
          <p:cNvSpPr txBox="1"/>
          <p:nvPr/>
        </p:nvSpPr>
        <p:spPr>
          <a:xfrm>
            <a:off x="-691148" y="-197988"/>
            <a:ext cx="10132428" cy="1259255"/>
          </a:xfrm>
          <a:prstGeom prst="rect">
            <a:avLst/>
          </a:prstGeom>
        </p:spPr>
        <p:txBody>
          <a:bodyPr wrap="square" lIns="0" tIns="0" rIns="0" bIns="0" rtlCol="0" anchor="t">
            <a:spAutoFit/>
          </a:bodyPr>
          <a:lstStyle/>
          <a:p>
            <a:pPr algn="ctr">
              <a:lnSpc>
                <a:spcPts val="11999"/>
              </a:lnSpc>
            </a:pPr>
            <a:r>
              <a:rPr lang="en-US" sz="3600" b="1" dirty="0">
                <a:solidFill>
                  <a:schemeClr val="tx2">
                    <a:lumMod val="25000"/>
                  </a:schemeClr>
                </a:solidFill>
                <a:latin typeface="Arial" panose="020B0604020202020204" pitchFamily="34" charset="0"/>
                <a:cs typeface="Arial" panose="020B0604020202020204" pitchFamily="34" charset="0"/>
              </a:rPr>
              <a:t>NỘI DUNG BÀI HỌC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36"/>
                                        </p:tgtEl>
                                        <p:attrNameLst>
                                          <p:attrName>style.visibility</p:attrName>
                                        </p:attrNameLst>
                                      </p:cBhvr>
                                      <p:to>
                                        <p:strVal val="visible"/>
                                      </p:to>
                                    </p:set>
                                    <p:animEffect transition="in" filter="fade">
                                      <p:cBhvr>
                                        <p:cTn id="17" dur="500"/>
                                        <p:tgtEl>
                                          <p:spTgt spid="253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541"/>
                                        </p:tgtEl>
                                        <p:attrNameLst>
                                          <p:attrName>style.visibility</p:attrName>
                                        </p:attrNameLst>
                                      </p:cBhvr>
                                      <p:to>
                                        <p:strVal val="visible"/>
                                      </p:to>
                                    </p:set>
                                    <p:animEffect transition="in" filter="fade">
                                      <p:cBhvr>
                                        <p:cTn id="21" dur="500"/>
                                        <p:tgtEl>
                                          <p:spTgt spid="25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537"/>
                                        </p:tgtEl>
                                        <p:attrNameLst>
                                          <p:attrName>style.visibility</p:attrName>
                                        </p:attrNameLst>
                                      </p:cBhvr>
                                      <p:to>
                                        <p:strVal val="visible"/>
                                      </p:to>
                                    </p:set>
                                    <p:animEffect transition="in" filter="fade">
                                      <p:cBhvr>
                                        <p:cTn id="28" dur="500"/>
                                        <p:tgtEl>
                                          <p:spTgt spid="25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6" grpId="0"/>
      <p:bldP spid="2537" grpId="0"/>
      <p:bldP spid="2541" grpId="0"/>
      <p:bldP spid="24" grpId="0"/>
      <p:bldP spid="25" grpId="0"/>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6"/>
        <p:cNvGrpSpPr/>
        <p:nvPr/>
      </p:nvGrpSpPr>
      <p:grpSpPr>
        <a:xfrm>
          <a:off x="0" y="0"/>
          <a:ext cx="0" cy="0"/>
          <a:chOff x="0" y="0"/>
          <a:chExt cx="0" cy="0"/>
        </a:xfrm>
      </p:grpSpPr>
      <p:sp>
        <p:nvSpPr>
          <p:cNvPr id="2577" name="Google Shape;2577;p39"/>
          <p:cNvSpPr txBox="1">
            <a:spLocks noGrp="1"/>
          </p:cNvSpPr>
          <p:nvPr>
            <p:ph type="title"/>
          </p:nvPr>
        </p:nvSpPr>
        <p:spPr>
          <a:xfrm>
            <a:off x="899204" y="2770914"/>
            <a:ext cx="7524125" cy="1143900"/>
          </a:xfrm>
          <a:prstGeom prst="rect">
            <a:avLst/>
          </a:prstGeom>
        </p:spPr>
        <p:txBody>
          <a:bodyPr spcFirstLastPara="1" wrap="square" lIns="91425" tIns="91425" rIns="91425" bIns="91425" anchor="ctr" anchorCtr="0">
            <a:noAutofit/>
          </a:bodyPr>
          <a:lstStyle/>
          <a:p>
            <a:pPr>
              <a:spcAft>
                <a:spcPts val="1600"/>
              </a:spcAft>
            </a:pPr>
            <a:r>
              <a:rPr lang="vi-VN" sz="5400" b="1">
                <a:latin typeface="+mn-lt"/>
              </a:rPr>
              <a:t>Đ</a:t>
            </a:r>
            <a:r>
              <a:rPr lang="en-US" sz="5400" b="1">
                <a:latin typeface="+mn-lt"/>
              </a:rPr>
              <a:t>ỌC </a:t>
            </a:r>
            <a:r>
              <a:rPr lang="en-US" sz="5400" b="1" smtClean="0">
                <a:latin typeface="+mn-lt"/>
              </a:rPr>
              <a:t>THÀNH </a:t>
            </a:r>
            <a:r>
              <a:rPr lang="en-US" sz="5400" b="1">
                <a:latin typeface="+mn-lt"/>
              </a:rPr>
              <a:t>TIẾNG</a:t>
            </a:r>
            <a:endParaRPr lang="en-US" sz="5400">
              <a:latin typeface="+mn-lt"/>
            </a:endParaRPr>
          </a:p>
        </p:txBody>
      </p:sp>
      <p:sp>
        <p:nvSpPr>
          <p:cNvPr id="2578" name="Google Shape;2578;p39"/>
          <p:cNvSpPr txBox="1">
            <a:spLocks noGrp="1"/>
          </p:cNvSpPr>
          <p:nvPr>
            <p:ph type="title" idx="2"/>
          </p:nvPr>
        </p:nvSpPr>
        <p:spPr>
          <a:xfrm>
            <a:off x="1009914" y="1358603"/>
            <a:ext cx="2175900" cy="13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b="1">
                <a:latin typeface="+mj-lt"/>
              </a:rPr>
              <a:t>01</a:t>
            </a:r>
            <a:endParaRPr sz="7200" b="1">
              <a:latin typeface="+mj-lt"/>
            </a:endParaRPr>
          </a:p>
        </p:txBody>
      </p:sp>
      <p:grpSp>
        <p:nvGrpSpPr>
          <p:cNvPr id="2580" name="Google Shape;2580;p39"/>
          <p:cNvGrpSpPr/>
          <p:nvPr/>
        </p:nvGrpSpPr>
        <p:grpSpPr>
          <a:xfrm rot="1129008">
            <a:off x="5517009" y="1494948"/>
            <a:ext cx="1877583" cy="1236487"/>
            <a:chOff x="7381892" y="750601"/>
            <a:chExt cx="1181201" cy="777852"/>
          </a:xfrm>
        </p:grpSpPr>
        <p:sp>
          <p:nvSpPr>
            <p:cNvPr id="2581" name="Google Shape;2581;p39"/>
            <p:cNvSpPr/>
            <p:nvPr/>
          </p:nvSpPr>
          <p:spPr>
            <a:xfrm>
              <a:off x="7450462" y="750601"/>
              <a:ext cx="1112630" cy="756119"/>
            </a:xfrm>
            <a:custGeom>
              <a:avLst/>
              <a:gdLst/>
              <a:ahLst/>
              <a:cxnLst/>
              <a:rect l="l" t="t" r="r" b="b"/>
              <a:pathLst>
                <a:path w="39267" h="26685" extrusionOk="0">
                  <a:moveTo>
                    <a:pt x="22238" y="1"/>
                  </a:moveTo>
                  <a:cubicBezTo>
                    <a:pt x="22201" y="1"/>
                    <a:pt x="22165" y="2"/>
                    <a:pt x="22128" y="6"/>
                  </a:cubicBezTo>
                  <a:cubicBezTo>
                    <a:pt x="21120" y="56"/>
                    <a:pt x="20440" y="963"/>
                    <a:pt x="19860" y="1795"/>
                  </a:cubicBezTo>
                  <a:cubicBezTo>
                    <a:pt x="18146" y="4214"/>
                    <a:pt x="16256" y="6483"/>
                    <a:pt x="14164" y="8600"/>
                  </a:cubicBezTo>
                  <a:cubicBezTo>
                    <a:pt x="12476" y="8297"/>
                    <a:pt x="10762" y="8020"/>
                    <a:pt x="9048" y="7919"/>
                  </a:cubicBezTo>
                  <a:cubicBezTo>
                    <a:pt x="8706" y="7895"/>
                    <a:pt x="8364" y="7881"/>
                    <a:pt x="8024" y="7881"/>
                  </a:cubicBezTo>
                  <a:cubicBezTo>
                    <a:pt x="7311" y="7881"/>
                    <a:pt x="6605" y="7942"/>
                    <a:pt x="5923" y="8096"/>
                  </a:cubicBezTo>
                  <a:cubicBezTo>
                    <a:pt x="3730" y="8600"/>
                    <a:pt x="1840" y="10213"/>
                    <a:pt x="907" y="12254"/>
                  </a:cubicBezTo>
                  <a:cubicBezTo>
                    <a:pt x="0" y="14321"/>
                    <a:pt x="76" y="16765"/>
                    <a:pt x="1059" y="18782"/>
                  </a:cubicBezTo>
                  <a:cubicBezTo>
                    <a:pt x="1537" y="19765"/>
                    <a:pt x="2218" y="20647"/>
                    <a:pt x="2924" y="21453"/>
                  </a:cubicBezTo>
                  <a:cubicBezTo>
                    <a:pt x="3176" y="21756"/>
                    <a:pt x="3453" y="22033"/>
                    <a:pt x="3705" y="22310"/>
                  </a:cubicBezTo>
                  <a:cubicBezTo>
                    <a:pt x="4486" y="23117"/>
                    <a:pt x="5343" y="23847"/>
                    <a:pt x="6276" y="24478"/>
                  </a:cubicBezTo>
                  <a:cubicBezTo>
                    <a:pt x="8554" y="25989"/>
                    <a:pt x="11325" y="26685"/>
                    <a:pt x="14076" y="26685"/>
                  </a:cubicBezTo>
                  <a:cubicBezTo>
                    <a:pt x="14307" y="26685"/>
                    <a:pt x="14538" y="26680"/>
                    <a:pt x="14769" y="26670"/>
                  </a:cubicBezTo>
                  <a:cubicBezTo>
                    <a:pt x="17743" y="26569"/>
                    <a:pt x="20641" y="25662"/>
                    <a:pt x="23313" y="24326"/>
                  </a:cubicBezTo>
                  <a:cubicBezTo>
                    <a:pt x="23489" y="24251"/>
                    <a:pt x="23691" y="24125"/>
                    <a:pt x="23892" y="24024"/>
                  </a:cubicBezTo>
                  <a:cubicBezTo>
                    <a:pt x="25808" y="23016"/>
                    <a:pt x="27622" y="21705"/>
                    <a:pt x="28807" y="19891"/>
                  </a:cubicBezTo>
                  <a:cubicBezTo>
                    <a:pt x="30496" y="17345"/>
                    <a:pt x="30773" y="14119"/>
                    <a:pt x="30420" y="11145"/>
                  </a:cubicBezTo>
                  <a:cubicBezTo>
                    <a:pt x="30395" y="10792"/>
                    <a:pt x="30344" y="10364"/>
                    <a:pt x="30294" y="9961"/>
                  </a:cubicBezTo>
                  <a:cubicBezTo>
                    <a:pt x="31529" y="9709"/>
                    <a:pt x="32789" y="9457"/>
                    <a:pt x="34024" y="9179"/>
                  </a:cubicBezTo>
                  <a:cubicBezTo>
                    <a:pt x="34629" y="9053"/>
                    <a:pt x="35234" y="8902"/>
                    <a:pt x="35839" y="8751"/>
                  </a:cubicBezTo>
                  <a:cubicBezTo>
                    <a:pt x="35889" y="8726"/>
                    <a:pt x="35965" y="8701"/>
                    <a:pt x="36015" y="8675"/>
                  </a:cubicBezTo>
                  <a:cubicBezTo>
                    <a:pt x="37074" y="8373"/>
                    <a:pt x="38056" y="7970"/>
                    <a:pt x="38964" y="7365"/>
                  </a:cubicBezTo>
                  <a:cubicBezTo>
                    <a:pt x="39065" y="7289"/>
                    <a:pt x="39165" y="7214"/>
                    <a:pt x="39216" y="7088"/>
                  </a:cubicBezTo>
                  <a:cubicBezTo>
                    <a:pt x="39266" y="6962"/>
                    <a:pt x="39241" y="6810"/>
                    <a:pt x="39216" y="6684"/>
                  </a:cubicBezTo>
                  <a:lnTo>
                    <a:pt x="39216" y="6659"/>
                  </a:lnTo>
                  <a:cubicBezTo>
                    <a:pt x="38939" y="5626"/>
                    <a:pt x="38510" y="4618"/>
                    <a:pt x="37930" y="3710"/>
                  </a:cubicBezTo>
                  <a:cubicBezTo>
                    <a:pt x="37779" y="3484"/>
                    <a:pt x="37603" y="3257"/>
                    <a:pt x="37376" y="3156"/>
                  </a:cubicBezTo>
                  <a:cubicBezTo>
                    <a:pt x="37260" y="3105"/>
                    <a:pt x="37142" y="3083"/>
                    <a:pt x="37022" y="3083"/>
                  </a:cubicBezTo>
                  <a:cubicBezTo>
                    <a:pt x="36671" y="3083"/>
                    <a:pt x="36309" y="3271"/>
                    <a:pt x="35990" y="3458"/>
                  </a:cubicBezTo>
                  <a:cubicBezTo>
                    <a:pt x="35662" y="3635"/>
                    <a:pt x="35335" y="3836"/>
                    <a:pt x="35007" y="4038"/>
                  </a:cubicBezTo>
                  <a:cubicBezTo>
                    <a:pt x="34931" y="4088"/>
                    <a:pt x="34856" y="4114"/>
                    <a:pt x="34805" y="4164"/>
                  </a:cubicBezTo>
                  <a:cubicBezTo>
                    <a:pt x="32915" y="5298"/>
                    <a:pt x="31050" y="6458"/>
                    <a:pt x="29210" y="7642"/>
                  </a:cubicBezTo>
                  <a:cubicBezTo>
                    <a:pt x="28505" y="8096"/>
                    <a:pt x="27774" y="8373"/>
                    <a:pt x="27043" y="8701"/>
                  </a:cubicBezTo>
                  <a:lnTo>
                    <a:pt x="27018" y="8701"/>
                  </a:lnTo>
                  <a:cubicBezTo>
                    <a:pt x="27018" y="8625"/>
                    <a:pt x="27043" y="8549"/>
                    <a:pt x="27043" y="8474"/>
                  </a:cubicBezTo>
                  <a:cubicBezTo>
                    <a:pt x="27043" y="8348"/>
                    <a:pt x="27043" y="8247"/>
                    <a:pt x="27043" y="8121"/>
                  </a:cubicBezTo>
                  <a:cubicBezTo>
                    <a:pt x="27068" y="7667"/>
                    <a:pt x="27043" y="7239"/>
                    <a:pt x="26992" y="6810"/>
                  </a:cubicBezTo>
                  <a:cubicBezTo>
                    <a:pt x="26967" y="6735"/>
                    <a:pt x="26967" y="6634"/>
                    <a:pt x="26942" y="6558"/>
                  </a:cubicBezTo>
                  <a:cubicBezTo>
                    <a:pt x="26917" y="6382"/>
                    <a:pt x="26892" y="6206"/>
                    <a:pt x="26841" y="6029"/>
                  </a:cubicBezTo>
                  <a:cubicBezTo>
                    <a:pt x="26589" y="4895"/>
                    <a:pt x="26135" y="3811"/>
                    <a:pt x="25505" y="2828"/>
                  </a:cubicBezTo>
                  <a:cubicBezTo>
                    <a:pt x="25455" y="2778"/>
                    <a:pt x="25430" y="2702"/>
                    <a:pt x="25379" y="2652"/>
                  </a:cubicBezTo>
                  <a:cubicBezTo>
                    <a:pt x="25027" y="2123"/>
                    <a:pt x="24623" y="1619"/>
                    <a:pt x="24195" y="1140"/>
                  </a:cubicBezTo>
                  <a:cubicBezTo>
                    <a:pt x="23867" y="787"/>
                    <a:pt x="23514" y="459"/>
                    <a:pt x="23111" y="232"/>
                  </a:cubicBezTo>
                  <a:cubicBezTo>
                    <a:pt x="23036" y="207"/>
                    <a:pt x="22985" y="182"/>
                    <a:pt x="22935" y="157"/>
                  </a:cubicBezTo>
                  <a:cubicBezTo>
                    <a:pt x="22716" y="69"/>
                    <a:pt x="22478" y="1"/>
                    <a:pt x="22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9"/>
            <p:cNvSpPr/>
            <p:nvPr/>
          </p:nvSpPr>
          <p:spPr>
            <a:xfrm>
              <a:off x="7555415" y="1313589"/>
              <a:ext cx="572055" cy="193131"/>
            </a:xfrm>
            <a:custGeom>
              <a:avLst/>
              <a:gdLst/>
              <a:ahLst/>
              <a:cxnLst/>
              <a:rect l="l" t="t" r="r" b="b"/>
              <a:pathLst>
                <a:path w="20189" h="6816" extrusionOk="0">
                  <a:moveTo>
                    <a:pt x="9767" y="0"/>
                  </a:moveTo>
                  <a:cubicBezTo>
                    <a:pt x="7396" y="0"/>
                    <a:pt x="5038" y="775"/>
                    <a:pt x="3504" y="2517"/>
                  </a:cubicBezTo>
                  <a:cubicBezTo>
                    <a:pt x="2902" y="2307"/>
                    <a:pt x="2323" y="2221"/>
                    <a:pt x="1733" y="2221"/>
                  </a:cubicBezTo>
                  <a:cubicBezTo>
                    <a:pt x="1261" y="2221"/>
                    <a:pt x="782" y="2276"/>
                    <a:pt x="278" y="2365"/>
                  </a:cubicBezTo>
                  <a:cubicBezTo>
                    <a:pt x="203" y="2391"/>
                    <a:pt x="102" y="2416"/>
                    <a:pt x="1" y="2441"/>
                  </a:cubicBezTo>
                  <a:cubicBezTo>
                    <a:pt x="782" y="3248"/>
                    <a:pt x="1639" y="3978"/>
                    <a:pt x="2572" y="4583"/>
                  </a:cubicBezTo>
                  <a:cubicBezTo>
                    <a:pt x="4855" y="6098"/>
                    <a:pt x="7634" y="6815"/>
                    <a:pt x="10391" y="6815"/>
                  </a:cubicBezTo>
                  <a:cubicBezTo>
                    <a:pt x="10616" y="6815"/>
                    <a:pt x="10841" y="6811"/>
                    <a:pt x="11065" y="6801"/>
                  </a:cubicBezTo>
                  <a:cubicBezTo>
                    <a:pt x="14039" y="6675"/>
                    <a:pt x="16937" y="5793"/>
                    <a:pt x="19584" y="4457"/>
                  </a:cubicBezTo>
                  <a:cubicBezTo>
                    <a:pt x="19785" y="4357"/>
                    <a:pt x="19987" y="4256"/>
                    <a:pt x="20188" y="4155"/>
                  </a:cubicBezTo>
                  <a:cubicBezTo>
                    <a:pt x="17643" y="2517"/>
                    <a:pt x="15022" y="904"/>
                    <a:pt x="12098" y="248"/>
                  </a:cubicBezTo>
                  <a:cubicBezTo>
                    <a:pt x="11339" y="85"/>
                    <a:pt x="10552" y="0"/>
                    <a:pt x="9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9"/>
            <p:cNvSpPr/>
            <p:nvPr/>
          </p:nvSpPr>
          <p:spPr>
            <a:xfrm>
              <a:off x="7381892" y="1237765"/>
              <a:ext cx="134280" cy="77156"/>
            </a:xfrm>
            <a:custGeom>
              <a:avLst/>
              <a:gdLst/>
              <a:ahLst/>
              <a:cxnLst/>
              <a:rect l="l" t="t" r="r" b="b"/>
              <a:pathLst>
                <a:path w="4739" h="2723" extrusionOk="0">
                  <a:moveTo>
                    <a:pt x="2874" y="1"/>
                  </a:moveTo>
                  <a:lnTo>
                    <a:pt x="1" y="1916"/>
                  </a:lnTo>
                  <a:lnTo>
                    <a:pt x="4235" y="2723"/>
                  </a:lnTo>
                  <a:cubicBezTo>
                    <a:pt x="4411" y="2420"/>
                    <a:pt x="4588" y="2118"/>
                    <a:pt x="4663" y="1790"/>
                  </a:cubicBezTo>
                  <a:cubicBezTo>
                    <a:pt x="4739" y="1463"/>
                    <a:pt x="4688" y="1085"/>
                    <a:pt x="4487" y="807"/>
                  </a:cubicBezTo>
                  <a:cubicBezTo>
                    <a:pt x="4361" y="681"/>
                    <a:pt x="4210" y="581"/>
                    <a:pt x="4058" y="480"/>
                  </a:cubicBezTo>
                  <a:cubicBezTo>
                    <a:pt x="3705" y="253"/>
                    <a:pt x="3302" y="1"/>
                    <a:pt x="28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9"/>
            <p:cNvSpPr/>
            <p:nvPr/>
          </p:nvSpPr>
          <p:spPr>
            <a:xfrm>
              <a:off x="7562556" y="1162167"/>
              <a:ext cx="52165" cy="46639"/>
            </a:xfrm>
            <a:custGeom>
              <a:avLst/>
              <a:gdLst/>
              <a:ahLst/>
              <a:cxnLst/>
              <a:rect l="l" t="t" r="r" b="b"/>
              <a:pathLst>
                <a:path w="1841" h="1646" extrusionOk="0">
                  <a:moveTo>
                    <a:pt x="927" y="1"/>
                  </a:moveTo>
                  <a:cubicBezTo>
                    <a:pt x="838" y="1"/>
                    <a:pt x="746" y="16"/>
                    <a:pt x="656" y="48"/>
                  </a:cubicBezTo>
                  <a:cubicBezTo>
                    <a:pt x="228" y="199"/>
                    <a:pt x="1" y="678"/>
                    <a:pt x="152" y="1106"/>
                  </a:cubicBezTo>
                  <a:cubicBezTo>
                    <a:pt x="268" y="1435"/>
                    <a:pt x="578" y="1645"/>
                    <a:pt x="909" y="1645"/>
                  </a:cubicBezTo>
                  <a:cubicBezTo>
                    <a:pt x="1009" y="1645"/>
                    <a:pt x="1111" y="1626"/>
                    <a:pt x="1211" y="1585"/>
                  </a:cubicBezTo>
                  <a:cubicBezTo>
                    <a:pt x="1639" y="1434"/>
                    <a:pt x="1841" y="980"/>
                    <a:pt x="1690" y="552"/>
                  </a:cubicBezTo>
                  <a:cubicBezTo>
                    <a:pt x="1570" y="214"/>
                    <a:pt x="1262" y="1"/>
                    <a:pt x="927"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9"/>
            <p:cNvSpPr/>
            <p:nvPr/>
          </p:nvSpPr>
          <p:spPr>
            <a:xfrm>
              <a:off x="7786799" y="988077"/>
              <a:ext cx="71433" cy="64065"/>
            </a:xfrm>
            <a:custGeom>
              <a:avLst/>
              <a:gdLst/>
              <a:ahLst/>
              <a:cxnLst/>
              <a:rect l="l" t="t" r="r" b="b"/>
              <a:pathLst>
                <a:path w="2521" h="2261" extrusionOk="0">
                  <a:moveTo>
                    <a:pt x="2410" y="1"/>
                  </a:moveTo>
                  <a:cubicBezTo>
                    <a:pt x="2383" y="1"/>
                    <a:pt x="2359" y="13"/>
                    <a:pt x="2345" y="42"/>
                  </a:cubicBezTo>
                  <a:cubicBezTo>
                    <a:pt x="2067" y="345"/>
                    <a:pt x="1815" y="672"/>
                    <a:pt x="1513" y="975"/>
                  </a:cubicBezTo>
                  <a:cubicBezTo>
                    <a:pt x="1286" y="1151"/>
                    <a:pt x="1059" y="1328"/>
                    <a:pt x="832" y="1504"/>
                  </a:cubicBezTo>
                  <a:lnTo>
                    <a:pt x="51" y="2084"/>
                  </a:lnTo>
                  <a:cubicBezTo>
                    <a:pt x="1" y="2134"/>
                    <a:pt x="1" y="2185"/>
                    <a:pt x="26" y="2210"/>
                  </a:cubicBezTo>
                  <a:cubicBezTo>
                    <a:pt x="51" y="2235"/>
                    <a:pt x="76" y="2260"/>
                    <a:pt x="101" y="2260"/>
                  </a:cubicBezTo>
                  <a:cubicBezTo>
                    <a:pt x="127" y="2260"/>
                    <a:pt x="152" y="2260"/>
                    <a:pt x="152" y="2235"/>
                  </a:cubicBezTo>
                  <a:lnTo>
                    <a:pt x="933" y="1655"/>
                  </a:lnTo>
                  <a:cubicBezTo>
                    <a:pt x="1185" y="1479"/>
                    <a:pt x="1412" y="1302"/>
                    <a:pt x="1639" y="1101"/>
                  </a:cubicBezTo>
                  <a:cubicBezTo>
                    <a:pt x="1941" y="824"/>
                    <a:pt x="2219" y="471"/>
                    <a:pt x="2471" y="168"/>
                  </a:cubicBezTo>
                  <a:cubicBezTo>
                    <a:pt x="2521" y="118"/>
                    <a:pt x="2496" y="68"/>
                    <a:pt x="2471" y="17"/>
                  </a:cubicBezTo>
                  <a:cubicBezTo>
                    <a:pt x="2450" y="7"/>
                    <a:pt x="2429" y="1"/>
                    <a:pt x="2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9"/>
            <p:cNvSpPr/>
            <p:nvPr/>
          </p:nvSpPr>
          <p:spPr>
            <a:xfrm>
              <a:off x="7810374" y="980681"/>
              <a:ext cx="407061" cy="218860"/>
            </a:xfrm>
            <a:custGeom>
              <a:avLst/>
              <a:gdLst/>
              <a:ahLst/>
              <a:cxnLst/>
              <a:rect l="l" t="t" r="r" b="b"/>
              <a:pathLst>
                <a:path w="14366" h="7724" extrusionOk="0">
                  <a:moveTo>
                    <a:pt x="14341" y="1"/>
                  </a:moveTo>
                  <a:cubicBezTo>
                    <a:pt x="14139" y="303"/>
                    <a:pt x="13912" y="606"/>
                    <a:pt x="13660" y="883"/>
                  </a:cubicBezTo>
                  <a:cubicBezTo>
                    <a:pt x="13307" y="1236"/>
                    <a:pt x="12955" y="1563"/>
                    <a:pt x="12627" y="1841"/>
                  </a:cubicBezTo>
                  <a:cubicBezTo>
                    <a:pt x="12451" y="1992"/>
                    <a:pt x="12299" y="2093"/>
                    <a:pt x="12173" y="2219"/>
                  </a:cubicBezTo>
                  <a:cubicBezTo>
                    <a:pt x="8447" y="5144"/>
                    <a:pt x="4201" y="6730"/>
                    <a:pt x="171" y="6730"/>
                  </a:cubicBezTo>
                  <a:cubicBezTo>
                    <a:pt x="139" y="6730"/>
                    <a:pt x="108" y="6730"/>
                    <a:pt x="76" y="6730"/>
                  </a:cubicBezTo>
                  <a:cubicBezTo>
                    <a:pt x="26" y="6730"/>
                    <a:pt x="0" y="6755"/>
                    <a:pt x="0" y="6806"/>
                  </a:cubicBezTo>
                  <a:cubicBezTo>
                    <a:pt x="0" y="6856"/>
                    <a:pt x="26" y="6906"/>
                    <a:pt x="76" y="6906"/>
                  </a:cubicBezTo>
                  <a:cubicBezTo>
                    <a:pt x="138" y="6907"/>
                    <a:pt x="201" y="6908"/>
                    <a:pt x="263" y="6908"/>
                  </a:cubicBezTo>
                  <a:cubicBezTo>
                    <a:pt x="2195" y="6908"/>
                    <a:pt x="4172" y="6531"/>
                    <a:pt x="6125" y="5823"/>
                  </a:cubicBezTo>
                  <a:cubicBezTo>
                    <a:pt x="8242" y="5067"/>
                    <a:pt x="10334" y="3882"/>
                    <a:pt x="12274" y="2370"/>
                  </a:cubicBezTo>
                  <a:cubicBezTo>
                    <a:pt x="12400" y="2269"/>
                    <a:pt x="12501" y="2168"/>
                    <a:pt x="12627" y="2068"/>
                  </a:cubicBezTo>
                  <a:cubicBezTo>
                    <a:pt x="13106" y="1664"/>
                    <a:pt x="13610" y="1211"/>
                    <a:pt x="14038" y="681"/>
                  </a:cubicBezTo>
                  <a:lnTo>
                    <a:pt x="14139" y="581"/>
                  </a:lnTo>
                  <a:lnTo>
                    <a:pt x="14139" y="581"/>
                  </a:lnTo>
                  <a:cubicBezTo>
                    <a:pt x="13887" y="1916"/>
                    <a:pt x="12980" y="3227"/>
                    <a:pt x="11367" y="4411"/>
                  </a:cubicBezTo>
                  <a:cubicBezTo>
                    <a:pt x="8713" y="6444"/>
                    <a:pt x="5423" y="7546"/>
                    <a:pt x="2080" y="7546"/>
                  </a:cubicBezTo>
                  <a:cubicBezTo>
                    <a:pt x="1899" y="7546"/>
                    <a:pt x="1719" y="7543"/>
                    <a:pt x="1538" y="7537"/>
                  </a:cubicBezTo>
                  <a:cubicBezTo>
                    <a:pt x="1487" y="7537"/>
                    <a:pt x="1437" y="7562"/>
                    <a:pt x="1437" y="7612"/>
                  </a:cubicBezTo>
                  <a:cubicBezTo>
                    <a:pt x="1437" y="7663"/>
                    <a:pt x="1462" y="7713"/>
                    <a:pt x="1513" y="7713"/>
                  </a:cubicBezTo>
                  <a:cubicBezTo>
                    <a:pt x="1703" y="7720"/>
                    <a:pt x="1893" y="7724"/>
                    <a:pt x="2082" y="7724"/>
                  </a:cubicBezTo>
                  <a:cubicBezTo>
                    <a:pt x="3903" y="7724"/>
                    <a:pt x="5696" y="7397"/>
                    <a:pt x="7385" y="6780"/>
                  </a:cubicBezTo>
                  <a:cubicBezTo>
                    <a:pt x="8847" y="6251"/>
                    <a:pt x="10233" y="5520"/>
                    <a:pt x="11493" y="4563"/>
                  </a:cubicBezTo>
                  <a:cubicBezTo>
                    <a:pt x="13207" y="3277"/>
                    <a:pt x="14164" y="1891"/>
                    <a:pt x="14366" y="429"/>
                  </a:cubicBezTo>
                  <a:cubicBezTo>
                    <a:pt x="14366" y="395"/>
                    <a:pt x="14354" y="373"/>
                    <a:pt x="14339" y="354"/>
                  </a:cubicBezTo>
                  <a:lnTo>
                    <a:pt x="14341" y="354"/>
                  </a:lnTo>
                  <a:cubicBezTo>
                    <a:pt x="14341" y="354"/>
                    <a:pt x="14341" y="354"/>
                    <a:pt x="14341" y="329"/>
                  </a:cubicBezTo>
                  <a:cubicBezTo>
                    <a:pt x="14341" y="228"/>
                    <a:pt x="14341" y="102"/>
                    <a:pt x="14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9"/>
            <p:cNvSpPr/>
            <p:nvPr/>
          </p:nvSpPr>
          <p:spPr>
            <a:xfrm>
              <a:off x="7777533" y="755022"/>
              <a:ext cx="327071" cy="327411"/>
            </a:xfrm>
            <a:custGeom>
              <a:avLst/>
              <a:gdLst/>
              <a:ahLst/>
              <a:cxnLst/>
              <a:rect l="l" t="t" r="r" b="b"/>
              <a:pathLst>
                <a:path w="11543" h="11555" extrusionOk="0">
                  <a:moveTo>
                    <a:pt x="11392" y="1"/>
                  </a:moveTo>
                  <a:cubicBezTo>
                    <a:pt x="11215" y="681"/>
                    <a:pt x="10913" y="1387"/>
                    <a:pt x="10484" y="2118"/>
                  </a:cubicBezTo>
                  <a:cubicBezTo>
                    <a:pt x="9451" y="3806"/>
                    <a:pt x="8267" y="5243"/>
                    <a:pt x="6931" y="6377"/>
                  </a:cubicBezTo>
                  <a:cubicBezTo>
                    <a:pt x="4915" y="8091"/>
                    <a:pt x="2949" y="9527"/>
                    <a:pt x="50" y="11392"/>
                  </a:cubicBezTo>
                  <a:cubicBezTo>
                    <a:pt x="25" y="11418"/>
                    <a:pt x="0" y="11468"/>
                    <a:pt x="25" y="11519"/>
                  </a:cubicBezTo>
                  <a:cubicBezTo>
                    <a:pt x="43" y="11536"/>
                    <a:pt x="73" y="11554"/>
                    <a:pt x="99" y="11554"/>
                  </a:cubicBezTo>
                  <a:cubicBezTo>
                    <a:pt x="109" y="11554"/>
                    <a:pt x="119" y="11551"/>
                    <a:pt x="126" y="11544"/>
                  </a:cubicBezTo>
                  <a:lnTo>
                    <a:pt x="151" y="11544"/>
                  </a:lnTo>
                  <a:cubicBezTo>
                    <a:pt x="3050" y="9679"/>
                    <a:pt x="5041" y="8242"/>
                    <a:pt x="7032" y="6528"/>
                  </a:cubicBezTo>
                  <a:cubicBezTo>
                    <a:pt x="8393" y="5369"/>
                    <a:pt x="9602" y="3907"/>
                    <a:pt x="10636" y="2193"/>
                  </a:cubicBezTo>
                  <a:cubicBezTo>
                    <a:pt x="11089" y="1488"/>
                    <a:pt x="11392" y="782"/>
                    <a:pt x="11543" y="76"/>
                  </a:cubicBezTo>
                  <a:cubicBezTo>
                    <a:pt x="11493" y="51"/>
                    <a:pt x="11442" y="26"/>
                    <a:pt x="1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9"/>
            <p:cNvSpPr/>
            <p:nvPr/>
          </p:nvSpPr>
          <p:spPr>
            <a:xfrm>
              <a:off x="7789661" y="825717"/>
              <a:ext cx="383514" cy="286694"/>
            </a:xfrm>
            <a:custGeom>
              <a:avLst/>
              <a:gdLst/>
              <a:ahLst/>
              <a:cxnLst/>
              <a:rect l="l" t="t" r="r" b="b"/>
              <a:pathLst>
                <a:path w="13535" h="10118" extrusionOk="0">
                  <a:moveTo>
                    <a:pt x="13408" y="1"/>
                  </a:moveTo>
                  <a:cubicBezTo>
                    <a:pt x="12778" y="1211"/>
                    <a:pt x="11896" y="2219"/>
                    <a:pt x="11191" y="2950"/>
                  </a:cubicBezTo>
                  <a:cubicBezTo>
                    <a:pt x="7662" y="6629"/>
                    <a:pt x="4335" y="8721"/>
                    <a:pt x="76" y="9931"/>
                  </a:cubicBezTo>
                  <a:cubicBezTo>
                    <a:pt x="26" y="9956"/>
                    <a:pt x="0" y="10006"/>
                    <a:pt x="26" y="10057"/>
                  </a:cubicBezTo>
                  <a:cubicBezTo>
                    <a:pt x="26" y="10094"/>
                    <a:pt x="53" y="10117"/>
                    <a:pt x="87" y="10117"/>
                  </a:cubicBezTo>
                  <a:cubicBezTo>
                    <a:pt x="99" y="10117"/>
                    <a:pt x="113" y="10114"/>
                    <a:pt x="126" y="10107"/>
                  </a:cubicBezTo>
                  <a:cubicBezTo>
                    <a:pt x="681" y="9956"/>
                    <a:pt x="1235" y="9780"/>
                    <a:pt x="1765" y="9603"/>
                  </a:cubicBezTo>
                  <a:cubicBezTo>
                    <a:pt x="5293" y="8318"/>
                    <a:pt x="8217" y="6302"/>
                    <a:pt x="11317" y="3076"/>
                  </a:cubicBezTo>
                  <a:cubicBezTo>
                    <a:pt x="12022" y="2345"/>
                    <a:pt x="12904" y="1362"/>
                    <a:pt x="13534" y="177"/>
                  </a:cubicBezTo>
                  <a:cubicBezTo>
                    <a:pt x="13484" y="102"/>
                    <a:pt x="13459" y="51"/>
                    <a:pt x="13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9"/>
            <p:cNvSpPr/>
            <p:nvPr/>
          </p:nvSpPr>
          <p:spPr>
            <a:xfrm>
              <a:off x="7803233" y="936422"/>
              <a:ext cx="411368" cy="205882"/>
            </a:xfrm>
            <a:custGeom>
              <a:avLst/>
              <a:gdLst/>
              <a:ahLst/>
              <a:cxnLst/>
              <a:rect l="l" t="t" r="r" b="b"/>
              <a:pathLst>
                <a:path w="14518" h="7266" extrusionOk="0">
                  <a:moveTo>
                    <a:pt x="14492" y="0"/>
                  </a:moveTo>
                  <a:cubicBezTo>
                    <a:pt x="14114" y="404"/>
                    <a:pt x="13685" y="756"/>
                    <a:pt x="13257" y="1084"/>
                  </a:cubicBezTo>
                  <a:cubicBezTo>
                    <a:pt x="9401" y="4058"/>
                    <a:pt x="4839" y="6125"/>
                    <a:pt x="76" y="7082"/>
                  </a:cubicBezTo>
                  <a:cubicBezTo>
                    <a:pt x="26" y="7082"/>
                    <a:pt x="0" y="7133"/>
                    <a:pt x="0" y="7183"/>
                  </a:cubicBezTo>
                  <a:cubicBezTo>
                    <a:pt x="21" y="7224"/>
                    <a:pt x="58" y="7265"/>
                    <a:pt x="99" y="7265"/>
                  </a:cubicBezTo>
                  <a:cubicBezTo>
                    <a:pt x="108" y="7265"/>
                    <a:pt x="117" y="7263"/>
                    <a:pt x="126" y="7259"/>
                  </a:cubicBezTo>
                  <a:cubicBezTo>
                    <a:pt x="1664" y="6956"/>
                    <a:pt x="3201" y="6528"/>
                    <a:pt x="4688" y="5973"/>
                  </a:cubicBezTo>
                  <a:cubicBezTo>
                    <a:pt x="7813" y="4864"/>
                    <a:pt x="10762" y="3252"/>
                    <a:pt x="13383" y="1235"/>
                  </a:cubicBezTo>
                  <a:cubicBezTo>
                    <a:pt x="13786" y="933"/>
                    <a:pt x="14164" y="605"/>
                    <a:pt x="14517" y="227"/>
                  </a:cubicBezTo>
                  <a:cubicBezTo>
                    <a:pt x="14517" y="152"/>
                    <a:pt x="14492" y="76"/>
                    <a:pt x="14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9"/>
            <p:cNvSpPr/>
            <p:nvPr/>
          </p:nvSpPr>
          <p:spPr>
            <a:xfrm>
              <a:off x="8435954" y="865018"/>
              <a:ext cx="60722" cy="132834"/>
            </a:xfrm>
            <a:custGeom>
              <a:avLst/>
              <a:gdLst/>
              <a:ahLst/>
              <a:cxnLst/>
              <a:rect l="l" t="t" r="r" b="b"/>
              <a:pathLst>
                <a:path w="2143" h="4688" extrusionOk="0">
                  <a:moveTo>
                    <a:pt x="1690" y="1577"/>
                  </a:moveTo>
                  <a:cubicBezTo>
                    <a:pt x="1707" y="1577"/>
                    <a:pt x="1724" y="1580"/>
                    <a:pt x="1739" y="1588"/>
                  </a:cubicBezTo>
                  <a:cubicBezTo>
                    <a:pt x="1815" y="1588"/>
                    <a:pt x="1890" y="1689"/>
                    <a:pt x="1915" y="1764"/>
                  </a:cubicBezTo>
                  <a:cubicBezTo>
                    <a:pt x="1915" y="1789"/>
                    <a:pt x="1941" y="1865"/>
                    <a:pt x="1890" y="1890"/>
                  </a:cubicBezTo>
                  <a:lnTo>
                    <a:pt x="1890" y="1915"/>
                  </a:lnTo>
                  <a:cubicBezTo>
                    <a:pt x="1865" y="1928"/>
                    <a:pt x="1827" y="1934"/>
                    <a:pt x="1780" y="1934"/>
                  </a:cubicBezTo>
                  <a:cubicBezTo>
                    <a:pt x="1733" y="1934"/>
                    <a:pt x="1676" y="1928"/>
                    <a:pt x="1613" y="1915"/>
                  </a:cubicBezTo>
                  <a:cubicBezTo>
                    <a:pt x="1512" y="1890"/>
                    <a:pt x="1386" y="1865"/>
                    <a:pt x="1260" y="1815"/>
                  </a:cubicBezTo>
                  <a:cubicBezTo>
                    <a:pt x="1336" y="1739"/>
                    <a:pt x="1437" y="1638"/>
                    <a:pt x="1563" y="1613"/>
                  </a:cubicBezTo>
                  <a:cubicBezTo>
                    <a:pt x="1598" y="1595"/>
                    <a:pt x="1647" y="1577"/>
                    <a:pt x="1690" y="1577"/>
                  </a:cubicBezTo>
                  <a:close/>
                  <a:moveTo>
                    <a:pt x="227" y="0"/>
                  </a:moveTo>
                  <a:lnTo>
                    <a:pt x="227" y="0"/>
                  </a:lnTo>
                  <a:cubicBezTo>
                    <a:pt x="151" y="25"/>
                    <a:pt x="101" y="76"/>
                    <a:pt x="25" y="126"/>
                  </a:cubicBezTo>
                  <a:cubicBezTo>
                    <a:pt x="0" y="277"/>
                    <a:pt x="25" y="454"/>
                    <a:pt x="50" y="630"/>
                  </a:cubicBezTo>
                  <a:cubicBezTo>
                    <a:pt x="151" y="1134"/>
                    <a:pt x="504" y="1588"/>
                    <a:pt x="983" y="1865"/>
                  </a:cubicBezTo>
                  <a:cubicBezTo>
                    <a:pt x="655" y="2319"/>
                    <a:pt x="504" y="2949"/>
                    <a:pt x="605" y="3554"/>
                  </a:cubicBezTo>
                  <a:cubicBezTo>
                    <a:pt x="655" y="3957"/>
                    <a:pt x="832" y="4335"/>
                    <a:pt x="1059" y="4688"/>
                  </a:cubicBezTo>
                  <a:cubicBezTo>
                    <a:pt x="1109" y="4688"/>
                    <a:pt x="1185" y="4663"/>
                    <a:pt x="1260" y="4637"/>
                  </a:cubicBezTo>
                  <a:cubicBezTo>
                    <a:pt x="1008" y="4285"/>
                    <a:pt x="857" y="3906"/>
                    <a:pt x="781" y="3528"/>
                  </a:cubicBezTo>
                  <a:cubicBezTo>
                    <a:pt x="706" y="2949"/>
                    <a:pt x="832" y="2369"/>
                    <a:pt x="1159" y="1966"/>
                  </a:cubicBezTo>
                  <a:cubicBezTo>
                    <a:pt x="1285" y="2016"/>
                    <a:pt x="1437" y="2067"/>
                    <a:pt x="1588" y="2117"/>
                  </a:cubicBezTo>
                  <a:cubicBezTo>
                    <a:pt x="1634" y="2126"/>
                    <a:pt x="1683" y="2132"/>
                    <a:pt x="1734" y="2132"/>
                  </a:cubicBezTo>
                  <a:cubicBezTo>
                    <a:pt x="1821" y="2132"/>
                    <a:pt x="1911" y="2115"/>
                    <a:pt x="1991" y="2067"/>
                  </a:cubicBezTo>
                  <a:cubicBezTo>
                    <a:pt x="2092" y="1991"/>
                    <a:pt x="2142" y="1865"/>
                    <a:pt x="2092" y="1739"/>
                  </a:cubicBezTo>
                  <a:lnTo>
                    <a:pt x="2092" y="1714"/>
                  </a:lnTo>
                  <a:cubicBezTo>
                    <a:pt x="2067" y="1563"/>
                    <a:pt x="1915" y="1437"/>
                    <a:pt x="1764" y="1411"/>
                  </a:cubicBezTo>
                  <a:cubicBezTo>
                    <a:pt x="1730" y="1403"/>
                    <a:pt x="1695" y="1399"/>
                    <a:pt x="1658" y="1399"/>
                  </a:cubicBezTo>
                  <a:cubicBezTo>
                    <a:pt x="1479" y="1399"/>
                    <a:pt x="1277" y="1500"/>
                    <a:pt x="1109" y="1689"/>
                  </a:cubicBezTo>
                  <a:lnTo>
                    <a:pt x="1109" y="1714"/>
                  </a:lnTo>
                  <a:cubicBezTo>
                    <a:pt x="655" y="1462"/>
                    <a:pt x="328" y="1059"/>
                    <a:pt x="227" y="580"/>
                  </a:cubicBezTo>
                  <a:cubicBezTo>
                    <a:pt x="202" y="378"/>
                    <a:pt x="202" y="202"/>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9"/>
            <p:cNvSpPr/>
            <p:nvPr/>
          </p:nvSpPr>
          <p:spPr>
            <a:xfrm>
              <a:off x="7956752" y="1459571"/>
              <a:ext cx="60014" cy="68882"/>
            </a:xfrm>
            <a:custGeom>
              <a:avLst/>
              <a:gdLst/>
              <a:ahLst/>
              <a:cxnLst/>
              <a:rect l="l" t="t" r="r" b="b"/>
              <a:pathLst>
                <a:path w="2118" h="2431" extrusionOk="0">
                  <a:moveTo>
                    <a:pt x="927" y="1"/>
                  </a:moveTo>
                  <a:cubicBezTo>
                    <a:pt x="913" y="1"/>
                    <a:pt x="898" y="4"/>
                    <a:pt x="883" y="11"/>
                  </a:cubicBezTo>
                  <a:cubicBezTo>
                    <a:pt x="354" y="313"/>
                    <a:pt x="1" y="893"/>
                    <a:pt x="1" y="1397"/>
                  </a:cubicBezTo>
                  <a:cubicBezTo>
                    <a:pt x="1" y="1926"/>
                    <a:pt x="354" y="2355"/>
                    <a:pt x="908" y="2430"/>
                  </a:cubicBezTo>
                  <a:cubicBezTo>
                    <a:pt x="959" y="2430"/>
                    <a:pt x="1009" y="2405"/>
                    <a:pt x="1009" y="2355"/>
                  </a:cubicBezTo>
                  <a:cubicBezTo>
                    <a:pt x="1009" y="2304"/>
                    <a:pt x="984" y="2254"/>
                    <a:pt x="933" y="2254"/>
                  </a:cubicBezTo>
                  <a:cubicBezTo>
                    <a:pt x="480" y="2178"/>
                    <a:pt x="177" y="1851"/>
                    <a:pt x="177" y="1397"/>
                  </a:cubicBezTo>
                  <a:cubicBezTo>
                    <a:pt x="177" y="1095"/>
                    <a:pt x="354" y="742"/>
                    <a:pt x="631" y="465"/>
                  </a:cubicBezTo>
                  <a:lnTo>
                    <a:pt x="631" y="465"/>
                  </a:lnTo>
                  <a:cubicBezTo>
                    <a:pt x="581" y="540"/>
                    <a:pt x="581" y="616"/>
                    <a:pt x="581" y="717"/>
                  </a:cubicBezTo>
                  <a:cubicBezTo>
                    <a:pt x="581" y="1019"/>
                    <a:pt x="707" y="1271"/>
                    <a:pt x="959" y="1473"/>
                  </a:cubicBezTo>
                  <a:cubicBezTo>
                    <a:pt x="1185" y="1649"/>
                    <a:pt x="1463" y="1750"/>
                    <a:pt x="1765" y="1750"/>
                  </a:cubicBezTo>
                  <a:cubicBezTo>
                    <a:pt x="1841" y="1750"/>
                    <a:pt x="1942" y="1750"/>
                    <a:pt x="2017" y="1725"/>
                  </a:cubicBezTo>
                  <a:cubicBezTo>
                    <a:pt x="2068" y="1725"/>
                    <a:pt x="2118" y="1674"/>
                    <a:pt x="2093" y="1624"/>
                  </a:cubicBezTo>
                  <a:cubicBezTo>
                    <a:pt x="2093" y="1574"/>
                    <a:pt x="2042" y="1548"/>
                    <a:pt x="1992" y="1548"/>
                  </a:cubicBezTo>
                  <a:cubicBezTo>
                    <a:pt x="1911" y="1566"/>
                    <a:pt x="1831" y="1574"/>
                    <a:pt x="1754" y="1574"/>
                  </a:cubicBezTo>
                  <a:cubicBezTo>
                    <a:pt x="1494" y="1574"/>
                    <a:pt x="1259" y="1483"/>
                    <a:pt x="1085" y="1347"/>
                  </a:cubicBezTo>
                  <a:cubicBezTo>
                    <a:pt x="883" y="1170"/>
                    <a:pt x="757" y="944"/>
                    <a:pt x="757" y="717"/>
                  </a:cubicBezTo>
                  <a:cubicBezTo>
                    <a:pt x="757" y="540"/>
                    <a:pt x="833" y="364"/>
                    <a:pt x="984" y="313"/>
                  </a:cubicBezTo>
                  <a:cubicBezTo>
                    <a:pt x="1009" y="288"/>
                    <a:pt x="1034" y="288"/>
                    <a:pt x="1059" y="238"/>
                  </a:cubicBezTo>
                  <a:cubicBezTo>
                    <a:pt x="1110" y="187"/>
                    <a:pt x="1110" y="137"/>
                    <a:pt x="1059" y="87"/>
                  </a:cubicBezTo>
                  <a:cubicBezTo>
                    <a:pt x="1059" y="87"/>
                    <a:pt x="1034" y="61"/>
                    <a:pt x="1009" y="61"/>
                  </a:cubicBezTo>
                  <a:lnTo>
                    <a:pt x="1009" y="36"/>
                  </a:lnTo>
                  <a:cubicBezTo>
                    <a:pt x="991" y="18"/>
                    <a:pt x="961"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9"/>
            <p:cNvSpPr/>
            <p:nvPr/>
          </p:nvSpPr>
          <p:spPr>
            <a:xfrm>
              <a:off x="8101742" y="1421007"/>
              <a:ext cx="60014" cy="68882"/>
            </a:xfrm>
            <a:custGeom>
              <a:avLst/>
              <a:gdLst/>
              <a:ahLst/>
              <a:cxnLst/>
              <a:rect l="l" t="t" r="r" b="b"/>
              <a:pathLst>
                <a:path w="2118" h="2431" extrusionOk="0">
                  <a:moveTo>
                    <a:pt x="1991" y="1548"/>
                  </a:moveTo>
                  <a:cubicBezTo>
                    <a:pt x="1999" y="1548"/>
                    <a:pt x="2006" y="1549"/>
                    <a:pt x="2013" y="1549"/>
                  </a:cubicBezTo>
                  <a:lnTo>
                    <a:pt x="2013" y="1549"/>
                  </a:lnTo>
                  <a:cubicBezTo>
                    <a:pt x="2014" y="1549"/>
                    <a:pt x="2015" y="1549"/>
                    <a:pt x="2016" y="1548"/>
                  </a:cubicBezTo>
                  <a:close/>
                  <a:moveTo>
                    <a:pt x="940" y="1"/>
                  </a:moveTo>
                  <a:cubicBezTo>
                    <a:pt x="927" y="1"/>
                    <a:pt x="915" y="4"/>
                    <a:pt x="907" y="11"/>
                  </a:cubicBezTo>
                  <a:cubicBezTo>
                    <a:pt x="378" y="313"/>
                    <a:pt x="0" y="893"/>
                    <a:pt x="0" y="1397"/>
                  </a:cubicBezTo>
                  <a:cubicBezTo>
                    <a:pt x="0" y="1926"/>
                    <a:pt x="378" y="2355"/>
                    <a:pt x="907" y="2431"/>
                  </a:cubicBezTo>
                  <a:lnTo>
                    <a:pt x="933" y="2431"/>
                  </a:lnTo>
                  <a:cubicBezTo>
                    <a:pt x="983" y="2431"/>
                    <a:pt x="1008" y="2405"/>
                    <a:pt x="1008" y="2355"/>
                  </a:cubicBezTo>
                  <a:cubicBezTo>
                    <a:pt x="1033" y="2305"/>
                    <a:pt x="983" y="2254"/>
                    <a:pt x="933" y="2254"/>
                  </a:cubicBezTo>
                  <a:cubicBezTo>
                    <a:pt x="504" y="2178"/>
                    <a:pt x="177" y="1851"/>
                    <a:pt x="177" y="1397"/>
                  </a:cubicBezTo>
                  <a:cubicBezTo>
                    <a:pt x="177" y="1095"/>
                    <a:pt x="353" y="742"/>
                    <a:pt x="630" y="465"/>
                  </a:cubicBezTo>
                  <a:lnTo>
                    <a:pt x="630" y="465"/>
                  </a:lnTo>
                  <a:cubicBezTo>
                    <a:pt x="605" y="540"/>
                    <a:pt x="580" y="616"/>
                    <a:pt x="580" y="717"/>
                  </a:cubicBezTo>
                  <a:cubicBezTo>
                    <a:pt x="605" y="1019"/>
                    <a:pt x="731" y="1271"/>
                    <a:pt x="958" y="1473"/>
                  </a:cubicBezTo>
                  <a:cubicBezTo>
                    <a:pt x="1185" y="1649"/>
                    <a:pt x="1462" y="1750"/>
                    <a:pt x="1764" y="1750"/>
                  </a:cubicBezTo>
                  <a:cubicBezTo>
                    <a:pt x="1865" y="1750"/>
                    <a:pt x="1941" y="1750"/>
                    <a:pt x="2042" y="1725"/>
                  </a:cubicBezTo>
                  <a:cubicBezTo>
                    <a:pt x="2092" y="1725"/>
                    <a:pt x="2117" y="1674"/>
                    <a:pt x="2117" y="1624"/>
                  </a:cubicBezTo>
                  <a:cubicBezTo>
                    <a:pt x="2095" y="1579"/>
                    <a:pt x="2072" y="1554"/>
                    <a:pt x="2013" y="1549"/>
                  </a:cubicBezTo>
                  <a:lnTo>
                    <a:pt x="2013" y="1549"/>
                  </a:lnTo>
                  <a:cubicBezTo>
                    <a:pt x="1933" y="1566"/>
                    <a:pt x="1855" y="1574"/>
                    <a:pt x="1778" y="1574"/>
                  </a:cubicBezTo>
                  <a:cubicBezTo>
                    <a:pt x="1517" y="1574"/>
                    <a:pt x="1278" y="1483"/>
                    <a:pt x="1084" y="1347"/>
                  </a:cubicBezTo>
                  <a:cubicBezTo>
                    <a:pt x="882" y="1170"/>
                    <a:pt x="781" y="944"/>
                    <a:pt x="781" y="692"/>
                  </a:cubicBezTo>
                  <a:cubicBezTo>
                    <a:pt x="781" y="540"/>
                    <a:pt x="832" y="364"/>
                    <a:pt x="983" y="313"/>
                  </a:cubicBezTo>
                  <a:cubicBezTo>
                    <a:pt x="1008" y="288"/>
                    <a:pt x="1059" y="288"/>
                    <a:pt x="1084" y="238"/>
                  </a:cubicBezTo>
                  <a:cubicBezTo>
                    <a:pt x="1109" y="187"/>
                    <a:pt x="1109" y="137"/>
                    <a:pt x="1084" y="87"/>
                  </a:cubicBezTo>
                  <a:cubicBezTo>
                    <a:pt x="1059" y="87"/>
                    <a:pt x="1059" y="61"/>
                    <a:pt x="1033" y="61"/>
                  </a:cubicBezTo>
                  <a:lnTo>
                    <a:pt x="1033" y="36"/>
                  </a:lnTo>
                  <a:cubicBezTo>
                    <a:pt x="1016" y="18"/>
                    <a:pt x="973" y="1"/>
                    <a:pt x="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3" name="Google Shape;2593;p39"/>
          <p:cNvSpPr/>
          <p:nvPr/>
        </p:nvSpPr>
        <p:spPr>
          <a:xfrm rot="2117108" flipH="1">
            <a:off x="6999598" y="2030126"/>
            <a:ext cx="1437607" cy="1083236"/>
          </a:xfrm>
          <a:custGeom>
            <a:avLst/>
            <a:gdLst/>
            <a:ahLst/>
            <a:cxnLst/>
            <a:rect l="l" t="t" r="r" b="b"/>
            <a:pathLst>
              <a:path w="20531" h="15471" fill="none" extrusionOk="0">
                <a:moveTo>
                  <a:pt x="20530" y="15470"/>
                </a:moveTo>
                <a:cubicBezTo>
                  <a:pt x="18029" y="15005"/>
                  <a:pt x="10570" y="13144"/>
                  <a:pt x="8855" y="7488"/>
                </a:cubicBezTo>
                <a:cubicBezTo>
                  <a:pt x="6805" y="684"/>
                  <a:pt x="14583" y="0"/>
                  <a:pt x="14438" y="5060"/>
                </a:cubicBezTo>
                <a:cubicBezTo>
                  <a:pt x="14293" y="10047"/>
                  <a:pt x="5903" y="12824"/>
                  <a:pt x="0" y="4115"/>
                </a:cubicBezTo>
              </a:path>
            </a:pathLst>
          </a:custGeom>
          <a:noFill/>
          <a:ln w="9525" cap="rnd" cmpd="sng">
            <a:solidFill>
              <a:schemeClr val="dk2"/>
            </a:solidFill>
            <a:prstDash val="dash"/>
            <a:miter lim="145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4" name="Google Shape;2594;p39"/>
          <p:cNvGrpSpPr/>
          <p:nvPr/>
        </p:nvGrpSpPr>
        <p:grpSpPr>
          <a:xfrm>
            <a:off x="6489137" y="4276862"/>
            <a:ext cx="422202" cy="403335"/>
            <a:chOff x="769733" y="679996"/>
            <a:chExt cx="2363953" cy="2258315"/>
          </a:xfrm>
        </p:grpSpPr>
        <p:sp>
          <p:nvSpPr>
            <p:cNvPr id="2595" name="Google Shape;2595;p39"/>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9"/>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7" name="Google Shape;2597;p39"/>
          <p:cNvSpPr/>
          <p:nvPr/>
        </p:nvSpPr>
        <p:spPr>
          <a:xfrm>
            <a:off x="6958674" y="3835758"/>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78"/>
                                        </p:tgtEl>
                                        <p:attrNameLst>
                                          <p:attrName>style.visibility</p:attrName>
                                        </p:attrNameLst>
                                      </p:cBhvr>
                                      <p:to>
                                        <p:strVal val="visible"/>
                                      </p:to>
                                    </p:set>
                                    <p:animEffect transition="in" filter="fade">
                                      <p:cBhvr>
                                        <p:cTn id="7" dur="500"/>
                                        <p:tgtEl>
                                          <p:spTgt spid="25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77"/>
                                        </p:tgtEl>
                                        <p:attrNameLst>
                                          <p:attrName>style.visibility</p:attrName>
                                        </p:attrNameLst>
                                      </p:cBhvr>
                                      <p:to>
                                        <p:strVal val="visible"/>
                                      </p:to>
                                    </p:set>
                                    <p:animEffect transition="in" filter="fade">
                                      <p:cBhvr>
                                        <p:cTn id="10" dur="500"/>
                                        <p:tgtEl>
                                          <p:spTgt spid="2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7" grpId="0"/>
      <p:bldP spid="25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1"/>
        <p:cNvGrpSpPr/>
        <p:nvPr/>
      </p:nvGrpSpPr>
      <p:grpSpPr>
        <a:xfrm>
          <a:off x="0" y="0"/>
          <a:ext cx="0" cy="0"/>
          <a:chOff x="0" y="0"/>
          <a:chExt cx="0" cy="0"/>
        </a:xfrm>
      </p:grpSpPr>
      <p:sp>
        <p:nvSpPr>
          <p:cNvPr id="2604" name="Google Shape;2604;p40"/>
          <p:cNvSpPr txBox="1">
            <a:spLocks noGrp="1"/>
          </p:cNvSpPr>
          <p:nvPr>
            <p:ph type="subTitle" idx="2"/>
          </p:nvPr>
        </p:nvSpPr>
        <p:spPr>
          <a:xfrm>
            <a:off x="691996" y="918118"/>
            <a:ext cx="7366140" cy="2022900"/>
          </a:xfrm>
          <a:prstGeom prst="rect">
            <a:avLst/>
          </a:prstGeom>
        </p:spPr>
        <p:txBody>
          <a:bodyPr spcFirstLastPara="1" wrap="square" lIns="91425" tIns="91425" rIns="91425" bIns="91425" anchor="t" anchorCtr="0">
            <a:noAutofit/>
          </a:bodyPr>
          <a:lstStyle/>
          <a:p>
            <a:pPr marL="342900" lvl="0" indent="-342900" algn="just">
              <a:lnSpc>
                <a:spcPct val="150000"/>
              </a:lnSpc>
              <a:buFont typeface="Arial" panose="020B0604020202020204" pitchFamily="34" charset="0"/>
              <a:buChar char="•"/>
            </a:pPr>
            <a:r>
              <a:rPr lang="en-US" sz="2200">
                <a:latin typeface="+mj-lt"/>
              </a:rPr>
              <a:t>Giọng đọc vui tươi, nhẹ </a:t>
            </a:r>
            <a:r>
              <a:rPr lang="en-US" sz="2200" smtClean="0">
                <a:latin typeface="+mj-lt"/>
              </a:rPr>
              <a:t>nhàng</a:t>
            </a:r>
          </a:p>
          <a:p>
            <a:pPr marL="342900" lvl="0" indent="-342900" algn="just">
              <a:lnSpc>
                <a:spcPct val="150000"/>
              </a:lnSpc>
              <a:buFont typeface="Arial" panose="020B0604020202020204" pitchFamily="34" charset="0"/>
              <a:buChar char="•"/>
            </a:pPr>
            <a:r>
              <a:rPr lang="en-US" sz="2200" smtClean="0">
                <a:latin typeface="+mj-lt"/>
              </a:rPr>
              <a:t>Kết </a:t>
            </a:r>
            <a:r>
              <a:rPr lang="en-US" sz="2200">
                <a:latin typeface="+mj-lt"/>
              </a:rPr>
              <a:t>hợp giải nghĩa từ ngữ khó và những từ ngữ </a:t>
            </a:r>
            <a:r>
              <a:rPr lang="en-US" sz="2200" smtClean="0">
                <a:latin typeface="+mj-lt"/>
              </a:rPr>
              <a:t>khác.</a:t>
            </a:r>
            <a:endParaRPr sz="2200">
              <a:latin typeface="+mj-lt"/>
            </a:endParaRPr>
          </a:p>
        </p:txBody>
      </p:sp>
      <p:sp>
        <p:nvSpPr>
          <p:cNvPr id="2605" name="Google Shape;2605;p40"/>
          <p:cNvSpPr/>
          <p:nvPr/>
        </p:nvSpPr>
        <p:spPr>
          <a:xfrm>
            <a:off x="374862" y="3543783"/>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A8FDA0D0-530F-3550-7419-63096DE51CD0}"/>
              </a:ext>
            </a:extLst>
          </p:cNvPr>
          <p:cNvSpPr txBox="1"/>
          <p:nvPr/>
        </p:nvSpPr>
        <p:spPr>
          <a:xfrm>
            <a:off x="-691148" y="-197988"/>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THÀNH TIẾNG</a:t>
            </a:r>
            <a:endParaRPr lang="en-US" sz="3600" b="1" dirty="0">
              <a:solidFill>
                <a:schemeClr val="tx2">
                  <a:lumMod val="2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029" r="6929"/>
          <a:stretch/>
        </p:blipFill>
        <p:spPr>
          <a:xfrm>
            <a:off x="1501156" y="2320340"/>
            <a:ext cx="2449827" cy="2444743"/>
          </a:xfrm>
          <a:prstGeom prst="rect">
            <a:avLst/>
          </a:prstGeom>
        </p:spPr>
      </p:pic>
      <p:sp>
        <p:nvSpPr>
          <p:cNvPr id="12" name="Rectangle 11"/>
          <p:cNvSpPr/>
          <p:nvPr/>
        </p:nvSpPr>
        <p:spPr>
          <a:xfrm>
            <a:off x="5334127" y="2332356"/>
            <a:ext cx="1622829" cy="533400"/>
          </a:xfrm>
          <a:prstGeom prst="rect">
            <a:avLst/>
          </a:prstGeom>
          <a:solidFill>
            <a:schemeClr val="accent6"/>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lumMod val="10000"/>
                  </a:schemeClr>
                </a:solidFill>
              </a:rPr>
              <a:t>Đom đóm</a:t>
            </a:r>
            <a:endParaRPr lang="en-US" sz="2400">
              <a:solidFill>
                <a:schemeClr val="tx1">
                  <a:lumMod val="10000"/>
                </a:schemeClr>
              </a:solidFill>
            </a:endParaRPr>
          </a:p>
        </p:txBody>
      </p:sp>
      <p:sp>
        <p:nvSpPr>
          <p:cNvPr id="2" name="Rectangle 1"/>
          <p:cNvSpPr/>
          <p:nvPr/>
        </p:nvSpPr>
        <p:spPr>
          <a:xfrm>
            <a:off x="4563996" y="3084592"/>
            <a:ext cx="3262393" cy="1553054"/>
          </a:xfrm>
          <a:prstGeom prst="rect">
            <a:avLst/>
          </a:prstGeom>
        </p:spPr>
        <p:txBody>
          <a:bodyPr wrap="square">
            <a:spAutoFit/>
          </a:bodyPr>
          <a:lstStyle/>
          <a:p>
            <a:pPr algn="just">
              <a:lnSpc>
                <a:spcPct val="150000"/>
              </a:lnSpc>
            </a:pPr>
            <a:r>
              <a:rPr lang="en-US" sz="2200">
                <a:solidFill>
                  <a:srgbClr val="081C36"/>
                </a:solidFill>
                <a:latin typeface="+mj-lt"/>
              </a:rPr>
              <a:t>L</a:t>
            </a:r>
            <a:r>
              <a:rPr lang="en-US" sz="2200" smtClean="0">
                <a:solidFill>
                  <a:srgbClr val="081C36"/>
                </a:solidFill>
                <a:latin typeface="+mj-lt"/>
              </a:rPr>
              <a:t>oài </a:t>
            </a:r>
            <a:r>
              <a:rPr lang="en-US" sz="2200">
                <a:solidFill>
                  <a:srgbClr val="081C36"/>
                </a:solidFill>
                <a:latin typeface="+mj-lt"/>
              </a:rPr>
              <a:t>bọ cánh cứng, bụng phát ánh sáng lập loè, hoạt động về đêm.</a:t>
            </a:r>
            <a:endParaRPr lang="en-US" sz="2200">
              <a:latin typeface="+mj-lt"/>
            </a:endParaRPr>
          </a:p>
        </p:txBody>
      </p:sp>
    </p:spTree>
    <p:extLst>
      <p:ext uri="{BB962C8B-B14F-4D97-AF65-F5344CB8AC3E}">
        <p14:creationId xmlns:p14="http://schemas.microsoft.com/office/powerpoint/2010/main" val="49758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04">
                                            <p:txEl>
                                              <p:pRg st="0" end="0"/>
                                            </p:txEl>
                                          </p:spTgt>
                                        </p:tgtEl>
                                        <p:attrNameLst>
                                          <p:attrName>style.visibility</p:attrName>
                                        </p:attrNameLst>
                                      </p:cBhvr>
                                      <p:to>
                                        <p:strVal val="visible"/>
                                      </p:to>
                                    </p:set>
                                    <p:animEffect transition="in" filter="fade">
                                      <p:cBhvr>
                                        <p:cTn id="12" dur="500"/>
                                        <p:tgtEl>
                                          <p:spTgt spid="2604">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604">
                                            <p:txEl>
                                              <p:pRg st="1" end="1"/>
                                            </p:txEl>
                                          </p:spTgt>
                                        </p:tgtEl>
                                        <p:attrNameLst>
                                          <p:attrName>style.visibility</p:attrName>
                                        </p:attrNameLst>
                                      </p:cBhvr>
                                      <p:to>
                                        <p:strVal val="visible"/>
                                      </p:to>
                                    </p:set>
                                    <p:animEffect transition="in" filter="fade">
                                      <p:cBhvr>
                                        <p:cTn id="16" dur="500"/>
                                        <p:tgtEl>
                                          <p:spTgt spid="260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anim calcmode="lin" valueType="num">
                                      <p:cBhvr>
                                        <p:cTn id="32" dur="500" fill="hold"/>
                                        <p:tgtEl>
                                          <p:spTgt spid="2"/>
                                        </p:tgtEl>
                                        <p:attrNameLst>
                                          <p:attrName>ppt_x</p:attrName>
                                        </p:attrNameLst>
                                      </p:cBhvr>
                                      <p:tavLst>
                                        <p:tav tm="0">
                                          <p:val>
                                            <p:strVal val="#ppt_x"/>
                                          </p:val>
                                        </p:tav>
                                        <p:tav tm="100000">
                                          <p:val>
                                            <p:strVal val="#ppt_x"/>
                                          </p:val>
                                        </p:tav>
                                      </p:tavLst>
                                    </p:anim>
                                    <p:anim calcmode="lin" valueType="num">
                                      <p:cBhvr>
                                        <p:cTn id="33"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4" grpId="0" uiExpand="1" build="p"/>
      <p:bldP spid="8" grpId="0"/>
      <p:bldP spid="12"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1"/>
        <p:cNvGrpSpPr/>
        <p:nvPr/>
      </p:nvGrpSpPr>
      <p:grpSpPr>
        <a:xfrm>
          <a:off x="0" y="0"/>
          <a:ext cx="0" cy="0"/>
          <a:chOff x="0" y="0"/>
          <a:chExt cx="0" cy="0"/>
        </a:xfrm>
      </p:grpSpPr>
      <p:sp>
        <p:nvSpPr>
          <p:cNvPr id="2604" name="Google Shape;2604;p40"/>
          <p:cNvSpPr txBox="1">
            <a:spLocks noGrp="1"/>
          </p:cNvSpPr>
          <p:nvPr>
            <p:ph type="subTitle" idx="2"/>
          </p:nvPr>
        </p:nvSpPr>
        <p:spPr>
          <a:xfrm>
            <a:off x="691996" y="918118"/>
            <a:ext cx="7366140" cy="2022900"/>
          </a:xfrm>
          <a:prstGeom prst="rect">
            <a:avLst/>
          </a:prstGeom>
        </p:spPr>
        <p:txBody>
          <a:bodyPr spcFirstLastPara="1" wrap="square" lIns="91425" tIns="91425" rIns="91425" bIns="91425" anchor="t" anchorCtr="0">
            <a:noAutofit/>
          </a:bodyPr>
          <a:lstStyle/>
          <a:p>
            <a:pPr marL="342900" lvl="0" indent="-342900" algn="just">
              <a:lnSpc>
                <a:spcPct val="150000"/>
              </a:lnSpc>
              <a:buFont typeface="Arial" panose="020B0604020202020204" pitchFamily="34" charset="0"/>
              <a:buChar char="•"/>
            </a:pPr>
            <a:r>
              <a:rPr lang="en-US" sz="2200">
                <a:latin typeface="+mj-lt"/>
              </a:rPr>
              <a:t>Giọng đọc vui tươi, nhẹ </a:t>
            </a:r>
            <a:r>
              <a:rPr lang="en-US" sz="2200" smtClean="0">
                <a:latin typeface="+mj-lt"/>
              </a:rPr>
              <a:t>nhàng</a:t>
            </a:r>
          </a:p>
          <a:p>
            <a:pPr marL="342900" lvl="0" indent="-342900" algn="just">
              <a:lnSpc>
                <a:spcPct val="150000"/>
              </a:lnSpc>
              <a:buFont typeface="Arial" panose="020B0604020202020204" pitchFamily="34" charset="0"/>
              <a:buChar char="•"/>
            </a:pPr>
            <a:r>
              <a:rPr lang="en-US" sz="2200" smtClean="0">
                <a:latin typeface="+mj-lt"/>
              </a:rPr>
              <a:t>Kết </a:t>
            </a:r>
            <a:r>
              <a:rPr lang="en-US" sz="2200">
                <a:latin typeface="+mj-lt"/>
              </a:rPr>
              <a:t>hợp giải nghĩa từ ngữ khó và những từ ngữ </a:t>
            </a:r>
            <a:r>
              <a:rPr lang="en-US" sz="2200" smtClean="0">
                <a:latin typeface="+mj-lt"/>
              </a:rPr>
              <a:t>khác.</a:t>
            </a:r>
            <a:endParaRPr sz="2200">
              <a:latin typeface="+mj-lt"/>
            </a:endParaRPr>
          </a:p>
        </p:txBody>
      </p:sp>
      <p:sp>
        <p:nvSpPr>
          <p:cNvPr id="2605" name="Google Shape;2605;p40"/>
          <p:cNvSpPr/>
          <p:nvPr/>
        </p:nvSpPr>
        <p:spPr>
          <a:xfrm>
            <a:off x="374862" y="3543783"/>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A8FDA0D0-530F-3550-7419-63096DE51CD0}"/>
              </a:ext>
            </a:extLst>
          </p:cNvPr>
          <p:cNvSpPr txBox="1"/>
          <p:nvPr/>
        </p:nvSpPr>
        <p:spPr>
          <a:xfrm>
            <a:off x="-691148" y="-197988"/>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THÀNH TIẾNG</a:t>
            </a:r>
            <a:endParaRPr lang="en-US" sz="3600" b="1" dirty="0">
              <a:solidFill>
                <a:schemeClr val="tx2">
                  <a:lumMod val="25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354" y="2321411"/>
            <a:ext cx="2444743" cy="2444743"/>
          </a:xfrm>
          <a:prstGeom prst="rect">
            <a:avLst/>
          </a:prstGeom>
        </p:spPr>
      </p:pic>
      <p:sp>
        <p:nvSpPr>
          <p:cNvPr id="10" name="Rectangle 9"/>
          <p:cNvSpPr/>
          <p:nvPr/>
        </p:nvSpPr>
        <p:spPr>
          <a:xfrm>
            <a:off x="5049355" y="2321411"/>
            <a:ext cx="2129528" cy="533400"/>
          </a:xfrm>
          <a:prstGeom prst="rect">
            <a:avLst/>
          </a:prstGeom>
          <a:solidFill>
            <a:schemeClr val="accent6"/>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lumMod val="10000"/>
                  </a:schemeClr>
                </a:solidFill>
              </a:rPr>
              <a:t>Chuyên cần</a:t>
            </a:r>
            <a:endParaRPr lang="en-US" sz="2400">
              <a:solidFill>
                <a:schemeClr val="tx1">
                  <a:lumMod val="10000"/>
                </a:schemeClr>
              </a:solidFill>
            </a:endParaRPr>
          </a:p>
        </p:txBody>
      </p:sp>
      <p:sp>
        <p:nvSpPr>
          <p:cNvPr id="2" name="Rectangle 1"/>
          <p:cNvSpPr/>
          <p:nvPr/>
        </p:nvSpPr>
        <p:spPr>
          <a:xfrm>
            <a:off x="4042705" y="3093166"/>
            <a:ext cx="4142828" cy="1107996"/>
          </a:xfrm>
          <a:prstGeom prst="rect">
            <a:avLst/>
          </a:prstGeom>
        </p:spPr>
        <p:txBody>
          <a:bodyPr wrap="square">
            <a:spAutoFit/>
          </a:bodyPr>
          <a:lstStyle/>
          <a:p>
            <a:pPr algn="just">
              <a:lnSpc>
                <a:spcPct val="150000"/>
              </a:lnSpc>
            </a:pPr>
            <a:r>
              <a:rPr lang="en-US" sz="2200">
                <a:solidFill>
                  <a:srgbClr val="081C36"/>
                </a:solidFill>
                <a:latin typeface="+mn-lt"/>
              </a:rPr>
              <a:t>C</a:t>
            </a:r>
            <a:r>
              <a:rPr lang="vi-VN" sz="2200" smtClean="0">
                <a:solidFill>
                  <a:srgbClr val="081C36"/>
                </a:solidFill>
                <a:latin typeface="+mn-lt"/>
              </a:rPr>
              <a:t>hăm </a:t>
            </a:r>
            <a:r>
              <a:rPr lang="vi-VN" sz="2200">
                <a:solidFill>
                  <a:srgbClr val="081C36"/>
                </a:solidFill>
                <a:latin typeface="+mn-lt"/>
              </a:rPr>
              <a:t>chỉ một cách thường xuyên, đều đặn.</a:t>
            </a:r>
            <a:endParaRPr lang="en-US" sz="2200">
              <a:solidFill>
                <a:srgbClr val="081C36"/>
              </a:solidFill>
              <a:latin typeface="+mn-lt"/>
            </a:endParaRPr>
          </a:p>
        </p:txBody>
      </p:sp>
    </p:spTree>
    <p:extLst>
      <p:ext uri="{BB962C8B-B14F-4D97-AF65-F5344CB8AC3E}">
        <p14:creationId xmlns:p14="http://schemas.microsoft.com/office/powerpoint/2010/main" val="428195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1"/>
        <p:cNvGrpSpPr/>
        <p:nvPr/>
      </p:nvGrpSpPr>
      <p:grpSpPr>
        <a:xfrm>
          <a:off x="0" y="0"/>
          <a:ext cx="0" cy="0"/>
          <a:chOff x="0" y="0"/>
          <a:chExt cx="0" cy="0"/>
        </a:xfrm>
      </p:grpSpPr>
      <p:sp>
        <p:nvSpPr>
          <p:cNvPr id="2604" name="Google Shape;2604;p40"/>
          <p:cNvSpPr txBox="1">
            <a:spLocks noGrp="1"/>
          </p:cNvSpPr>
          <p:nvPr>
            <p:ph type="subTitle" idx="2"/>
          </p:nvPr>
        </p:nvSpPr>
        <p:spPr>
          <a:xfrm>
            <a:off x="691996" y="918118"/>
            <a:ext cx="7366140" cy="2022900"/>
          </a:xfrm>
          <a:prstGeom prst="rect">
            <a:avLst/>
          </a:prstGeom>
        </p:spPr>
        <p:txBody>
          <a:bodyPr spcFirstLastPara="1" wrap="square" lIns="91425" tIns="91425" rIns="91425" bIns="91425" anchor="t" anchorCtr="0">
            <a:noAutofit/>
          </a:bodyPr>
          <a:lstStyle/>
          <a:p>
            <a:pPr marL="342900" lvl="0" indent="-342900" algn="just">
              <a:lnSpc>
                <a:spcPct val="150000"/>
              </a:lnSpc>
              <a:buFont typeface="Arial" panose="020B0604020202020204" pitchFamily="34" charset="0"/>
              <a:buChar char="•"/>
            </a:pPr>
            <a:r>
              <a:rPr lang="en-US" sz="2200">
                <a:latin typeface="+mj-lt"/>
              </a:rPr>
              <a:t>Giọng đọc vui tươi, nhẹ </a:t>
            </a:r>
            <a:r>
              <a:rPr lang="en-US" sz="2200" smtClean="0">
                <a:latin typeface="+mj-lt"/>
              </a:rPr>
              <a:t>nhàng</a:t>
            </a:r>
          </a:p>
          <a:p>
            <a:pPr marL="342900" lvl="0" indent="-342900" algn="just">
              <a:lnSpc>
                <a:spcPct val="150000"/>
              </a:lnSpc>
              <a:buFont typeface="Arial" panose="020B0604020202020204" pitchFamily="34" charset="0"/>
              <a:buChar char="•"/>
            </a:pPr>
            <a:r>
              <a:rPr lang="en-US" sz="2200" smtClean="0">
                <a:latin typeface="+mj-lt"/>
              </a:rPr>
              <a:t>Kết </a:t>
            </a:r>
            <a:r>
              <a:rPr lang="en-US" sz="2200">
                <a:latin typeface="+mj-lt"/>
              </a:rPr>
              <a:t>hợp giải nghĩa từ ngữ khó và những từ ngữ </a:t>
            </a:r>
            <a:r>
              <a:rPr lang="en-US" sz="2200" smtClean="0">
                <a:latin typeface="+mj-lt"/>
              </a:rPr>
              <a:t>khác.</a:t>
            </a:r>
            <a:endParaRPr sz="2200">
              <a:latin typeface="+mj-lt"/>
            </a:endParaRPr>
          </a:p>
        </p:txBody>
      </p:sp>
      <p:sp>
        <p:nvSpPr>
          <p:cNvPr id="2605" name="Google Shape;2605;p40"/>
          <p:cNvSpPr/>
          <p:nvPr/>
        </p:nvSpPr>
        <p:spPr>
          <a:xfrm>
            <a:off x="374862" y="3543783"/>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A8FDA0D0-530F-3550-7419-63096DE51CD0}"/>
              </a:ext>
            </a:extLst>
          </p:cNvPr>
          <p:cNvSpPr txBox="1"/>
          <p:nvPr/>
        </p:nvSpPr>
        <p:spPr>
          <a:xfrm>
            <a:off x="-691148" y="-197988"/>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THÀNH TIẾNG</a:t>
            </a:r>
            <a:endParaRPr lang="en-US" sz="3600" b="1" dirty="0">
              <a:solidFill>
                <a:schemeClr val="tx2">
                  <a:lumMod val="2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56" y="2341224"/>
            <a:ext cx="2449827" cy="2093009"/>
          </a:xfrm>
          <a:prstGeom prst="rect">
            <a:avLst/>
          </a:prstGeom>
        </p:spPr>
      </p:pic>
      <p:sp>
        <p:nvSpPr>
          <p:cNvPr id="12" name="Rectangle 11"/>
          <p:cNvSpPr/>
          <p:nvPr/>
        </p:nvSpPr>
        <p:spPr>
          <a:xfrm>
            <a:off x="5561237" y="2341224"/>
            <a:ext cx="1622829" cy="533400"/>
          </a:xfrm>
          <a:prstGeom prst="rect">
            <a:avLst/>
          </a:prstGeom>
          <a:solidFill>
            <a:schemeClr val="accent6"/>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lumMod val="10000"/>
                  </a:schemeClr>
                </a:solidFill>
              </a:rPr>
              <a:t>Cò bợ</a:t>
            </a:r>
            <a:endParaRPr lang="en-US" sz="2400">
              <a:solidFill>
                <a:schemeClr val="tx1">
                  <a:lumMod val="10000"/>
                </a:schemeClr>
              </a:solidFill>
            </a:endParaRPr>
          </a:p>
        </p:txBody>
      </p:sp>
      <p:sp>
        <p:nvSpPr>
          <p:cNvPr id="2" name="Rectangle 1"/>
          <p:cNvSpPr/>
          <p:nvPr/>
        </p:nvSpPr>
        <p:spPr>
          <a:xfrm>
            <a:off x="4563996" y="2941018"/>
            <a:ext cx="3494140" cy="1615827"/>
          </a:xfrm>
          <a:prstGeom prst="rect">
            <a:avLst/>
          </a:prstGeom>
        </p:spPr>
        <p:txBody>
          <a:bodyPr wrap="square">
            <a:spAutoFit/>
          </a:bodyPr>
          <a:lstStyle/>
          <a:p>
            <a:pPr algn="just">
              <a:lnSpc>
                <a:spcPct val="150000"/>
              </a:lnSpc>
            </a:pPr>
            <a:r>
              <a:rPr lang="en-US" sz="2200">
                <a:solidFill>
                  <a:srgbClr val="081C36"/>
                </a:solidFill>
                <a:latin typeface="+mn-lt"/>
              </a:rPr>
              <a:t>L</a:t>
            </a:r>
            <a:r>
              <a:rPr lang="vi-VN" sz="2200" smtClean="0">
                <a:solidFill>
                  <a:srgbClr val="081C36"/>
                </a:solidFill>
                <a:latin typeface="+mn-lt"/>
              </a:rPr>
              <a:t>oài </a:t>
            </a:r>
            <a:r>
              <a:rPr lang="vi-VN" sz="2200">
                <a:solidFill>
                  <a:srgbClr val="081C36"/>
                </a:solidFill>
                <a:latin typeface="+mn-lt"/>
              </a:rPr>
              <a:t>cò có cổ và ngực màu nâu sẫm, thường có dáng ủ rũ. </a:t>
            </a:r>
            <a:endParaRPr lang="en-US" sz="2200">
              <a:solidFill>
                <a:srgbClr val="081C36"/>
              </a:solidFill>
              <a:latin typeface="+mn-lt"/>
            </a:endParaRPr>
          </a:p>
        </p:txBody>
      </p:sp>
    </p:spTree>
    <p:extLst>
      <p:ext uri="{BB962C8B-B14F-4D97-AF65-F5344CB8AC3E}">
        <p14:creationId xmlns:p14="http://schemas.microsoft.com/office/powerpoint/2010/main" val="225247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1"/>
        <p:cNvGrpSpPr/>
        <p:nvPr/>
      </p:nvGrpSpPr>
      <p:grpSpPr>
        <a:xfrm>
          <a:off x="0" y="0"/>
          <a:ext cx="0" cy="0"/>
          <a:chOff x="0" y="0"/>
          <a:chExt cx="0" cy="0"/>
        </a:xfrm>
      </p:grpSpPr>
      <p:sp>
        <p:nvSpPr>
          <p:cNvPr id="2604" name="Google Shape;2604;p40"/>
          <p:cNvSpPr txBox="1">
            <a:spLocks noGrp="1"/>
          </p:cNvSpPr>
          <p:nvPr>
            <p:ph type="subTitle" idx="2"/>
          </p:nvPr>
        </p:nvSpPr>
        <p:spPr>
          <a:xfrm>
            <a:off x="691996" y="918118"/>
            <a:ext cx="7366140" cy="2022900"/>
          </a:xfrm>
          <a:prstGeom prst="rect">
            <a:avLst/>
          </a:prstGeom>
        </p:spPr>
        <p:txBody>
          <a:bodyPr spcFirstLastPara="1" wrap="square" lIns="91425" tIns="91425" rIns="91425" bIns="91425" anchor="t" anchorCtr="0">
            <a:noAutofit/>
          </a:bodyPr>
          <a:lstStyle/>
          <a:p>
            <a:pPr marL="342900" lvl="0" indent="-342900" algn="just">
              <a:lnSpc>
                <a:spcPct val="150000"/>
              </a:lnSpc>
              <a:buFont typeface="Arial" panose="020B0604020202020204" pitchFamily="34" charset="0"/>
              <a:buChar char="•"/>
            </a:pPr>
            <a:r>
              <a:rPr lang="en-US" sz="2200">
                <a:latin typeface="+mj-lt"/>
              </a:rPr>
              <a:t>Giọng đọc vui tươi, nhẹ </a:t>
            </a:r>
            <a:r>
              <a:rPr lang="en-US" sz="2200" smtClean="0">
                <a:latin typeface="+mj-lt"/>
              </a:rPr>
              <a:t>nhàng</a:t>
            </a:r>
          </a:p>
          <a:p>
            <a:pPr marL="342900" lvl="0" indent="-342900" algn="just">
              <a:lnSpc>
                <a:spcPct val="150000"/>
              </a:lnSpc>
              <a:buFont typeface="Arial" panose="020B0604020202020204" pitchFamily="34" charset="0"/>
              <a:buChar char="•"/>
            </a:pPr>
            <a:r>
              <a:rPr lang="en-US" sz="2200" smtClean="0">
                <a:latin typeface="+mj-lt"/>
              </a:rPr>
              <a:t>Kết </a:t>
            </a:r>
            <a:r>
              <a:rPr lang="en-US" sz="2200">
                <a:latin typeface="+mj-lt"/>
              </a:rPr>
              <a:t>hợp giải nghĩa từ ngữ khó và những từ ngữ </a:t>
            </a:r>
            <a:r>
              <a:rPr lang="en-US" sz="2200" smtClean="0">
                <a:latin typeface="+mj-lt"/>
              </a:rPr>
              <a:t>khác.</a:t>
            </a:r>
            <a:endParaRPr sz="2200">
              <a:latin typeface="+mj-lt"/>
            </a:endParaRPr>
          </a:p>
        </p:txBody>
      </p:sp>
      <p:sp>
        <p:nvSpPr>
          <p:cNvPr id="2605" name="Google Shape;2605;p40"/>
          <p:cNvSpPr/>
          <p:nvPr/>
        </p:nvSpPr>
        <p:spPr>
          <a:xfrm>
            <a:off x="374862" y="3543783"/>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A8FDA0D0-530F-3550-7419-63096DE51CD0}"/>
              </a:ext>
            </a:extLst>
          </p:cNvPr>
          <p:cNvSpPr txBox="1"/>
          <p:nvPr/>
        </p:nvSpPr>
        <p:spPr>
          <a:xfrm>
            <a:off x="-691148" y="-197988"/>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THÀNH TIẾNG</a:t>
            </a:r>
            <a:endParaRPr lang="en-US" sz="3600" b="1" dirty="0">
              <a:solidFill>
                <a:schemeClr val="tx2">
                  <a:lumMod val="25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915" y="2497278"/>
            <a:ext cx="2444743" cy="2093009"/>
          </a:xfrm>
          <a:prstGeom prst="rect">
            <a:avLst/>
          </a:prstGeom>
        </p:spPr>
      </p:pic>
      <p:sp>
        <p:nvSpPr>
          <p:cNvPr id="10" name="Rectangle 9"/>
          <p:cNvSpPr/>
          <p:nvPr/>
        </p:nvSpPr>
        <p:spPr>
          <a:xfrm>
            <a:off x="5562473" y="2494295"/>
            <a:ext cx="1148207" cy="533400"/>
          </a:xfrm>
          <a:prstGeom prst="rect">
            <a:avLst/>
          </a:prstGeom>
          <a:solidFill>
            <a:schemeClr val="accent6"/>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lumMod val="10000"/>
                  </a:schemeClr>
                </a:solidFill>
              </a:rPr>
              <a:t>Vạc</a:t>
            </a:r>
            <a:endParaRPr lang="en-US" sz="2400">
              <a:solidFill>
                <a:schemeClr val="tx1">
                  <a:lumMod val="10000"/>
                </a:schemeClr>
              </a:solidFill>
            </a:endParaRPr>
          </a:p>
        </p:txBody>
      </p:sp>
      <p:sp>
        <p:nvSpPr>
          <p:cNvPr id="2" name="Rectangle 1"/>
          <p:cNvSpPr/>
          <p:nvPr/>
        </p:nvSpPr>
        <p:spPr>
          <a:xfrm>
            <a:off x="3850577" y="3177512"/>
            <a:ext cx="4207559" cy="1107996"/>
          </a:xfrm>
          <a:prstGeom prst="rect">
            <a:avLst/>
          </a:prstGeom>
        </p:spPr>
        <p:txBody>
          <a:bodyPr wrap="square">
            <a:spAutoFit/>
          </a:bodyPr>
          <a:lstStyle/>
          <a:p>
            <a:pPr algn="just">
              <a:lnSpc>
                <a:spcPct val="150000"/>
              </a:lnSpc>
            </a:pPr>
            <a:r>
              <a:rPr lang="en-US" sz="2200">
                <a:solidFill>
                  <a:srgbClr val="081C36"/>
                </a:solidFill>
                <a:latin typeface="+mn-lt"/>
              </a:rPr>
              <a:t>L</a:t>
            </a:r>
            <a:r>
              <a:rPr lang="vi-VN" sz="2200" smtClean="0">
                <a:solidFill>
                  <a:srgbClr val="081C36"/>
                </a:solidFill>
                <a:latin typeface="+mn-lt"/>
              </a:rPr>
              <a:t>oài </a:t>
            </a:r>
            <a:r>
              <a:rPr lang="vi-VN" sz="2200">
                <a:solidFill>
                  <a:srgbClr val="081C36"/>
                </a:solidFill>
                <a:latin typeface="+mn-lt"/>
              </a:rPr>
              <a:t>chim gần giống cò, tiếng kêu rất to, thường đi ăn đêm</a:t>
            </a:r>
            <a:endParaRPr lang="en-US" sz="2200">
              <a:solidFill>
                <a:srgbClr val="081C36"/>
              </a:solidFill>
              <a:latin typeface="+mn-lt"/>
            </a:endParaRPr>
          </a:p>
        </p:txBody>
      </p:sp>
    </p:spTree>
    <p:extLst>
      <p:ext uri="{BB962C8B-B14F-4D97-AF65-F5344CB8AC3E}">
        <p14:creationId xmlns:p14="http://schemas.microsoft.com/office/powerpoint/2010/main" val="387553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theme/theme1.xml><?xml version="1.0" encoding="utf-8"?>
<a:theme xmlns:a="http://schemas.openxmlformats.org/drawingml/2006/main" name="All About Spring for Kids by Slidesgo">
  <a:themeElements>
    <a:clrScheme name="Simple Light">
      <a:dk1>
        <a:srgbClr val="CAD4EF"/>
      </a:dk1>
      <a:lt1>
        <a:srgbClr val="E6ECFF"/>
      </a:lt1>
      <a:dk2>
        <a:srgbClr val="4F1F37"/>
      </a:dk2>
      <a:lt2>
        <a:srgbClr val="E06E74"/>
      </a:lt2>
      <a:accent1>
        <a:srgbClr val="F4A4A8"/>
      </a:accent1>
      <a:accent2>
        <a:srgbClr val="59A7A7"/>
      </a:accent2>
      <a:accent3>
        <a:srgbClr val="90D3D0"/>
      </a:accent3>
      <a:accent4>
        <a:srgbClr val="FFCC7A"/>
      </a:accent4>
      <a:accent5>
        <a:srgbClr val="FEE7B2"/>
      </a:accent5>
      <a:accent6>
        <a:srgbClr val="FFFFFF"/>
      </a:accent6>
      <a:hlink>
        <a:srgbClr val="4F1F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682</Words>
  <Application>Microsoft Office PowerPoint</Application>
  <PresentationFormat>On-screen Show (16:9)</PresentationFormat>
  <Paragraphs>87</Paragraphs>
  <Slides>20</Slides>
  <Notes>15</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Anaheim</vt:lpstr>
      <vt:lpstr>Arial</vt:lpstr>
      <vt:lpstr>Bebas Neue</vt:lpstr>
      <vt:lpstr>Calibri</vt:lpstr>
      <vt:lpstr>DengXian Light</vt:lpstr>
      <vt:lpstr>DM Sans</vt:lpstr>
      <vt:lpstr>DM Serif Display</vt:lpstr>
      <vt:lpstr>Livvic</vt:lpstr>
      <vt:lpstr>PT Sans</vt:lpstr>
      <vt:lpstr>Raleway</vt:lpstr>
      <vt:lpstr>Times New Roman</vt:lpstr>
      <vt:lpstr>All About Spring for Kids by Slidesgo</vt:lpstr>
      <vt:lpstr>XIN CHÀO CÁC EM HỌC SINH! CHÀO MỪNG CÁC EM ĐẾN VỚI BÀI HỌC MỚI HÔM NAY</vt:lpstr>
      <vt:lpstr>PowerPoint Presentation</vt:lpstr>
      <vt:lpstr>PowerPoint Presentation</vt:lpstr>
      <vt:lpstr>01</vt:lpstr>
      <vt:lpstr>ĐỌC THÀNH TIẾNG</vt:lpstr>
      <vt:lpstr>PowerPoint Presentation</vt:lpstr>
      <vt:lpstr>PowerPoint Presentation</vt:lpstr>
      <vt:lpstr>PowerPoint Presentation</vt:lpstr>
      <vt:lpstr>PowerPoint Presentation</vt:lpstr>
      <vt:lpstr>PowerPoint Presentation</vt:lpstr>
      <vt:lpstr>ĐỌC HIỂU</vt:lpstr>
      <vt:lpstr>PowerPoint Presentation</vt:lpstr>
      <vt:lpstr>PowerPoint Presentation</vt:lpstr>
      <vt:lpstr>PowerPoint Presentation</vt:lpstr>
      <vt:lpstr>PowerPoint Presentation</vt:lpstr>
      <vt:lpstr>PowerPoint Presentation</vt:lpstr>
      <vt:lpstr>ĐỌC NÂNG CAO</vt:lpstr>
      <vt:lpstr>PowerPoint Presentation</vt:lpstr>
      <vt:lpstr>PowerPoint Presentation</vt:lpstr>
      <vt:lpstr>XIN CHÀO TẠM BIỆT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XIN CHÀO CÁC EM HỌC SINH! CHÀO MỪNG CÁC EM ĐẾN VỚI BÀI HỌC MỚI HÔM NAY</dc:title>
  <cp:lastModifiedBy>Windows User</cp:lastModifiedBy>
  <cp:revision>13</cp:revision>
  <dcterms:modified xsi:type="dcterms:W3CDTF">2023-09-19T09:55:45Z</dcterms:modified>
</cp:coreProperties>
</file>