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Lst>
  <p:notesMasterIdLst>
    <p:notesMasterId r:id="rId31"/>
  </p:notesMasterIdLst>
  <p:sldIdLst>
    <p:sldId id="256" r:id="rId4"/>
    <p:sldId id="258" r:id="rId5"/>
    <p:sldId id="332" r:id="rId6"/>
    <p:sldId id="295" r:id="rId7"/>
    <p:sldId id="260" r:id="rId8"/>
    <p:sldId id="261" r:id="rId9"/>
    <p:sldId id="296" r:id="rId10"/>
    <p:sldId id="297" r:id="rId11"/>
    <p:sldId id="298" r:id="rId12"/>
    <p:sldId id="265" r:id="rId13"/>
    <p:sldId id="267" r:id="rId14"/>
    <p:sldId id="301" r:id="rId15"/>
    <p:sldId id="269" r:id="rId16"/>
    <p:sldId id="270" r:id="rId17"/>
    <p:sldId id="271" r:id="rId18"/>
    <p:sldId id="320" r:id="rId19"/>
    <p:sldId id="333" r:id="rId20"/>
    <p:sldId id="334" r:id="rId21"/>
    <p:sldId id="335" r:id="rId22"/>
    <p:sldId id="324" r:id="rId23"/>
    <p:sldId id="336" r:id="rId24"/>
    <p:sldId id="325" r:id="rId25"/>
    <p:sldId id="280" r:id="rId26"/>
    <p:sldId id="281" r:id="rId27"/>
    <p:sldId id="282" r:id="rId28"/>
    <p:sldId id="337" r:id="rId29"/>
    <p:sldId id="32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30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notesMaster" Target="notesMasters/notesMaster1.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5AE9FF7-F5C4-4B75-B312-7A2B0AADEC3E}" type="datetime1">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6DA37A-0C24-43CE-ACA7-57CFE4C03F7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0D1B56F3-24BB-45BE-BD1E-E26A863B0966}" type="datetime1">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6DA37A-0C24-43CE-ACA7-57CFE4C03F7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99138A9-B139-4FBA-BD61-A63595AC75F4}" type="datetime1">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6DA37A-0C24-43CE-ACA7-57CFE4C03F7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219DCA-20B6-4A7F-9287-D29CBE4F4E3E}"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6DA37A-0C24-43CE-ACA7-57CFE4C03F7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9E4CC13-3719-4BC0-9941-BCD22F2E39BB}" type="datetime1">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6DA37A-0C24-43CE-ACA7-57CFE4C03F7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39C473A-74A1-46F3-8D2E-10C923B7E154}" type="datetime1">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6DA37A-0C24-43CE-ACA7-57CFE4C03F7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3A4B6EE-3F1C-40A8-BAA7-D8D1D25FA34D}"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DA37A-0C24-43CE-ACA7-57CFE4C03F7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2B49DCD-488C-48E6-B562-9E2144C6FF46}"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DA37A-0C24-43CE-ACA7-57CFE4C03F7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27D59-6977-44DD-8E4E-5EC5FBCC1A34}"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7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829C2E-4D1E-4F59-91D1-95B83ABEEBF7}"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8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46A1F-9E99-4E72-9D09-5F6A6C41B36D}"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showMasterSp="0" userDrawn="1">
  <p:cSld name="9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3F7B2-BB06-4C2C-A0BF-C3C4D1F4133B}"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6" y="2005"/>
            <a:ext cx="12184879" cy="6853995"/>
          </a:xfrm>
          <a:prstGeom prst="rect">
            <a:avLst/>
          </a:prstGeom>
        </p:spPr>
      </p:pic>
      <p:sp>
        <p:nvSpPr>
          <p:cNvPr id="2" name="Date Placeholder 1"/>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D2470B8-96F8-42D0-9FB1-FD414F8B4E30}"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DA37A-0C24-43CE-ACA7-57CFE4C03F7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848F3F0-BBE0-4656-ADE2-E0CA7BB6F2D1}"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DA37A-0C24-43CE-ACA7-57CFE4C03F7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F3ED7EF-0440-4F9E-A644-D13ECD56D55F}"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DA37A-0C24-43CE-ACA7-57CFE4C03F7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2.jpe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slideLayout" Target="../slideLayouts/slideLayout14.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3" Type="http://schemas.openxmlformats.org/officeDocument/2006/relationships/theme" Target="../theme/theme2.xml"/><Relationship Id="rId12" Type="http://schemas.openxmlformats.org/officeDocument/2006/relationships/image" Target="../media/image2.jpeg"/><Relationship Id="rId11" Type="http://schemas.openxmlformats.org/officeDocument/2006/relationships/slideLayout" Target="../slideLayouts/slideLayout17.xml"/><Relationship Id="rId10" Type="http://schemas.openxmlformats.org/officeDocument/2006/relationships/slideLayout" Target="../slideLayouts/slideLayout16.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0.wdp"/><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5.png"/><Relationship Id="rId2" Type="http://schemas.microsoft.com/office/2007/relationships/hdphoto" Target="../media/image24.wdp"/><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8.png"/><Relationship Id="rId6" Type="http://schemas.microsoft.com/office/2007/relationships/hdphoto" Target="../media/image20.wdp"/><Relationship Id="rId5" Type="http://schemas.openxmlformats.org/officeDocument/2006/relationships/image" Target="../media/image19.png"/><Relationship Id="rId4" Type="http://schemas.openxmlformats.org/officeDocument/2006/relationships/image" Target="../media/image16.png"/><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27.jpe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 Id="rId3" Type="http://schemas.microsoft.com/office/2007/relationships/hdphoto" Target="../media/image31.wdp"/><Relationship Id="rId2" Type="http://schemas.openxmlformats.org/officeDocument/2006/relationships/image" Target="../media/image30.png"/><Relationship Id="rId1"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8"/>
          <p:cNvSpPr/>
          <p:nvPr/>
        </p:nvSpPr>
        <p:spPr>
          <a:xfrm>
            <a:off x="89535" y="1440180"/>
            <a:ext cx="12013565" cy="2445385"/>
          </a:xfrm>
          <a:prstGeom prst="rect">
            <a:avLst/>
          </a:prstGeom>
        </p:spPr>
        <p:txBody>
          <a:bodyPr wrap="square">
            <a:spAutoFit/>
          </a:bodyPr>
          <a:p>
            <a:pPr algn="ctr" defTabSz="685800">
              <a:lnSpc>
                <a:spcPct val="150000"/>
              </a:lnSpc>
              <a:defRPr/>
            </a:pPr>
            <a:r>
              <a:rPr lang="en-US" sz="6600" b="1"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Tuần</a:t>
            </a:r>
            <a:r>
              <a:rPr lang="en-US" sz="6600" b="1"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2</a:t>
            </a:r>
            <a:r>
              <a:rPr lang="vi-VN" altLang="en-US" sz="6600" b="1"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0</a:t>
            </a:r>
            <a:r>
              <a:rPr lang="en-US" sz="6600" b="1"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vi-VN" altLang="en-US" sz="6600" b="1"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Trái tim yêu thương</a:t>
            </a:r>
            <a:endParaRPr lang="vi-VN" altLang="en-US" sz="6600" b="1" dirty="0" err="1">
              <a:solidFill>
                <a:srgbClr val="002060"/>
              </a:solidFill>
              <a:latin typeface="Times New Roman" panose="02020603050405020304" pitchFamily="18" charset="0"/>
              <a:cs typeface="Times New Roman" panose="02020603050405020304" pitchFamily="18" charset="0"/>
            </a:endParaRPr>
          </a:p>
          <a:p>
            <a:pPr algn="ctr" defTabSz="685800">
              <a:lnSpc>
                <a:spcPct val="100000"/>
              </a:lnSpc>
              <a:defRPr/>
            </a:pP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đọc</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vi-VN" alt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4</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vi-VN" alt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Con sóng lan xa (</a:t>
            </a:r>
            <a:r>
              <a:rPr lang="vi-VN" alt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1 tiết) </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endPar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66056" y="642521"/>
            <a:ext cx="11305571" cy="6074229"/>
          </a:xfrm>
          <a:prstGeom prst="rect">
            <a:avLst/>
          </a:prstGeom>
          <a:noFill/>
        </p:spPr>
      </p:pic>
      <p:pic>
        <p:nvPicPr>
          <p:cNvPr id="4"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22962" r="14112"/>
          <a:stretch>
            <a:fillRect/>
          </a:stretch>
        </p:blipFill>
        <p:spPr>
          <a:xfrm rot="20880000">
            <a:off x="-133350" y="-658495"/>
            <a:ext cx="2965450" cy="2192020"/>
          </a:xfrm>
          <a:prstGeom prst="rect">
            <a:avLst/>
          </a:prstGeom>
        </p:spPr>
      </p:pic>
      <p:sp>
        <p:nvSpPr>
          <p:cNvPr id="7" name="文本框 4"/>
          <p:cNvSpPr txBox="1"/>
          <p:nvPr/>
        </p:nvSpPr>
        <p:spPr>
          <a:xfrm rot="20389605">
            <a:off x="178435" y="447040"/>
            <a:ext cx="3018790" cy="706755"/>
          </a:xfrm>
          <a:prstGeom prst="rect">
            <a:avLst/>
          </a:prstGeom>
          <a:noFill/>
        </p:spPr>
        <p:txBody>
          <a:bodyPr wrap="square" rtlCol="0">
            <a:spAutoFit/>
          </a:bodyPr>
          <a:lstStyle/>
          <a:p>
            <a:pPr defTabSz="828675">
              <a:defRPr/>
            </a:pPr>
            <a:r>
              <a:rPr lang="en-US" altLang="zh-CN" sz="4000" b="1" dirty="0">
                <a:solidFill>
                  <a:srgbClr val="FFFF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TỪ KHÓ</a:t>
            </a:r>
            <a:endParaRPr lang="en-US" altLang="zh-CN" sz="4000" b="1" dirty="0">
              <a:solidFill>
                <a:srgbClr val="FFFF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3"/>
          <p:cNvSpPr txBox="1"/>
          <p:nvPr/>
        </p:nvSpPr>
        <p:spPr>
          <a:xfrm>
            <a:off x="1560195" y="1609725"/>
            <a:ext cx="2633345" cy="645160"/>
          </a:xfrm>
          <a:prstGeom prst="rect">
            <a:avLst/>
          </a:prstGeom>
          <a:noFill/>
        </p:spPr>
        <p:txBody>
          <a:bodyPr wrap="square">
            <a:spAutoFit/>
          </a:bodyPr>
          <a:p>
            <a:r>
              <a:rPr lang="vi-VN" altLang="nl-NL" sz="3600" b="1" dirty="0">
                <a:solidFill>
                  <a:schemeClr val="bg1"/>
                </a:solidFill>
                <a:latin typeface="Times New Roman" panose="02020603050405020304" pitchFamily="18" charset="0"/>
                <a:cs typeface="Times New Roman" panose="02020603050405020304" pitchFamily="18" charset="0"/>
              </a:rPr>
              <a:t>Phốc</a:t>
            </a:r>
            <a:r>
              <a:rPr lang="en-US" sz="3600" b="1" dirty="0">
                <a:solidFill>
                  <a:schemeClr val="bg1"/>
                </a:solidFill>
                <a:latin typeface="Times New Roman" panose="02020603050405020304" pitchFamily="18"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8" name="TextBox 4"/>
          <p:cNvSpPr txBox="1"/>
          <p:nvPr/>
        </p:nvSpPr>
        <p:spPr>
          <a:xfrm>
            <a:off x="3227070" y="1595755"/>
            <a:ext cx="7601585" cy="1198880"/>
          </a:xfrm>
          <a:prstGeom prst="rect">
            <a:avLst/>
          </a:prstGeom>
          <a:noFill/>
        </p:spPr>
        <p:txBody>
          <a:bodyPr wrap="square">
            <a:spAutoFit/>
          </a:bodyPr>
          <a:p>
            <a:r>
              <a:rPr lang="vi-VN" altLang="nl-NL" sz="3600" b="1" dirty="0">
                <a:solidFill>
                  <a:schemeClr val="bg1"/>
                </a:solidFill>
                <a:latin typeface="Times New Roman" panose="02020603050405020304" pitchFamily="18" charset="0"/>
                <a:cs typeface="Times New Roman" panose="02020603050405020304" pitchFamily="18" charset="0"/>
              </a:rPr>
              <a:t>từ gợi tả động tác nhanh, gọn, mạnh và đột ngột (thường là của </a:t>
            </a:r>
            <a:r>
              <a:rPr lang="vi-VN" altLang="nl-NL" sz="3600" b="1" dirty="0">
                <a:solidFill>
                  <a:schemeClr val="bg1"/>
                </a:solidFill>
                <a:latin typeface="Times New Roman" panose="02020603050405020304" pitchFamily="18" charset="0"/>
                <a:cs typeface="Times New Roman" panose="02020603050405020304" pitchFamily="18" charset="0"/>
              </a:rPr>
              <a:t>chân)</a:t>
            </a:r>
            <a:endParaRPr lang="vi-VN" altLang="nl-NL" sz="36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522095" y="1430020"/>
            <a:ext cx="9977121" cy="1104264"/>
            <a:chOff x="2743199" y="1696221"/>
            <a:chExt cx="9612733" cy="880219"/>
          </a:xfrm>
          <a:solidFill>
            <a:schemeClr val="accent2">
              <a:lumMod val="20000"/>
              <a:lumOff val="80000"/>
              <a:alpha val="67000"/>
            </a:schemeClr>
          </a:solidFill>
        </p:grpSpPr>
        <p:grpSp>
          <p:nvGrpSpPr>
            <p:cNvPr id="3" name="Group 2"/>
            <p:cNvGrpSpPr/>
            <p:nvPr/>
          </p:nvGrpSpPr>
          <p:grpSpPr>
            <a:xfrm>
              <a:off x="2743199" y="1696221"/>
              <a:ext cx="9612733" cy="880219"/>
              <a:chOff x="5753100" y="1905000"/>
              <a:chExt cx="5558950" cy="460053"/>
            </a:xfrm>
            <a:grpFill/>
          </p:grpSpPr>
          <p:sp>
            <p:nvSpPr>
              <p:cNvPr id="5" name="Hexagon 4"/>
              <p:cNvSpPr/>
              <p:nvPr/>
            </p:nvSpPr>
            <p:spPr>
              <a:xfrm>
                <a:off x="5753100" y="1905000"/>
                <a:ext cx="533535" cy="371694"/>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p:cNvSpPr/>
              <p:nvPr/>
            </p:nvSpPr>
            <p:spPr>
              <a:xfrm>
                <a:off x="6409758" y="1907910"/>
                <a:ext cx="4902292" cy="4571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Đoạn</a:t>
                </a:r>
                <a:r>
                  <a:rPr 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1</a:t>
                </a:r>
                <a:r>
                  <a:rPr lang="en-US" sz="3600" b="1" dirty="0">
                    <a:solidFill>
                      <a:srgbClr val="002060"/>
                    </a:solidFill>
                    <a:latin typeface="Times New Roman" panose="02020603050405020304" pitchFamily="18" charset="0"/>
                    <a:cs typeface="Times New Roman" panose="02020603050405020304" pitchFamily="18" charset="0"/>
                  </a:rPr>
                  <a:t>:</a:t>
                </a:r>
                <a:r>
                  <a:rPr lang="en-US" sz="3600" dirty="0">
                    <a:solidFill>
                      <a:srgbClr val="002060"/>
                    </a:solidFill>
                    <a:latin typeface="Times New Roman" panose="02020603050405020304" pitchFamily="18" charset="0"/>
                    <a:cs typeface="Times New Roman" panose="02020603050405020304" pitchFamily="18" charset="0"/>
                  </a:rPr>
                  <a:t> “</a:t>
                </a:r>
                <a:r>
                  <a:rPr lang="vi-VN" altLang="en-US" sz="3600" dirty="0" err="1">
                    <a:solidFill>
                      <a:srgbClr val="002060"/>
                    </a:solidFill>
                    <a:latin typeface="Times New Roman" panose="02020603050405020304" pitchFamily="18" charset="0"/>
                    <a:cs typeface="Times New Roman" panose="02020603050405020304" pitchFamily="18" charset="0"/>
                  </a:rPr>
                  <a:t>Ngay từ sáng sớm </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a:t>
                </a:r>
                <a:r>
                  <a:rPr lang="vi-VN" altLang="en-US" sz="3600" dirty="0" err="1">
                    <a:solidFill>
                      <a:srgbClr val="002060"/>
                    </a:solidFill>
                    <a:latin typeface="Times New Roman" panose="02020603050405020304" pitchFamily="18" charset="0"/>
                    <a:cs typeface="Times New Roman" panose="02020603050405020304" pitchFamily="18" charset="0"/>
                  </a:rPr>
                  <a:t>ơi người ở</a:t>
                </a:r>
                <a:r>
                  <a:rPr lang="en-US" sz="3600" dirty="0">
                    <a:solidFill>
                      <a:srgbClr val="002060"/>
                    </a:solidFill>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cs typeface="Times New Roman" panose="02020603050405020304" pitchFamily="18" charset="0"/>
                </a:endParaRPr>
              </a:p>
            </p:txBody>
          </p:sp>
        </p:grpSp>
        <p:sp>
          <p:nvSpPr>
            <p:cNvPr id="4" name="Hexagon 3"/>
            <p:cNvSpPr/>
            <p:nvPr/>
          </p:nvSpPr>
          <p:spPr>
            <a:xfrm>
              <a:off x="2833747" y="1796442"/>
              <a:ext cx="745794" cy="482881"/>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endParaRPr lang="en-US" sz="3200" dirty="0">
                <a:solidFill>
                  <a:srgbClr val="002060"/>
                </a:solidFill>
                <a:latin typeface="UVF Salome" panose="02000503040000020003" pitchFamily="50" charset="0"/>
                <a:cs typeface="Times New Roman" panose="02020603050405020304" pitchFamily="18" charset="0"/>
              </a:endParaRPr>
            </a:p>
          </p:txBody>
        </p:sp>
      </p:grpSp>
      <p:grpSp>
        <p:nvGrpSpPr>
          <p:cNvPr id="7" name="Group 6"/>
          <p:cNvGrpSpPr/>
          <p:nvPr/>
        </p:nvGrpSpPr>
        <p:grpSpPr>
          <a:xfrm>
            <a:off x="1498143" y="3069433"/>
            <a:ext cx="8641080" cy="1995804"/>
            <a:chOff x="1730796" y="5019851"/>
            <a:chExt cx="8637499" cy="2386608"/>
          </a:xfrm>
          <a:solidFill>
            <a:srgbClr val="7DBE57">
              <a:alpha val="67000"/>
            </a:srgbClr>
          </a:solidFill>
        </p:grpSpPr>
        <p:grpSp>
          <p:nvGrpSpPr>
            <p:cNvPr id="8" name="Group 7"/>
            <p:cNvGrpSpPr/>
            <p:nvPr/>
          </p:nvGrpSpPr>
          <p:grpSpPr>
            <a:xfrm>
              <a:off x="1730796" y="5019851"/>
              <a:ext cx="8637499" cy="2386608"/>
              <a:chOff x="5167636" y="2956324"/>
              <a:chExt cx="4994981" cy="1247380"/>
            </a:xfrm>
            <a:grpFill/>
          </p:grpSpPr>
          <p:sp>
            <p:nvSpPr>
              <p:cNvPr id="10" name="Hexagon 9"/>
              <p:cNvSpPr/>
              <p:nvPr/>
            </p:nvSpPr>
            <p:spPr>
              <a:xfrm>
                <a:off x="5167636" y="3746504"/>
                <a:ext cx="533400" cy="457200"/>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0"/>
              <p:cNvSpPr/>
              <p:nvPr/>
            </p:nvSpPr>
            <p:spPr>
              <a:xfrm>
                <a:off x="5884308" y="2958706"/>
                <a:ext cx="4242968" cy="457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a:solidFill>
                      <a:srgbClr val="002060"/>
                    </a:solidFill>
                    <a:latin typeface="Calibri" panose="020F0502020204030204" charset="0"/>
                    <a:cs typeface="Calibri" panose="020F0502020204030204" charset="0"/>
                  </a:rPr>
                  <a:t>   </a:t>
                </a:r>
                <a:r>
                  <a:rPr lang="en-US" sz="3600" b="1" dirty="0" err="1">
                    <a:solidFill>
                      <a:srgbClr val="002060"/>
                    </a:solidFill>
                    <a:latin typeface="Times New Roman" panose="02020603050405020304" pitchFamily="18" charset="0"/>
                    <a:cs typeface="Times New Roman" panose="02020603050405020304" pitchFamily="18" charset="0"/>
                  </a:rPr>
                  <a:t>Đoạn</a:t>
                </a:r>
                <a:r>
                  <a:rPr lang="en-US" sz="3600" b="1" dirty="0">
                    <a:solidFill>
                      <a:srgbClr val="002060"/>
                    </a:solidFill>
                    <a:latin typeface="Times New Roman" panose="02020603050405020304" pitchFamily="18" charset="0"/>
                    <a:cs typeface="Times New Roman" panose="02020603050405020304" pitchFamily="18" charset="0"/>
                  </a:rPr>
                  <a:t> 2:</a:t>
                </a:r>
                <a:r>
                  <a:rPr lang="en-US" sz="3600" dirty="0">
                    <a:solidFill>
                      <a:srgbClr val="002060"/>
                    </a:solidFill>
                    <a:latin typeface="Times New Roman" panose="02020603050405020304" pitchFamily="18" charset="0"/>
                    <a:cs typeface="Times New Roman" panose="02020603050405020304" pitchFamily="18" charset="0"/>
                  </a:rPr>
                  <a:t> “</a:t>
                </a:r>
                <a:r>
                  <a:rPr lang="vi-VN" altLang="en-US" sz="3600" dirty="0" err="1">
                    <a:solidFill>
                      <a:srgbClr val="002060"/>
                    </a:solidFill>
                    <a:latin typeface="Times New Roman" panose="02020603050405020304" pitchFamily="18" charset="0"/>
                    <a:cs typeface="Times New Roman" panose="02020603050405020304" pitchFamily="18" charset="0"/>
                  </a:rPr>
                  <a:t>Cô bé chạy </a:t>
                </a:r>
                <a:r>
                  <a:rPr lang="en-US" sz="3600" dirty="0">
                    <a:solidFill>
                      <a:srgbClr val="002060"/>
                    </a:solidFill>
                    <a:latin typeface="Times New Roman" panose="02020603050405020304" pitchFamily="18" charset="0"/>
                    <a:cs typeface="Times New Roman" panose="02020603050405020304" pitchFamily="18" charset="0"/>
                  </a:rPr>
                  <a:t>… </a:t>
                </a:r>
                <a:r>
                  <a:rPr lang="vi-VN" altLang="en-US" sz="3600" dirty="0" err="1">
                    <a:solidFill>
                      <a:srgbClr val="002060"/>
                    </a:solidFill>
                    <a:latin typeface="Times New Roman" panose="02020603050405020304" pitchFamily="18" charset="0"/>
                    <a:cs typeface="Times New Roman" panose="02020603050405020304" pitchFamily="18" charset="0"/>
                  </a:rPr>
                  <a:t>nhớ ra rồi!</a:t>
                </a:r>
                <a:r>
                  <a:rPr lang="en-US" sz="3600" dirty="0">
                    <a:solidFill>
                      <a:srgbClr val="002060"/>
                    </a:solidFill>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2" name="Rectangle 10"/>
              <p:cNvSpPr/>
              <p:nvPr/>
            </p:nvSpPr>
            <p:spPr>
              <a:xfrm>
                <a:off x="5884508" y="3693719"/>
                <a:ext cx="4278109" cy="457201"/>
              </a:xfrm>
              <a:prstGeom prst="rect">
                <a:avLst/>
              </a:prstGeom>
            </p:spPr>
            <p:style>
              <a:lnRef idx="2">
                <a:schemeClr val="accent2"/>
              </a:lnRef>
              <a:fillRef idx="1">
                <a:schemeClr val="lt1"/>
              </a:fillRef>
              <a:effectRef idx="0">
                <a:schemeClr val="accent2"/>
              </a:effectRef>
              <a:fontRef idx="minor">
                <a:schemeClr val="dk1"/>
              </a:fontRef>
            </p:style>
            <p:txBody>
              <a:bodyPr rtlCol="0" anchor="ctr"/>
              <a:p>
                <a:pPr algn="just"/>
                <a:r>
                  <a:rPr lang="en-US" sz="3200" b="1" dirty="0">
                    <a:solidFill>
                      <a:srgbClr val="002060"/>
                    </a:solidFill>
                    <a:latin typeface="Calibri" panose="020F0502020204030204" charset="0"/>
                    <a:cs typeface="Calibri" panose="020F0502020204030204" charset="0"/>
                  </a:rPr>
                  <a:t>   </a:t>
                </a:r>
                <a:r>
                  <a:rPr lang="en-US" sz="3600" b="1" dirty="0" err="1">
                    <a:solidFill>
                      <a:srgbClr val="002060"/>
                    </a:solidFill>
                    <a:latin typeface="Times New Roman" panose="02020603050405020304" pitchFamily="18" charset="0"/>
                    <a:cs typeface="Times New Roman" panose="02020603050405020304" pitchFamily="18" charset="0"/>
                  </a:rPr>
                  <a:t>Đoạn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a:solidFill>
                      <a:srgbClr val="002060"/>
                    </a:solidFill>
                    <a:latin typeface="Times New Roman" panose="02020603050405020304" pitchFamily="18" charset="0"/>
                    <a:cs typeface="Times New Roman" panose="02020603050405020304" pitchFamily="18" charset="0"/>
                  </a:rPr>
                  <a:t>3:</a:t>
                </a:r>
                <a:r>
                  <a:rPr lang="en-US" sz="3600" dirty="0">
                    <a:solidFill>
                      <a:srgbClr val="002060"/>
                    </a:solidFill>
                    <a:latin typeface="Times New Roman" panose="02020603050405020304" pitchFamily="18" charset="0"/>
                    <a:cs typeface="Times New Roman" panose="02020603050405020304" pitchFamily="18" charset="0"/>
                  </a:rPr>
                  <a:t> </a:t>
                </a:r>
                <a:r>
                  <a:rPr lang="vi-VN" altLang="en-US" sz="3600" dirty="0">
                    <a:solidFill>
                      <a:srgbClr val="002060"/>
                    </a:solidFill>
                    <a:latin typeface="Times New Roman" panose="02020603050405020304" pitchFamily="18" charset="0"/>
                    <a:cs typeface="Times New Roman" panose="02020603050405020304" pitchFamily="18" charset="0"/>
                  </a:rPr>
                  <a:t>Phần còn </a:t>
                </a:r>
                <a:r>
                  <a:rPr lang="vi-VN" altLang="en-US" sz="3600" dirty="0">
                    <a:solidFill>
                      <a:srgbClr val="002060"/>
                    </a:solidFill>
                    <a:latin typeface="Times New Roman" panose="02020603050405020304" pitchFamily="18" charset="0"/>
                    <a:cs typeface="Times New Roman" panose="02020603050405020304" pitchFamily="18" charset="0"/>
                  </a:rPr>
                  <a:t>lại.</a:t>
                </a:r>
                <a:endParaRPr lang="vi-VN" altLang="en-US" sz="3600" dirty="0">
                  <a:solidFill>
                    <a:srgbClr val="002060"/>
                  </a:solidFill>
                  <a:latin typeface="Times New Roman" panose="02020603050405020304" pitchFamily="18" charset="0"/>
                  <a:cs typeface="Times New Roman" panose="02020603050405020304" pitchFamily="18" charset="0"/>
                </a:endParaRPr>
              </a:p>
            </p:txBody>
          </p:sp>
          <p:sp>
            <p:nvSpPr>
              <p:cNvPr id="14" name="Hexagon 13"/>
              <p:cNvSpPr/>
              <p:nvPr/>
            </p:nvSpPr>
            <p:spPr>
              <a:xfrm>
                <a:off x="5201039" y="2956324"/>
                <a:ext cx="533400" cy="457200"/>
              </a:xfrm>
              <a:prstGeom prst="hexagon">
                <a:avLst/>
              </a:prstGeom>
            </p:spPr>
            <p:style>
              <a:lnRef idx="2">
                <a:schemeClr val="accent2"/>
              </a:lnRef>
              <a:fillRef idx="1">
                <a:schemeClr val="lt1"/>
              </a:fillRef>
              <a:effectRef idx="0">
                <a:schemeClr val="accent2"/>
              </a:effectRef>
              <a:fontRef idx="minor">
                <a:schemeClr val="dk1"/>
              </a:fontRef>
            </p:style>
            <p:txBody>
              <a:bodyPr rtlCol="0" anchor="ctr"/>
              <a:p>
                <a:pPr algn="ctr"/>
                <a:endParaRPr lang="en-US" sz="3200">
                  <a:solidFill>
                    <a:srgbClr val="002060"/>
                  </a:solidFill>
                  <a:latin typeface="UVF Salome" panose="02000503040000020003" pitchFamily="50" charset="0"/>
                </a:endParaRPr>
              </a:p>
            </p:txBody>
          </p:sp>
        </p:grpSp>
        <p:sp>
          <p:nvSpPr>
            <p:cNvPr id="9" name="Hexagon 8"/>
            <p:cNvSpPr/>
            <p:nvPr/>
          </p:nvSpPr>
          <p:spPr>
            <a:xfrm>
              <a:off x="1876695" y="5095111"/>
              <a:ext cx="745835" cy="674132"/>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endParaRPr lang="en-US" sz="3200" dirty="0">
                <a:solidFill>
                  <a:srgbClr val="002060"/>
                </a:solidFill>
                <a:latin typeface="UVF Salome" panose="02000503040000020003" pitchFamily="50" charset="0"/>
                <a:cs typeface="Times New Roman" panose="02020603050405020304" pitchFamily="18" charset="0"/>
              </a:endParaRPr>
            </a:p>
          </p:txBody>
        </p:sp>
        <p:sp>
          <p:nvSpPr>
            <p:cNvPr id="13" name="Hexagon 12"/>
            <p:cNvSpPr/>
            <p:nvPr/>
          </p:nvSpPr>
          <p:spPr>
            <a:xfrm>
              <a:off x="1825915" y="6631258"/>
              <a:ext cx="745835" cy="674132"/>
            </a:xfrm>
            <a:prstGeom prst="hexagon">
              <a:avLst/>
            </a:prstGeom>
          </p:spPr>
          <p:style>
            <a:lnRef idx="2">
              <a:schemeClr val="accent2"/>
            </a:lnRef>
            <a:fillRef idx="1">
              <a:schemeClr val="lt1"/>
            </a:fillRef>
            <a:effectRef idx="0">
              <a:schemeClr val="accent2"/>
            </a:effectRef>
            <a:fontRef idx="minor">
              <a:schemeClr val="dk1"/>
            </a:fontRef>
          </p:style>
          <p:txBody>
            <a:bodyPr rtlCol="0" anchor="ctr"/>
            <a:p>
              <a:pPr algn="ctr"/>
              <a:r>
                <a:rPr lang="vi-VN" altLang="en-US" sz="3200" dirty="0">
                  <a:solidFill>
                    <a:srgbClr val="002060"/>
                  </a:solidFill>
                  <a:latin typeface="UVF Salome" panose="02000503040000020003" pitchFamily="50" charset="0"/>
                  <a:cs typeface="Times New Roman" panose="02020603050405020304" pitchFamily="18" charset="0"/>
                </a:rPr>
                <a:t>3</a:t>
              </a:r>
              <a:endParaRPr lang="vi-VN" altLang="en-US" sz="3200" dirty="0">
                <a:solidFill>
                  <a:srgbClr val="002060"/>
                </a:solidFill>
                <a:latin typeface="UVF Salome" panose="02000503040000020003" pitchFamily="50" charset="0"/>
                <a:cs typeface="Times New Roman" panose="02020603050405020304" pitchFamily="18" charset="0"/>
              </a:endParaRPr>
            </a:p>
          </p:txBody>
        </p:sp>
      </p:grpSp>
      <p:pic>
        <p:nvPicPr>
          <p:cNvPr id="33" name="图片 1"/>
          <p:cNvPicPr>
            <a:picLocks noChangeAspect="1"/>
          </p:cNvPicPr>
          <p:nvPr/>
        </p:nvPicPr>
        <p:blipFill rotWithShape="1">
          <a:blip r:embed="rId1" cstate="print">
            <a:extLst>
              <a:ext uri="{28A0092B-C50C-407E-A947-70E740481C1C}">
                <a14:useLocalDpi xmlns:a14="http://schemas.microsoft.com/office/drawing/2010/main" val="0"/>
              </a:ext>
            </a:extLst>
          </a:blip>
          <a:srcRect l="22962" r="14112"/>
          <a:stretch>
            <a:fillRect/>
          </a:stretch>
        </p:blipFill>
        <p:spPr>
          <a:xfrm rot="360000">
            <a:off x="3973830" y="-939800"/>
            <a:ext cx="3653790" cy="2192020"/>
          </a:xfrm>
          <a:prstGeom prst="rect">
            <a:avLst/>
          </a:prstGeom>
        </p:spPr>
      </p:pic>
      <p:sp>
        <p:nvSpPr>
          <p:cNvPr id="34" name="文本框 4"/>
          <p:cNvSpPr txBox="1"/>
          <p:nvPr/>
        </p:nvSpPr>
        <p:spPr>
          <a:xfrm>
            <a:off x="3996055" y="206375"/>
            <a:ext cx="3608705" cy="706755"/>
          </a:xfrm>
          <a:prstGeom prst="rect">
            <a:avLst/>
          </a:prstGeom>
          <a:noFill/>
        </p:spPr>
        <p:txBody>
          <a:bodyPr wrap="square" rtlCol="0">
            <a:spAutoFit/>
          </a:bodyPr>
          <a:p>
            <a:pPr defTabSz="828675">
              <a:defRPr/>
            </a:pPr>
            <a:r>
              <a:rPr lang="vi-VN" altLang="en-US" sz="4000" b="1" dirty="0">
                <a:solidFill>
                  <a:srgbClr val="FFFF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CHIA ĐOẠN </a:t>
            </a:r>
            <a:endParaRPr lang="vi-VN" altLang="en-US" sz="4000" b="1" dirty="0">
              <a:solidFill>
                <a:srgbClr val="FFFF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grpSp>
        <p:nvGrpSpPr>
          <p:cNvPr id="5" name="Group 4"/>
          <p:cNvGrpSpPr/>
          <p:nvPr/>
        </p:nvGrpSpPr>
        <p:grpSpPr>
          <a:xfrm>
            <a:off x="1600200" y="-817880"/>
            <a:ext cx="10683875" cy="7085330"/>
            <a:chOff x="2152" y="-1736"/>
            <a:chExt cx="16825" cy="11158"/>
          </a:xfrm>
        </p:grpSpPr>
        <p:pic>
          <p:nvPicPr>
            <p:cNvPr id="3" name="Picture 2"/>
            <p:cNvPicPr>
              <a:picLocks noChangeAspect="1"/>
            </p:cNvPicPr>
            <p:nvPr/>
          </p:nvPicPr>
          <p:blipFill>
            <a:blip r:embed="rId1"/>
            <a:stretch>
              <a:fillRect/>
            </a:stretch>
          </p:blipFill>
          <p:spPr>
            <a:xfrm>
              <a:off x="2152" y="-1736"/>
              <a:ext cx="16825" cy="11158"/>
            </a:xfrm>
            <a:prstGeom prst="rect">
              <a:avLst/>
            </a:prstGeom>
          </p:spPr>
        </p:pic>
        <p:pic>
          <p:nvPicPr>
            <p:cNvPr id="4" name="Picture 3"/>
            <p:cNvPicPr>
              <a:picLocks noChangeAspect="1"/>
            </p:cNvPicPr>
            <p:nvPr/>
          </p:nvPicPr>
          <p:blipFill>
            <a:blip r:embed="rId2"/>
            <a:stretch>
              <a:fillRect/>
            </a:stretch>
          </p:blipFill>
          <p:spPr>
            <a:xfrm>
              <a:off x="4736" y="3354"/>
              <a:ext cx="11892" cy="341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34"/>
          <p:cNvSpPr/>
          <p:nvPr/>
        </p:nvSpPr>
        <p:spPr>
          <a:xfrm>
            <a:off x="5334635" y="2398395"/>
            <a:ext cx="6634480" cy="2680970"/>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555" algn="just" defTabSz="1219200">
              <a:lnSpc>
                <a:spcPct val="120000"/>
              </a:lnSpc>
              <a:buClr>
                <a:srgbClr val="000000"/>
              </a:buClr>
            </a:pPr>
            <a:r>
              <a:rPr lang="en-US" sz="3600" kern="0" dirty="0" err="1">
                <a:solidFill>
                  <a:srgbClr val="000000"/>
                </a:solidFill>
                <a:latin typeface="Calibri" panose="020F0502020204030204" charset="0"/>
                <a:cs typeface="Calibri" panose="020F0502020204030204" charset="0"/>
                <a:sym typeface="Arial" panose="020B0604020202020204"/>
              </a:rPr>
              <a:t>Phân</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công</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đọc</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theo</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đoạn</a:t>
            </a:r>
            <a:r>
              <a:rPr lang="en-US" sz="3600" kern="0" dirty="0">
                <a:solidFill>
                  <a:srgbClr val="000000"/>
                </a:solidFill>
                <a:latin typeface="Calibri" panose="020F0502020204030204" charset="0"/>
                <a:cs typeface="Calibri" panose="020F0502020204030204" charset="0"/>
                <a:sym typeface="Arial" panose="020B0604020202020204"/>
              </a:rPr>
              <a:t>.</a:t>
            </a:r>
            <a:endParaRPr lang="en-US" sz="3600" kern="0" dirty="0">
              <a:solidFill>
                <a:srgbClr val="000000"/>
              </a:solidFill>
              <a:latin typeface="Calibri" panose="020F0502020204030204" charset="0"/>
              <a:cs typeface="Calibri" panose="020F0502020204030204" charset="0"/>
              <a:sym typeface="Arial" panose="020B0604020202020204"/>
            </a:endParaRPr>
          </a:p>
          <a:p>
            <a:pPr marL="757555" algn="just" defTabSz="1219200">
              <a:lnSpc>
                <a:spcPct val="120000"/>
              </a:lnSpc>
              <a:buClr>
                <a:srgbClr val="000000"/>
              </a:buClr>
            </a:pPr>
            <a:r>
              <a:rPr lang="en-US" sz="3600" kern="0" dirty="0" err="1">
                <a:solidFill>
                  <a:srgbClr val="000000"/>
                </a:solidFill>
                <a:latin typeface="Calibri" panose="020F0502020204030204" charset="0"/>
                <a:cs typeface="Calibri" panose="020F0502020204030204" charset="0"/>
                <a:sym typeface="Arial" panose="020B0604020202020204"/>
              </a:rPr>
              <a:t>Tất</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cả</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thành</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viên</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đều</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đọc</a:t>
            </a:r>
            <a:r>
              <a:rPr lang="en-US" sz="3600" kern="0" dirty="0">
                <a:solidFill>
                  <a:srgbClr val="000000"/>
                </a:solidFill>
                <a:latin typeface="Calibri" panose="020F0502020204030204" charset="0"/>
                <a:cs typeface="Calibri" panose="020F0502020204030204" charset="0"/>
                <a:sym typeface="Arial" panose="020B0604020202020204"/>
              </a:rPr>
              <a:t>.</a:t>
            </a:r>
            <a:endParaRPr lang="en-US" sz="3600" kern="0" dirty="0">
              <a:solidFill>
                <a:srgbClr val="000000"/>
              </a:solidFill>
              <a:latin typeface="Calibri" panose="020F0502020204030204" charset="0"/>
              <a:cs typeface="Calibri" panose="020F0502020204030204" charset="0"/>
              <a:sym typeface="Arial" panose="020B0604020202020204"/>
            </a:endParaRPr>
          </a:p>
          <a:p>
            <a:pPr marL="757555" algn="just" defTabSz="1219200">
              <a:lnSpc>
                <a:spcPct val="120000"/>
              </a:lnSpc>
              <a:buClr>
                <a:srgbClr val="000000"/>
              </a:buClr>
            </a:pPr>
            <a:r>
              <a:rPr lang="en-US" sz="3600" kern="0" dirty="0" err="1">
                <a:solidFill>
                  <a:srgbClr val="000000"/>
                </a:solidFill>
                <a:latin typeface="Calibri" panose="020F0502020204030204" charset="0"/>
                <a:cs typeface="Calibri" panose="020F0502020204030204" charset="0"/>
                <a:sym typeface="Arial" panose="020B0604020202020204"/>
              </a:rPr>
              <a:t>Giải</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nghĩa</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từ</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cùng</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nhau</a:t>
            </a:r>
            <a:r>
              <a:rPr lang="en-US" sz="3600" kern="0" dirty="0">
                <a:solidFill>
                  <a:srgbClr val="000000"/>
                </a:solidFill>
                <a:latin typeface="Calibri" panose="020F0502020204030204" charset="0"/>
                <a:cs typeface="Calibri" panose="020F0502020204030204" charset="0"/>
                <a:sym typeface="Arial" panose="020B0604020202020204"/>
              </a:rPr>
              <a:t>. </a:t>
            </a:r>
            <a:endParaRPr lang="vi-VN" sz="3600" kern="0" dirty="0">
              <a:solidFill>
                <a:srgbClr val="000000"/>
              </a:solidFill>
              <a:latin typeface="Calibri" panose="020F0502020204030204" charset="0"/>
              <a:cs typeface="Calibri" panose="020F0502020204030204" charset="0"/>
              <a:sym typeface="Arial" panose="020B0604020202020204"/>
            </a:endParaRPr>
          </a:p>
        </p:txBody>
      </p:sp>
      <p:sp>
        <p:nvSpPr>
          <p:cNvPr id="4" name="Rectangle: Rounded Corners 35"/>
          <p:cNvSpPr/>
          <p:nvPr/>
        </p:nvSpPr>
        <p:spPr>
          <a:xfrm>
            <a:off x="7153910" y="2216785"/>
            <a:ext cx="2995930" cy="831850"/>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endParaRPr>
          </a:p>
        </p:txBody>
      </p:sp>
      <p:pic>
        <p:nvPicPr>
          <p:cNvPr id="5" name="Picture 4"/>
          <p:cNvPicPr>
            <a:picLocks noChangeAspect="1"/>
          </p:cNvPicPr>
          <p:nvPr/>
        </p:nvPicPr>
        <p:blipFill>
          <a:blip r:embed="rId1"/>
          <a:stretch>
            <a:fillRect/>
          </a:stretch>
        </p:blipFill>
        <p:spPr>
          <a:xfrm flipH="1">
            <a:off x="5484495" y="3048635"/>
            <a:ext cx="659130" cy="563245"/>
          </a:xfrm>
          <a:prstGeom prst="rect">
            <a:avLst/>
          </a:prstGeom>
        </p:spPr>
      </p:pic>
      <p:pic>
        <p:nvPicPr>
          <p:cNvPr id="6" name="Picture 5"/>
          <p:cNvPicPr>
            <a:picLocks noChangeAspect="1"/>
          </p:cNvPicPr>
          <p:nvPr/>
        </p:nvPicPr>
        <p:blipFill>
          <a:blip r:embed="rId1"/>
          <a:stretch>
            <a:fillRect/>
          </a:stretch>
        </p:blipFill>
        <p:spPr>
          <a:xfrm flipH="1">
            <a:off x="5447030" y="3680460"/>
            <a:ext cx="659130" cy="563245"/>
          </a:xfrm>
          <a:prstGeom prst="rect">
            <a:avLst/>
          </a:prstGeom>
        </p:spPr>
      </p:pic>
      <p:pic>
        <p:nvPicPr>
          <p:cNvPr id="7" name="Picture 6"/>
          <p:cNvPicPr>
            <a:picLocks noChangeAspect="1"/>
          </p:cNvPicPr>
          <p:nvPr/>
        </p:nvPicPr>
        <p:blipFill>
          <a:blip r:embed="rId1"/>
          <a:stretch>
            <a:fillRect/>
          </a:stretch>
        </p:blipFill>
        <p:spPr>
          <a:xfrm flipH="1">
            <a:off x="5477510" y="4429760"/>
            <a:ext cx="666750" cy="569595"/>
          </a:xfrm>
          <a:prstGeom prst="rect">
            <a:avLst/>
          </a:prstGeom>
        </p:spPr>
      </p:pic>
      <p:pic>
        <p:nvPicPr>
          <p:cNvPr id="8" name="Picture 7" descr="A group of dolls&#10;&#10;Description automatically generated with low confidence"/>
          <p:cNvPicPr>
            <a:picLocks noChangeAspect="1"/>
          </p:cNvPicPr>
          <p:nvPr/>
        </p:nvPicPr>
        <p:blipFill>
          <a:blip r:embed="rId2">
            <a:extLst>
              <a:ext uri="{BEBA8EAE-BF5A-486C-A8C5-ECC9F3942E4B}">
                <a14:imgProps xmlns:a14="http://schemas.microsoft.com/office/drawing/2010/main">
                  <a14:imgLayer r:embed="rId3">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p:cNvSpPr txBox="1"/>
          <p:nvPr/>
        </p:nvSpPr>
        <p:spPr>
          <a:xfrm>
            <a:off x="2704466" y="-1016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2pPr>
            <a:lvl3pPr marR="0" lvl="2"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3pPr>
            <a:lvl4pPr marR="0" lvl="3"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4pPr>
            <a:lvl5pPr marR="0" lvl="4"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5pPr>
            <a:lvl6pPr marR="0" lvl="5"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6pPr>
            <a:lvl7pPr marR="0" lvl="6"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7pPr>
            <a:lvl8pPr marR="0" lvl="7"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8pPr>
            <a:lvl9pPr marR="0" lvl="8"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9pPr>
          </a:lstStyle>
          <a:p>
            <a:pPr defTabSz="121920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charset="0"/>
                <a:cs typeface="Calibri" panose="020F050202020403020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charset="0"/>
                <a:cs typeface="Calibri" panose="020F050202020403020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charset="0"/>
                <a:cs typeface="Calibri" panose="020F050202020403020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charset="0"/>
                <a:cs typeface="Calibri" panose="020F050202020403020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charset="0"/>
                <a:cs typeface="Calibri" panose="020F050202020403020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charset="0"/>
                <a:cs typeface="Calibri" panose="020F050202020403020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charset="0"/>
                <a:cs typeface="Calibri" panose="020F050202020403020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296986" y="2122566"/>
            <a:ext cx="8029194" cy="3778997"/>
            <a:chOff x="525106" y="1443489"/>
            <a:chExt cx="6317636" cy="2834247"/>
          </a:xfrm>
        </p:grpSpPr>
        <p:grpSp>
          <p:nvGrpSpPr>
            <p:cNvPr id="3" name="Group 2"/>
            <p:cNvGrpSpPr/>
            <p:nvPr/>
          </p:nvGrpSpPr>
          <p:grpSpPr>
            <a:xfrm>
              <a:off x="525106" y="1443489"/>
              <a:ext cx="6317636" cy="2834247"/>
              <a:chOff x="3168252" y="1281370"/>
              <a:chExt cx="7100460" cy="2817427"/>
            </a:xfrm>
          </p:grpSpPr>
          <p:sp>
            <p:nvSpPr>
              <p:cNvPr id="16" name="Rectangle: Rounded Corners 49"/>
              <p:cNvSpPr/>
              <p:nvPr/>
            </p:nvSpPr>
            <p:spPr>
              <a:xfrm>
                <a:off x="3168252" y="1724752"/>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200">
                  <a:lnSpc>
                    <a:spcPct val="110000"/>
                  </a:lnSpc>
                  <a:buClr>
                    <a:srgbClr val="000000"/>
                  </a:buClr>
                </a:pPr>
                <a:r>
                  <a:rPr lang="en-US" sz="4265" kern="0" dirty="0">
                    <a:solidFill>
                      <a:schemeClr val="tx1"/>
                    </a:solidFill>
                    <a:latin typeface="Calibri" panose="020F0502020204030204" charset="0"/>
                    <a:cs typeface="Calibri" panose="020F0502020204030204" charset="0"/>
                    <a:sym typeface="Arial" panose="020B0604020202020204"/>
                  </a:rPr>
                  <a:t>1. </a:t>
                </a:r>
                <a:r>
                  <a:rPr lang="en-US" sz="4265" kern="0" dirty="0" err="1">
                    <a:solidFill>
                      <a:schemeClr val="tx1"/>
                    </a:solidFill>
                    <a:latin typeface="Calibri" panose="020F0502020204030204" charset="0"/>
                    <a:cs typeface="Calibri" panose="020F0502020204030204" charset="0"/>
                    <a:sym typeface="Arial" panose="020B0604020202020204"/>
                  </a:rPr>
                  <a:t>Đọc</a:t>
                </a:r>
                <a:r>
                  <a:rPr lang="en-US" sz="4265" kern="0" dirty="0">
                    <a:solidFill>
                      <a:schemeClr val="tx1"/>
                    </a:solidFill>
                    <a:latin typeface="Calibri" panose="020F0502020204030204" charset="0"/>
                    <a:cs typeface="Calibri" panose="020F0502020204030204" charset="0"/>
                    <a:sym typeface="Arial" panose="020B0604020202020204"/>
                  </a:rPr>
                  <a:t> </a:t>
                </a:r>
                <a:r>
                  <a:rPr lang="en-US" sz="4265" kern="0" dirty="0" err="1">
                    <a:solidFill>
                      <a:schemeClr val="tx1"/>
                    </a:solidFill>
                    <a:latin typeface="Calibri" panose="020F0502020204030204" charset="0"/>
                    <a:cs typeface="Calibri" panose="020F0502020204030204" charset="0"/>
                    <a:sym typeface="Arial" panose="020B0604020202020204"/>
                  </a:rPr>
                  <a:t>đúng</a:t>
                </a:r>
                <a:r>
                  <a:rPr lang="en-US" sz="4265" kern="0" dirty="0">
                    <a:solidFill>
                      <a:schemeClr val="tx1"/>
                    </a:solidFill>
                    <a:latin typeface="Calibri" panose="020F0502020204030204" charset="0"/>
                    <a:cs typeface="Calibri" panose="020F0502020204030204" charset="0"/>
                    <a:sym typeface="Arial" panose="020B0604020202020204"/>
                  </a:rPr>
                  <a:t>.</a:t>
                </a:r>
                <a:endParaRPr lang="en-US" sz="4265" kern="0" dirty="0">
                  <a:solidFill>
                    <a:schemeClr val="tx1"/>
                  </a:solidFill>
                  <a:latin typeface="Calibri" panose="020F0502020204030204" charset="0"/>
                  <a:cs typeface="Calibri" panose="020F0502020204030204" charset="0"/>
                  <a:sym typeface="Arial" panose="020B0604020202020204"/>
                </a:endParaRPr>
              </a:p>
              <a:p>
                <a:pPr algn="just" defTabSz="1219200">
                  <a:lnSpc>
                    <a:spcPct val="110000"/>
                  </a:lnSpc>
                  <a:buClr>
                    <a:srgbClr val="000000"/>
                  </a:buClr>
                </a:pPr>
                <a:r>
                  <a:rPr lang="en-US" sz="4265" kern="0" dirty="0">
                    <a:solidFill>
                      <a:schemeClr val="tx1"/>
                    </a:solidFill>
                    <a:latin typeface="Calibri" panose="020F0502020204030204" charset="0"/>
                    <a:cs typeface="Calibri" panose="020F0502020204030204" charset="0"/>
                    <a:sym typeface="Arial" panose="020B0604020202020204"/>
                  </a:rPr>
                  <a:t>2. </a:t>
                </a:r>
                <a:r>
                  <a:rPr lang="en-US" sz="4265" kern="0" dirty="0" err="1">
                    <a:solidFill>
                      <a:schemeClr val="tx1"/>
                    </a:solidFill>
                    <a:latin typeface="Calibri" panose="020F0502020204030204" charset="0"/>
                    <a:cs typeface="Calibri" panose="020F0502020204030204" charset="0"/>
                    <a:sym typeface="Arial" panose="020B0604020202020204"/>
                  </a:rPr>
                  <a:t>Đọc</a:t>
                </a:r>
                <a:r>
                  <a:rPr lang="en-US" sz="4265" kern="0" dirty="0">
                    <a:solidFill>
                      <a:schemeClr val="tx1"/>
                    </a:solidFill>
                    <a:latin typeface="Calibri" panose="020F0502020204030204" charset="0"/>
                    <a:cs typeface="Calibri" panose="020F0502020204030204" charset="0"/>
                    <a:sym typeface="Arial" panose="020B0604020202020204"/>
                  </a:rPr>
                  <a:t> to, </a:t>
                </a:r>
                <a:r>
                  <a:rPr lang="en-US" sz="4265" kern="0" dirty="0" err="1">
                    <a:solidFill>
                      <a:schemeClr val="tx1"/>
                    </a:solidFill>
                    <a:latin typeface="Calibri" panose="020F0502020204030204" charset="0"/>
                    <a:cs typeface="Calibri" panose="020F0502020204030204" charset="0"/>
                    <a:sym typeface="Arial" panose="020B0604020202020204"/>
                  </a:rPr>
                  <a:t>rõ</a:t>
                </a:r>
                <a:r>
                  <a:rPr lang="en-US" sz="4265" kern="0" dirty="0">
                    <a:solidFill>
                      <a:schemeClr val="tx1"/>
                    </a:solidFill>
                    <a:latin typeface="Calibri" panose="020F0502020204030204" charset="0"/>
                    <a:cs typeface="Calibri" panose="020F0502020204030204" charset="0"/>
                    <a:sym typeface="Arial" panose="020B0604020202020204"/>
                  </a:rPr>
                  <a:t>.</a:t>
                </a:r>
                <a:endParaRPr lang="en-US" sz="4265" kern="0" dirty="0">
                  <a:solidFill>
                    <a:schemeClr val="tx1"/>
                  </a:solidFill>
                  <a:latin typeface="Calibri" panose="020F0502020204030204" charset="0"/>
                  <a:cs typeface="Calibri" panose="020F0502020204030204" charset="0"/>
                  <a:sym typeface="Arial" panose="020B0604020202020204"/>
                </a:endParaRPr>
              </a:p>
              <a:p>
                <a:pPr algn="just" defTabSz="1219200">
                  <a:lnSpc>
                    <a:spcPct val="110000"/>
                  </a:lnSpc>
                  <a:buClr>
                    <a:srgbClr val="000000"/>
                  </a:buClr>
                </a:pPr>
                <a:r>
                  <a:rPr lang="en-US" sz="4265" kern="0" dirty="0">
                    <a:solidFill>
                      <a:schemeClr val="tx1"/>
                    </a:solidFill>
                    <a:latin typeface="Calibri" panose="020F0502020204030204" charset="0"/>
                    <a:cs typeface="Calibri" panose="020F0502020204030204" charset="0"/>
                    <a:sym typeface="Arial" panose="020B0604020202020204"/>
                  </a:rPr>
                  <a:t>3. </a:t>
                </a:r>
                <a:r>
                  <a:rPr lang="en-US" sz="4265" kern="0" dirty="0" err="1">
                    <a:solidFill>
                      <a:schemeClr val="tx1"/>
                    </a:solidFill>
                    <a:latin typeface="Calibri" panose="020F0502020204030204" charset="0"/>
                    <a:cs typeface="Calibri" panose="020F0502020204030204" charset="0"/>
                    <a:sym typeface="Arial" panose="020B0604020202020204"/>
                  </a:rPr>
                  <a:t>Đọc</a:t>
                </a:r>
                <a:r>
                  <a:rPr lang="en-US" sz="4265" kern="0" dirty="0">
                    <a:solidFill>
                      <a:schemeClr val="tx1"/>
                    </a:solidFill>
                    <a:latin typeface="Calibri" panose="020F0502020204030204" charset="0"/>
                    <a:cs typeface="Calibri" panose="020F0502020204030204" charset="0"/>
                    <a:sym typeface="Arial" panose="020B0604020202020204"/>
                  </a:rPr>
                  <a:t> </a:t>
                </a:r>
                <a:r>
                  <a:rPr lang="en-US" sz="4265" kern="0" dirty="0" err="1">
                    <a:solidFill>
                      <a:schemeClr val="tx1"/>
                    </a:solidFill>
                    <a:latin typeface="Calibri" panose="020F0502020204030204" charset="0"/>
                    <a:cs typeface="Calibri" panose="020F0502020204030204" charset="0"/>
                    <a:sym typeface="Arial" panose="020B0604020202020204"/>
                  </a:rPr>
                  <a:t>ngắt</a:t>
                </a:r>
                <a:r>
                  <a:rPr lang="en-US" sz="4265" kern="0" dirty="0">
                    <a:solidFill>
                      <a:schemeClr val="tx1"/>
                    </a:solidFill>
                    <a:latin typeface="Calibri" panose="020F0502020204030204" charset="0"/>
                    <a:cs typeface="Calibri" panose="020F0502020204030204" charset="0"/>
                    <a:sym typeface="Arial" panose="020B0604020202020204"/>
                  </a:rPr>
                  <a:t>, </a:t>
                </a:r>
                <a:r>
                  <a:rPr lang="en-US" sz="4265" kern="0" dirty="0" err="1">
                    <a:solidFill>
                      <a:schemeClr val="tx1"/>
                    </a:solidFill>
                    <a:latin typeface="Calibri" panose="020F0502020204030204" charset="0"/>
                    <a:cs typeface="Calibri" panose="020F0502020204030204" charset="0"/>
                    <a:sym typeface="Arial" panose="020B0604020202020204"/>
                  </a:rPr>
                  <a:t>nghỉ</a:t>
                </a:r>
                <a:r>
                  <a:rPr lang="en-US" sz="4265" kern="0" dirty="0">
                    <a:solidFill>
                      <a:schemeClr val="tx1"/>
                    </a:solidFill>
                    <a:latin typeface="Calibri" panose="020F0502020204030204" charset="0"/>
                    <a:cs typeface="Calibri" panose="020F0502020204030204" charset="0"/>
                    <a:sym typeface="Arial" panose="020B0604020202020204"/>
                  </a:rPr>
                  <a:t> </a:t>
                </a:r>
                <a:r>
                  <a:rPr lang="en-US" sz="4265" kern="0" dirty="0" err="1">
                    <a:solidFill>
                      <a:schemeClr val="tx1"/>
                    </a:solidFill>
                    <a:latin typeface="Calibri" panose="020F0502020204030204" charset="0"/>
                    <a:cs typeface="Calibri" panose="020F0502020204030204" charset="0"/>
                    <a:sym typeface="Arial" panose="020B0604020202020204"/>
                  </a:rPr>
                  <a:t>đúng</a:t>
                </a:r>
                <a:r>
                  <a:rPr lang="en-US" sz="4265" kern="0" dirty="0">
                    <a:solidFill>
                      <a:schemeClr val="tx1"/>
                    </a:solidFill>
                    <a:latin typeface="Calibri" panose="020F0502020204030204" charset="0"/>
                    <a:cs typeface="Calibri" panose="020F0502020204030204" charset="0"/>
                    <a:sym typeface="Arial" panose="020B0604020202020204"/>
                  </a:rPr>
                  <a:t> </a:t>
                </a:r>
                <a:r>
                  <a:rPr lang="en-US" sz="4265" kern="0" dirty="0" err="1">
                    <a:solidFill>
                      <a:schemeClr val="tx1"/>
                    </a:solidFill>
                    <a:latin typeface="Calibri" panose="020F0502020204030204" charset="0"/>
                    <a:cs typeface="Calibri" panose="020F0502020204030204" charset="0"/>
                    <a:sym typeface="Arial" panose="020B0604020202020204"/>
                  </a:rPr>
                  <a:t>chỗ</a:t>
                </a:r>
                <a:r>
                  <a:rPr lang="en-US" sz="4800" kern="0" dirty="0">
                    <a:solidFill>
                      <a:schemeClr val="tx1"/>
                    </a:solidFill>
                    <a:latin typeface="Calibri" panose="020F0502020204030204" charset="0"/>
                    <a:cs typeface="Calibri" panose="020F0502020204030204" charset="0"/>
                    <a:sym typeface="Arial" panose="020B0604020202020204"/>
                  </a:rPr>
                  <a:t>.</a:t>
                </a:r>
                <a:endParaRPr lang="en-US" sz="4800" kern="0" dirty="0">
                  <a:solidFill>
                    <a:schemeClr val="tx1"/>
                  </a:solidFill>
                  <a:latin typeface="Calibri" panose="020F0502020204030204" charset="0"/>
                  <a:cs typeface="Calibri" panose="020F0502020204030204" charset="0"/>
                  <a:sym typeface="Arial" panose="020B0604020202020204"/>
                </a:endParaRPr>
              </a:p>
            </p:txBody>
          </p:sp>
          <p:sp>
            <p:nvSpPr>
              <p:cNvPr id="17" name="Rectangle: Rounded Corners 50"/>
              <p:cNvSpPr/>
              <p:nvPr/>
            </p:nvSpPr>
            <p:spPr>
              <a:xfrm>
                <a:off x="3918934" y="128137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5335"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Tiêu</a:t>
                </a:r>
                <a:r>
                  <a:rPr lang="en-US" sz="5335"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 </a:t>
                </a:r>
                <a:r>
                  <a:rPr lang="en-US" sz="5335"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chí</a:t>
                </a:r>
                <a:r>
                  <a:rPr lang="en-US" sz="5335"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 </a:t>
                </a:r>
                <a:r>
                  <a:rPr lang="en-US" sz="5335"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đánh</a:t>
                </a:r>
                <a:r>
                  <a:rPr lang="en-US" sz="5335"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 </a:t>
                </a:r>
                <a:r>
                  <a:rPr lang="en-US" sz="5335"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giá</a:t>
                </a:r>
                <a:endParaRPr lang="en-US" sz="5335"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endParaRPr>
              </a:p>
            </p:txBody>
          </p:sp>
        </p:grpSp>
        <p:grpSp>
          <p:nvGrpSpPr>
            <p:cNvPr id="4" name="Group 3"/>
            <p:cNvGrpSpPr/>
            <p:nvPr/>
          </p:nvGrpSpPr>
          <p:grpSpPr>
            <a:xfrm>
              <a:off x="2702638" y="2480959"/>
              <a:ext cx="1558526" cy="498928"/>
              <a:chOff x="2701706" y="2485915"/>
              <a:chExt cx="1558526" cy="498928"/>
            </a:xfrm>
          </p:grpSpPr>
          <p:pic>
            <p:nvPicPr>
              <p:cNvPr id="13" name="Picture 12" descr="Shape, circle&#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701706" y="2490883"/>
                <a:ext cx="456217" cy="493960"/>
              </a:xfrm>
              <a:prstGeom prst="rect">
                <a:avLst/>
              </a:prstGeom>
            </p:spPr>
          </p:pic>
          <p:pic>
            <p:nvPicPr>
              <p:cNvPr id="14" name="Picture 13" descr="Shape, circle&#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733933" y="2485915"/>
                <a:ext cx="526299" cy="477713"/>
              </a:xfrm>
              <a:prstGeom prst="rect">
                <a:avLst/>
              </a:prstGeom>
            </p:spPr>
          </p:pic>
          <p:pic>
            <p:nvPicPr>
              <p:cNvPr id="15" name="Picture 14" descr="Shape, circle&#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3161764" y="2512099"/>
                <a:ext cx="604846" cy="451529"/>
              </a:xfrm>
              <a:prstGeom prst="rect">
                <a:avLst/>
              </a:prstGeom>
            </p:spPr>
          </p:pic>
        </p:grpSp>
        <p:grpSp>
          <p:nvGrpSpPr>
            <p:cNvPr id="5" name="Group 4"/>
            <p:cNvGrpSpPr/>
            <p:nvPr/>
          </p:nvGrpSpPr>
          <p:grpSpPr>
            <a:xfrm>
              <a:off x="2948616" y="3022602"/>
              <a:ext cx="1538406" cy="493960"/>
              <a:chOff x="2701706" y="2490884"/>
              <a:chExt cx="1538406" cy="493960"/>
            </a:xfrm>
          </p:grpSpPr>
          <p:pic>
            <p:nvPicPr>
              <p:cNvPr id="10" name="Picture 9" descr="Shape, circle&#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701706" y="2490884"/>
                <a:ext cx="456217" cy="493960"/>
              </a:xfrm>
              <a:prstGeom prst="rect">
                <a:avLst/>
              </a:prstGeom>
            </p:spPr>
          </p:pic>
          <p:pic>
            <p:nvPicPr>
              <p:cNvPr id="11" name="Picture 10" descr="Shape, circle&#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713813" y="2495060"/>
                <a:ext cx="526299" cy="477713"/>
              </a:xfrm>
              <a:prstGeom prst="rect">
                <a:avLst/>
              </a:prstGeom>
            </p:spPr>
          </p:pic>
          <p:pic>
            <p:nvPicPr>
              <p:cNvPr id="12" name="Picture 11" descr="Shape, circle&#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3161763" y="2512099"/>
                <a:ext cx="604846" cy="451529"/>
              </a:xfrm>
              <a:prstGeom prst="rect">
                <a:avLst/>
              </a:prstGeom>
            </p:spPr>
          </p:pic>
        </p:grpSp>
        <p:grpSp>
          <p:nvGrpSpPr>
            <p:cNvPr id="6" name="Group 5"/>
            <p:cNvGrpSpPr/>
            <p:nvPr/>
          </p:nvGrpSpPr>
          <p:grpSpPr>
            <a:xfrm>
              <a:off x="4955611" y="3606874"/>
              <a:ext cx="1465985" cy="498928"/>
              <a:chOff x="2647569" y="2485915"/>
              <a:chExt cx="1465985" cy="498928"/>
            </a:xfrm>
          </p:grpSpPr>
          <p:pic>
            <p:nvPicPr>
              <p:cNvPr id="7" name="Picture 6" descr="Shape, circle&#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647569" y="2490883"/>
                <a:ext cx="456217" cy="493960"/>
              </a:xfrm>
              <a:prstGeom prst="rect">
                <a:avLst/>
              </a:prstGeom>
            </p:spPr>
          </p:pic>
          <p:pic>
            <p:nvPicPr>
              <p:cNvPr id="8" name="Picture 7" descr="Shape, circle&#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587255" y="2485915"/>
                <a:ext cx="526299" cy="477713"/>
              </a:xfrm>
              <a:prstGeom prst="rect">
                <a:avLst/>
              </a:prstGeom>
            </p:spPr>
          </p:pic>
          <p:pic>
            <p:nvPicPr>
              <p:cNvPr id="9" name="Picture 8" descr="Shape, circle&#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3087004" y="2512099"/>
                <a:ext cx="604846" cy="451529"/>
              </a:xfrm>
              <a:prstGeom prst="rect">
                <a:avLst/>
              </a:prstGeom>
            </p:spPr>
          </p:pic>
        </p:grpSp>
      </p:grpSp>
      <p:sp>
        <p:nvSpPr>
          <p:cNvPr id="18" name="Google Shape;2351;p42"/>
          <p:cNvSpPr txBox="1"/>
          <p:nvPr/>
        </p:nvSpPr>
        <p:spPr>
          <a:xfrm>
            <a:off x="2750538" y="298713"/>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2pPr>
            <a:lvl3pPr marR="0" lvl="2"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3pPr>
            <a:lvl4pPr marR="0" lvl="3"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4pPr>
            <a:lvl5pPr marR="0" lvl="4"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5pPr>
            <a:lvl6pPr marR="0" lvl="5"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6pPr>
            <a:lvl7pPr marR="0" lvl="6"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7pPr>
            <a:lvl8pPr marR="0" lvl="7"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8pPr>
            <a:lvl9pPr marR="0" lvl="8"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9pPr>
          </a:lstStyle>
          <a:p>
            <a:pPr defTabSz="1219200">
              <a:buClr>
                <a:srgbClr val="E6FFFD"/>
              </a:buClr>
            </a:pPr>
            <a:r>
              <a:rPr lang="en-US" sz="5865"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charset="0"/>
                <a:cs typeface="Calibri" panose="020F0502020204030204" charset="0"/>
              </a:rPr>
              <a:t>LUYỆN</a:t>
            </a:r>
            <a:r>
              <a:rPr lang="en-US" sz="5865"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charset="0"/>
                <a:cs typeface="Calibri" panose="020F0502020204030204" charset="0"/>
              </a:rPr>
              <a:t> </a:t>
            </a:r>
            <a:r>
              <a:rPr lang="en-US" sz="5865"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charset="0"/>
                <a:cs typeface="Calibri" panose="020F0502020204030204" charset="0"/>
              </a:rPr>
              <a:t>ĐỌC</a:t>
            </a:r>
            <a:r>
              <a:rPr lang="en-US" sz="5865"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charset="0"/>
                <a:cs typeface="Calibri" panose="020F0502020204030204" charset="0"/>
              </a:rPr>
              <a:t> </a:t>
            </a:r>
            <a:r>
              <a:rPr lang="en-US" sz="5865"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charset="0"/>
                <a:cs typeface="Calibri" panose="020F0502020204030204" charset="0"/>
              </a:rPr>
              <a:t>TRƯỚC</a:t>
            </a:r>
            <a:r>
              <a:rPr lang="en-US" sz="5865"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charset="0"/>
                <a:cs typeface="Calibri" panose="020F0502020204030204" charset="0"/>
              </a:rPr>
              <a:t> </a:t>
            </a:r>
            <a:r>
              <a:rPr lang="en-US" sz="5865"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charset="0"/>
                <a:cs typeface="Calibri" panose="020F0502020204030204" charset="0"/>
              </a:rPr>
              <a:t>LỚP</a:t>
            </a:r>
            <a:endParaRPr lang="en-US" sz="5865"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000">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Diagram&#10;&#10;Description automatically generated"/>
          <p:cNvPicPr>
            <a:picLocks noChangeAspect="1"/>
          </p:cNvPicPr>
          <p:nvPr/>
        </p:nvPicPr>
        <p:blipFill rotWithShape="1">
          <a:blip r:embed="rId1"/>
          <a:srcRect t="10040" b="7020"/>
          <a:stretch>
            <a:fillRect/>
          </a:stretch>
        </p:blipFill>
        <p:spPr>
          <a:xfrm>
            <a:off x="0" y="0"/>
            <a:ext cx="12306773" cy="6858000"/>
          </a:xfrm>
          <a:prstGeom prst="rect">
            <a:avLst/>
          </a:prstGeom>
        </p:spPr>
      </p:pic>
      <p:pic>
        <p:nvPicPr>
          <p:cNvPr id="20" name="Picture 19"/>
          <p:cNvPicPr>
            <a:picLocks noChangeAspect="1"/>
          </p:cNvPicPr>
          <p:nvPr/>
        </p:nvPicPr>
        <p:blipFill>
          <a:blip r:embed="rId2"/>
          <a:stretch>
            <a:fillRect/>
          </a:stretch>
        </p:blipFill>
        <p:spPr>
          <a:xfrm>
            <a:off x="1054806" y="1903279"/>
            <a:ext cx="7657240" cy="30116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708785" y="217170"/>
            <a:ext cx="10346055" cy="1351280"/>
          </a:xfrm>
          <a:prstGeom prst="rect">
            <a:avLst/>
          </a:prstGeom>
        </p:spPr>
        <p:txBody>
          <a:bodyPr wrap="square" lIns="121861" tIns="60930" rIns="121861" bIns="60930">
            <a:spAutoFit/>
          </a:bodyPr>
          <a:lstStyle/>
          <a:p>
            <a:r>
              <a:rPr lang="vi-VN" altLang="en-US" sz="2800" b="1">
                <a:latin typeface="Arial" panose="020B0604020202020204" pitchFamily="34" charset="0"/>
                <a:cs typeface="Arial" panose="020B0604020202020204" pitchFamily="34" charset="0"/>
              </a:rPr>
              <a:t> </a:t>
            </a:r>
            <a:r>
              <a:rPr lang="vi-VN" altLang="en-US" sz="4000" b="1">
                <a:latin typeface="Times New Roman" panose="02020603050405020304" pitchFamily="18" charset="0"/>
                <a:cs typeface="Times New Roman" panose="02020603050405020304" pitchFamily="18" charset="0"/>
              </a:rPr>
              <a:t>  1.</a:t>
            </a:r>
            <a:r>
              <a:rPr lang="vi-VN" altLang="en-US" sz="2800" b="1">
                <a:latin typeface="Arial" panose="020B0604020202020204" pitchFamily="34" charset="0"/>
                <a:cs typeface="Arial" panose="020B0604020202020204" pitchFamily="34" charset="0"/>
              </a:rPr>
              <a:t> </a:t>
            </a:r>
            <a:r>
              <a:rPr sz="4000" b="1">
                <a:latin typeface="Times New Roman" panose="02020603050405020304" pitchFamily="18" charset="0"/>
                <a:cs typeface="Times New Roman" panose="02020603050405020304" pitchFamily="18" charset="0"/>
              </a:rPr>
              <a:t>Tìm những hình ảnh miêu tả vẻ đẹp và sự yên bình trên hồ nước</a:t>
            </a:r>
            <a:r>
              <a:rPr lang="vi-VN" sz="4000" b="1">
                <a:latin typeface="Times New Roman" panose="02020603050405020304" pitchFamily="18" charset="0"/>
                <a:cs typeface="Times New Roman" panose="02020603050405020304" pitchFamily="18" charset="0"/>
              </a:rPr>
              <a:t>.</a:t>
            </a:r>
            <a:endParaRPr lang="vi-VN" sz="4000" b="1">
              <a:latin typeface="Times New Roman" panose="02020603050405020304" pitchFamily="18" charset="0"/>
              <a:cs typeface="Times New Roman" panose="02020603050405020304" pitchFamily="18" charset="0"/>
            </a:endParaRPr>
          </a:p>
        </p:txBody>
      </p:sp>
      <p:grpSp>
        <p:nvGrpSpPr>
          <p:cNvPr id="17" name="Google Shape;1184;p63"/>
          <p:cNvGrpSpPr/>
          <p:nvPr/>
        </p:nvGrpSpPr>
        <p:grpSpPr>
          <a:xfrm rot="21193171">
            <a:off x="-81765" y="46052"/>
            <a:ext cx="1867904" cy="2286692"/>
            <a:chOff x="2039108" y="678179"/>
            <a:chExt cx="1846062" cy="2319889"/>
          </a:xfrm>
        </p:grpSpPr>
        <p:grpSp>
          <p:nvGrpSpPr>
            <p:cNvPr id="18" name="Google Shape;1185;p63"/>
            <p:cNvGrpSpPr/>
            <p:nvPr/>
          </p:nvGrpSpPr>
          <p:grpSpPr>
            <a:xfrm>
              <a:off x="2039108" y="678179"/>
              <a:ext cx="1846062" cy="2319889"/>
              <a:chOff x="-1122992" y="804804"/>
              <a:chExt cx="1846062" cy="2319889"/>
            </a:xfrm>
          </p:grpSpPr>
          <p:sp>
            <p:nvSpPr>
              <p:cNvPr id="20" name="Google Shape;1186;p63"/>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1187;p63"/>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1188;p63"/>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1189;p63"/>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1190;p63"/>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1191;p63"/>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1192;p63"/>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1193;p63"/>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1194;p63"/>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1195;p63"/>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1196;p63"/>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1197;p63"/>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1198;p63"/>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1199;p63"/>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1200;p63"/>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1201;p63"/>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1202;p63"/>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1203;p63"/>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1204;p63"/>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1205;p63"/>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1206;p63"/>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1207;p63"/>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1208;p63"/>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1209;p63"/>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1210;p63"/>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1211;p63"/>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1212;p63"/>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1213;p63"/>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1214;p63"/>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1215;p63"/>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1216;p63"/>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1217;p63"/>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1218;p63"/>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1219;p63"/>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1220;p63"/>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1221;p63"/>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19" name="Google Shape;1222;p63"/>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no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7" name="Google Shape;1608;p70"/>
          <p:cNvGrpSpPr/>
          <p:nvPr/>
        </p:nvGrpSpPr>
        <p:grpSpPr>
          <a:xfrm flipH="1">
            <a:off x="10738485" y="4358640"/>
            <a:ext cx="1867535" cy="2564130"/>
            <a:chOff x="1862899" y="1669750"/>
            <a:chExt cx="2709114" cy="4593105"/>
          </a:xfrm>
        </p:grpSpPr>
        <p:sp>
          <p:nvSpPr>
            <p:cNvPr id="58" name="Google Shape;1609;p70"/>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1610;p70"/>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1611;p70"/>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1612;p70"/>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1613;p70"/>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1614;p70"/>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1615;p70"/>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1616;p70"/>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1617;p70"/>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1618;p70"/>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1619;p70"/>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1620;p70"/>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1621;p70"/>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1622;p70"/>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1623;p70"/>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1624;p70"/>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1625;p70"/>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1626;p70"/>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1627;p70"/>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1628;p70"/>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1629;p70"/>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1630;p70"/>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1631;p70"/>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1632;p70"/>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1633;p70"/>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1634;p70"/>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1635;p70"/>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1636;p70"/>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1637;p70"/>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1638;p70"/>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1639;p70"/>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1640;p70"/>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1641;p70"/>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1642;p70"/>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1643;p70"/>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1644;p70"/>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1645;p70"/>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1646;p70"/>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1647;p70"/>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1648;p70"/>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1649;p70"/>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1650;p70"/>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651;p70"/>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652;p70"/>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653;p70"/>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654;p70"/>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655;p70"/>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656;p70"/>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657;p70"/>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658;p70"/>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659;p70"/>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660;p70"/>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661;p70"/>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662;p70"/>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663;p70"/>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664;p70"/>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665;p70"/>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666;p70"/>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667;p70"/>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668;p70"/>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669;p70"/>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670;p70"/>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671;p70"/>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672;p70"/>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673;p70"/>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674;p70"/>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675;p70"/>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676;p70"/>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677;p70"/>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678;p70"/>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679;p70"/>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680;p70"/>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681;p70"/>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682;p70"/>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683;p70"/>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684;p70"/>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685;p70"/>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686;p70"/>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687;p70"/>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688;p70"/>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689;p70"/>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690;p70"/>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691;p70"/>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692;p70"/>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 name="Text Box 1"/>
          <p:cNvSpPr txBox="1"/>
          <p:nvPr/>
        </p:nvSpPr>
        <p:spPr>
          <a:xfrm>
            <a:off x="245745" y="1943100"/>
            <a:ext cx="10412095" cy="4347210"/>
          </a:xfrm>
          <a:prstGeom prst="rect">
            <a:avLst/>
          </a:prstGeom>
          <a:noFill/>
        </p:spPr>
        <p:txBody>
          <a:bodyPr wrap="square" rtlCol="0" anchor="t">
            <a:noAutofit/>
            <a:scene3d>
              <a:camera prst="orthographicFront"/>
              <a:lightRig rig="harsh" dir="t"/>
            </a:scene3d>
            <a:sp3d extrusionH="57150" prstMaterial="matte">
              <a:bevelT w="63500" h="12700" prst="angle"/>
              <a:contourClr>
                <a:schemeClr val="bg1">
                  <a:lumMod val="65000"/>
                </a:schemeClr>
              </a:contourClr>
            </a:sp3d>
          </a:bodyPr>
          <a:p>
            <a:pPr algn="just"/>
            <a:r>
              <a:rPr lang="en-US" smtClean="0">
                <a:solidFill>
                  <a:schemeClr val="accent3"/>
                </a:solidFill>
              </a:rPr>
              <a:t> </a:t>
            </a:r>
            <a:r>
              <a:rPr lang="vi-VN" altLang="en-US" smtClean="0">
                <a:solidFill>
                  <a:schemeClr val="accent3"/>
                </a:solidFill>
              </a:rPr>
              <a:t>       </a:t>
            </a:r>
            <a:r>
              <a:rPr lang="vi-VN" altLang="en-US" smtClean="0">
                <a:solidFill>
                  <a:schemeClr val="accent3"/>
                </a:solidFill>
                <a:effectLst>
                  <a:outerShdw blurRad="12700" dist="38100" dir="2700000" algn="tl" rotWithShape="0">
                    <a:schemeClr val="bg1">
                      <a:lumMod val="50000"/>
                    </a:schemeClr>
                  </a:outerShdw>
                </a:effectLst>
              </a:rPr>
              <a:t> </a:t>
            </a:r>
            <a:r>
              <a:rPr lang="en-US" sz="4000" b="1" smtClean="0">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Sáng sớm, đàn vịt trời đã đi ăn đêm đã bay về bập bềnh trên mặt nước; nắng bắt đầu lên, sương mù tan dần, đã nhìn rõ đàn vịt đang bơi lại; mặt hồ lăn tăn gợn nước, óng ánh màu nắng; những cơn gió lạnh nhẹ nhàng đưa sóng đánh vào bờ; đàn vịt nhởn nhơ trôi</a:t>
            </a:r>
            <a:r>
              <a:rPr lang="vi-VN" altLang="en-US" sz="4000" b="1" smtClean="0">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t>
            </a:r>
            <a:endParaRPr lang="vi-VN" altLang="en-US" sz="4000" b="1" smtClean="0">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665605" y="193040"/>
            <a:ext cx="10389870" cy="1782445"/>
          </a:xfrm>
          <a:prstGeom prst="rect">
            <a:avLst/>
          </a:prstGeom>
        </p:spPr>
        <p:txBody>
          <a:bodyPr wrap="square" lIns="121861" tIns="60930" rIns="121861" bIns="60930">
            <a:spAutoFit/>
          </a:bodyPr>
          <a:lstStyle/>
          <a:p>
            <a:r>
              <a:rPr lang="vi-VN" altLang="en-US" sz="2665" b="1">
                <a:latin typeface="Arial" panose="020B0604020202020204" pitchFamily="34" charset="0"/>
                <a:cs typeface="Arial" panose="020B0604020202020204" pitchFamily="34" charset="0"/>
              </a:rPr>
              <a:t> </a:t>
            </a:r>
            <a:r>
              <a:rPr lang="vi-VN" altLang="en-US" sz="3600" b="1">
                <a:latin typeface="Times New Roman" panose="02020603050405020304" pitchFamily="18" charset="0"/>
                <a:cs typeface="Times New Roman" panose="02020603050405020304" pitchFamily="18" charset="0"/>
              </a:rPr>
              <a:t>  </a:t>
            </a:r>
            <a:r>
              <a:rPr lang="vi-VN" altLang="en-US" sz="3600" b="1">
                <a:latin typeface="Times New Roman" panose="02020603050405020304" pitchFamily="18" charset="0"/>
                <a:cs typeface="Times New Roman" panose="02020603050405020304" pitchFamily="18" charset="0"/>
              </a:rPr>
              <a:t>2.</a:t>
            </a:r>
            <a:r>
              <a:rPr lang="vi-VN" altLang="en-US" sz="2665" b="1">
                <a:latin typeface="Arial" panose="020B0604020202020204" pitchFamily="34" charset="0"/>
                <a:cs typeface="Arial" panose="020B0604020202020204" pitchFamily="34" charset="0"/>
              </a:rPr>
              <a:t> </a:t>
            </a:r>
            <a:r>
              <a:rPr sz="3600" b="1">
                <a:latin typeface="Times New Roman" panose="02020603050405020304" pitchFamily="18" charset="0"/>
                <a:cs typeface="Times New Roman" panose="02020603050405020304" pitchFamily="18" charset="0"/>
              </a:rPr>
              <a:t>Hai anh em đều muốn giữ yên lặng cho đàn vịt bơi vào gần bờ nhưng mục đích khác nhau như thế nào?</a:t>
            </a:r>
            <a:endParaRPr sz="3600" b="1">
              <a:latin typeface="Times New Roman" panose="02020603050405020304" pitchFamily="18" charset="0"/>
              <a:cs typeface="Times New Roman" panose="02020603050405020304" pitchFamily="18" charset="0"/>
            </a:endParaRPr>
          </a:p>
        </p:txBody>
      </p:sp>
      <p:grpSp>
        <p:nvGrpSpPr>
          <p:cNvPr id="17" name="Google Shape;1184;p63"/>
          <p:cNvGrpSpPr/>
          <p:nvPr/>
        </p:nvGrpSpPr>
        <p:grpSpPr>
          <a:xfrm rot="21193171">
            <a:off x="-81765" y="46052"/>
            <a:ext cx="1867904" cy="2286692"/>
            <a:chOff x="2039108" y="678179"/>
            <a:chExt cx="1846062" cy="2319889"/>
          </a:xfrm>
        </p:grpSpPr>
        <p:grpSp>
          <p:nvGrpSpPr>
            <p:cNvPr id="18" name="Google Shape;1185;p63"/>
            <p:cNvGrpSpPr/>
            <p:nvPr/>
          </p:nvGrpSpPr>
          <p:grpSpPr>
            <a:xfrm>
              <a:off x="2039108" y="678179"/>
              <a:ext cx="1846062" cy="2319889"/>
              <a:chOff x="-1122992" y="804804"/>
              <a:chExt cx="1846062" cy="2319889"/>
            </a:xfrm>
          </p:grpSpPr>
          <p:sp>
            <p:nvSpPr>
              <p:cNvPr id="20" name="Google Shape;1186;p63"/>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1187;p63"/>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1188;p63"/>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1189;p63"/>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1190;p63"/>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1191;p63"/>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1192;p63"/>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1193;p63"/>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1194;p63"/>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1195;p63"/>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1196;p63"/>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1197;p63"/>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1198;p63"/>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1199;p63"/>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1200;p63"/>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1201;p63"/>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1202;p63"/>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1203;p63"/>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1204;p63"/>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1205;p63"/>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1206;p63"/>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1207;p63"/>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1208;p63"/>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1209;p63"/>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1210;p63"/>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1211;p63"/>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1212;p63"/>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1213;p63"/>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1214;p63"/>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1215;p63"/>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1216;p63"/>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1217;p63"/>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1218;p63"/>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1219;p63"/>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1220;p63"/>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1221;p63"/>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19" name="Google Shape;1222;p63"/>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no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7" name="Google Shape;1608;p70"/>
          <p:cNvGrpSpPr/>
          <p:nvPr/>
        </p:nvGrpSpPr>
        <p:grpSpPr>
          <a:xfrm flipH="1">
            <a:off x="10646410" y="4471670"/>
            <a:ext cx="1959610" cy="2451100"/>
            <a:chOff x="1862899" y="1669750"/>
            <a:chExt cx="2709114" cy="4593105"/>
          </a:xfrm>
        </p:grpSpPr>
        <p:sp>
          <p:nvSpPr>
            <p:cNvPr id="58" name="Google Shape;1609;p70"/>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1610;p70"/>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1611;p70"/>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1612;p70"/>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1613;p70"/>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1614;p70"/>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1615;p70"/>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1616;p70"/>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1617;p70"/>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1618;p70"/>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1619;p70"/>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1620;p70"/>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1621;p70"/>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1622;p70"/>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1623;p70"/>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1624;p70"/>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1625;p70"/>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1626;p70"/>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1627;p70"/>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1628;p70"/>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1629;p70"/>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1630;p70"/>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1631;p70"/>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1632;p70"/>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1633;p70"/>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1634;p70"/>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1635;p70"/>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1636;p70"/>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1637;p70"/>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1638;p70"/>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1639;p70"/>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1640;p70"/>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1641;p70"/>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1642;p70"/>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1643;p70"/>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1644;p70"/>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1645;p70"/>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1646;p70"/>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1647;p70"/>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1648;p70"/>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1649;p70"/>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1650;p70"/>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651;p70"/>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652;p70"/>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653;p70"/>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654;p70"/>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655;p70"/>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656;p70"/>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657;p70"/>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658;p70"/>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659;p70"/>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660;p70"/>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661;p70"/>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662;p70"/>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663;p70"/>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664;p70"/>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665;p70"/>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666;p70"/>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667;p70"/>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668;p70"/>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669;p70"/>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670;p70"/>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671;p70"/>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672;p70"/>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673;p70"/>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674;p70"/>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675;p70"/>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676;p70"/>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677;p70"/>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678;p70"/>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679;p70"/>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680;p70"/>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681;p70"/>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682;p70"/>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683;p70"/>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684;p70"/>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685;p70"/>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686;p70"/>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687;p70"/>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688;p70"/>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689;p70"/>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690;p70"/>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691;p70"/>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692;p70"/>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3" name="Text Box 2"/>
          <p:cNvSpPr txBox="1"/>
          <p:nvPr/>
        </p:nvSpPr>
        <p:spPr>
          <a:xfrm>
            <a:off x="854075" y="2234565"/>
            <a:ext cx="10954385" cy="2306955"/>
          </a:xfrm>
          <a:prstGeom prst="rect">
            <a:avLst/>
          </a:prstGeom>
          <a:noFill/>
        </p:spPr>
        <p:txBody>
          <a:bodyPr wrap="square" rtlCol="0" anchor="t">
            <a:spAutoFit/>
          </a:bodyPr>
          <a:p>
            <a:pPr algn="just"/>
            <a:r>
              <a:rPr lang="vi-VN" altLang="en-US" sz="3600" smtClean="0">
                <a:solidFill>
                  <a:srgbClr val="C00000"/>
                </a:solidFill>
                <a:latin typeface="Times New Roman" panose="02020603050405020304" pitchFamily="18" charset="0"/>
                <a:cs typeface="Times New Roman" panose="02020603050405020304" pitchFamily="18" charset="0"/>
              </a:rPr>
              <a:t>- A</a:t>
            </a:r>
            <a:r>
              <a:rPr lang="en-US" sz="3600" smtClean="0">
                <a:solidFill>
                  <a:srgbClr val="C00000"/>
                </a:solidFill>
                <a:latin typeface="Times New Roman" panose="02020603050405020304" pitchFamily="18" charset="0"/>
                <a:cs typeface="Times New Roman" panose="02020603050405020304" pitchFamily="18" charset="0"/>
              </a:rPr>
              <a:t>nh</a:t>
            </a:r>
            <a:r>
              <a:rPr lang="vi-VN" altLang="en-US" sz="3600" smtClean="0">
                <a:solidFill>
                  <a:srgbClr val="C00000"/>
                </a:solidFill>
                <a:latin typeface="Times New Roman" panose="02020603050405020304" pitchFamily="18" charset="0"/>
                <a:cs typeface="Times New Roman" panose="02020603050405020304" pitchFamily="18" charset="0"/>
              </a:rPr>
              <a:t>: </a:t>
            </a:r>
            <a:r>
              <a:rPr lang="en-US" sz="3600" smtClean="0">
                <a:solidFill>
                  <a:srgbClr val="C00000"/>
                </a:solidFill>
                <a:latin typeface="Times New Roman" panose="02020603050405020304" pitchFamily="18" charset="0"/>
                <a:cs typeface="Times New Roman" panose="02020603050405020304" pitchFamily="18" charset="0"/>
              </a:rPr>
              <a:t> muốn </a:t>
            </a:r>
            <a:r>
              <a:rPr sz="3600">
                <a:solidFill>
                  <a:srgbClr val="C00000"/>
                </a:solidFill>
                <a:latin typeface="Times New Roman" panose="02020603050405020304" pitchFamily="18" charset="0"/>
                <a:cs typeface="Times New Roman" panose="02020603050405020304" pitchFamily="18" charset="0"/>
                <a:sym typeface="+mn-ea"/>
              </a:rPr>
              <a:t>giữ yên lặng cho đàn vịt bơi vào gần bờ </a:t>
            </a:r>
            <a:r>
              <a:rPr lang="en-US" sz="3600" b="1" smtClean="0">
                <a:solidFill>
                  <a:srgbClr val="C00000"/>
                </a:solidFill>
                <a:latin typeface="Times New Roman" panose="02020603050405020304" pitchFamily="18" charset="0"/>
                <a:cs typeface="Times New Roman" panose="02020603050405020304" pitchFamily="18" charset="0"/>
              </a:rPr>
              <a:t>để bắn dễ trúng đích</a:t>
            </a:r>
            <a:r>
              <a:rPr lang="en-US" sz="3600" smtClean="0">
                <a:solidFill>
                  <a:srgbClr val="C00000"/>
                </a:solidFill>
                <a:latin typeface="Times New Roman" panose="02020603050405020304" pitchFamily="18" charset="0"/>
                <a:cs typeface="Times New Roman" panose="02020603050405020304" pitchFamily="18" charset="0"/>
              </a:rPr>
              <a:t>; </a:t>
            </a:r>
            <a:endParaRPr lang="en-US" sz="3600" smtClean="0">
              <a:solidFill>
                <a:srgbClr val="C00000"/>
              </a:solidFill>
              <a:latin typeface="Times New Roman" panose="02020603050405020304" pitchFamily="18" charset="0"/>
              <a:cs typeface="Times New Roman" panose="02020603050405020304" pitchFamily="18" charset="0"/>
            </a:endParaRPr>
          </a:p>
          <a:p>
            <a:pPr algn="just"/>
            <a:r>
              <a:rPr lang="vi-VN" altLang="en-US" sz="3600" smtClean="0">
                <a:solidFill>
                  <a:srgbClr val="C00000"/>
                </a:solidFill>
                <a:latin typeface="Times New Roman" panose="02020603050405020304" pitchFamily="18" charset="0"/>
                <a:cs typeface="Times New Roman" panose="02020603050405020304" pitchFamily="18" charset="0"/>
              </a:rPr>
              <a:t>- E</a:t>
            </a:r>
            <a:r>
              <a:rPr lang="en-US" sz="3600" smtClean="0">
                <a:solidFill>
                  <a:srgbClr val="C00000"/>
                </a:solidFill>
                <a:latin typeface="Times New Roman" panose="02020603050405020304" pitchFamily="18" charset="0"/>
                <a:cs typeface="Times New Roman" panose="02020603050405020304" pitchFamily="18" charset="0"/>
              </a:rPr>
              <a:t>m</a:t>
            </a:r>
            <a:r>
              <a:rPr lang="vi-VN" altLang="en-US" sz="3600" smtClean="0">
                <a:solidFill>
                  <a:srgbClr val="C00000"/>
                </a:solidFill>
                <a:latin typeface="Times New Roman" panose="02020603050405020304" pitchFamily="18" charset="0"/>
                <a:cs typeface="Times New Roman" panose="02020603050405020304" pitchFamily="18" charset="0"/>
              </a:rPr>
              <a:t>: </a:t>
            </a:r>
            <a:r>
              <a:rPr lang="en-US" sz="3600" smtClean="0">
                <a:solidFill>
                  <a:srgbClr val="C00000"/>
                </a:solidFill>
                <a:latin typeface="Times New Roman" panose="02020603050405020304" pitchFamily="18" charset="0"/>
                <a:cs typeface="Times New Roman" panose="02020603050405020304" pitchFamily="18" charset="0"/>
                <a:sym typeface="+mn-ea"/>
              </a:rPr>
              <a:t>muốn </a:t>
            </a:r>
            <a:r>
              <a:rPr sz="3600">
                <a:solidFill>
                  <a:srgbClr val="C00000"/>
                </a:solidFill>
                <a:latin typeface="Times New Roman" panose="02020603050405020304" pitchFamily="18" charset="0"/>
                <a:cs typeface="Times New Roman" panose="02020603050405020304" pitchFamily="18" charset="0"/>
                <a:sym typeface="+mn-ea"/>
              </a:rPr>
              <a:t>giữ yên lặng cho đàn vịt bơi vào gần bờ</a:t>
            </a:r>
            <a:r>
              <a:rPr lang="vi-VN" sz="3600">
                <a:solidFill>
                  <a:srgbClr val="C00000"/>
                </a:solidFill>
                <a:latin typeface="Times New Roman" panose="02020603050405020304" pitchFamily="18" charset="0"/>
                <a:cs typeface="Times New Roman" panose="02020603050405020304" pitchFamily="18" charset="0"/>
                <a:sym typeface="+mn-ea"/>
              </a:rPr>
              <a:t> </a:t>
            </a:r>
            <a:r>
              <a:rPr lang="en-US" sz="3600" b="1" smtClean="0">
                <a:solidFill>
                  <a:srgbClr val="C00000"/>
                </a:solidFill>
                <a:latin typeface="Times New Roman" panose="02020603050405020304" pitchFamily="18" charset="0"/>
                <a:cs typeface="Times New Roman" panose="02020603050405020304" pitchFamily="18" charset="0"/>
              </a:rPr>
              <a:t>để được ngắm nhìn đàn vịt trời rõ hơn.</a:t>
            </a:r>
            <a:endParaRPr lang="en-US" sz="3600" b="1" smtClean="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80">
                                          <p:stCondLst>
                                            <p:cond delay="0"/>
                                          </p:stCondLst>
                                        </p:cTn>
                                        <p:tgtEl>
                                          <p:spTgt spid="17"/>
                                        </p:tgtEl>
                                      </p:cBhvr>
                                    </p:animEffect>
                                    <p:anim calcmode="lin" valueType="num">
                                      <p:cBhvr>
                                        <p:cTn id="2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1" dur="26">
                                          <p:stCondLst>
                                            <p:cond delay="650"/>
                                          </p:stCondLst>
                                        </p:cTn>
                                        <p:tgtEl>
                                          <p:spTgt spid="17"/>
                                        </p:tgtEl>
                                      </p:cBhvr>
                                      <p:to x="100000" y="60000"/>
                                    </p:animScale>
                                    <p:animScale>
                                      <p:cBhvr>
                                        <p:cTn id="32" dur="166" decel="50000">
                                          <p:stCondLst>
                                            <p:cond delay="676"/>
                                          </p:stCondLst>
                                        </p:cTn>
                                        <p:tgtEl>
                                          <p:spTgt spid="17"/>
                                        </p:tgtEl>
                                      </p:cBhvr>
                                      <p:to x="100000" y="100000"/>
                                    </p:animScale>
                                    <p:animScale>
                                      <p:cBhvr>
                                        <p:cTn id="33" dur="26">
                                          <p:stCondLst>
                                            <p:cond delay="1312"/>
                                          </p:stCondLst>
                                        </p:cTn>
                                        <p:tgtEl>
                                          <p:spTgt spid="17"/>
                                        </p:tgtEl>
                                      </p:cBhvr>
                                      <p:to x="100000" y="80000"/>
                                    </p:animScale>
                                    <p:animScale>
                                      <p:cBhvr>
                                        <p:cTn id="34" dur="166" decel="50000">
                                          <p:stCondLst>
                                            <p:cond delay="1338"/>
                                          </p:stCondLst>
                                        </p:cTn>
                                        <p:tgtEl>
                                          <p:spTgt spid="17"/>
                                        </p:tgtEl>
                                      </p:cBhvr>
                                      <p:to x="100000" y="100000"/>
                                    </p:animScale>
                                    <p:animScale>
                                      <p:cBhvr>
                                        <p:cTn id="35" dur="26">
                                          <p:stCondLst>
                                            <p:cond delay="1642"/>
                                          </p:stCondLst>
                                        </p:cTn>
                                        <p:tgtEl>
                                          <p:spTgt spid="17"/>
                                        </p:tgtEl>
                                      </p:cBhvr>
                                      <p:to x="100000" y="90000"/>
                                    </p:animScale>
                                    <p:animScale>
                                      <p:cBhvr>
                                        <p:cTn id="36" dur="166" decel="50000">
                                          <p:stCondLst>
                                            <p:cond delay="1668"/>
                                          </p:stCondLst>
                                        </p:cTn>
                                        <p:tgtEl>
                                          <p:spTgt spid="17"/>
                                        </p:tgtEl>
                                      </p:cBhvr>
                                      <p:to x="100000" y="100000"/>
                                    </p:animScale>
                                    <p:animScale>
                                      <p:cBhvr>
                                        <p:cTn id="37" dur="26">
                                          <p:stCondLst>
                                            <p:cond delay="1808"/>
                                          </p:stCondLst>
                                        </p:cTn>
                                        <p:tgtEl>
                                          <p:spTgt spid="17"/>
                                        </p:tgtEl>
                                      </p:cBhvr>
                                      <p:to x="100000" y="95000"/>
                                    </p:animScale>
                                    <p:animScale>
                                      <p:cBhvr>
                                        <p:cTn id="38" dur="166" decel="50000">
                                          <p:stCondLst>
                                            <p:cond delay="1834"/>
                                          </p:stCondLst>
                                        </p:cTn>
                                        <p:tgtEl>
                                          <p:spTgt spid="1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heel(1)">
                                      <p:cBhvr>
                                        <p:cTn id="4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665605" y="193040"/>
            <a:ext cx="10389870" cy="1228090"/>
          </a:xfrm>
          <a:prstGeom prst="rect">
            <a:avLst/>
          </a:prstGeom>
        </p:spPr>
        <p:txBody>
          <a:bodyPr wrap="square" lIns="121861" tIns="60930" rIns="121861" bIns="60930">
            <a:spAutoFit/>
          </a:bodyPr>
          <a:lstStyle/>
          <a:p>
            <a:r>
              <a:rPr lang="vi-VN" altLang="en-US" sz="2665" b="1">
                <a:latin typeface="Arial" panose="020B0604020202020204" pitchFamily="34" charset="0"/>
                <a:cs typeface="Arial" panose="020B0604020202020204" pitchFamily="34" charset="0"/>
              </a:rPr>
              <a:t> </a:t>
            </a:r>
            <a:r>
              <a:rPr lang="vi-VN" altLang="en-US" sz="3600" b="1">
                <a:latin typeface="Times New Roman" panose="02020603050405020304" pitchFamily="18" charset="0"/>
                <a:cs typeface="Times New Roman" panose="02020603050405020304" pitchFamily="18" charset="0"/>
              </a:rPr>
              <a:t>  3.</a:t>
            </a:r>
            <a:r>
              <a:rPr lang="vi-VN" altLang="en-US" sz="2665" b="1">
                <a:latin typeface="Arial" panose="020B0604020202020204" pitchFamily="34" charset="0"/>
                <a:cs typeface="Arial" panose="020B0604020202020204" pitchFamily="34" charset="0"/>
              </a:rPr>
              <a:t> </a:t>
            </a:r>
            <a:r>
              <a:rPr sz="3600" b="1">
                <a:latin typeface="Times New Roman" panose="02020603050405020304" pitchFamily="18" charset="0"/>
                <a:cs typeface="Times New Roman" panose="02020603050405020304" pitchFamily="18" charset="0"/>
              </a:rPr>
              <a:t>Hãy tưởng tượng cậu bé sẽ nghĩ gì, làm gì sau những lời nói và hành động của em gái? </a:t>
            </a:r>
            <a:endParaRPr sz="3600" b="1">
              <a:latin typeface="Times New Roman" panose="02020603050405020304" pitchFamily="18" charset="0"/>
              <a:cs typeface="Times New Roman" panose="02020603050405020304" pitchFamily="18" charset="0"/>
            </a:endParaRPr>
          </a:p>
        </p:txBody>
      </p:sp>
      <p:grpSp>
        <p:nvGrpSpPr>
          <p:cNvPr id="17" name="Google Shape;1184;p63"/>
          <p:cNvGrpSpPr/>
          <p:nvPr/>
        </p:nvGrpSpPr>
        <p:grpSpPr>
          <a:xfrm rot="21193171">
            <a:off x="-81765" y="46052"/>
            <a:ext cx="1867904" cy="2286692"/>
            <a:chOff x="2039108" y="678179"/>
            <a:chExt cx="1846062" cy="2319889"/>
          </a:xfrm>
        </p:grpSpPr>
        <p:grpSp>
          <p:nvGrpSpPr>
            <p:cNvPr id="18" name="Google Shape;1185;p63"/>
            <p:cNvGrpSpPr/>
            <p:nvPr/>
          </p:nvGrpSpPr>
          <p:grpSpPr>
            <a:xfrm>
              <a:off x="2039108" y="678179"/>
              <a:ext cx="1846062" cy="2319889"/>
              <a:chOff x="-1122992" y="804804"/>
              <a:chExt cx="1846062" cy="2319889"/>
            </a:xfrm>
          </p:grpSpPr>
          <p:sp>
            <p:nvSpPr>
              <p:cNvPr id="20" name="Google Shape;1186;p63"/>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1187;p63"/>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1188;p63"/>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1189;p63"/>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1190;p63"/>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1191;p63"/>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1192;p63"/>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1193;p63"/>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1194;p63"/>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1195;p63"/>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1196;p63"/>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1197;p63"/>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1198;p63"/>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1199;p63"/>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1200;p63"/>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1201;p63"/>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1202;p63"/>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1203;p63"/>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1204;p63"/>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1205;p63"/>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1206;p63"/>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1207;p63"/>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1208;p63"/>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1209;p63"/>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1210;p63"/>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1211;p63"/>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1212;p63"/>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1213;p63"/>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1214;p63"/>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1215;p63"/>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1216;p63"/>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1217;p63"/>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1218;p63"/>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1219;p63"/>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1220;p63"/>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1221;p63"/>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19" name="Google Shape;1222;p63"/>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no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7" name="Google Shape;1608;p70"/>
          <p:cNvGrpSpPr/>
          <p:nvPr/>
        </p:nvGrpSpPr>
        <p:grpSpPr>
          <a:xfrm flipH="1">
            <a:off x="9730799" y="3463654"/>
            <a:ext cx="2875444" cy="3458577"/>
            <a:chOff x="1862899" y="1669750"/>
            <a:chExt cx="2709114" cy="4593105"/>
          </a:xfrm>
        </p:grpSpPr>
        <p:sp>
          <p:nvSpPr>
            <p:cNvPr id="58" name="Google Shape;1609;p70"/>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1610;p70"/>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1611;p70"/>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1612;p70"/>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1613;p70"/>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1614;p70"/>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1615;p70"/>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1616;p70"/>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1617;p70"/>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1618;p70"/>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1619;p70"/>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1620;p70"/>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1621;p70"/>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1622;p70"/>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1623;p70"/>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1624;p70"/>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1625;p70"/>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1626;p70"/>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1627;p70"/>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1628;p70"/>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1629;p70"/>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1630;p70"/>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1631;p70"/>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1632;p70"/>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1633;p70"/>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1634;p70"/>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1635;p70"/>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1636;p70"/>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1637;p70"/>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1638;p70"/>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1639;p70"/>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1640;p70"/>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1641;p70"/>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1642;p70"/>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1643;p70"/>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1644;p70"/>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1645;p70"/>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1646;p70"/>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1647;p70"/>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1648;p70"/>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1649;p70"/>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1650;p70"/>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651;p70"/>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652;p70"/>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653;p70"/>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654;p70"/>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655;p70"/>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656;p70"/>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657;p70"/>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658;p70"/>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659;p70"/>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660;p70"/>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661;p70"/>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662;p70"/>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663;p70"/>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664;p70"/>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665;p70"/>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666;p70"/>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667;p70"/>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668;p70"/>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669;p70"/>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670;p70"/>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671;p70"/>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672;p70"/>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673;p70"/>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674;p70"/>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675;p70"/>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676;p70"/>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677;p70"/>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678;p70"/>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679;p70"/>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680;p70"/>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681;p70"/>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682;p70"/>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683;p70"/>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684;p70"/>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685;p70"/>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686;p70"/>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687;p70"/>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688;p70"/>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689;p70"/>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690;p70"/>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691;p70"/>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692;p70"/>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3" name="Text Box 2"/>
          <p:cNvSpPr txBox="1"/>
          <p:nvPr/>
        </p:nvSpPr>
        <p:spPr>
          <a:xfrm>
            <a:off x="111125" y="3999230"/>
            <a:ext cx="10364470" cy="645160"/>
          </a:xfrm>
          <a:prstGeom prst="rect">
            <a:avLst/>
          </a:prstGeom>
          <a:noFill/>
        </p:spPr>
        <p:txBody>
          <a:bodyPr wrap="square" rtlCol="0" anchor="t">
            <a:spAutoFit/>
          </a:bodyPr>
          <a:p>
            <a:pPr algn="just"/>
            <a:r>
              <a:rPr lang="vi-VN" sz="3600" b="1">
                <a:solidFill>
                  <a:srgbClr val="C00000"/>
                </a:solidFill>
                <a:latin typeface="Times New Roman" panose="02020603050405020304" pitchFamily="18" charset="0"/>
                <a:cs typeface="Times New Roman" panose="02020603050405020304" pitchFamily="18" charset="0"/>
              </a:rPr>
              <a:t>     </a:t>
            </a:r>
            <a:r>
              <a:rPr sz="3600" b="1">
                <a:solidFill>
                  <a:srgbClr val="C00000"/>
                </a:solidFill>
                <a:latin typeface="Times New Roman" panose="02020603050405020304" pitchFamily="18" charset="0"/>
                <a:cs typeface="Times New Roman" panose="02020603050405020304" pitchFamily="18" charset="0"/>
              </a:rPr>
              <a:t>Cậu bé sẽ ân hận</a:t>
            </a:r>
            <a:r>
              <a:rPr lang="vi-VN" sz="3600" b="1">
                <a:solidFill>
                  <a:srgbClr val="C00000"/>
                </a:solidFill>
                <a:latin typeface="Times New Roman" panose="02020603050405020304" pitchFamily="18" charset="0"/>
                <a:cs typeface="Times New Roman" panose="02020603050405020304" pitchFamily="18" charset="0"/>
              </a:rPr>
              <a:t> và </a:t>
            </a:r>
            <a:r>
              <a:rPr sz="3600" b="1">
                <a:solidFill>
                  <a:srgbClr val="C00000"/>
                </a:solidFill>
                <a:latin typeface="Times New Roman" panose="02020603050405020304" pitchFamily="18" charset="0"/>
                <a:cs typeface="Times New Roman" panose="02020603050405020304" pitchFamily="18" charset="0"/>
              </a:rPr>
              <a:t>xấu hổ về việc làm của mình.</a:t>
            </a:r>
            <a:endParaRPr sz="36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500"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fmla="">
                                          <p:val>
                                            <p:strVal val="#ppt_x"/>
                                          </p:val>
                                        </p:tav>
                                        <p:tav tm="100000" fmla="">
                                          <p:val>
                                            <p:strVal val="#ppt_x"/>
                                          </p:val>
                                        </p:tav>
                                      </p:tavLst>
                                    </p:anim>
                                    <p:anim calcmode="lin" valueType="num">
                                      <p:cBhvr additive="base">
                                        <p:cTn id="26" dur="500" fill="hold"/>
                                        <p:tgtEl>
                                          <p:spTgt spid="3"/>
                                        </p:tgtEl>
                                        <p:attrNameLst>
                                          <p:attrName>ppt_y</p:attrName>
                                        </p:attrNameLst>
                                      </p:cBhvr>
                                      <p:tavLst>
                                        <p:tav tm="0" fmla="">
                                          <p:val>
                                            <p:strVal val="1+#ppt_h/2"/>
                                          </p:val>
                                        </p:tav>
                                        <p:tav tm="100000" fmla="">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665605" y="193040"/>
            <a:ext cx="10389870" cy="1228090"/>
          </a:xfrm>
          <a:prstGeom prst="rect">
            <a:avLst/>
          </a:prstGeom>
        </p:spPr>
        <p:txBody>
          <a:bodyPr wrap="square" lIns="121861" tIns="60930" rIns="121861" bIns="60930">
            <a:spAutoFit/>
          </a:bodyPr>
          <a:lstStyle/>
          <a:p>
            <a:r>
              <a:rPr lang="vi-VN" altLang="en-US" sz="2665" b="1">
                <a:latin typeface="Arial" panose="020B0604020202020204" pitchFamily="34" charset="0"/>
                <a:cs typeface="Arial" panose="020B0604020202020204" pitchFamily="34" charset="0"/>
              </a:rPr>
              <a:t> </a:t>
            </a:r>
            <a:r>
              <a:rPr lang="vi-VN" altLang="en-US" sz="3600" b="1">
                <a:latin typeface="Times New Roman" panose="02020603050405020304" pitchFamily="18" charset="0"/>
                <a:cs typeface="Times New Roman" panose="02020603050405020304" pitchFamily="18" charset="0"/>
              </a:rPr>
              <a:t>  4.</a:t>
            </a:r>
            <a:r>
              <a:rPr lang="vi-VN" altLang="en-US" sz="2665" b="1">
                <a:latin typeface="Arial" panose="020B0604020202020204" pitchFamily="34" charset="0"/>
                <a:cs typeface="Arial" panose="020B0604020202020204" pitchFamily="34" charset="0"/>
              </a:rPr>
              <a:t> </a:t>
            </a:r>
            <a:r>
              <a:rPr sz="3600" b="1">
                <a:latin typeface="Times New Roman" panose="02020603050405020304" pitchFamily="18" charset="0"/>
                <a:cs typeface="Times New Roman" panose="02020603050405020304" pitchFamily="18" charset="0"/>
              </a:rPr>
              <a:t>Câu chuyện giúp em hiểu thêm điều gì về lòng nhân ái? </a:t>
            </a:r>
            <a:endParaRPr sz="3600" b="1">
              <a:latin typeface="Times New Roman" panose="02020603050405020304" pitchFamily="18" charset="0"/>
              <a:cs typeface="Times New Roman" panose="02020603050405020304" pitchFamily="18" charset="0"/>
            </a:endParaRPr>
          </a:p>
        </p:txBody>
      </p:sp>
      <p:grpSp>
        <p:nvGrpSpPr>
          <p:cNvPr id="17" name="Google Shape;1184;p63"/>
          <p:cNvGrpSpPr/>
          <p:nvPr/>
        </p:nvGrpSpPr>
        <p:grpSpPr>
          <a:xfrm rot="21193171">
            <a:off x="-81765" y="46052"/>
            <a:ext cx="1867904" cy="2286692"/>
            <a:chOff x="2039108" y="678179"/>
            <a:chExt cx="1846062" cy="2319889"/>
          </a:xfrm>
        </p:grpSpPr>
        <p:grpSp>
          <p:nvGrpSpPr>
            <p:cNvPr id="18" name="Google Shape;1185;p63"/>
            <p:cNvGrpSpPr/>
            <p:nvPr/>
          </p:nvGrpSpPr>
          <p:grpSpPr>
            <a:xfrm>
              <a:off x="2039108" y="678179"/>
              <a:ext cx="1846062" cy="2319889"/>
              <a:chOff x="-1122992" y="804804"/>
              <a:chExt cx="1846062" cy="2319889"/>
            </a:xfrm>
          </p:grpSpPr>
          <p:sp>
            <p:nvSpPr>
              <p:cNvPr id="20" name="Google Shape;1186;p63"/>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1187;p63"/>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1188;p63"/>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1189;p63"/>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1190;p63"/>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1191;p63"/>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1192;p63"/>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1193;p63"/>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1194;p63"/>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1195;p63"/>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1196;p63"/>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1197;p63"/>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1198;p63"/>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1199;p63"/>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1200;p63"/>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1201;p63"/>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1202;p63"/>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1203;p63"/>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1204;p63"/>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1205;p63"/>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1206;p63"/>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1207;p63"/>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1208;p63"/>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1209;p63"/>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1210;p63"/>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1211;p63"/>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1212;p63"/>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1213;p63"/>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1214;p63"/>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1215;p63"/>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1216;p63"/>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1217;p63"/>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1218;p63"/>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1219;p63"/>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1220;p63"/>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1221;p63"/>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19" name="Google Shape;1222;p63"/>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no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7" name="Google Shape;1608;p70"/>
          <p:cNvGrpSpPr/>
          <p:nvPr/>
        </p:nvGrpSpPr>
        <p:grpSpPr>
          <a:xfrm flipH="1">
            <a:off x="10234930" y="4605020"/>
            <a:ext cx="2371090" cy="2317750"/>
            <a:chOff x="1862899" y="1669750"/>
            <a:chExt cx="2709114" cy="4593105"/>
          </a:xfrm>
        </p:grpSpPr>
        <p:sp>
          <p:nvSpPr>
            <p:cNvPr id="58" name="Google Shape;1609;p70"/>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1610;p70"/>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1611;p70"/>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1612;p70"/>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1613;p70"/>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1614;p70"/>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1615;p70"/>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1616;p70"/>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1617;p70"/>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1618;p70"/>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1619;p70"/>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1620;p70"/>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1621;p70"/>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1622;p70"/>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1623;p70"/>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1624;p70"/>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1625;p70"/>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1626;p70"/>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1627;p70"/>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1628;p70"/>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1629;p70"/>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1630;p70"/>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1631;p70"/>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1632;p70"/>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1633;p70"/>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1634;p70"/>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1635;p70"/>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1636;p70"/>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1637;p70"/>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1638;p70"/>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1639;p70"/>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1640;p70"/>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1641;p70"/>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1642;p70"/>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1643;p70"/>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1644;p70"/>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1645;p70"/>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1646;p70"/>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1647;p70"/>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1648;p70"/>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1649;p70"/>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1650;p70"/>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651;p70"/>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652;p70"/>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653;p70"/>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654;p70"/>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655;p70"/>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656;p70"/>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657;p70"/>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658;p70"/>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659;p70"/>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660;p70"/>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661;p70"/>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662;p70"/>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663;p70"/>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664;p70"/>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665;p70"/>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666;p70"/>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667;p70"/>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668;p70"/>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669;p70"/>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670;p70"/>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671;p70"/>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672;p70"/>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673;p70"/>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674;p70"/>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675;p70"/>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676;p70"/>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677;p70"/>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678;p70"/>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679;p70"/>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680;p70"/>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681;p70"/>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682;p70"/>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683;p70"/>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684;p70"/>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685;p70"/>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686;p70"/>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687;p70"/>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688;p70"/>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689;p70"/>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690;p70"/>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691;p70"/>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692;p70"/>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3" name="Text Box 2"/>
          <p:cNvSpPr txBox="1"/>
          <p:nvPr/>
        </p:nvSpPr>
        <p:spPr>
          <a:xfrm>
            <a:off x="180340" y="2788285"/>
            <a:ext cx="10364470" cy="1753235"/>
          </a:xfrm>
          <a:prstGeom prst="rect">
            <a:avLst/>
          </a:prstGeom>
          <a:noFill/>
        </p:spPr>
        <p:txBody>
          <a:bodyPr wrap="square" rtlCol="0" anchor="t">
            <a:spAutoFit/>
          </a:bodyPr>
          <a:p>
            <a:pPr algn="just"/>
            <a:r>
              <a:rPr lang="vi-VN" sz="3600" b="1">
                <a:solidFill>
                  <a:srgbClr val="C00000"/>
                </a:solidFill>
                <a:latin typeface="Times New Roman" panose="02020603050405020304" pitchFamily="18" charset="0"/>
                <a:cs typeface="Times New Roman" panose="02020603050405020304" pitchFamily="18" charset="0"/>
              </a:rPr>
              <a:t>     </a:t>
            </a:r>
            <a:r>
              <a:rPr sz="3600" b="1">
                <a:solidFill>
                  <a:srgbClr val="C00000"/>
                </a:solidFill>
                <a:latin typeface="Times New Roman" panose="02020603050405020304" pitchFamily="18" charset="0"/>
                <a:cs typeface="Times New Roman" panose="02020603050405020304" pitchFamily="18" charset="0"/>
              </a:rPr>
              <a:t>Lòng nhân ái không chỉ là tình yêu thương con người mà còn là tình yêu thiên nhiên, yêu các loài vật và ý thức, hành động cụ thể để bảo vệ chúng.</a:t>
            </a:r>
            <a:endParaRPr sz="36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ox(in)">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NĂM HỌC 2023-2024\SOẠN GIÁO ÁN PP\z4626609797586_4ea696cb694d436774b1d4f1d22ec315.jpgz4626609797586_4ea696cb694d436774b1d4f1d22ec315"/>
          <p:cNvPicPr>
            <a:picLocks noChangeAspect="1"/>
          </p:cNvPicPr>
          <p:nvPr/>
        </p:nvPicPr>
        <p:blipFill>
          <a:blip r:embed="rId1"/>
          <a:srcRect/>
          <a:stretch>
            <a:fillRect/>
          </a:stretch>
        </p:blipFill>
        <p:spPr>
          <a:xfrm>
            <a:off x="1546225" y="0"/>
            <a:ext cx="9168130" cy="6858000"/>
          </a:xfrm>
          <a:prstGeom prst="rect">
            <a:avLst/>
          </a:prstGeom>
        </p:spPr>
      </p:pic>
      <p:pic>
        <p:nvPicPr>
          <p:cNvPr id="2" name="Picture 1"/>
          <p:cNvPicPr>
            <a:picLocks noChangeAspect="1"/>
          </p:cNvPicPr>
          <p:nvPr/>
        </p:nvPicPr>
        <p:blipFill>
          <a:blip r:embed="rId2"/>
          <a:stretch>
            <a:fillRect/>
          </a:stretch>
        </p:blipFill>
        <p:spPr>
          <a:xfrm>
            <a:off x="1407822" y="880214"/>
            <a:ext cx="9740347" cy="44769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62025" y="345440"/>
            <a:ext cx="11332845" cy="6581140"/>
          </a:xfrm>
          <a:prstGeom prst="rect">
            <a:avLst/>
          </a:prstGeom>
        </p:spPr>
      </p:pic>
      <p:sp>
        <p:nvSpPr>
          <p:cNvPr id="4" name="Rectangle 3"/>
          <p:cNvSpPr/>
          <p:nvPr/>
        </p:nvSpPr>
        <p:spPr>
          <a:xfrm>
            <a:off x="2319655" y="3645535"/>
            <a:ext cx="8801100" cy="1322070"/>
          </a:xfrm>
          <a:prstGeom prst="rect">
            <a:avLst/>
          </a:prstGeom>
        </p:spPr>
        <p:txBody>
          <a:bodyPr wrap="square">
            <a:spAutoFit/>
          </a:bodyPr>
          <a:lstStyle/>
          <a:p>
            <a:pPr lvl="0" algn="ctr">
              <a:defRPr/>
            </a:pPr>
            <a:r>
              <a:rPr lang="vi-VN" altLang="en-US" sz="3200" b="1">
                <a:latin typeface="Arial" panose="020B0604020202020204" pitchFamily="34" charset="0"/>
                <a:cs typeface="Arial" panose="020B0604020202020204" pitchFamily="34" charset="0"/>
              </a:rPr>
              <a:t>   </a:t>
            </a:r>
            <a:r>
              <a:rPr lang="vi-VN" altLang="en-US" sz="3200" b="1">
                <a:latin typeface="Arial" panose="020B0604020202020204" pitchFamily="34" charset="0"/>
                <a:cs typeface="Arial" panose="020B0604020202020204" pitchFamily="34" charset="0"/>
              </a:rPr>
              <a:t> </a:t>
            </a:r>
            <a:r>
              <a:rPr lang="en-US" sz="4000" b="1">
                <a:latin typeface="Times New Roman" panose="02020603050405020304" pitchFamily="18" charset="0"/>
                <a:cs typeface="Times New Roman" panose="02020603050405020304" pitchFamily="18" charset="0"/>
              </a:rPr>
              <a:t>Bài đọc </a:t>
            </a:r>
            <a:r>
              <a:rPr lang="vi-VN" altLang="en-US" sz="4000" b="1">
                <a:latin typeface="Times New Roman" panose="02020603050405020304" pitchFamily="18" charset="0"/>
                <a:cs typeface="Times New Roman" panose="02020603050405020304" pitchFamily="18" charset="0"/>
              </a:rPr>
              <a:t>n</a:t>
            </a:r>
            <a:r>
              <a:rPr sz="4000" b="1">
                <a:latin typeface="Times New Roman" panose="02020603050405020304" pitchFamily="18" charset="0"/>
                <a:cs typeface="Times New Roman" panose="02020603050405020304" pitchFamily="18" charset="0"/>
              </a:rPr>
              <a:t>ói về tình yêu thiên nhiên </a:t>
            </a:r>
            <a:endParaRPr sz="4000" b="1">
              <a:latin typeface="Times New Roman" panose="02020603050405020304" pitchFamily="18" charset="0"/>
              <a:cs typeface="Times New Roman" panose="02020603050405020304" pitchFamily="18" charset="0"/>
            </a:endParaRPr>
          </a:p>
          <a:p>
            <a:pPr lvl="0" algn="ctr">
              <a:defRPr/>
            </a:pPr>
            <a:r>
              <a:rPr sz="4000" b="1">
                <a:latin typeface="Times New Roman" panose="02020603050405020304" pitchFamily="18" charset="0"/>
                <a:cs typeface="Times New Roman" panose="02020603050405020304" pitchFamily="18" charset="0"/>
              </a:rPr>
              <a:t>và ý thức bảo vệ thiên nhiên. </a:t>
            </a:r>
            <a:endParaRPr sz="40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3098165" y="78740"/>
            <a:ext cx="6385560" cy="14097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p:cNvPicPr>
            <a:picLocks noChangeAspect="1"/>
          </p:cNvPicPr>
          <p:nvPr/>
        </p:nvPicPr>
        <p:blipFill rotWithShape="1">
          <a:blip r:embed="rId1"/>
          <a:srcRect t="10040" b="7020"/>
          <a:stretch>
            <a:fillRect/>
          </a:stretch>
        </p:blipFill>
        <p:spPr>
          <a:xfrm>
            <a:off x="0" y="0"/>
            <a:ext cx="12306773" cy="6858000"/>
          </a:xfrm>
          <a:prstGeom prst="rect">
            <a:avLst/>
          </a:prstGeom>
        </p:spPr>
      </p:pic>
      <p:pic>
        <p:nvPicPr>
          <p:cNvPr id="2" name="Picture 1"/>
          <p:cNvPicPr>
            <a:picLocks noChangeAspect="1"/>
          </p:cNvPicPr>
          <p:nvPr/>
        </p:nvPicPr>
        <p:blipFill>
          <a:blip r:embed="rId2"/>
          <a:stretch>
            <a:fillRect/>
          </a:stretch>
        </p:blipFill>
        <p:spPr>
          <a:xfrm>
            <a:off x="2616472" y="1381125"/>
            <a:ext cx="5417083" cy="33342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3"/>
          <p:cNvSpPr txBox="1"/>
          <p:nvPr/>
        </p:nvSpPr>
        <p:spPr>
          <a:xfrm>
            <a:off x="1661160" y="131445"/>
            <a:ext cx="7752080" cy="1753235"/>
          </a:xfrm>
          <a:prstGeom prst="rect">
            <a:avLst/>
          </a:prstGeom>
          <a:solidFill>
            <a:srgbClr val="00B050"/>
          </a:solidFill>
        </p:spPr>
        <p:txBody>
          <a:bodyPr wrap="square" rtlCol="0">
            <a:spAutoFit/>
          </a:bodyPr>
          <a:p>
            <a:pPr algn="l"/>
            <a:r>
              <a:rPr lang="vi-VN" altLang="en-US" sz="3600" b="1" smtClean="0">
                <a:solidFill>
                  <a:srgbClr val="C00000"/>
                </a:solidFill>
                <a:latin typeface="Times New Roman" panose="02020603050405020304" pitchFamily="18" charset="0"/>
                <a:cs typeface="Times New Roman" panose="02020603050405020304" pitchFamily="18" charset="0"/>
              </a:rPr>
              <a:t>Đọc phân vai</a:t>
            </a:r>
            <a:r>
              <a:rPr lang="vi-VN" altLang="en-US" sz="3600" smtClean="0">
                <a:latin typeface="Times New Roman" panose="02020603050405020304" pitchFamily="18" charset="0"/>
                <a:cs typeface="Times New Roman" panose="02020603050405020304" pitchFamily="18" charset="0"/>
              </a:rPr>
              <a:t>:    - Người dẫn chuyện</a:t>
            </a:r>
            <a:endParaRPr lang="vi-VN" altLang="en-US" sz="3600" smtClean="0">
              <a:latin typeface="Times New Roman" panose="02020603050405020304" pitchFamily="18" charset="0"/>
              <a:cs typeface="Times New Roman" panose="02020603050405020304" pitchFamily="18" charset="0"/>
            </a:endParaRPr>
          </a:p>
          <a:p>
            <a:pPr algn="l"/>
            <a:r>
              <a:rPr lang="vi-VN" altLang="en-US" sz="3600" smtClean="0">
                <a:latin typeface="Times New Roman" panose="02020603050405020304" pitchFamily="18" charset="0"/>
                <a:cs typeface="Times New Roman" panose="02020603050405020304" pitchFamily="18" charset="0"/>
              </a:rPr>
              <a:t>		            - Anh</a:t>
            </a:r>
            <a:endParaRPr lang="vi-VN" altLang="en-US" sz="3600" smtClean="0">
              <a:highlight>
                <a:srgbClr val="008000"/>
              </a:highlight>
              <a:latin typeface="Times New Roman" panose="02020603050405020304" pitchFamily="18" charset="0"/>
              <a:cs typeface="Times New Roman" panose="02020603050405020304" pitchFamily="18" charset="0"/>
            </a:endParaRPr>
          </a:p>
          <a:p>
            <a:pPr algn="l"/>
            <a:r>
              <a:rPr lang="vi-VN" altLang="en-US" sz="3600" smtClean="0">
                <a:latin typeface="Times New Roman" panose="02020603050405020304" pitchFamily="18" charset="0"/>
                <a:cs typeface="Times New Roman" panose="02020603050405020304" pitchFamily="18" charset="0"/>
              </a:rPr>
              <a:t>		            - Em</a:t>
            </a:r>
            <a:endParaRPr lang="vi-VN" altLang="en-US" sz="3600" smtClean="0">
              <a:latin typeface="Times New Roman" panose="02020603050405020304" pitchFamily="18" charset="0"/>
              <a:cs typeface="Times New Roman" panose="02020603050405020304" pitchFamily="18" charset="0"/>
            </a:endParaRPr>
          </a:p>
        </p:txBody>
      </p:sp>
      <p:sp>
        <p:nvSpPr>
          <p:cNvPr id="5" name="Text Box 4"/>
          <p:cNvSpPr txBox="1"/>
          <p:nvPr/>
        </p:nvSpPr>
        <p:spPr>
          <a:xfrm>
            <a:off x="123825" y="1894205"/>
            <a:ext cx="12068175" cy="4523105"/>
          </a:xfrm>
          <a:prstGeom prst="rect">
            <a:avLst/>
          </a:prstGeom>
          <a:noFill/>
        </p:spPr>
        <p:txBody>
          <a:bodyPr wrap="square" rtlCol="0">
            <a:spAutoFit/>
          </a:bodyPr>
          <a:p>
            <a:pPr algn="just"/>
            <a:r>
              <a:rPr lang="vi-VN" altLang="en-US" sz="3200" b="1" i="1" smtClean="0">
                <a:solidFill>
                  <a:schemeClr val="tx1"/>
                </a:solidFill>
                <a:latin typeface="Times New Roman" panose="02020603050405020304" pitchFamily="18" charset="0"/>
                <a:cs typeface="Times New Roman" panose="02020603050405020304" pitchFamily="18" charset="0"/>
              </a:rPr>
              <a:t>Lưu ý</a:t>
            </a:r>
            <a:r>
              <a:rPr lang="vi-VN" altLang="en-US" sz="3200" b="1" smtClean="0">
                <a:solidFill>
                  <a:schemeClr val="tx1"/>
                </a:solidFill>
                <a:latin typeface="Times New Roman" panose="02020603050405020304" pitchFamily="18" charset="0"/>
                <a:cs typeface="Times New Roman" panose="02020603050405020304" pitchFamily="18" charset="0"/>
              </a:rPr>
              <a:t>: Đọc phân vai phù hợp với tình huống truyện, cảm xúc, tính cách của nhân vật anh và em:</a:t>
            </a:r>
            <a:endParaRPr lang="vi-VN" altLang="en-US" sz="3200" b="1" smtClean="0">
              <a:solidFill>
                <a:schemeClr val="tx1"/>
              </a:solidFill>
              <a:latin typeface="Times New Roman" panose="02020603050405020304" pitchFamily="18" charset="0"/>
              <a:cs typeface="Times New Roman" panose="02020603050405020304" pitchFamily="18" charset="0"/>
            </a:endParaRPr>
          </a:p>
          <a:p>
            <a:pPr algn="just"/>
            <a:r>
              <a:rPr lang="vi-VN" altLang="en-US" sz="3200" b="1" smtClean="0">
                <a:solidFill>
                  <a:schemeClr val="tx1"/>
                </a:solidFill>
                <a:latin typeface="Times New Roman" panose="02020603050405020304" pitchFamily="18" charset="0"/>
                <a:cs typeface="Times New Roman" panose="02020603050405020304" pitchFamily="18" charset="0"/>
              </a:rPr>
              <a:t>+ Cảm giác yên bình trước cảnh đẹp thiên nhiên</a:t>
            </a:r>
            <a:endParaRPr lang="vi-VN" altLang="en-US" sz="3200" b="1" smtClean="0">
              <a:solidFill>
                <a:schemeClr val="tx1"/>
              </a:solidFill>
              <a:latin typeface="Times New Roman" panose="02020603050405020304" pitchFamily="18" charset="0"/>
              <a:cs typeface="Times New Roman" panose="02020603050405020304" pitchFamily="18" charset="0"/>
            </a:endParaRPr>
          </a:p>
          <a:p>
            <a:pPr algn="just"/>
            <a:r>
              <a:rPr lang="vi-VN" altLang="en-US" sz="3200" b="1" smtClean="0">
                <a:solidFill>
                  <a:schemeClr val="tx1"/>
                </a:solidFill>
                <a:latin typeface="Times New Roman" panose="02020603050405020304" pitchFamily="18" charset="0"/>
                <a:cs typeface="Times New Roman" panose="02020603050405020304" pitchFamily="18" charset="0"/>
              </a:rPr>
              <a:t>+ Niềm vui khi làm được việc tốt, góp phần bảo vệ môi trường, loài vật</a:t>
            </a:r>
            <a:endParaRPr lang="vi-VN" altLang="en-US" sz="3200" b="1" smtClean="0">
              <a:solidFill>
                <a:schemeClr val="tx1"/>
              </a:solidFill>
              <a:latin typeface="Times New Roman" panose="02020603050405020304" pitchFamily="18" charset="0"/>
              <a:cs typeface="Times New Roman" panose="02020603050405020304" pitchFamily="18" charset="0"/>
            </a:endParaRPr>
          </a:p>
          <a:p>
            <a:pPr algn="just"/>
            <a:r>
              <a:rPr lang="vi-VN" altLang="en-US" sz="3200" b="1" smtClean="0">
                <a:solidFill>
                  <a:srgbClr val="C00000"/>
                </a:solidFill>
                <a:latin typeface="Times New Roman" panose="02020603050405020304" pitchFamily="18" charset="0"/>
                <a:cs typeface="Times New Roman" panose="02020603050405020304" pitchFamily="18" charset="0"/>
              </a:rPr>
              <a:t>Cô bé </a:t>
            </a:r>
            <a:r>
              <a:rPr lang="vi-VN" altLang="en-US" sz="3200" b="1" u="sng" smtClean="0">
                <a:solidFill>
                  <a:srgbClr val="C00000"/>
                </a:solidFill>
                <a:latin typeface="Times New Roman" panose="02020603050405020304" pitchFamily="18" charset="0"/>
                <a:cs typeface="Times New Roman" panose="02020603050405020304" pitchFamily="18" charset="0"/>
              </a:rPr>
              <a:t>thầm thì</a:t>
            </a:r>
            <a:r>
              <a:rPr lang="vi-VN" altLang="en-US" sz="3200" b="1" smtClean="0">
                <a:solidFill>
                  <a:srgbClr val="C00000"/>
                </a:solidFill>
                <a:latin typeface="Times New Roman" panose="02020603050405020304" pitchFamily="18" charset="0"/>
                <a:cs typeface="Times New Roman" panose="02020603050405020304" pitchFamily="18" charset="0"/>
              </a:rPr>
              <a:t>:</a:t>
            </a:r>
            <a:endParaRPr lang="vi-VN" altLang="en-US" sz="3200" b="1" smtClean="0">
              <a:solidFill>
                <a:srgbClr val="C00000"/>
              </a:solidFill>
              <a:latin typeface="Times New Roman" panose="02020603050405020304" pitchFamily="18" charset="0"/>
              <a:cs typeface="Times New Roman" panose="02020603050405020304" pitchFamily="18" charset="0"/>
            </a:endParaRPr>
          </a:p>
          <a:p>
            <a:pPr algn="just"/>
            <a:r>
              <a:rPr lang="vi-VN" altLang="en-US" sz="3200" b="1" smtClean="0">
                <a:solidFill>
                  <a:srgbClr val="C00000"/>
                </a:solidFill>
                <a:latin typeface="Times New Roman" panose="02020603050405020304" pitchFamily="18" charset="0"/>
                <a:cs typeface="Times New Roman" panose="02020603050405020304" pitchFamily="18" charset="0"/>
              </a:rPr>
              <a:t>- Chúng ta </a:t>
            </a:r>
            <a:r>
              <a:rPr lang="vi-VN" altLang="en-US" sz="3200" b="1" u="sng" smtClean="0">
                <a:solidFill>
                  <a:srgbClr val="C00000"/>
                </a:solidFill>
                <a:latin typeface="Times New Roman" panose="02020603050405020304" pitchFamily="18" charset="0"/>
                <a:cs typeface="Times New Roman" panose="02020603050405020304" pitchFamily="18" charset="0"/>
              </a:rPr>
              <a:t>không được</a:t>
            </a:r>
            <a:r>
              <a:rPr lang="vi-VN" altLang="en-US" sz="3200" b="1" smtClean="0">
                <a:solidFill>
                  <a:srgbClr val="C00000"/>
                </a:solidFill>
                <a:latin typeface="Times New Roman" panose="02020603050405020304" pitchFamily="18" charset="0"/>
                <a:cs typeface="Times New Roman" panose="02020603050405020304" pitchFamily="18" charset="0"/>
              </a:rPr>
              <a:t> nói to, để đàn vịt vào sát tận bờ thì </a:t>
            </a:r>
            <a:r>
              <a:rPr lang="vi-VN" altLang="en-US" sz="3200" b="1" u="sng" smtClean="0">
                <a:solidFill>
                  <a:srgbClr val="C00000"/>
                </a:solidFill>
                <a:latin typeface="Times New Roman" panose="02020603050405020304" pitchFamily="18" charset="0"/>
                <a:cs typeface="Times New Roman" panose="02020603050405020304" pitchFamily="18" charset="0"/>
              </a:rPr>
              <a:t>thích lắm</a:t>
            </a:r>
            <a:r>
              <a:rPr lang="vi-VN" altLang="en-US" sz="3200" b="1" smtClean="0">
                <a:solidFill>
                  <a:srgbClr val="C00000"/>
                </a:solidFill>
                <a:latin typeface="Times New Roman" panose="02020603050405020304" pitchFamily="18" charset="0"/>
                <a:cs typeface="Times New Roman" panose="02020603050405020304" pitchFamily="18" charset="0"/>
              </a:rPr>
              <a:t>!</a:t>
            </a:r>
            <a:endParaRPr lang="vi-VN" altLang="en-US" sz="3200" b="1" smtClean="0">
              <a:solidFill>
                <a:srgbClr val="C00000"/>
              </a:solidFill>
              <a:latin typeface="Times New Roman" panose="02020603050405020304" pitchFamily="18" charset="0"/>
              <a:cs typeface="Times New Roman" panose="02020603050405020304" pitchFamily="18" charset="0"/>
            </a:endParaRPr>
          </a:p>
          <a:p>
            <a:pPr algn="just"/>
            <a:r>
              <a:rPr lang="vi-VN" altLang="en-US" sz="3200" b="1" smtClean="0">
                <a:solidFill>
                  <a:srgbClr val="C00000"/>
                </a:solidFill>
                <a:latin typeface="Times New Roman" panose="02020603050405020304" pitchFamily="18" charset="0"/>
                <a:cs typeface="Times New Roman" panose="02020603050405020304" pitchFamily="18" charset="0"/>
              </a:rPr>
              <a:t>- Nói </a:t>
            </a:r>
            <a:r>
              <a:rPr lang="vi-VN" altLang="en-US" sz="3200" b="1" u="sng" smtClean="0">
                <a:solidFill>
                  <a:srgbClr val="C00000"/>
                </a:solidFill>
                <a:latin typeface="Times New Roman" panose="02020603050405020304" pitchFamily="18" charset="0"/>
                <a:cs typeface="Times New Roman" panose="02020603050405020304" pitchFamily="18" charset="0"/>
              </a:rPr>
              <a:t>khe khẽ chứ</a:t>
            </a:r>
            <a:r>
              <a:rPr lang="vi-VN" altLang="en-US" sz="3200" b="1" smtClean="0">
                <a:solidFill>
                  <a:srgbClr val="C00000"/>
                </a:solidFill>
                <a:latin typeface="Times New Roman" panose="02020603050405020304" pitchFamily="18" charset="0"/>
                <a:cs typeface="Times New Roman" panose="02020603050405020304" pitchFamily="18" charset="0"/>
              </a:rPr>
              <a:t>!</a:t>
            </a:r>
            <a:endParaRPr lang="vi-VN" altLang="en-US" sz="3200" b="1" smtClean="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Graphical user interface, website&#10;&#10;Description automatically generated"/>
          <p:cNvPicPr>
            <a:picLocks noChangeAspect="1"/>
          </p:cNvPicPr>
          <p:nvPr/>
        </p:nvPicPr>
        <p:blipFill>
          <a:blip r:embed="rId1"/>
          <a:stretch>
            <a:fillRect/>
          </a:stretch>
        </p:blipFill>
        <p:spPr>
          <a:xfrm>
            <a:off x="1" y="0"/>
            <a:ext cx="12344009" cy="6858000"/>
          </a:xfrm>
          <a:prstGeom prst="rect">
            <a:avLst/>
          </a:prstGeom>
        </p:spPr>
      </p:pic>
      <p:pic>
        <p:nvPicPr>
          <p:cNvPr id="3" name="Picture 2" descr="A group of dolls&#10;&#10;Description automatically generated with low confidence"/>
          <p:cNvPicPr>
            <a:picLocks noChangeAspect="1"/>
          </p:cNvPicPr>
          <p:nvPr/>
        </p:nvPicPr>
        <p:blipFill>
          <a:blip r:embed="rId2">
            <a:extLst>
              <a:ext uri="{BEBA8EAE-BF5A-486C-A8C5-ECC9F3942E4B}">
                <a14:imgProps xmlns:a14="http://schemas.microsoft.com/office/drawing/2010/main">
                  <a14:imgLayer r:embed="rId3">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4" name="Group 3"/>
          <p:cNvGrpSpPr/>
          <p:nvPr/>
        </p:nvGrpSpPr>
        <p:grpSpPr>
          <a:xfrm>
            <a:off x="5843909" y="966157"/>
            <a:ext cx="5885753" cy="2301545"/>
            <a:chOff x="2992908" y="2237142"/>
            <a:chExt cx="4818983" cy="1919743"/>
          </a:xfrm>
        </p:grpSpPr>
        <p:sp>
          <p:nvSpPr>
            <p:cNvPr id="5" name="Rectangle: Rounded Corners 24"/>
            <p:cNvSpPr/>
            <p:nvPr/>
          </p:nvSpPr>
          <p:spPr>
            <a:xfrm>
              <a:off x="2992908" y="2609773"/>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555" algn="just" defTabSz="1219200">
                <a:lnSpc>
                  <a:spcPct val="120000"/>
                </a:lnSpc>
                <a:buClr>
                  <a:srgbClr val="000000"/>
                </a:buClr>
              </a:pPr>
              <a:r>
                <a:rPr lang="en-US" sz="3400" kern="0" dirty="0" err="1">
                  <a:solidFill>
                    <a:srgbClr val="000000"/>
                  </a:solidFill>
                  <a:latin typeface="Calibri" panose="020F0502020204030204" charset="0"/>
                  <a:cs typeface="Calibri" panose="020F0502020204030204" charset="0"/>
                  <a:sym typeface="Arial" panose="020B0604020202020204"/>
                </a:rPr>
                <a:t>Phân</a:t>
              </a:r>
              <a:r>
                <a:rPr lang="en-US" sz="3400" kern="0" dirty="0">
                  <a:solidFill>
                    <a:srgbClr val="000000"/>
                  </a:solidFill>
                  <a:latin typeface="Calibri" panose="020F0502020204030204" charset="0"/>
                  <a:cs typeface="Calibri" panose="020F0502020204030204" charset="0"/>
                  <a:sym typeface="Arial" panose="020B0604020202020204"/>
                </a:rPr>
                <a:t> </a:t>
              </a:r>
              <a:r>
                <a:rPr lang="en-US" sz="3400" kern="0" dirty="0" err="1">
                  <a:solidFill>
                    <a:srgbClr val="000000"/>
                  </a:solidFill>
                  <a:latin typeface="Calibri" panose="020F0502020204030204" charset="0"/>
                  <a:cs typeface="Calibri" panose="020F0502020204030204" charset="0"/>
                  <a:sym typeface="Arial" panose="020B0604020202020204"/>
                </a:rPr>
                <a:t>công</a:t>
              </a:r>
              <a:r>
                <a:rPr lang="en-US" sz="3400" kern="0" dirty="0">
                  <a:solidFill>
                    <a:srgbClr val="000000"/>
                  </a:solidFill>
                  <a:latin typeface="Calibri" panose="020F0502020204030204" charset="0"/>
                  <a:cs typeface="Calibri" panose="020F0502020204030204" charset="0"/>
                  <a:sym typeface="Arial" panose="020B0604020202020204"/>
                </a:rPr>
                <a:t> </a:t>
              </a:r>
              <a:r>
                <a:rPr lang="en-US" sz="3400" kern="0" dirty="0" err="1">
                  <a:solidFill>
                    <a:srgbClr val="000000"/>
                  </a:solidFill>
                  <a:latin typeface="Calibri" panose="020F0502020204030204" charset="0"/>
                  <a:cs typeface="Calibri" panose="020F0502020204030204" charset="0"/>
                  <a:sym typeface="Arial" panose="020B0604020202020204"/>
                </a:rPr>
                <a:t>đọc</a:t>
              </a:r>
              <a:r>
                <a:rPr lang="en-US" sz="3400" kern="0" dirty="0">
                  <a:solidFill>
                    <a:srgbClr val="000000"/>
                  </a:solidFill>
                  <a:latin typeface="Calibri" panose="020F0502020204030204" charset="0"/>
                  <a:cs typeface="Calibri" panose="020F0502020204030204" charset="0"/>
                  <a:sym typeface="Arial" panose="020B0604020202020204"/>
                </a:rPr>
                <a:t> </a:t>
              </a:r>
              <a:r>
                <a:rPr lang="en-US" sz="3400" kern="0" dirty="0" err="1">
                  <a:solidFill>
                    <a:srgbClr val="000000"/>
                  </a:solidFill>
                  <a:latin typeface="Calibri" panose="020F0502020204030204" charset="0"/>
                  <a:cs typeface="Calibri" panose="020F0502020204030204" charset="0"/>
                  <a:sym typeface="Arial" panose="020B0604020202020204"/>
                </a:rPr>
                <a:t>từng</a:t>
              </a:r>
              <a:r>
                <a:rPr lang="en-US" sz="3400" kern="0" dirty="0">
                  <a:solidFill>
                    <a:srgbClr val="000000"/>
                  </a:solidFill>
                  <a:latin typeface="Calibri" panose="020F0502020204030204" charset="0"/>
                  <a:cs typeface="Calibri" panose="020F0502020204030204" charset="0"/>
                  <a:sym typeface="Arial" panose="020B0604020202020204"/>
                </a:rPr>
                <a:t> </a:t>
              </a:r>
              <a:r>
                <a:rPr lang="en-US" sz="3400" kern="0" dirty="0" err="1">
                  <a:solidFill>
                    <a:srgbClr val="000000"/>
                  </a:solidFill>
                  <a:latin typeface="Calibri" panose="020F0502020204030204" charset="0"/>
                  <a:cs typeface="Calibri" panose="020F0502020204030204" charset="0"/>
                  <a:sym typeface="Arial" panose="020B0604020202020204"/>
                </a:rPr>
                <a:t>đoạn</a:t>
              </a:r>
              <a:endParaRPr lang="en-US" sz="3400" kern="0" dirty="0">
                <a:solidFill>
                  <a:srgbClr val="000000"/>
                </a:solidFill>
                <a:latin typeface="Calibri" panose="020F0502020204030204" charset="0"/>
                <a:cs typeface="Calibri" panose="020F0502020204030204" charset="0"/>
                <a:sym typeface="Arial" panose="020B0604020202020204"/>
              </a:endParaRPr>
            </a:p>
            <a:p>
              <a:pPr marL="757555" algn="just" defTabSz="1219200">
                <a:lnSpc>
                  <a:spcPct val="120000"/>
                </a:lnSpc>
                <a:buClr>
                  <a:srgbClr val="000000"/>
                </a:buClr>
              </a:pPr>
              <a:r>
                <a:rPr lang="en-US" sz="3400" kern="0" dirty="0" err="1">
                  <a:solidFill>
                    <a:srgbClr val="000000"/>
                  </a:solidFill>
                  <a:latin typeface="Calibri" panose="020F0502020204030204" charset="0"/>
                  <a:cs typeface="Calibri" panose="020F0502020204030204" charset="0"/>
                  <a:sym typeface="Arial" panose="020B0604020202020204"/>
                </a:rPr>
                <a:t>Tất</a:t>
              </a:r>
              <a:r>
                <a:rPr lang="en-US" sz="3400" kern="0" dirty="0">
                  <a:solidFill>
                    <a:srgbClr val="000000"/>
                  </a:solidFill>
                  <a:latin typeface="Calibri" panose="020F0502020204030204" charset="0"/>
                  <a:cs typeface="Calibri" panose="020F0502020204030204" charset="0"/>
                  <a:sym typeface="Arial" panose="020B0604020202020204"/>
                </a:rPr>
                <a:t> </a:t>
              </a:r>
              <a:r>
                <a:rPr lang="en-US" sz="3400" kern="0" dirty="0" err="1">
                  <a:solidFill>
                    <a:srgbClr val="000000"/>
                  </a:solidFill>
                  <a:latin typeface="Calibri" panose="020F0502020204030204" charset="0"/>
                  <a:cs typeface="Calibri" panose="020F0502020204030204" charset="0"/>
                  <a:sym typeface="Arial" panose="020B0604020202020204"/>
                </a:rPr>
                <a:t>cả</a:t>
              </a:r>
              <a:r>
                <a:rPr lang="en-US" sz="3400" kern="0" dirty="0">
                  <a:solidFill>
                    <a:srgbClr val="000000"/>
                  </a:solidFill>
                  <a:latin typeface="Calibri" panose="020F0502020204030204" charset="0"/>
                  <a:cs typeface="Calibri" panose="020F0502020204030204" charset="0"/>
                  <a:sym typeface="Arial" panose="020B0604020202020204"/>
                </a:rPr>
                <a:t> </a:t>
              </a:r>
              <a:r>
                <a:rPr lang="en-US" sz="3400" kern="0" dirty="0" err="1">
                  <a:solidFill>
                    <a:srgbClr val="000000"/>
                  </a:solidFill>
                  <a:latin typeface="Calibri" panose="020F0502020204030204" charset="0"/>
                  <a:cs typeface="Calibri" panose="020F0502020204030204" charset="0"/>
                  <a:sym typeface="Arial" panose="020B0604020202020204"/>
                </a:rPr>
                <a:t>thành</a:t>
              </a:r>
              <a:r>
                <a:rPr lang="en-US" sz="3400" kern="0" dirty="0">
                  <a:solidFill>
                    <a:srgbClr val="000000"/>
                  </a:solidFill>
                  <a:latin typeface="Calibri" panose="020F0502020204030204" charset="0"/>
                  <a:cs typeface="Calibri" panose="020F0502020204030204" charset="0"/>
                  <a:sym typeface="Arial" panose="020B0604020202020204"/>
                </a:rPr>
                <a:t> </a:t>
              </a:r>
              <a:r>
                <a:rPr lang="en-US" sz="3400" kern="0" dirty="0" err="1">
                  <a:solidFill>
                    <a:srgbClr val="000000"/>
                  </a:solidFill>
                  <a:latin typeface="Calibri" panose="020F0502020204030204" charset="0"/>
                  <a:cs typeface="Calibri" panose="020F0502020204030204" charset="0"/>
                  <a:sym typeface="Arial" panose="020B0604020202020204"/>
                </a:rPr>
                <a:t>viên</a:t>
              </a:r>
              <a:r>
                <a:rPr lang="en-US" sz="3400" kern="0" dirty="0">
                  <a:solidFill>
                    <a:srgbClr val="000000"/>
                  </a:solidFill>
                  <a:latin typeface="Calibri" panose="020F0502020204030204" charset="0"/>
                  <a:cs typeface="Calibri" panose="020F0502020204030204" charset="0"/>
                  <a:sym typeface="Arial" panose="020B0604020202020204"/>
                </a:rPr>
                <a:t> </a:t>
              </a:r>
              <a:r>
                <a:rPr lang="en-US" sz="3400" kern="0" dirty="0" err="1">
                  <a:solidFill>
                    <a:srgbClr val="000000"/>
                  </a:solidFill>
                  <a:latin typeface="Calibri" panose="020F0502020204030204" charset="0"/>
                  <a:cs typeface="Calibri" panose="020F0502020204030204" charset="0"/>
                  <a:sym typeface="Arial" panose="020B0604020202020204"/>
                </a:rPr>
                <a:t>đều</a:t>
              </a:r>
              <a:r>
                <a:rPr lang="en-US" sz="3400" kern="0" dirty="0">
                  <a:solidFill>
                    <a:srgbClr val="000000"/>
                  </a:solidFill>
                  <a:latin typeface="Calibri" panose="020F0502020204030204" charset="0"/>
                  <a:cs typeface="Calibri" panose="020F0502020204030204" charset="0"/>
                  <a:sym typeface="Arial" panose="020B0604020202020204"/>
                </a:rPr>
                <a:t> </a:t>
              </a:r>
              <a:r>
                <a:rPr lang="en-US" sz="3400" kern="0" dirty="0" err="1">
                  <a:solidFill>
                    <a:srgbClr val="000000"/>
                  </a:solidFill>
                  <a:latin typeface="Calibri" panose="020F0502020204030204" charset="0"/>
                  <a:cs typeface="Calibri" panose="020F0502020204030204" charset="0"/>
                  <a:sym typeface="Arial" panose="020B0604020202020204"/>
                </a:rPr>
                <a:t>đọc</a:t>
              </a:r>
              <a:r>
                <a:rPr lang="en-US" sz="3400" kern="0" dirty="0">
                  <a:solidFill>
                    <a:srgbClr val="000000"/>
                  </a:solidFill>
                  <a:latin typeface="Calibri" panose="020F0502020204030204" charset="0"/>
                  <a:cs typeface="Calibri" panose="020F0502020204030204" charset="0"/>
                  <a:sym typeface="Arial" panose="020B0604020202020204"/>
                </a:rPr>
                <a:t>.</a:t>
              </a:r>
              <a:endParaRPr lang="en-US" sz="3400" kern="0" dirty="0">
                <a:solidFill>
                  <a:srgbClr val="000000"/>
                </a:solidFill>
                <a:latin typeface="Calibri" panose="020F0502020204030204" charset="0"/>
                <a:cs typeface="Calibri" panose="020F0502020204030204" charset="0"/>
                <a:sym typeface="Arial" panose="020B0604020202020204"/>
              </a:endParaRPr>
            </a:p>
          </p:txBody>
        </p:sp>
        <p:sp>
          <p:nvSpPr>
            <p:cNvPr id="6" name="Rectangle: Rounded Corners 25"/>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endParaRPr>
            </a:p>
          </p:txBody>
        </p:sp>
        <p:pic>
          <p:nvPicPr>
            <p:cNvPr id="7" name="Picture 6"/>
            <p:cNvPicPr>
              <a:picLocks noChangeAspect="1"/>
            </p:cNvPicPr>
            <p:nvPr/>
          </p:nvPicPr>
          <p:blipFill>
            <a:blip r:embed="rId4"/>
            <a:stretch>
              <a:fillRect/>
            </a:stretch>
          </p:blipFill>
          <p:spPr>
            <a:xfrm flipH="1">
              <a:off x="3150159" y="2950846"/>
              <a:ext cx="539085" cy="539084"/>
            </a:xfrm>
            <a:prstGeom prst="rect">
              <a:avLst/>
            </a:prstGeom>
          </p:spPr>
        </p:pic>
        <p:pic>
          <p:nvPicPr>
            <p:cNvPr id="8" name="Picture 7"/>
            <p:cNvPicPr>
              <a:picLocks noChangeAspect="1"/>
            </p:cNvPicPr>
            <p:nvPr/>
          </p:nvPicPr>
          <p:blipFill>
            <a:blip r:embed="rId4"/>
            <a:stretch>
              <a:fillRect/>
            </a:stretch>
          </p:blipFill>
          <p:spPr>
            <a:xfrm flipH="1">
              <a:off x="3150160" y="3571453"/>
              <a:ext cx="539084" cy="539084"/>
            </a:xfrm>
            <a:prstGeom prst="rect">
              <a:avLst/>
            </a:prstGeom>
          </p:spPr>
        </p:pic>
      </p:grpSp>
      <p:grpSp>
        <p:nvGrpSpPr>
          <p:cNvPr id="9" name="Group 8"/>
          <p:cNvGrpSpPr/>
          <p:nvPr/>
        </p:nvGrpSpPr>
        <p:grpSpPr>
          <a:xfrm>
            <a:off x="4629925" y="3591911"/>
            <a:ext cx="7316910" cy="3000445"/>
            <a:chOff x="353342" y="2065133"/>
            <a:chExt cx="5487682" cy="2141809"/>
          </a:xfrm>
        </p:grpSpPr>
        <p:grpSp>
          <p:nvGrpSpPr>
            <p:cNvPr id="10" name="Group 9"/>
            <p:cNvGrpSpPr/>
            <p:nvPr/>
          </p:nvGrpSpPr>
          <p:grpSpPr>
            <a:xfrm>
              <a:off x="353342" y="2065133"/>
              <a:ext cx="5487682" cy="2141809"/>
              <a:chOff x="2975205" y="1899324"/>
              <a:chExt cx="6167666" cy="2129098"/>
            </a:xfrm>
          </p:grpSpPr>
          <p:sp>
            <p:nvSpPr>
              <p:cNvPr id="23" name="Rectangle: Rounded Corners 42"/>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rgbClr val="0070C0">
                  <a:alpha val="85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200">
                  <a:lnSpc>
                    <a:spcPct val="110000"/>
                  </a:lnSpc>
                  <a:buClr>
                    <a:srgbClr val="000000"/>
                  </a:buClr>
                </a:pPr>
                <a:r>
                  <a:rPr lang="en-US" sz="3600" kern="0" dirty="0">
                    <a:solidFill>
                      <a:srgbClr val="FFC000"/>
                    </a:solidFill>
                    <a:latin typeface="Calibri" panose="020F0502020204030204" charset="0"/>
                    <a:cs typeface="Calibri" panose="020F0502020204030204" charset="0"/>
                    <a:sym typeface="Arial" panose="020B0604020202020204"/>
                  </a:rPr>
                  <a:t>1. </a:t>
                </a:r>
                <a:r>
                  <a:rPr lang="en-US" sz="3600" kern="0" dirty="0" err="1">
                    <a:solidFill>
                      <a:srgbClr val="FFC000"/>
                    </a:solidFill>
                    <a:latin typeface="Calibri" panose="020F0502020204030204" charset="0"/>
                    <a:cs typeface="Calibri" panose="020F0502020204030204" charset="0"/>
                    <a:sym typeface="Arial" panose="020B0604020202020204"/>
                  </a:rPr>
                  <a:t>Đọc</a:t>
                </a:r>
                <a:r>
                  <a:rPr lang="en-US" sz="3600" kern="0" dirty="0">
                    <a:solidFill>
                      <a:srgbClr val="FFC000"/>
                    </a:solidFill>
                    <a:latin typeface="Calibri" panose="020F0502020204030204" charset="0"/>
                    <a:cs typeface="Calibri" panose="020F0502020204030204" charset="0"/>
                    <a:sym typeface="Arial" panose="020B0604020202020204"/>
                  </a:rPr>
                  <a:t> </a:t>
                </a:r>
                <a:r>
                  <a:rPr lang="en-US" sz="3600" kern="0" dirty="0" err="1">
                    <a:solidFill>
                      <a:srgbClr val="FFC000"/>
                    </a:solidFill>
                    <a:latin typeface="Calibri" panose="020F0502020204030204" charset="0"/>
                    <a:cs typeface="Calibri" panose="020F0502020204030204" charset="0"/>
                    <a:sym typeface="Arial" panose="020B0604020202020204"/>
                  </a:rPr>
                  <a:t>đúng</a:t>
                </a:r>
                <a:r>
                  <a:rPr lang="en-US" sz="3600" kern="0" dirty="0">
                    <a:solidFill>
                      <a:srgbClr val="FFC000"/>
                    </a:solidFill>
                    <a:latin typeface="Calibri" panose="020F0502020204030204" charset="0"/>
                    <a:cs typeface="Calibri" panose="020F0502020204030204" charset="0"/>
                    <a:sym typeface="Arial" panose="020B0604020202020204"/>
                  </a:rPr>
                  <a:t>.</a:t>
                </a:r>
                <a:endParaRPr lang="en-US" sz="3600" kern="0" dirty="0">
                  <a:solidFill>
                    <a:srgbClr val="FFC000"/>
                  </a:solidFill>
                  <a:latin typeface="Calibri" panose="020F0502020204030204" charset="0"/>
                  <a:cs typeface="Calibri" panose="020F0502020204030204" charset="0"/>
                  <a:sym typeface="Arial" panose="020B0604020202020204"/>
                </a:endParaRPr>
              </a:p>
              <a:p>
                <a:pPr algn="just" defTabSz="1219200">
                  <a:lnSpc>
                    <a:spcPct val="110000"/>
                  </a:lnSpc>
                  <a:buClr>
                    <a:srgbClr val="000000"/>
                  </a:buClr>
                </a:pPr>
                <a:r>
                  <a:rPr lang="en-US" sz="3600" kern="0" dirty="0">
                    <a:solidFill>
                      <a:srgbClr val="FFC000"/>
                    </a:solidFill>
                    <a:latin typeface="Calibri" panose="020F0502020204030204" charset="0"/>
                    <a:cs typeface="Calibri" panose="020F0502020204030204" charset="0"/>
                    <a:sym typeface="Arial" panose="020B0604020202020204"/>
                  </a:rPr>
                  <a:t>2. </a:t>
                </a:r>
                <a:r>
                  <a:rPr lang="en-US" sz="3600" kern="0" dirty="0" err="1">
                    <a:solidFill>
                      <a:srgbClr val="FFC000"/>
                    </a:solidFill>
                    <a:latin typeface="Calibri" panose="020F0502020204030204" charset="0"/>
                    <a:cs typeface="Calibri" panose="020F0502020204030204" charset="0"/>
                    <a:sym typeface="Arial" panose="020B0604020202020204"/>
                  </a:rPr>
                  <a:t>Đọc</a:t>
                </a:r>
                <a:r>
                  <a:rPr lang="en-US" sz="3600" kern="0" dirty="0">
                    <a:solidFill>
                      <a:srgbClr val="FFC000"/>
                    </a:solidFill>
                    <a:latin typeface="Calibri" panose="020F0502020204030204" charset="0"/>
                    <a:cs typeface="Calibri" panose="020F0502020204030204" charset="0"/>
                    <a:sym typeface="Arial" panose="020B0604020202020204"/>
                  </a:rPr>
                  <a:t> to, </a:t>
                </a:r>
                <a:r>
                  <a:rPr lang="en-US" sz="3600" kern="0" dirty="0" err="1">
                    <a:solidFill>
                      <a:srgbClr val="FFC000"/>
                    </a:solidFill>
                    <a:latin typeface="Calibri" panose="020F0502020204030204" charset="0"/>
                    <a:cs typeface="Calibri" panose="020F0502020204030204" charset="0"/>
                    <a:sym typeface="Arial" panose="020B0604020202020204"/>
                  </a:rPr>
                  <a:t>rõ</a:t>
                </a:r>
                <a:r>
                  <a:rPr lang="en-US" sz="3600" kern="0" dirty="0">
                    <a:solidFill>
                      <a:srgbClr val="FFC000"/>
                    </a:solidFill>
                    <a:latin typeface="Calibri" panose="020F0502020204030204" charset="0"/>
                    <a:cs typeface="Calibri" panose="020F0502020204030204" charset="0"/>
                    <a:sym typeface="Arial" panose="020B0604020202020204"/>
                  </a:rPr>
                  <a:t>.</a:t>
                </a:r>
                <a:endParaRPr lang="en-US" sz="3600" kern="0" dirty="0">
                  <a:solidFill>
                    <a:srgbClr val="FFC000"/>
                  </a:solidFill>
                  <a:latin typeface="Calibri" panose="020F0502020204030204" charset="0"/>
                  <a:cs typeface="Calibri" panose="020F0502020204030204" charset="0"/>
                  <a:sym typeface="Arial" panose="020B0604020202020204"/>
                </a:endParaRPr>
              </a:p>
              <a:p>
                <a:pPr algn="just" defTabSz="1219200">
                  <a:lnSpc>
                    <a:spcPct val="110000"/>
                  </a:lnSpc>
                  <a:buClr>
                    <a:srgbClr val="000000"/>
                  </a:buClr>
                </a:pPr>
                <a:r>
                  <a:rPr lang="en-US" sz="3600" kern="0" dirty="0">
                    <a:solidFill>
                      <a:srgbClr val="FFC000"/>
                    </a:solidFill>
                    <a:latin typeface="Calibri" panose="020F0502020204030204" charset="0"/>
                    <a:cs typeface="Calibri" panose="020F0502020204030204" charset="0"/>
                    <a:sym typeface="Arial" panose="020B0604020202020204"/>
                  </a:rPr>
                  <a:t>3. </a:t>
                </a:r>
                <a:r>
                  <a:rPr lang="en-US" sz="3600" kern="0" dirty="0" err="1">
                    <a:solidFill>
                      <a:srgbClr val="FFC000"/>
                    </a:solidFill>
                    <a:latin typeface="Calibri" panose="020F0502020204030204" charset="0"/>
                    <a:cs typeface="Calibri" panose="020F0502020204030204" charset="0"/>
                    <a:sym typeface="Arial" panose="020B0604020202020204"/>
                  </a:rPr>
                  <a:t>Đọc</a:t>
                </a:r>
                <a:r>
                  <a:rPr lang="en-US" sz="3600" kern="0" dirty="0">
                    <a:solidFill>
                      <a:srgbClr val="FFC000"/>
                    </a:solidFill>
                    <a:latin typeface="Calibri" panose="020F0502020204030204" charset="0"/>
                    <a:cs typeface="Calibri" panose="020F0502020204030204" charset="0"/>
                    <a:sym typeface="Arial" panose="020B0604020202020204"/>
                  </a:rPr>
                  <a:t> </a:t>
                </a:r>
                <a:r>
                  <a:rPr lang="en-US" sz="3600" kern="0" dirty="0" err="1">
                    <a:solidFill>
                      <a:srgbClr val="FFC000"/>
                    </a:solidFill>
                    <a:latin typeface="Calibri" panose="020F0502020204030204" charset="0"/>
                    <a:cs typeface="Calibri" panose="020F0502020204030204" charset="0"/>
                    <a:sym typeface="Arial" panose="020B0604020202020204"/>
                  </a:rPr>
                  <a:t>ngắt</a:t>
                </a:r>
                <a:r>
                  <a:rPr lang="en-US" sz="3600" kern="0" dirty="0">
                    <a:solidFill>
                      <a:srgbClr val="FFC000"/>
                    </a:solidFill>
                    <a:latin typeface="Calibri" panose="020F0502020204030204" charset="0"/>
                    <a:cs typeface="Calibri" panose="020F0502020204030204" charset="0"/>
                    <a:sym typeface="Arial" panose="020B0604020202020204"/>
                  </a:rPr>
                  <a:t>, </a:t>
                </a:r>
                <a:r>
                  <a:rPr lang="en-US" sz="3600" kern="0" dirty="0" err="1">
                    <a:solidFill>
                      <a:srgbClr val="FFC000"/>
                    </a:solidFill>
                    <a:latin typeface="Calibri" panose="020F0502020204030204" charset="0"/>
                    <a:cs typeface="Calibri" panose="020F0502020204030204" charset="0"/>
                    <a:sym typeface="Arial" panose="020B0604020202020204"/>
                  </a:rPr>
                  <a:t>nghỉ</a:t>
                </a:r>
                <a:r>
                  <a:rPr lang="en-US" sz="3600" kern="0" dirty="0">
                    <a:solidFill>
                      <a:srgbClr val="FFC000"/>
                    </a:solidFill>
                    <a:latin typeface="Calibri" panose="020F0502020204030204" charset="0"/>
                    <a:cs typeface="Calibri" panose="020F0502020204030204" charset="0"/>
                    <a:sym typeface="Arial" panose="020B0604020202020204"/>
                  </a:rPr>
                  <a:t> </a:t>
                </a:r>
                <a:r>
                  <a:rPr lang="en-US" sz="3600" kern="0" dirty="0" err="1">
                    <a:solidFill>
                      <a:srgbClr val="FFC000"/>
                    </a:solidFill>
                    <a:latin typeface="Calibri" panose="020F0502020204030204" charset="0"/>
                    <a:cs typeface="Calibri" panose="020F0502020204030204" charset="0"/>
                    <a:sym typeface="Arial" panose="020B0604020202020204"/>
                  </a:rPr>
                  <a:t>đúng</a:t>
                </a:r>
                <a:r>
                  <a:rPr lang="en-US" sz="3600" kern="0" dirty="0">
                    <a:solidFill>
                      <a:srgbClr val="FFC000"/>
                    </a:solidFill>
                    <a:latin typeface="Calibri" panose="020F0502020204030204" charset="0"/>
                    <a:cs typeface="Calibri" panose="020F0502020204030204" charset="0"/>
                    <a:sym typeface="Arial" panose="020B0604020202020204"/>
                  </a:rPr>
                  <a:t> </a:t>
                </a:r>
                <a:r>
                  <a:rPr lang="en-US" sz="3600" kern="0" dirty="0" err="1">
                    <a:solidFill>
                      <a:srgbClr val="FFC000"/>
                    </a:solidFill>
                    <a:latin typeface="Calibri" panose="020F0502020204030204" charset="0"/>
                    <a:cs typeface="Calibri" panose="020F0502020204030204" charset="0"/>
                    <a:sym typeface="Arial" panose="020B0604020202020204"/>
                  </a:rPr>
                  <a:t>chỗ</a:t>
                </a:r>
                <a:r>
                  <a:rPr lang="en-US" sz="3600" kern="0" dirty="0">
                    <a:solidFill>
                      <a:srgbClr val="FFC000"/>
                    </a:solidFill>
                    <a:latin typeface="Calibri" panose="020F0502020204030204" charset="0"/>
                    <a:cs typeface="Calibri" panose="020F0502020204030204" charset="0"/>
                    <a:sym typeface="Arial" panose="020B0604020202020204"/>
                  </a:rPr>
                  <a:t>.</a:t>
                </a:r>
                <a:endParaRPr lang="en-US" sz="3600" kern="0" dirty="0">
                  <a:solidFill>
                    <a:srgbClr val="FFC000"/>
                  </a:solidFill>
                  <a:latin typeface="Calibri" panose="020F0502020204030204" charset="0"/>
                  <a:cs typeface="Calibri" panose="020F0502020204030204" charset="0"/>
                  <a:sym typeface="Arial" panose="020B0604020202020204"/>
                </a:endParaRPr>
              </a:p>
            </p:txBody>
          </p:sp>
          <p:sp>
            <p:nvSpPr>
              <p:cNvPr id="24" name="Rectangle: Rounded Corners 43"/>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endParaRPr>
              </a:p>
            </p:txBody>
          </p:sp>
        </p:grpSp>
        <p:grpSp>
          <p:nvGrpSpPr>
            <p:cNvPr id="11" name="Group 10"/>
            <p:cNvGrpSpPr/>
            <p:nvPr/>
          </p:nvGrpSpPr>
          <p:grpSpPr>
            <a:xfrm>
              <a:off x="2311507" y="2693312"/>
              <a:ext cx="1558527" cy="498929"/>
              <a:chOff x="2310575" y="2698268"/>
              <a:chExt cx="1558527" cy="498929"/>
            </a:xfrm>
          </p:grpSpPr>
          <p:pic>
            <p:nvPicPr>
              <p:cNvPr id="20" name="Picture 19" descr="Shape, circle&#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310575" y="2703237"/>
                <a:ext cx="456217" cy="493960"/>
              </a:xfrm>
              <a:prstGeom prst="rect">
                <a:avLst/>
              </a:prstGeom>
            </p:spPr>
          </p:pic>
          <p:pic>
            <p:nvPicPr>
              <p:cNvPr id="21" name="Picture 20" descr="Shape, circle&#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342803" y="2698268"/>
                <a:ext cx="526299" cy="477713"/>
              </a:xfrm>
              <a:prstGeom prst="rect">
                <a:avLst/>
              </a:prstGeom>
            </p:spPr>
          </p:pic>
          <p:pic>
            <p:nvPicPr>
              <p:cNvPr id="22" name="Picture 21" descr="Shape, circle&#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2770634" y="2724452"/>
                <a:ext cx="604846" cy="451529"/>
              </a:xfrm>
              <a:prstGeom prst="rect">
                <a:avLst/>
              </a:prstGeom>
            </p:spPr>
          </p:pic>
        </p:grpSp>
        <p:grpSp>
          <p:nvGrpSpPr>
            <p:cNvPr id="12" name="Group 11"/>
            <p:cNvGrpSpPr/>
            <p:nvPr/>
          </p:nvGrpSpPr>
          <p:grpSpPr>
            <a:xfrm>
              <a:off x="2512758" y="3199278"/>
              <a:ext cx="1538407" cy="493960"/>
              <a:chOff x="2265848" y="2667560"/>
              <a:chExt cx="1538407" cy="493960"/>
            </a:xfrm>
          </p:grpSpPr>
          <p:pic>
            <p:nvPicPr>
              <p:cNvPr id="17" name="Picture 16" descr="Shape, circle&#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265848" y="2667560"/>
                <a:ext cx="456217" cy="493960"/>
              </a:xfrm>
              <a:prstGeom prst="rect">
                <a:avLst/>
              </a:prstGeom>
            </p:spPr>
          </p:pic>
          <p:pic>
            <p:nvPicPr>
              <p:cNvPr id="18" name="Picture 17" descr="Shape, circle&#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277956" y="2671736"/>
                <a:ext cx="526299" cy="477713"/>
              </a:xfrm>
              <a:prstGeom prst="rect">
                <a:avLst/>
              </a:prstGeom>
            </p:spPr>
          </p:pic>
          <p:pic>
            <p:nvPicPr>
              <p:cNvPr id="19" name="Picture 18" descr="Shape, circle&#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2725905" y="2688775"/>
                <a:ext cx="604846" cy="451529"/>
              </a:xfrm>
              <a:prstGeom prst="rect">
                <a:avLst/>
              </a:prstGeom>
            </p:spPr>
          </p:pic>
        </p:grpSp>
        <p:grpSp>
          <p:nvGrpSpPr>
            <p:cNvPr id="13" name="Group 12"/>
            <p:cNvGrpSpPr/>
            <p:nvPr/>
          </p:nvGrpSpPr>
          <p:grpSpPr>
            <a:xfrm>
              <a:off x="4300862" y="3663380"/>
              <a:ext cx="1433315" cy="493960"/>
              <a:chOff x="1992820" y="2542421"/>
              <a:chExt cx="1433315" cy="493960"/>
            </a:xfrm>
          </p:grpSpPr>
          <p:pic>
            <p:nvPicPr>
              <p:cNvPr id="14" name="Picture 13" descr="Shape, circle&#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1992820" y="2542421"/>
                <a:ext cx="456217" cy="493960"/>
              </a:xfrm>
              <a:prstGeom prst="rect">
                <a:avLst/>
              </a:prstGeom>
            </p:spPr>
          </p:pic>
          <p:pic>
            <p:nvPicPr>
              <p:cNvPr id="15" name="Picture 14" descr="Shape, circle&#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2899836" y="2546019"/>
                <a:ext cx="526299" cy="477713"/>
              </a:xfrm>
              <a:prstGeom prst="rect">
                <a:avLst/>
              </a:prstGeom>
            </p:spPr>
          </p:pic>
          <p:pic>
            <p:nvPicPr>
              <p:cNvPr id="16" name="Picture 15" descr="Shape, circle&#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2416947" y="2564642"/>
                <a:ext cx="604846" cy="451529"/>
              </a:xfrm>
              <a:prstGeom prst="rect">
                <a:avLst/>
              </a:prstGeom>
            </p:spPr>
          </p:pic>
        </p:grpSp>
      </p:grpSp>
      <p:pic>
        <p:nvPicPr>
          <p:cNvPr id="25" name="Picture 24"/>
          <p:cNvPicPr>
            <a:picLocks noChangeAspect="1"/>
          </p:cNvPicPr>
          <p:nvPr/>
        </p:nvPicPr>
        <p:blipFill rotWithShape="1">
          <a:blip r:embed="rId7"/>
          <a:srcRect r="10657"/>
          <a:stretch>
            <a:fillRect/>
          </a:stretch>
        </p:blipFill>
        <p:spPr>
          <a:xfrm>
            <a:off x="124360" y="327716"/>
            <a:ext cx="5681028" cy="10851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5000">
                                          <p:cBhvr additive="base">
                                            <p:cTn id="12" dur="750" fill="hold"/>
                                            <p:tgtEl>
                                              <p:spTgt spid="9"/>
                                            </p:tgtEl>
                                            <p:attrNameLst>
                                              <p:attrName>ppt_x</p:attrName>
                                            </p:attrNameLst>
                                          </p:cBhvr>
                                          <p:tavLst>
                                            <p:tav tm="0">
                                              <p:val>
                                                <p:strVal val="#ppt_x"/>
                                              </p:val>
                                            </p:tav>
                                            <p:tav tm="100000">
                                              <p:val>
                                                <p:strVal val="#ppt_x"/>
                                              </p:val>
                                            </p:tav>
                                          </p:tavLst>
                                        </p:anim>
                                        <p:anim calcmode="lin" valueType="num" p14:bounceEnd="85000">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ppt_x"/>
                                              </p:val>
                                            </p:tav>
                                            <p:tav tm="100000">
                                              <p:val>
                                                <p:strVal val="#ppt_x"/>
                                              </p:val>
                                            </p:tav>
                                          </p:tavLst>
                                        </p:anim>
                                        <p:anim calcmode="lin" valueType="num">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icture containing text, nature&#10;&#10;Description automatically generated"/>
          <p:cNvPicPr>
            <a:picLocks noChangeAspect="1"/>
          </p:cNvPicPr>
          <p:nvPr/>
        </p:nvPicPr>
        <p:blipFill>
          <a:blip r:embed="rId1"/>
          <a:stretch>
            <a:fillRect/>
          </a:stretch>
        </p:blipFill>
        <p:spPr>
          <a:xfrm>
            <a:off x="1" y="0"/>
            <a:ext cx="12344009" cy="6858000"/>
          </a:xfrm>
          <a:prstGeom prst="rect">
            <a:avLst/>
          </a:prstGeom>
        </p:spPr>
      </p:pic>
      <p:pic>
        <p:nvPicPr>
          <p:cNvPr id="3" name="Picture 2" descr="A picture containing stationary&#10;&#10;Description automatically generated"/>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p:cNvPicPr>
            <a:picLocks noChangeAspect="1"/>
          </p:cNvPicPr>
          <p:nvPr/>
        </p:nvPicPr>
        <p:blipFill>
          <a:blip r:embed="rId4"/>
          <a:stretch>
            <a:fillRect/>
          </a:stretch>
        </p:blipFill>
        <p:spPr>
          <a:xfrm>
            <a:off x="1716180" y="100921"/>
            <a:ext cx="8620491" cy="1408298"/>
          </a:xfrm>
          <a:prstGeom prst="rect">
            <a:avLst/>
          </a:prstGeom>
        </p:spPr>
      </p:pic>
      <p:pic>
        <p:nvPicPr>
          <p:cNvPr id="5" name="Picture 4"/>
          <p:cNvPicPr>
            <a:picLocks noChangeAspect="1"/>
          </p:cNvPicPr>
          <p:nvPr/>
        </p:nvPicPr>
        <p:blipFill>
          <a:blip r:embed="rId5"/>
          <a:stretch>
            <a:fillRect/>
          </a:stretch>
        </p:blipFill>
        <p:spPr>
          <a:xfrm>
            <a:off x="427052" y="1976656"/>
            <a:ext cx="7620660" cy="393835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Diagram&#10;&#10;Description automatically generated"/>
          <p:cNvPicPr>
            <a:picLocks noChangeAspect="1"/>
          </p:cNvPicPr>
          <p:nvPr/>
        </p:nvPicPr>
        <p:blipFill rotWithShape="1">
          <a:blip r:embed="rId1"/>
          <a:srcRect t="10040" b="7020"/>
          <a:stretch>
            <a:fillRect/>
          </a:stretch>
        </p:blipFill>
        <p:spPr>
          <a:xfrm>
            <a:off x="0" y="0"/>
            <a:ext cx="12306773" cy="6858000"/>
          </a:xfrm>
          <a:prstGeom prst="rect">
            <a:avLst/>
          </a:prstGeom>
        </p:spPr>
      </p:pic>
      <p:sp>
        <p:nvSpPr>
          <p:cNvPr id="4" name="TextBox 3"/>
          <p:cNvSpPr txBox="1"/>
          <p:nvPr/>
        </p:nvSpPr>
        <p:spPr>
          <a:xfrm>
            <a:off x="4132662" y="1021501"/>
            <a:ext cx="4675505" cy="1106805"/>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693420" y="624205"/>
            <a:ext cx="11203940" cy="645160"/>
          </a:xfrm>
          <a:prstGeom prst="rect">
            <a:avLst/>
          </a:prstGeom>
          <a:noFill/>
        </p:spPr>
        <p:txBody>
          <a:bodyPr wrap="square" rtlCol="0" anchor="t">
            <a:spAutoFit/>
          </a:bodyPr>
          <a:p>
            <a:pPr algn="l"/>
            <a:r>
              <a:rPr lang="en-US" sz="3600" b="1" smtClean="0">
                <a:latin typeface="Times New Roman" panose="02020603050405020304" pitchFamily="18" charset="0"/>
                <a:cs typeface="Times New Roman" panose="02020603050405020304" pitchFamily="18" charset="0"/>
              </a:rPr>
              <a:t>Qua bài học, em biết thêm điều gì? </a:t>
            </a:r>
            <a:endParaRPr lang="en-US" sz="3600" smtClean="0">
              <a:latin typeface="Times New Roman" panose="02020603050405020304" pitchFamily="18" charset="0"/>
              <a:cs typeface="Times New Roman" panose="02020603050405020304" pitchFamily="18" charset="0"/>
            </a:endParaRPr>
          </a:p>
        </p:txBody>
      </p:sp>
      <p:sp>
        <p:nvSpPr>
          <p:cNvPr id="3" name="Text Box 2"/>
          <p:cNvSpPr txBox="1"/>
          <p:nvPr/>
        </p:nvSpPr>
        <p:spPr>
          <a:xfrm>
            <a:off x="693420" y="2377440"/>
            <a:ext cx="11203940" cy="1198880"/>
          </a:xfrm>
          <a:prstGeom prst="rect">
            <a:avLst/>
          </a:prstGeom>
          <a:noFill/>
        </p:spPr>
        <p:txBody>
          <a:bodyPr wrap="square" rtlCol="0" anchor="t">
            <a:spAutoFit/>
          </a:bodyPr>
          <a:p>
            <a:pPr algn="l"/>
            <a:r>
              <a:rPr lang="en-US" sz="3600" b="1" smtClean="0">
                <a:latin typeface="Times New Roman" panose="02020603050405020304" pitchFamily="18" charset="0"/>
                <a:cs typeface="Times New Roman" panose="02020603050405020304" pitchFamily="18" charset="0"/>
              </a:rPr>
              <a:t>Em đã làm gì để góp phần bảo vệ các loài vật nuôi, bảo vệ môi trường? </a:t>
            </a:r>
            <a:endParaRPr lang="en-US" sz="3600" b="1" smtClean="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6543675" y="3047365"/>
            <a:ext cx="5913120" cy="3962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6" presetClass="exit" presetSubtype="32" fill="hold" grpId="1" nodeType="afterEffect">
                                  <p:stCondLst>
                                    <p:cond delay="0"/>
                                  </p:stCondLst>
                                  <p:childTnLst>
                                    <p:animEffect transition="out" filter="circle(out)">
                                      <p:cBhvr>
                                        <p:cTn id="9" dur="2000"/>
                                        <p:tgtEl>
                                          <p:spTgt spid="2"/>
                                        </p:tgtEl>
                                      </p:cBhvr>
                                    </p:animEffect>
                                    <p:set>
                                      <p:cBhvr>
                                        <p:cTn id="10" dur="1" fill="hold">
                                          <p:stCondLst>
                                            <p:cond delay="1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28673" name="Content Placeholder 3"/>
          <p:cNvPicPr>
            <a:picLocks noChangeAspect="1"/>
          </p:cNvPicPr>
          <p:nvPr/>
        </p:nvPicPr>
        <p:blipFill>
          <a:blip r:embed="rId1"/>
          <a:stretch>
            <a:fillRect/>
          </a:stretch>
        </p:blipFill>
        <p:spPr>
          <a:xfrm>
            <a:off x="0" y="0"/>
            <a:ext cx="12192000" cy="6858000"/>
          </a:xfrm>
          <a:prstGeom prst="rect">
            <a:avLst/>
          </a:prstGeom>
          <a:noFill/>
          <a:ln w="9525">
            <a:noFill/>
          </a:ln>
        </p:spPr>
      </p:pic>
      <p:sp>
        <p:nvSpPr>
          <p:cNvPr id="5" name="Text Box 28"/>
          <p:cNvSpPr txBox="1"/>
          <p:nvPr/>
        </p:nvSpPr>
        <p:spPr>
          <a:xfrm>
            <a:off x="3057525" y="195263"/>
            <a:ext cx="6619875" cy="829945"/>
          </a:xfrm>
          <a:prstGeom prst="rect">
            <a:avLst/>
          </a:prstGeom>
          <a:noFill/>
          <a:ln w="9525">
            <a:noFill/>
          </a:ln>
          <a:effectLst>
            <a:prstShdw prst="shdw17" dist="17961" dir="2699999">
              <a:srgbClr val="708688"/>
            </a:prstShdw>
          </a:effectLst>
        </p:spPr>
        <p:txBody>
          <a:bodyPr anchor="t" anchorCtr="0">
            <a:spAutoFit/>
          </a:bodyPr>
          <a:p>
            <a:pPr algn="ctr" eaLnBrk="0" hangingPunct="0">
              <a:spcBef>
                <a:spcPts val="600"/>
              </a:spcBef>
            </a:pPr>
            <a:r>
              <a:rPr lang="en-US" altLang="en-US" sz="3600" b="1" i="1" dirty="0">
                <a:solidFill>
                  <a:srgbClr val="C00000"/>
                </a:solidFill>
                <a:latin typeface="Times New Roman" panose="02020603050405020304" pitchFamily="18" charset="0"/>
              </a:rPr>
              <a:t> </a:t>
            </a:r>
            <a:r>
              <a:rPr lang="en-US" altLang="en-US" sz="4800" b="1" dirty="0">
                <a:solidFill>
                  <a:srgbClr val="C00000"/>
                </a:solidFill>
                <a:latin typeface="Times New Roman" panose="02020603050405020304" pitchFamily="18" charset="0"/>
              </a:rPr>
              <a:t>DẶN DÒ  </a:t>
            </a:r>
            <a:endParaRPr lang="en-US" altLang="en-US" sz="4800" b="1" dirty="0">
              <a:solidFill>
                <a:srgbClr val="C00000"/>
              </a:solidFill>
              <a:latin typeface="Times New Roman" panose="02020603050405020304" pitchFamily="18" charset="0"/>
              <a:ea typeface="Times New Roman" panose="02020603050405020304" pitchFamily="18" charset="0"/>
            </a:endParaRPr>
          </a:p>
        </p:txBody>
      </p:sp>
      <p:graphicFrame>
        <p:nvGraphicFramePr>
          <p:cNvPr id="2" name="Table 1"/>
          <p:cNvGraphicFramePr/>
          <p:nvPr/>
        </p:nvGraphicFramePr>
        <p:xfrm>
          <a:off x="6096000" y="1601343"/>
          <a:ext cx="0" cy="4526280"/>
        </p:xfrm>
        <a:graphic>
          <a:graphicData uri="http://schemas.openxmlformats.org/drawingml/2006/table">
            <a:tbl>
              <a:tblPr firstRow="1" bandRow="1">
                <a:tableStyleId>{5940675A-B579-460E-94D1-54222C63F5DA}</a:tableStyleId>
              </a:tblPr>
              <a:tblGrid>
                <a:gridCol w="0"/>
              </a:tblGrid>
              <a:tr h="4526280">
                <a:tc>
                  <a:txBody>
                    <a:bodyPr/>
                    <a:p>
                      <a:pPr indent="0">
                        <a:buNone/>
                      </a:pPr>
                      <a:r>
                        <a:rPr lang="en-US" sz="265" b="0">
                          <a:latin typeface="Times New Roman" panose="02020603050405020304" pitchFamily="18" charset="0"/>
                          <a:cs typeface="Times New Roman" panose="02020603050405020304" pitchFamily="18" charset="0"/>
                        </a:rPr>
                        <a:t>- Dặn dò HS về nhà luyện đọc bài và trả lời các câu hỏi. - Chuẩn bị bài sau: Con sóng lan xa+ Đọc trước bài, tìm từ ngữ khó, dự kiến cách chia đoạn. </a:t>
                      </a:r>
                      <a:endParaRPr lang="en-US" sz="265"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vert="horz" anchor="t" anchorCtr="0">
                    <a:lnL>
                      <a:noFill/>
                    </a:lnL>
                    <a:lnR cap="flat">
                      <a:noFill/>
                    </a:lnR>
                    <a:lnT cap="flat">
                      <a:noFill/>
                    </a:lnT>
                    <a:lnB cap="flat">
                      <a:noFill/>
                    </a:lnB>
                    <a:lnTlToBr>
                      <a:noFill/>
                    </a:lnTlToBr>
                    <a:lnBlToTr>
                      <a:noFill/>
                    </a:lnBlToTr>
                    <a:noFill/>
                  </a:tcPr>
                </a:tc>
              </a:tr>
            </a:tbl>
          </a:graphicData>
        </a:graphic>
      </p:graphicFrame>
      <p:sp>
        <p:nvSpPr>
          <p:cNvPr id="6" name="Text Box 5"/>
          <p:cNvSpPr txBox="1"/>
          <p:nvPr/>
        </p:nvSpPr>
        <p:spPr>
          <a:xfrm>
            <a:off x="146473" y="1316567"/>
            <a:ext cx="11917680" cy="1568450"/>
          </a:xfrm>
          <a:prstGeom prst="rect">
            <a:avLst/>
          </a:prstGeom>
          <a:noFill/>
        </p:spPr>
        <p:txBody>
          <a:bodyPr wrap="square" rtlCol="0">
            <a:spAutoFit/>
          </a:bodyPr>
          <a:p>
            <a:r>
              <a:rPr lang="vi-VN" altLang="en-US" sz="3200" b="1"/>
              <a:t>- V</a:t>
            </a:r>
            <a:r>
              <a:rPr lang="en-US" sz="3200" b="1"/>
              <a:t>ề nhà luyện đọc bài và trả lời các câu hỏi.</a:t>
            </a:r>
            <a:endParaRPr lang="en-US" sz="3200" b="1"/>
          </a:p>
          <a:p>
            <a:r>
              <a:rPr lang="en-US" sz="3200" b="1"/>
              <a:t> </a:t>
            </a:r>
            <a:endParaRPr lang="en-US" sz="3200" b="1"/>
          </a:p>
          <a:p>
            <a:r>
              <a:rPr lang="en-US" sz="3200" b="1"/>
              <a:t>- Chuẩn bị bài sau: Bài thơ về tiểu đội xe không kính. </a:t>
            </a:r>
            <a:endParaRPr lang="en-US" sz="3200" b="1"/>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35" y="0"/>
            <a:ext cx="12374245" cy="7660005"/>
          </a:xfrm>
          <a:prstGeom prst="rect">
            <a:avLst/>
          </a:prstGeom>
          <a:noFill/>
        </p:spPr>
      </p:pic>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2962" r="14112"/>
          <a:stretch>
            <a:fillRect/>
          </a:stretch>
        </p:blipFill>
        <p:spPr>
          <a:xfrm rot="20880000">
            <a:off x="-133350" y="-658495"/>
            <a:ext cx="2965450" cy="2192020"/>
          </a:xfrm>
          <a:prstGeom prst="rect">
            <a:avLst/>
          </a:prstGeom>
        </p:spPr>
      </p:pic>
      <p:sp>
        <p:nvSpPr>
          <p:cNvPr id="7" name="文本框 4"/>
          <p:cNvSpPr txBox="1"/>
          <p:nvPr/>
        </p:nvSpPr>
        <p:spPr>
          <a:xfrm rot="20389605">
            <a:off x="178435" y="447040"/>
            <a:ext cx="3018790" cy="706755"/>
          </a:xfrm>
          <a:prstGeom prst="rect">
            <a:avLst/>
          </a:prstGeom>
          <a:noFill/>
        </p:spPr>
        <p:txBody>
          <a:bodyPr wrap="square" rtlCol="0">
            <a:spAutoFit/>
          </a:bodyPr>
          <a:lstStyle/>
          <a:p>
            <a:pPr defTabSz="828675">
              <a:defRPr/>
            </a:pPr>
            <a:r>
              <a:rPr lang="vi-VN" altLang="en-US" sz="4000" b="1" dirty="0">
                <a:solidFill>
                  <a:srgbClr val="FFFF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BÀI </a:t>
            </a:r>
            <a:r>
              <a:rPr lang="vi-VN" altLang="en-US" sz="4000" b="1" dirty="0">
                <a:solidFill>
                  <a:srgbClr val="FFFF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CŨ</a:t>
            </a:r>
            <a:endParaRPr lang="vi-VN" altLang="en-US" sz="4000" b="1" dirty="0">
              <a:solidFill>
                <a:srgbClr val="FFFF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3"/>
          <p:cNvSpPr txBox="1"/>
          <p:nvPr/>
        </p:nvSpPr>
        <p:spPr>
          <a:xfrm>
            <a:off x="3226435" y="643890"/>
            <a:ext cx="6756400" cy="829945"/>
          </a:xfrm>
          <a:prstGeom prst="rect">
            <a:avLst/>
          </a:prstGeom>
          <a:noFill/>
        </p:spPr>
        <p:txBody>
          <a:bodyPr wrap="square">
            <a:spAutoFit/>
          </a:bodyPr>
          <a:p>
            <a:pPr algn="ctr"/>
            <a:r>
              <a:rPr lang="vi-VN" altLang="nl-NL" sz="4800" b="1"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Những hạt gạo ân tình</a:t>
            </a:r>
            <a:endParaRPr lang="vi-VN" altLang="nl-NL" sz="4800" b="1"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
        <p:nvSpPr>
          <p:cNvPr id="10" name="TextBox 5"/>
          <p:cNvSpPr txBox="1"/>
          <p:nvPr/>
        </p:nvSpPr>
        <p:spPr>
          <a:xfrm>
            <a:off x="1121410" y="2914015"/>
            <a:ext cx="5175250" cy="645160"/>
          </a:xfrm>
          <a:prstGeom prst="rect">
            <a:avLst/>
          </a:prstGeom>
          <a:noFill/>
        </p:spPr>
        <p:txBody>
          <a:bodyPr wrap="square">
            <a:spAutoFit/>
          </a:bodyPr>
          <a:p>
            <a:r>
              <a:rPr lang="vi-VN" altLang="en-US" sz="3600" b="1" dirty="0">
                <a:solidFill>
                  <a:schemeClr val="bg1"/>
                </a:solidFill>
                <a:latin typeface="Times New Roman" panose="02020603050405020304" pitchFamily="18" charset="0"/>
                <a:cs typeface="Times New Roman" panose="02020603050405020304" pitchFamily="18" charset="0"/>
              </a:rPr>
              <a:t>+ Bài đọc nói lên điều gì?</a:t>
            </a:r>
            <a:endParaRPr lang="vi-VN" altLang="en-US" sz="3600" b="1" dirty="0">
              <a:solidFill>
                <a:schemeClr val="bg1"/>
              </a:solidFill>
              <a:latin typeface="Times New Roman" panose="02020603050405020304" pitchFamily="18" charset="0"/>
              <a:cs typeface="Times New Roman" panose="02020603050405020304" pitchFamily="18" charset="0"/>
            </a:endParaRPr>
          </a:p>
        </p:txBody>
      </p:sp>
      <p:sp>
        <p:nvSpPr>
          <p:cNvPr id="12" name="TextBox 6"/>
          <p:cNvSpPr txBox="1"/>
          <p:nvPr/>
        </p:nvSpPr>
        <p:spPr>
          <a:xfrm>
            <a:off x="979170" y="1551305"/>
            <a:ext cx="10463530" cy="1198880"/>
          </a:xfrm>
          <a:prstGeom prst="rect">
            <a:avLst/>
          </a:prstGeom>
          <a:noFill/>
        </p:spPr>
        <p:txBody>
          <a:bodyPr wrap="square">
            <a:spAutoFit/>
          </a:bodyPr>
          <a:p>
            <a:r>
              <a:rPr lang="vi-VN" sz="3200" b="1" dirty="0">
                <a:solidFill>
                  <a:schemeClr val="bg1"/>
                </a:solidFill>
                <a:latin typeface="Times New Roman" panose="02020603050405020304" pitchFamily="18" charset="0"/>
                <a:cs typeface="Times New Roman" panose="02020603050405020304" pitchFamily="18" charset="0"/>
              </a:rPr>
              <a:t> </a:t>
            </a:r>
            <a:r>
              <a:rPr lang="vi-VN" sz="3600" b="1" dirty="0">
                <a:solidFill>
                  <a:schemeClr val="bg1"/>
                </a:solidFill>
                <a:latin typeface="Times New Roman" panose="02020603050405020304" pitchFamily="18" charset="0"/>
                <a:cs typeface="Times New Roman" panose="02020603050405020304" pitchFamily="18" charset="0"/>
              </a:rPr>
              <a:t>+ </a:t>
            </a:r>
            <a:r>
              <a:rPr sz="3600" b="1" dirty="0">
                <a:solidFill>
                  <a:schemeClr val="bg1"/>
                </a:solidFill>
                <a:latin typeface="Times New Roman" panose="02020603050405020304" pitchFamily="18" charset="0"/>
                <a:cs typeface="Times New Roman" panose="02020603050405020304" pitchFamily="18" charset="0"/>
              </a:rPr>
              <a:t>Tìm những chi tiết cho thấy người dân Cam–pu– chia rất tin tưởng và yêu quý bộ đội Việt Nam? </a:t>
            </a:r>
            <a:r>
              <a:rPr lang="en-US" sz="3600" b="1" dirty="0">
                <a:solidFill>
                  <a:schemeClr val="bg1"/>
                </a:solidFill>
                <a:latin typeface="Times New Roman" panose="02020603050405020304" pitchFamily="18" charset="0"/>
                <a:cs typeface="Times New Roman" panose="02020603050405020304" pitchFamily="18" charset="0"/>
              </a:rPr>
              <a:t> </a:t>
            </a:r>
            <a:endParaRPr lang="en-US" sz="36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5" name="Rectangle 8"/>
          <p:cNvSpPr/>
          <p:nvPr/>
        </p:nvSpPr>
        <p:spPr>
          <a:xfrm>
            <a:off x="1917700" y="5807710"/>
            <a:ext cx="9163685" cy="922020"/>
          </a:xfrm>
          <a:prstGeom prst="rect">
            <a:avLst/>
          </a:prstGeom>
        </p:spPr>
        <p:txBody>
          <a:bodyPr wrap="square">
            <a:spAutoFit/>
          </a:bodyPr>
          <a:p>
            <a:pPr algn="ctr" defTabSz="685800">
              <a:defRPr/>
            </a:pPr>
            <a:r>
              <a:rPr lang="vi-VN" altLang="en-US" sz="5400" b="1" dirty="0" err="1">
                <a:solidFill>
                  <a:srgbClr val="002060"/>
                </a:solidFill>
                <a:latin typeface="Times New Roman" panose="02020603050405020304" pitchFamily="18" charset="0"/>
                <a:cs typeface="Times New Roman" panose="02020603050405020304" pitchFamily="18" charset="0"/>
              </a:rPr>
              <a:t>Tranh vẽ ai? Họ đang làm </a:t>
            </a:r>
            <a:r>
              <a:rPr lang="vi-VN" altLang="en-US" sz="5400" b="1" dirty="0" err="1">
                <a:solidFill>
                  <a:srgbClr val="002060"/>
                </a:solidFill>
                <a:latin typeface="Times New Roman" panose="02020603050405020304" pitchFamily="18" charset="0"/>
                <a:cs typeface="Times New Roman" panose="02020603050405020304" pitchFamily="18" charset="0"/>
              </a:rPr>
              <a:t>gì?</a:t>
            </a:r>
            <a:endParaRPr lang="vi-VN" altLang="en-US" sz="5400" b="1" dirty="0" err="1">
              <a:solidFill>
                <a:srgbClr val="00206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503045" y="411480"/>
            <a:ext cx="9992995" cy="829945"/>
          </a:xfrm>
          <a:prstGeom prst="rect">
            <a:avLst/>
          </a:prstGeom>
        </p:spPr>
        <p:txBody>
          <a:bodyPr wrap="square">
            <a:spAutoFit/>
          </a:bodyPr>
          <a:p>
            <a:pPr algn="ctr" defTabSz="685800">
              <a:defRPr/>
            </a:pPr>
            <a:r>
              <a:rPr lang="vi-VN" altLang="en-US" sz="4800" b="1" u="sng" dirty="0" err="1">
                <a:solidFill>
                  <a:srgbClr val="002060"/>
                </a:solidFill>
                <a:latin typeface="Times New Roman" panose="02020603050405020304" pitchFamily="18" charset="0"/>
                <a:cs typeface="Times New Roman" panose="02020603050405020304" pitchFamily="18" charset="0"/>
              </a:rPr>
              <a:t>Bài đọc 4</a:t>
            </a:r>
            <a:r>
              <a:rPr lang="vi-VN" altLang="en-US" sz="4800" b="1" dirty="0" err="1">
                <a:solidFill>
                  <a:srgbClr val="002060"/>
                </a:solidFill>
                <a:latin typeface="Times New Roman" panose="02020603050405020304" pitchFamily="18" charset="0"/>
                <a:cs typeface="Times New Roman" panose="02020603050405020304" pitchFamily="18" charset="0"/>
              </a:rPr>
              <a:t>: </a:t>
            </a:r>
            <a:r>
              <a:rPr lang="vi-VN" altLang="en-US" sz="4800" b="1" dirty="0" err="1">
                <a:solidFill>
                  <a:srgbClr val="FF0000"/>
                </a:solidFill>
                <a:latin typeface="Times New Roman" panose="02020603050405020304" pitchFamily="18" charset="0"/>
                <a:cs typeface="Times New Roman" panose="02020603050405020304" pitchFamily="18" charset="0"/>
              </a:rPr>
              <a:t>Con sóng lan </a:t>
            </a:r>
            <a:r>
              <a:rPr lang="vi-VN" altLang="en-US" sz="4800" b="1" dirty="0" err="1">
                <a:solidFill>
                  <a:srgbClr val="FF0000"/>
                </a:solidFill>
                <a:latin typeface="Times New Roman" panose="02020603050405020304" pitchFamily="18" charset="0"/>
                <a:cs typeface="Times New Roman" panose="02020603050405020304" pitchFamily="18" charset="0"/>
              </a:rPr>
              <a:t>xa</a:t>
            </a:r>
            <a:endParaRPr lang="vi-VN" altLang="en-US" sz="4800" b="1" dirty="0" err="1">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
          <a:stretch>
            <a:fillRect/>
          </a:stretch>
        </p:blipFill>
        <p:spPr>
          <a:xfrm>
            <a:off x="1209040" y="1377950"/>
            <a:ext cx="10287000" cy="44297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1" nodeType="clickEffect">
                                  <p:stCondLst>
                                    <p:cond delay="0"/>
                                  </p:stCondLst>
                                  <p:childTnLst>
                                    <p:animEffect transition="out" filter="box(out)">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par>
                          <p:cTn id="13" fill="hold">
                            <p:stCondLst>
                              <p:cond delay="2000"/>
                            </p:stCondLst>
                            <p:childTnLst>
                              <p:par>
                                <p:cTn id="14" presetID="16" presetClass="entr" presetSubtype="2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652270" y="1110615"/>
            <a:ext cx="9200515" cy="32613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5395293" y="4045897"/>
            <a:ext cx="3712059" cy="1189512"/>
            <a:chOff x="4516174" y="3983743"/>
            <a:chExt cx="2784044" cy="1179679"/>
          </a:xfrm>
        </p:grpSpPr>
        <p:sp>
          <p:nvSpPr>
            <p:cNvPr id="3" name="Rectangle: Rounded Corners 34"/>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5335" b="1" kern="0" dirty="0">
                  <a:solidFill>
                    <a:srgbClr val="002060"/>
                  </a:solidFill>
                  <a:latin typeface="UTM Duepuntozero" panose="02040603050506020204" pitchFamily="18" charset="0"/>
                  <a:sym typeface="Arial" panose="020B0604020202020204"/>
                </a:rPr>
                <a:t>Tai </a:t>
              </a:r>
              <a:r>
                <a:rPr lang="en-US" sz="5335" b="1" kern="0" dirty="0" err="1">
                  <a:solidFill>
                    <a:srgbClr val="002060"/>
                  </a:solidFill>
                  <a:latin typeface="UTM Duepuntozero" panose="02040603050506020204" pitchFamily="18" charset="0"/>
                  <a:sym typeface="Arial" panose="020B0604020202020204"/>
                </a:rPr>
                <a:t>nghe</a:t>
              </a:r>
              <a:endParaRPr lang="en-US" sz="5335" b="1" kern="0" dirty="0">
                <a:solidFill>
                  <a:srgbClr val="002060"/>
                </a:solidFill>
                <a:latin typeface="UTM Duepuntozero" panose="02040603050506020204" pitchFamily="18" charset="0"/>
                <a:sym typeface="Arial" panose="020B0604020202020204"/>
              </a:endParaRPr>
            </a:p>
          </p:txBody>
        </p:sp>
        <p:pic>
          <p:nvPicPr>
            <p:cNvPr id="4" name="Picture 3"/>
            <p:cNvPicPr>
              <a:picLocks noChangeAspect="1"/>
            </p:cNvPicPr>
            <p:nvPr/>
          </p:nvPicPr>
          <p:blipFill>
            <a:blip r:embed="rId1"/>
            <a:stretch>
              <a:fillRect/>
            </a:stretch>
          </p:blipFill>
          <p:spPr>
            <a:xfrm>
              <a:off x="4516174" y="3983743"/>
              <a:ext cx="821365" cy="821365"/>
            </a:xfrm>
            <a:prstGeom prst="rect">
              <a:avLst/>
            </a:prstGeom>
          </p:spPr>
        </p:pic>
      </p:grpSp>
      <p:grpSp>
        <p:nvGrpSpPr>
          <p:cNvPr id="5" name="Group 4"/>
          <p:cNvGrpSpPr/>
          <p:nvPr/>
        </p:nvGrpSpPr>
        <p:grpSpPr>
          <a:xfrm>
            <a:off x="7251323" y="1861884"/>
            <a:ext cx="3536559" cy="1238175"/>
            <a:chOff x="8191764" y="1812958"/>
            <a:chExt cx="2652419" cy="1227940"/>
          </a:xfrm>
        </p:grpSpPr>
        <p:sp>
          <p:nvSpPr>
            <p:cNvPr id="6" name="Rectangle: Rounded Corners 37"/>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5335" b="1" kern="0" dirty="0">
                  <a:solidFill>
                    <a:srgbClr val="002060"/>
                  </a:solidFill>
                  <a:latin typeface="UTM Duepuntozero" panose="02040603050506020204" pitchFamily="18" charset="0"/>
                  <a:sym typeface="Arial" panose="020B0604020202020204"/>
                </a:rPr>
                <a:t>Tay </a:t>
              </a:r>
              <a:r>
                <a:rPr lang="en-US" sz="5335" b="1" kern="0" dirty="0" err="1">
                  <a:solidFill>
                    <a:srgbClr val="002060"/>
                  </a:solidFill>
                  <a:latin typeface="UTM Duepuntozero" panose="02040603050506020204" pitchFamily="18" charset="0"/>
                  <a:sym typeface="Arial" panose="020B0604020202020204"/>
                </a:rPr>
                <a:t>dò</a:t>
              </a:r>
              <a:endParaRPr lang="en-US" sz="5335" b="1" kern="0" dirty="0">
                <a:solidFill>
                  <a:srgbClr val="002060"/>
                </a:solidFill>
                <a:latin typeface="UTM Duepuntozero" panose="02040603050506020204" pitchFamily="18" charset="0"/>
                <a:sym typeface="Arial" panose="020B0604020202020204"/>
              </a:endParaRPr>
            </a:p>
          </p:txBody>
        </p:sp>
        <p:pic>
          <p:nvPicPr>
            <p:cNvPr id="7" name="Picture 6"/>
            <p:cNvPicPr>
              <a:picLocks noChangeAspect="1"/>
            </p:cNvPicPr>
            <p:nvPr/>
          </p:nvPicPr>
          <p:blipFill>
            <a:blip r:embed="rId2"/>
            <a:stretch>
              <a:fillRect/>
            </a:stretch>
          </p:blipFill>
          <p:spPr>
            <a:xfrm>
              <a:off x="8191764" y="1812958"/>
              <a:ext cx="843507" cy="843507"/>
            </a:xfrm>
            <a:prstGeom prst="rect">
              <a:avLst/>
            </a:prstGeom>
          </p:spPr>
        </p:pic>
      </p:grpSp>
      <p:grpSp>
        <p:nvGrpSpPr>
          <p:cNvPr id="8" name="Group 7"/>
          <p:cNvGrpSpPr/>
          <p:nvPr/>
        </p:nvGrpSpPr>
        <p:grpSpPr>
          <a:xfrm>
            <a:off x="1592808" y="1748951"/>
            <a:ext cx="3514957" cy="1351107"/>
            <a:chOff x="1067412" y="1024716"/>
            <a:chExt cx="2636218" cy="1339938"/>
          </a:xfrm>
        </p:grpSpPr>
        <p:sp>
          <p:nvSpPr>
            <p:cNvPr id="9" name="Rectangle: Rounded Corners 41"/>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5335" b="1" kern="0" dirty="0" err="1">
                  <a:solidFill>
                    <a:srgbClr val="002060"/>
                  </a:solidFill>
                  <a:latin typeface="UTM Duepuntozero" panose="02040603050506020204" pitchFamily="18" charset="0"/>
                  <a:sym typeface="Arial" panose="020B0604020202020204"/>
                </a:rPr>
                <a:t>Mắt</a:t>
              </a:r>
              <a:r>
                <a:rPr lang="en-US" sz="5335" b="1" kern="0" dirty="0">
                  <a:solidFill>
                    <a:srgbClr val="002060"/>
                  </a:solidFill>
                  <a:latin typeface="UTM Duepuntozero" panose="02040603050506020204" pitchFamily="18" charset="0"/>
                  <a:sym typeface="Arial" panose="020B0604020202020204"/>
                </a:rPr>
                <a:t> </a:t>
              </a:r>
              <a:r>
                <a:rPr lang="en-US" sz="5335" b="1" kern="0" dirty="0" err="1">
                  <a:solidFill>
                    <a:srgbClr val="002060"/>
                  </a:solidFill>
                  <a:latin typeface="UTM Duepuntozero" panose="02040603050506020204" pitchFamily="18" charset="0"/>
                  <a:sym typeface="Arial" panose="020B0604020202020204"/>
                </a:rPr>
                <a:t>dõi</a:t>
              </a:r>
              <a:endParaRPr lang="en-US" sz="5335" b="1" kern="0" dirty="0">
                <a:solidFill>
                  <a:srgbClr val="002060"/>
                </a:solidFill>
                <a:latin typeface="UTM Duepuntozero" panose="02040603050506020204" pitchFamily="18" charset="0"/>
                <a:sym typeface="Arial" panose="020B0604020202020204"/>
              </a:endParaRPr>
            </a:p>
          </p:txBody>
        </p:sp>
        <p:pic>
          <p:nvPicPr>
            <p:cNvPr id="10" name="Picture 2" descr="Read - Free people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4"/>
          <a:stretch>
            <a:fillRect/>
          </a:stretch>
        </p:blipFill>
        <p:spPr>
          <a:xfrm>
            <a:off x="806209" y="318052"/>
            <a:ext cx="10400677" cy="1701278"/>
          </a:xfrm>
          <a:prstGeom prst="rect">
            <a:avLst/>
          </a:prstGeom>
        </p:spPr>
      </p:pic>
      <p:pic>
        <p:nvPicPr>
          <p:cNvPr id="12" name="Picture 1"/>
          <p:cNvPicPr>
            <a:picLocks noChangeAspect="1"/>
          </p:cNvPicPr>
          <p:nvPr/>
        </p:nvPicPr>
        <p:blipFill>
          <a:blip r:embed="rId5"/>
          <a:stretch>
            <a:fillRect/>
          </a:stretch>
        </p:blipFill>
        <p:spPr>
          <a:xfrm flipH="1">
            <a:off x="1592808" y="3429000"/>
            <a:ext cx="3137915" cy="30340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8" name="TextBox 7"/>
          <p:cNvSpPr txBox="1"/>
          <p:nvPr/>
        </p:nvSpPr>
        <p:spPr>
          <a:xfrm>
            <a:off x="1768034" y="23314"/>
            <a:ext cx="9144000" cy="705485"/>
          </a:xfrm>
          <a:prstGeom prst="rect">
            <a:avLst/>
          </a:prstGeom>
          <a:noFill/>
        </p:spPr>
        <p:txBody>
          <a:bodyPr wrap="square" lIns="91396" tIns="45698" rIns="91396" bIns="45698" rtlCol="0">
            <a:spAutoFit/>
          </a:bodyPr>
          <a:p>
            <a:pPr algn="ctr"/>
            <a:r>
              <a:rPr lang="en-US" sz="2400" b="1" dirty="0">
                <a:solidFill>
                  <a:srgbClr val="FF0000"/>
                </a:solidFill>
                <a:latin typeface="#9Slide03 Arima Madurai" panose="00000500000000000000" pitchFamily="2" charset="0"/>
                <a:cs typeface="#9Slide03 Arima Madurai" panose="00000500000000000000" pitchFamily="2" charset="0"/>
              </a:rPr>
              <a:t> </a:t>
            </a:r>
            <a:r>
              <a:rPr lang="vi-VN" altLang="en-US" sz="4000" b="1" dirty="0" err="1">
                <a:solidFill>
                  <a:srgbClr val="FF0000"/>
                </a:solidFill>
                <a:latin typeface="Times New Roman" panose="02020603050405020304" pitchFamily="18" charset="0"/>
                <a:cs typeface="Times New Roman" panose="02020603050405020304" pitchFamily="18" charset="0"/>
                <a:sym typeface="+mn-ea"/>
              </a:rPr>
              <a:t>Con sóng lan xa</a:t>
            </a:r>
            <a:endParaRPr lang="vi-VN" altLang="en-SG" sz="4000" b="1" i="0" u="none" strike="noStrike" dirty="0" err="1">
              <a:solidFill>
                <a:srgbClr val="FF0000"/>
              </a:solidFill>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138430" y="763270"/>
            <a:ext cx="11915775" cy="6739255"/>
          </a:xfrm>
          <a:prstGeom prst="rect">
            <a:avLst/>
          </a:prstGeom>
          <a:noFill/>
        </p:spPr>
        <p:txBody>
          <a:bodyPr wrap="square">
            <a:spAutoFit/>
          </a:bodyPr>
          <a:p>
            <a:pPr algn="just" rtl="0">
              <a:spcBef>
                <a:spcPts val="0"/>
              </a:spcBef>
              <a:spcAft>
                <a:spcPts val="0"/>
              </a:spcAft>
            </a:pPr>
            <a:r>
              <a:rPr lang="en-US" sz="1800" b="0" i="0" u="none" strike="noStrike" dirty="0">
                <a:solidFill>
                  <a:srgbClr val="000000"/>
                </a:solidFill>
                <a:effectLst/>
                <a:latin typeface="Arial" panose="020B0604020202020204" pitchFamily="34" charset="0"/>
              </a:rPr>
              <a:t>    </a:t>
            </a:r>
            <a:r>
              <a:rPr lang="vi-VN" altLang="en-US" sz="1800" b="0" i="0" u="none" strike="noStrike" dirty="0">
                <a:solidFill>
                  <a:srgbClr val="000000"/>
                </a:solidFill>
                <a:effectLst/>
                <a:latin typeface="Arial" panose="020B0604020202020204" pitchFamily="34" charset="0"/>
              </a:rPr>
              <a:t>         </a:t>
            </a:r>
            <a:r>
              <a:rPr lang="vi-VN" altLang="en-US" sz="3600" b="1" i="0" u="none" strike="noStrike" dirty="0">
                <a:solidFill>
                  <a:srgbClr val="000000"/>
                </a:solidFill>
                <a:effectLst/>
                <a:latin typeface="Times New Roman" panose="02020603050405020304" pitchFamily="18" charset="0"/>
                <a:cs typeface="Times New Roman" panose="02020603050405020304" pitchFamily="18" charset="0"/>
              </a:rPr>
              <a:t>Ngay từ sáng sớm, khi cô bé còn ở trong giường ấm, đàn vịt trời đi ăn đêm đã bay về bập bềnh trên hồ nước. Lúc cô bé dẫn chơi thơ thẩn ven hồ, nắng bắt đầu lên, sương mù tan dần, đứng trong bờ đã nhìn thấy rõ </a:t>
            </a:r>
            <a:r>
              <a:rPr lang="vi-VN" altLang="en-US" sz="3600" b="1" i="0" u="none" strike="noStrike" dirty="0">
                <a:solidFill>
                  <a:srgbClr val="000000"/>
                </a:solidFill>
                <a:effectLst/>
                <a:latin typeface="Times New Roman" panose="02020603050405020304" pitchFamily="18" charset="0"/>
                <a:cs typeface="Times New Roman" panose="02020603050405020304" pitchFamily="18" charset="0"/>
              </a:rPr>
              <a:t>đàn vịt đường bơi lại gần nơi người ở. Cô bé chạy về nhà gọi anh:</a:t>
            </a:r>
            <a:endParaRPr lang="vi-VN" altLang="en-US" sz="3600" b="1" i="0" u="none" strike="noStrike" dirty="0">
              <a:solidFill>
                <a:srgbClr val="000000"/>
              </a:solidFill>
              <a:effectLst/>
              <a:latin typeface="Times New Roman" panose="02020603050405020304" pitchFamily="18" charset="0"/>
              <a:cs typeface="Times New Roman" panose="02020603050405020304" pitchFamily="18" charset="0"/>
            </a:endParaRPr>
          </a:p>
          <a:p>
            <a:pPr algn="just" rtl="0">
              <a:spcBef>
                <a:spcPts val="0"/>
              </a:spcBef>
              <a:spcAft>
                <a:spcPts val="0"/>
              </a:spcAft>
            </a:pPr>
            <a:r>
              <a:rPr lang="vi-VN" altLang="en-US" sz="3600" b="1" i="0" u="none" strike="noStrike" dirty="0">
                <a:solidFill>
                  <a:srgbClr val="000000"/>
                </a:solidFill>
                <a:effectLst/>
                <a:latin typeface="Times New Roman" panose="02020603050405020304" pitchFamily="18" charset="0"/>
                <a:cs typeface="Times New Roman" panose="02020603050405020304" pitchFamily="18" charset="0"/>
              </a:rPr>
              <a:t>- Anh ra mà xem, nhanh lên! Hôm nay, vịt bắt đầu về nhiều lắm, rất là đẹp nh</a:t>
            </a:r>
            <a:r>
              <a:rPr lang="vi-VN" altLang="en-US" sz="3600" b="1" i="0" u="none" strike="noStrike" dirty="0">
                <a:solidFill>
                  <a:srgbClr val="000000"/>
                </a:solidFill>
                <a:effectLst/>
                <a:latin typeface="Times New Roman" panose="02020603050405020304" pitchFamily="18" charset="0"/>
                <a:cs typeface="Times New Roman" panose="02020603050405020304" pitchFamily="18" charset="0"/>
              </a:rPr>
              <a:t>á! </a:t>
            </a:r>
            <a:endParaRPr lang="vi-VN" altLang="en-US" sz="3600" b="1" i="0" u="none" strike="noStrike" dirty="0">
              <a:solidFill>
                <a:srgbClr val="000000"/>
              </a:solidFill>
              <a:effectLst/>
              <a:latin typeface="Times New Roman" panose="02020603050405020304" pitchFamily="18" charset="0"/>
              <a:cs typeface="Times New Roman" panose="02020603050405020304" pitchFamily="18" charset="0"/>
            </a:endParaRPr>
          </a:p>
          <a:p>
            <a:pPr algn="just" rtl="0">
              <a:spcBef>
                <a:spcPts val="0"/>
              </a:spcBef>
              <a:spcAft>
                <a:spcPts val="0"/>
              </a:spcAft>
            </a:pPr>
            <a:r>
              <a:rPr lang="vi-VN" altLang="en-US" sz="3600" b="1" i="0" u="none" strike="noStrike" dirty="0">
                <a:solidFill>
                  <a:srgbClr val="000000"/>
                </a:solidFill>
                <a:effectLst/>
                <a:latin typeface="Times New Roman" panose="02020603050405020304" pitchFamily="18" charset="0"/>
                <a:cs typeface="Times New Roman" panose="02020603050405020304" pitchFamily="18" charset="0"/>
              </a:rPr>
              <a:t>	Cậu bé nhảy ph</a:t>
            </a:r>
            <a:r>
              <a:rPr lang="vi-VN" altLang="en-US" sz="3600" b="1" i="0" u="none" strike="noStrike" dirty="0">
                <a:solidFill>
                  <a:srgbClr val="000000"/>
                </a:solidFill>
                <a:effectLst/>
                <a:latin typeface="Times New Roman" panose="02020603050405020304" pitchFamily="18" charset="0"/>
                <a:cs typeface="Times New Roman" panose="02020603050405020304" pitchFamily="18" charset="0"/>
              </a:rPr>
              <a:t>ốc từ trên giường xuống. Cả hai cùng phóng như bay xuống ven hồ nước. Cô bé thầm thì:</a:t>
            </a:r>
            <a:endParaRPr lang="vi-VN" altLang="en-US" sz="3600" b="1" i="0" u="none" strike="noStrike" dirty="0">
              <a:solidFill>
                <a:srgbClr val="000000"/>
              </a:solidFill>
              <a:effectLst/>
              <a:latin typeface="Times New Roman" panose="02020603050405020304" pitchFamily="18" charset="0"/>
              <a:cs typeface="Times New Roman" panose="02020603050405020304" pitchFamily="18" charset="0"/>
            </a:endParaRPr>
          </a:p>
          <a:p>
            <a:pPr algn="just" rtl="0">
              <a:spcBef>
                <a:spcPts val="0"/>
              </a:spcBef>
              <a:spcAft>
                <a:spcPts val="0"/>
              </a:spcAft>
            </a:pPr>
            <a:r>
              <a:rPr lang="vi-VN" alt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vi-VN" altLang="en-US" sz="3600" b="1" i="0" u="none" strike="noStrike" dirty="0">
                <a:solidFill>
                  <a:srgbClr val="000000"/>
                </a:solidFill>
                <a:effectLst/>
                <a:latin typeface="Times New Roman" panose="02020603050405020304" pitchFamily="18" charset="0"/>
                <a:cs typeface="Times New Roman" panose="02020603050405020304" pitchFamily="18" charset="0"/>
              </a:rPr>
              <a:t>Chúng ta không được nói to, để đàn vịt vào sát tận bờ thì thích lắm. </a:t>
            </a:r>
            <a:endParaRPr lang="vi-VN" altLang="en-US" sz="3600" b="1" i="0" u="none" strike="noStrike" dirty="0">
              <a:solidFill>
                <a:srgbClr val="000000"/>
              </a:solidFill>
              <a:effectLst/>
              <a:latin typeface="Times New Roman" panose="02020603050405020304" pitchFamily="18" charset="0"/>
              <a:cs typeface="Times New Roman" panose="02020603050405020304" pitchFamily="18" charset="0"/>
            </a:endParaRPr>
          </a:p>
          <a:p>
            <a:pPr algn="just" rtl="0">
              <a:spcBef>
                <a:spcPts val="0"/>
              </a:spcBef>
              <a:spcAft>
                <a:spcPts val="0"/>
              </a:spcAft>
            </a:pPr>
            <a:endParaRPr lang="vi-VN" altLang="en-US" sz="3600" b="1" i="0" u="none" strike="noStrike" dirty="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4" name="TextBox 3"/>
          <p:cNvSpPr txBox="1"/>
          <p:nvPr/>
        </p:nvSpPr>
        <p:spPr>
          <a:xfrm>
            <a:off x="119380" y="219075"/>
            <a:ext cx="11952605" cy="8401685"/>
          </a:xfrm>
          <a:prstGeom prst="rect">
            <a:avLst/>
          </a:prstGeom>
          <a:noFill/>
        </p:spPr>
        <p:txBody>
          <a:bodyPr wrap="square">
            <a:spAutoFit/>
          </a:bodyPr>
          <a:p>
            <a:pPr indent="0" algn="just" rtl="0">
              <a:spcBef>
                <a:spcPts val="0"/>
              </a:spcBef>
              <a:spcAft>
                <a:spcPts val="0"/>
              </a:spcAft>
              <a:buNone/>
            </a:pPr>
            <a:r>
              <a:rPr lang="vi-VN" altLang="en-US" sz="3600" b="1" dirty="0">
                <a:solidFill>
                  <a:srgbClr val="000000"/>
                </a:solidFill>
                <a:effectLst/>
                <a:latin typeface="Times New Roman" panose="02020603050405020304" pitchFamily="18" charset="0"/>
                <a:cs typeface="Times New Roman" panose="02020603050405020304" pitchFamily="18" charset="0"/>
                <a:sym typeface="+mn-ea"/>
              </a:rPr>
              <a:t>   Cậu bé b</a:t>
            </a:r>
            <a:r>
              <a:rPr lang="vi-VN" altLang="en-US" sz="3600" b="1" dirty="0">
                <a:solidFill>
                  <a:srgbClr val="000000"/>
                </a:solidFill>
                <a:effectLst/>
                <a:latin typeface="Times New Roman" panose="02020603050405020304" pitchFamily="18" charset="0"/>
                <a:cs typeface="Times New Roman" panose="02020603050405020304" pitchFamily="18" charset="0"/>
                <a:sym typeface="+mn-ea"/>
              </a:rPr>
              <a:t>uột reo: </a:t>
            </a:r>
            <a:endParaRPr lang="vi-VN" altLang="en-US" sz="3600" b="1" dirty="0">
              <a:solidFill>
                <a:srgbClr val="000000"/>
              </a:solidFill>
              <a:effectLst/>
              <a:latin typeface="Times New Roman" panose="02020603050405020304" pitchFamily="18" charset="0"/>
              <a:cs typeface="Times New Roman" panose="02020603050405020304" pitchFamily="18" charset="0"/>
              <a:sym typeface="+mn-ea"/>
            </a:endParaRPr>
          </a:p>
          <a:p>
            <a:pPr indent="0" algn="just" rtl="0">
              <a:spcBef>
                <a:spcPts val="0"/>
              </a:spcBef>
              <a:spcAft>
                <a:spcPts val="0"/>
              </a:spcAft>
              <a:buNone/>
            </a:pPr>
            <a:r>
              <a:rPr lang="vi-VN" altLang="en-US" sz="3600" b="1" dirty="0">
                <a:solidFill>
                  <a:srgbClr val="000000"/>
                </a:solidFill>
                <a:effectLst/>
                <a:latin typeface="Times New Roman" panose="02020603050405020304" pitchFamily="18" charset="0"/>
                <a:cs typeface="Times New Roman" panose="02020603050405020304" pitchFamily="18" charset="0"/>
                <a:sym typeface="+mn-ea"/>
              </a:rPr>
              <a:t>   - </a:t>
            </a:r>
            <a:r>
              <a:rPr lang="vi-VN" altLang="en-US" sz="3600" b="1" dirty="0">
                <a:solidFill>
                  <a:srgbClr val="000000"/>
                </a:solidFill>
                <a:effectLst/>
                <a:latin typeface="Times New Roman" panose="02020603050405020304" pitchFamily="18" charset="0"/>
                <a:cs typeface="Times New Roman" panose="02020603050405020304" pitchFamily="18" charset="0"/>
                <a:sym typeface="+mn-ea"/>
              </a:rPr>
              <a:t>Chúng nó đường bơi vào đấy! </a:t>
            </a:r>
            <a:endParaRPr lang="vi-VN" altLang="en-US" sz="3600" b="1" dirty="0">
              <a:solidFill>
                <a:srgbClr val="000000"/>
              </a:solidFill>
              <a:effectLst/>
              <a:latin typeface="Times New Roman" panose="02020603050405020304" pitchFamily="18" charset="0"/>
              <a:cs typeface="Times New Roman" panose="02020603050405020304" pitchFamily="18" charset="0"/>
              <a:sym typeface="+mn-ea"/>
            </a:endParaRPr>
          </a:p>
          <a:p>
            <a:pPr indent="0" algn="just" rtl="0">
              <a:spcBef>
                <a:spcPts val="0"/>
              </a:spcBef>
              <a:spcAft>
                <a:spcPts val="0"/>
              </a:spcAft>
              <a:buNone/>
            </a:pPr>
            <a:r>
              <a:rPr lang="vi-VN" altLang="en-US" sz="3600" b="1" dirty="0">
                <a:solidFill>
                  <a:srgbClr val="000000"/>
                </a:solidFill>
                <a:effectLst/>
                <a:latin typeface="Times New Roman" panose="02020603050405020304" pitchFamily="18" charset="0"/>
                <a:cs typeface="Times New Roman" panose="02020603050405020304" pitchFamily="18" charset="0"/>
                <a:sym typeface="+mn-ea"/>
              </a:rPr>
              <a:t>   Cô bé l</a:t>
            </a:r>
            <a:r>
              <a:rPr lang="vi-VN" altLang="en-US" sz="3600" b="1" dirty="0">
                <a:solidFill>
                  <a:srgbClr val="000000"/>
                </a:solidFill>
                <a:effectLst/>
                <a:latin typeface="Times New Roman" panose="02020603050405020304" pitchFamily="18" charset="0"/>
                <a:cs typeface="Times New Roman" panose="02020603050405020304" pitchFamily="18" charset="0"/>
                <a:sym typeface="+mn-ea"/>
              </a:rPr>
              <a:t>ừ mắt: </a:t>
            </a:r>
            <a:endParaRPr lang="vi-VN" altLang="en-US" sz="3600" b="1" dirty="0">
              <a:solidFill>
                <a:srgbClr val="000000"/>
              </a:solidFill>
              <a:effectLst/>
              <a:latin typeface="Times New Roman" panose="02020603050405020304" pitchFamily="18" charset="0"/>
              <a:cs typeface="Times New Roman" panose="02020603050405020304" pitchFamily="18" charset="0"/>
              <a:sym typeface="+mn-ea"/>
            </a:endParaRPr>
          </a:p>
          <a:p>
            <a:pPr indent="0" algn="just" rtl="0">
              <a:spcBef>
                <a:spcPts val="0"/>
              </a:spcBef>
              <a:spcAft>
                <a:spcPts val="0"/>
              </a:spcAft>
              <a:buNone/>
            </a:pPr>
            <a:r>
              <a:rPr lang="vi-VN" altLang="en-US" sz="3600" b="1" dirty="0">
                <a:solidFill>
                  <a:srgbClr val="000000"/>
                </a:solidFill>
                <a:effectLst/>
                <a:latin typeface="Times New Roman" panose="02020603050405020304" pitchFamily="18" charset="0"/>
                <a:cs typeface="Times New Roman" panose="02020603050405020304" pitchFamily="18" charset="0"/>
                <a:sym typeface="+mn-ea"/>
              </a:rPr>
              <a:t>   - Nói khe </a:t>
            </a:r>
            <a:r>
              <a:rPr lang="vi-VN" altLang="en-US" sz="3600" b="1" dirty="0">
                <a:solidFill>
                  <a:srgbClr val="000000"/>
                </a:solidFill>
                <a:effectLst/>
                <a:latin typeface="Times New Roman" panose="02020603050405020304" pitchFamily="18" charset="0"/>
                <a:cs typeface="Times New Roman" panose="02020603050405020304" pitchFamily="18" charset="0"/>
                <a:sym typeface="+mn-ea"/>
              </a:rPr>
              <a:t>khẽ chứ! </a:t>
            </a:r>
            <a:endParaRPr lang="vi-VN" altLang="en-US" sz="3600" b="1" dirty="0">
              <a:solidFill>
                <a:srgbClr val="000000"/>
              </a:solidFill>
              <a:effectLst/>
              <a:latin typeface="Times New Roman" panose="02020603050405020304" pitchFamily="18" charset="0"/>
              <a:cs typeface="Times New Roman" panose="02020603050405020304" pitchFamily="18" charset="0"/>
              <a:sym typeface="+mn-ea"/>
            </a:endParaRPr>
          </a:p>
          <a:p>
            <a:pPr indent="0" algn="just" rtl="0">
              <a:spcBef>
                <a:spcPts val="0"/>
              </a:spcBef>
              <a:spcAft>
                <a:spcPts val="0"/>
              </a:spcAft>
              <a:buNone/>
            </a:pPr>
            <a:r>
              <a:rPr lang="vi-VN" altLang="en-US" sz="3600" b="1" dirty="0">
                <a:solidFill>
                  <a:srgbClr val="000000"/>
                </a:solidFill>
                <a:effectLst/>
                <a:latin typeface="Times New Roman" panose="02020603050405020304" pitchFamily="18" charset="0"/>
                <a:cs typeface="Times New Roman" panose="02020603050405020304" pitchFamily="18" charset="0"/>
                <a:sym typeface="+mn-ea"/>
              </a:rPr>
              <a:t>   - Em có thấy cái súng cao su của anh, bố </a:t>
            </a:r>
            <a:r>
              <a:rPr lang="vi-VN" altLang="en-US" sz="3600" b="1" dirty="0">
                <a:solidFill>
                  <a:srgbClr val="000000"/>
                </a:solidFill>
                <a:effectLst/>
                <a:latin typeface="Times New Roman" panose="02020603050405020304" pitchFamily="18" charset="0"/>
                <a:cs typeface="Times New Roman" panose="02020603050405020304" pitchFamily="18" charset="0"/>
                <a:sym typeface="+mn-ea"/>
              </a:rPr>
              <a:t>giấu chỗ nào không? </a:t>
            </a:r>
            <a:endParaRPr lang="vi-VN" altLang="en-US" sz="3600" b="1" dirty="0">
              <a:solidFill>
                <a:srgbClr val="000000"/>
              </a:solidFill>
              <a:effectLst/>
              <a:latin typeface="Times New Roman" panose="02020603050405020304" pitchFamily="18" charset="0"/>
              <a:cs typeface="Times New Roman" panose="02020603050405020304" pitchFamily="18" charset="0"/>
              <a:sym typeface="+mn-ea"/>
            </a:endParaRPr>
          </a:p>
          <a:p>
            <a:pPr indent="0" algn="just" rtl="0">
              <a:spcBef>
                <a:spcPts val="0"/>
              </a:spcBef>
              <a:spcAft>
                <a:spcPts val="0"/>
              </a:spcAft>
              <a:buNone/>
            </a:pPr>
            <a:r>
              <a:rPr lang="vi-VN" altLang="en-US" sz="3600" b="1" dirty="0">
                <a:solidFill>
                  <a:srgbClr val="000000"/>
                </a:solidFill>
                <a:effectLst/>
                <a:latin typeface="Times New Roman" panose="02020603050405020304" pitchFamily="18" charset="0"/>
                <a:cs typeface="Times New Roman" panose="02020603050405020304" pitchFamily="18" charset="0"/>
                <a:sym typeface="+mn-ea"/>
              </a:rPr>
              <a:t>   Cô bé lắc đầu: </a:t>
            </a:r>
            <a:endParaRPr lang="vi-VN" altLang="en-US" sz="3600" b="1" dirty="0">
              <a:solidFill>
                <a:srgbClr val="000000"/>
              </a:solidFill>
              <a:effectLst/>
              <a:latin typeface="Times New Roman" panose="02020603050405020304" pitchFamily="18" charset="0"/>
              <a:cs typeface="Times New Roman" panose="02020603050405020304" pitchFamily="18" charset="0"/>
              <a:sym typeface="+mn-ea"/>
            </a:endParaRPr>
          </a:p>
          <a:p>
            <a:pPr indent="0" algn="just" rtl="0">
              <a:spcBef>
                <a:spcPts val="0"/>
              </a:spcBef>
              <a:spcAft>
                <a:spcPts val="0"/>
              </a:spcAft>
              <a:buNone/>
            </a:pPr>
            <a:r>
              <a:rPr lang="vi-VN" altLang="en-US" sz="3600" b="1" dirty="0">
                <a:solidFill>
                  <a:srgbClr val="000000"/>
                </a:solidFill>
                <a:effectLst/>
                <a:latin typeface="Times New Roman" panose="02020603050405020304" pitchFamily="18" charset="0"/>
                <a:cs typeface="Times New Roman" panose="02020603050405020304" pitchFamily="18" charset="0"/>
                <a:sym typeface="+mn-ea"/>
              </a:rPr>
              <a:t>   - </a:t>
            </a:r>
            <a:r>
              <a:rPr lang="vi-VN" altLang="en-US" sz="3600" b="1" dirty="0">
                <a:solidFill>
                  <a:srgbClr val="000000"/>
                </a:solidFill>
                <a:effectLst/>
                <a:latin typeface="Times New Roman" panose="02020603050405020304" pitchFamily="18" charset="0"/>
                <a:cs typeface="Times New Roman" panose="02020603050405020304" pitchFamily="18" charset="0"/>
                <a:sym typeface="+mn-ea"/>
              </a:rPr>
              <a:t>Có biết, em cũng không bảo anh đâu. </a:t>
            </a:r>
            <a:endParaRPr lang="vi-VN" altLang="en-US" sz="3600" b="1" dirty="0">
              <a:solidFill>
                <a:srgbClr val="000000"/>
              </a:solidFill>
              <a:effectLst/>
              <a:latin typeface="Times New Roman" panose="02020603050405020304" pitchFamily="18" charset="0"/>
              <a:cs typeface="Times New Roman" panose="02020603050405020304" pitchFamily="18" charset="0"/>
              <a:sym typeface="+mn-ea"/>
            </a:endParaRPr>
          </a:p>
          <a:p>
            <a:pPr indent="0" algn="just" rtl="0">
              <a:spcBef>
                <a:spcPts val="0"/>
              </a:spcBef>
              <a:spcAft>
                <a:spcPts val="0"/>
              </a:spcAft>
              <a:buNone/>
            </a:pPr>
            <a:r>
              <a:rPr lang="vi-VN" altLang="en-US" sz="3600" smtClean="0">
                <a:latin typeface="Times New Roman" panose="02020603050405020304" pitchFamily="18" charset="0"/>
                <a:cs typeface="Times New Roman" panose="02020603050405020304" pitchFamily="18" charset="0"/>
                <a:sym typeface="+mn-ea"/>
              </a:rPr>
              <a:t>   - </a:t>
            </a:r>
            <a:r>
              <a:rPr lang="en-US" sz="3600" b="1" smtClean="0">
                <a:latin typeface="Times New Roman" panose="02020603050405020304" pitchFamily="18" charset="0"/>
                <a:cs typeface="Times New Roman" panose="02020603050405020304" pitchFamily="18" charset="0"/>
                <a:sym typeface="+mn-ea"/>
              </a:rPr>
              <a:t>A, nhớ ra rồi!</a:t>
            </a:r>
            <a:endParaRPr lang="en-US" sz="3600" b="1" smtClean="0">
              <a:latin typeface="Times New Roman" panose="02020603050405020304" pitchFamily="18" charset="0"/>
              <a:cs typeface="Times New Roman" panose="02020603050405020304" pitchFamily="18" charset="0"/>
              <a:sym typeface="+mn-ea"/>
            </a:endParaRPr>
          </a:p>
          <a:p>
            <a:pPr indent="0" algn="just" rtl="0">
              <a:spcBef>
                <a:spcPts val="0"/>
              </a:spcBef>
              <a:spcAft>
                <a:spcPts val="0"/>
              </a:spcAft>
              <a:buNone/>
            </a:pPr>
            <a:r>
              <a:rPr lang="vi-VN" altLang="en-US" sz="3600" b="1" smtClean="0">
                <a:latin typeface="Times New Roman" panose="02020603050405020304" pitchFamily="18" charset="0"/>
                <a:cs typeface="Times New Roman" panose="02020603050405020304" pitchFamily="18" charset="0"/>
                <a:sym typeface="+mn-ea"/>
              </a:rPr>
              <a:t>   </a:t>
            </a:r>
            <a:r>
              <a:rPr lang="en-US" sz="3600" b="1" smtClean="0">
                <a:latin typeface="Times New Roman" panose="02020603050405020304" pitchFamily="18" charset="0"/>
                <a:cs typeface="Times New Roman" panose="02020603050405020304" pitchFamily="18" charset="0"/>
                <a:sym typeface="+mn-ea"/>
              </a:rPr>
              <a:t>Cậu bé chạy vừa về nhà, chỉ một loáng đã bổ nhào xuống, trên tay lăm lăm khẩu súng cao su: </a:t>
            </a:r>
            <a:endParaRPr lang="en-US" sz="3600" b="1" smtClean="0">
              <a:latin typeface="Times New Roman" panose="02020603050405020304" pitchFamily="18" charset="0"/>
              <a:cs typeface="Times New Roman" panose="02020603050405020304" pitchFamily="18" charset="0"/>
            </a:endParaRPr>
          </a:p>
          <a:p>
            <a:pPr indent="0" algn="just" rtl="0">
              <a:spcBef>
                <a:spcPts val="0"/>
              </a:spcBef>
              <a:spcAft>
                <a:spcPts val="0"/>
              </a:spcAft>
              <a:buNone/>
            </a:pPr>
            <a:r>
              <a:rPr lang="en-US" sz="3600" b="1" smtClean="0">
                <a:latin typeface="Times New Roman" panose="02020603050405020304" pitchFamily="18" charset="0"/>
                <a:cs typeface="Times New Roman" panose="02020603050405020304" pitchFamily="18" charset="0"/>
                <a:sym typeface="+mn-ea"/>
              </a:rPr>
              <a:t> </a:t>
            </a:r>
            <a:endParaRPr lang="en-US" sz="3600" b="1" smtClean="0">
              <a:latin typeface="Times New Roman" panose="02020603050405020304" pitchFamily="18" charset="0"/>
              <a:cs typeface="Times New Roman" panose="02020603050405020304" pitchFamily="18" charset="0"/>
            </a:endParaRPr>
          </a:p>
          <a:p>
            <a:pPr indent="0" algn="just" rtl="0">
              <a:spcBef>
                <a:spcPts val="0"/>
              </a:spcBef>
              <a:spcAft>
                <a:spcPts val="0"/>
              </a:spcAft>
              <a:buNone/>
            </a:pPr>
            <a:endParaRPr lang="vi-VN" altLang="en-US" sz="3600" b="1" i="0" u="none" strike="noStrike" dirty="0">
              <a:solidFill>
                <a:srgbClr val="000000"/>
              </a:solidFill>
              <a:effectLst/>
              <a:latin typeface="Times New Roman" panose="02020603050405020304" pitchFamily="18" charset="0"/>
              <a:cs typeface="Times New Roman" panose="02020603050405020304" pitchFamily="18" charset="0"/>
            </a:endParaRPr>
          </a:p>
          <a:p>
            <a:pPr indent="0" algn="just" rtl="0">
              <a:spcBef>
                <a:spcPts val="0"/>
              </a:spcBef>
              <a:spcAft>
                <a:spcPts val="0"/>
              </a:spcAft>
              <a:buNone/>
            </a:pPr>
            <a:r>
              <a:rPr lang="vi-VN" sz="3600" b="1" dirty="0">
                <a:latin typeface="Times New Roman" panose="02020603050405020304" pitchFamily="18" charset="0"/>
                <a:cs typeface="Times New Roman" panose="02020603050405020304" pitchFamily="18" charset="0"/>
              </a:rPr>
              <a:t> </a:t>
            </a:r>
            <a:br>
              <a:rPr lang="vi-VN" sz="3600" b="1" dirty="0">
                <a:latin typeface="Times New Roman" panose="02020603050405020304" pitchFamily="18" charset="0"/>
                <a:cs typeface="Times New Roman" panose="02020603050405020304" pitchFamily="18" charset="0"/>
              </a:rPr>
            </a:br>
            <a:endParaRPr lang="en-SG" sz="36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2" name="Text Box 1"/>
          <p:cNvSpPr txBox="1"/>
          <p:nvPr/>
        </p:nvSpPr>
        <p:spPr>
          <a:xfrm>
            <a:off x="115570" y="141605"/>
            <a:ext cx="11920220" cy="6862445"/>
          </a:xfrm>
          <a:prstGeom prst="rect">
            <a:avLst/>
          </a:prstGeom>
          <a:noFill/>
        </p:spPr>
        <p:txBody>
          <a:bodyPr wrap="square" rtlCol="0" anchor="t">
            <a:spAutoFit/>
          </a:bodyPr>
          <a:p>
            <a:pPr algn="just"/>
            <a:r>
              <a:rPr lang="en-US" sz="1600" smtClean="0"/>
              <a:t> </a:t>
            </a:r>
            <a:r>
              <a:rPr lang="vi-VN" altLang="en-US" sz="1600" smtClean="0"/>
              <a:t>   </a:t>
            </a:r>
            <a:r>
              <a:rPr lang="vi-VN" altLang="en-US" sz="3400" b="1" smtClean="0">
                <a:latin typeface="Times New Roman" panose="02020603050405020304" pitchFamily="18" charset="0"/>
                <a:cs typeface="Times New Roman" panose="02020603050405020304" pitchFamily="18" charset="0"/>
              </a:rPr>
              <a:t>- B</a:t>
            </a:r>
            <a:r>
              <a:rPr lang="en-US" sz="3400" b="1" smtClean="0">
                <a:latin typeface="Times New Roman" panose="02020603050405020304" pitchFamily="18" charset="0"/>
                <a:cs typeface="Times New Roman" panose="02020603050405020304" pitchFamily="18" charset="0"/>
              </a:rPr>
              <a:t>ây giờ cấm nó</a:t>
            </a:r>
            <a:r>
              <a:rPr lang="vi-VN" altLang="en-US" sz="3400" b="1" smtClean="0">
                <a:latin typeface="Times New Roman" panose="02020603050405020304" pitchFamily="18" charset="0"/>
                <a:cs typeface="Times New Roman" panose="02020603050405020304" pitchFamily="18" charset="0"/>
              </a:rPr>
              <a:t>i</a:t>
            </a:r>
            <a:r>
              <a:rPr lang="en-US" sz="3400" b="1" smtClean="0">
                <a:latin typeface="Times New Roman" panose="02020603050405020304" pitchFamily="18" charset="0"/>
                <a:cs typeface="Times New Roman" panose="02020603050405020304" pitchFamily="18" charset="0"/>
              </a:rPr>
              <a:t> to nh</a:t>
            </a:r>
            <a:r>
              <a:rPr lang="vi-VN" altLang="en-US" sz="3400" b="1" smtClean="0">
                <a:latin typeface="Times New Roman" panose="02020603050405020304" pitchFamily="18" charset="0"/>
                <a:cs typeface="Times New Roman" panose="02020603050405020304" pitchFamily="18" charset="0"/>
              </a:rPr>
              <a:t>á</a:t>
            </a:r>
            <a:r>
              <a:rPr lang="en-US" sz="3400" b="1" smtClean="0">
                <a:latin typeface="Times New Roman" panose="02020603050405020304" pitchFamily="18" charset="0"/>
                <a:cs typeface="Times New Roman" panose="02020603050405020304" pitchFamily="18" charset="0"/>
              </a:rPr>
              <a:t>. Để dụ chúng vào sát bờ. </a:t>
            </a:r>
            <a:endParaRPr lang="en-US" sz="3400" b="1" smtClean="0">
              <a:latin typeface="Times New Roman" panose="02020603050405020304" pitchFamily="18" charset="0"/>
              <a:cs typeface="Times New Roman" panose="02020603050405020304" pitchFamily="18" charset="0"/>
            </a:endParaRPr>
          </a:p>
          <a:p>
            <a:pPr algn="just"/>
            <a:r>
              <a:rPr lang="vi-VN" altLang="en-US" sz="3400" b="1" smtClean="0">
                <a:latin typeface="Times New Roman" panose="02020603050405020304" pitchFamily="18" charset="0"/>
                <a:cs typeface="Times New Roman" panose="02020603050405020304" pitchFamily="18" charset="0"/>
              </a:rPr>
              <a:t>   </a:t>
            </a:r>
            <a:r>
              <a:rPr lang="en-US" sz="3400" b="1" smtClean="0">
                <a:latin typeface="Times New Roman" panose="02020603050405020304" pitchFamily="18" charset="0"/>
                <a:cs typeface="Times New Roman" panose="02020603050405020304" pitchFamily="18" charset="0"/>
              </a:rPr>
              <a:t>Cô bé không đáp lời, nhìn ra mặt hồ xa xa. Mặt hồ lăn tăn gợn nước, </a:t>
            </a:r>
            <a:r>
              <a:rPr lang="vi-VN" altLang="en-US" sz="3400" b="1" smtClean="0">
                <a:latin typeface="Times New Roman" panose="02020603050405020304" pitchFamily="18" charset="0"/>
                <a:cs typeface="Times New Roman" panose="02020603050405020304" pitchFamily="18" charset="0"/>
              </a:rPr>
              <a:t>óng ánh</a:t>
            </a:r>
            <a:r>
              <a:rPr lang="en-US" sz="3400" b="1" smtClean="0">
                <a:latin typeface="Times New Roman" panose="02020603050405020304" pitchFamily="18" charset="0"/>
                <a:cs typeface="Times New Roman" panose="02020603050405020304" pitchFamily="18" charset="0"/>
              </a:rPr>
              <a:t> màu nắng.</a:t>
            </a:r>
            <a:r>
              <a:rPr lang="vi-VN" altLang="en-US" sz="3400" b="1" smtClean="0">
                <a:latin typeface="Times New Roman" panose="02020603050405020304" pitchFamily="18" charset="0"/>
                <a:cs typeface="Times New Roman" panose="02020603050405020304" pitchFamily="18" charset="0"/>
              </a:rPr>
              <a:t>     </a:t>
            </a:r>
            <a:endParaRPr lang="vi-VN" altLang="en-US" sz="3400" b="1" smtClean="0">
              <a:latin typeface="Times New Roman" panose="02020603050405020304" pitchFamily="18" charset="0"/>
              <a:cs typeface="Times New Roman" panose="02020603050405020304" pitchFamily="18" charset="0"/>
            </a:endParaRPr>
          </a:p>
          <a:p>
            <a:pPr algn="just"/>
            <a:r>
              <a:rPr lang="vi-VN" altLang="en-US" sz="3400" b="1" smtClean="0">
                <a:latin typeface="Times New Roman" panose="02020603050405020304" pitchFamily="18" charset="0"/>
                <a:cs typeface="Times New Roman" panose="02020603050405020304" pitchFamily="18" charset="0"/>
              </a:rPr>
              <a:t>   Những con gió lạnh nhẹ nhàng đưa sóng đánh vào bờ. Đàn vịt vẫn nhởn nhơ trôi. Chúng không ngờ một tai họa đương rình rập chúng. </a:t>
            </a:r>
            <a:endParaRPr lang="vi-VN" altLang="en-US" sz="3400" b="1" smtClean="0">
              <a:latin typeface="Times New Roman" panose="02020603050405020304" pitchFamily="18" charset="0"/>
              <a:cs typeface="Times New Roman" panose="02020603050405020304" pitchFamily="18" charset="0"/>
            </a:endParaRPr>
          </a:p>
          <a:p>
            <a:pPr algn="just"/>
            <a:r>
              <a:rPr lang="vi-VN" altLang="en-US" sz="3400" b="1" smtClean="0">
                <a:latin typeface="Times New Roman" panose="02020603050405020304" pitchFamily="18" charset="0"/>
                <a:cs typeface="Times New Roman" panose="02020603050405020304" pitchFamily="18" charset="0"/>
              </a:rPr>
              <a:t>   Cậu bé cầm súng, giương lên. </a:t>
            </a:r>
            <a:endParaRPr lang="vi-VN" altLang="en-US" sz="3400" b="1" smtClean="0">
              <a:latin typeface="Times New Roman" panose="02020603050405020304" pitchFamily="18" charset="0"/>
              <a:cs typeface="Times New Roman" panose="02020603050405020304" pitchFamily="18" charset="0"/>
            </a:endParaRPr>
          </a:p>
          <a:p>
            <a:pPr algn="just"/>
            <a:r>
              <a:rPr lang="vi-VN" altLang="en-US" sz="3400" b="1" smtClean="0">
                <a:latin typeface="Times New Roman" panose="02020603050405020304" pitchFamily="18" charset="0"/>
                <a:cs typeface="Times New Roman" panose="02020603050405020304" pitchFamily="18" charset="0"/>
              </a:rPr>
              <a:t>   - Em kêu to lên đây này! </a:t>
            </a:r>
            <a:endParaRPr lang="vi-VN" altLang="en-US" sz="3400" b="1" smtClean="0">
              <a:latin typeface="Times New Roman" panose="02020603050405020304" pitchFamily="18" charset="0"/>
              <a:cs typeface="Times New Roman" panose="02020603050405020304" pitchFamily="18" charset="0"/>
            </a:endParaRPr>
          </a:p>
          <a:p>
            <a:pPr algn="just"/>
            <a:r>
              <a:rPr lang="vi-VN" altLang="en-US" sz="3400" b="1" smtClean="0">
                <a:latin typeface="Times New Roman" panose="02020603050405020304" pitchFamily="18" charset="0"/>
                <a:cs typeface="Times New Roman" panose="02020603050405020304" pitchFamily="18" charset="0"/>
              </a:rPr>
              <a:t>   Cậu bé bắt loa tay lên miệng: </a:t>
            </a:r>
            <a:endParaRPr lang="vi-VN" altLang="en-US" sz="3400" b="1" smtClean="0">
              <a:latin typeface="Times New Roman" panose="02020603050405020304" pitchFamily="18" charset="0"/>
              <a:cs typeface="Times New Roman" panose="02020603050405020304" pitchFamily="18" charset="0"/>
            </a:endParaRPr>
          </a:p>
          <a:p>
            <a:pPr algn="just"/>
            <a:r>
              <a:rPr lang="vi-VN" altLang="en-US" sz="3400" b="1" smtClean="0">
                <a:latin typeface="Times New Roman" panose="02020603050405020304" pitchFamily="18" charset="0"/>
                <a:cs typeface="Times New Roman" panose="02020603050405020304" pitchFamily="18" charset="0"/>
              </a:rPr>
              <a:t>   - Vịt trời... Vịt trời.... </a:t>
            </a:r>
            <a:endParaRPr lang="vi-VN" altLang="en-US" sz="3400" b="1" smtClean="0">
              <a:latin typeface="Times New Roman" panose="02020603050405020304" pitchFamily="18" charset="0"/>
              <a:cs typeface="Times New Roman" panose="02020603050405020304" pitchFamily="18" charset="0"/>
            </a:endParaRPr>
          </a:p>
          <a:p>
            <a:pPr algn="just"/>
            <a:r>
              <a:rPr lang="vi-VN" altLang="en-US" sz="3400" b="1" smtClean="0">
                <a:latin typeface="Times New Roman" panose="02020603050405020304" pitchFamily="18" charset="0"/>
                <a:cs typeface="Times New Roman" panose="02020603050405020304" pitchFamily="18" charset="0"/>
              </a:rPr>
              <a:t>   Cô bé cất tiếng cười giòn tan. Chuỗi cười lan lan theo sóng nước, vang đi thật xa.                       </a:t>
            </a:r>
            <a:r>
              <a:rPr lang="vi-VN" altLang="en-US" sz="3200" b="1" smtClean="0">
                <a:latin typeface="Times New Roman" panose="02020603050405020304" pitchFamily="18" charset="0"/>
                <a:cs typeface="Times New Roman" panose="02020603050405020304" pitchFamily="18" charset="0"/>
              </a:rPr>
              <a:t>                                         									</a:t>
            </a:r>
            <a:r>
              <a:rPr lang="vi-VN" altLang="en-US" sz="3200" smtClean="0">
                <a:latin typeface="Times New Roman" panose="02020603050405020304" pitchFamily="18" charset="0"/>
                <a:cs typeface="Times New Roman" panose="02020603050405020304" pitchFamily="18" charset="0"/>
              </a:rPr>
              <a:t>Theo Lê Minh</a:t>
            </a:r>
            <a:endParaRPr lang="vi-VN" altLang="en-US" sz="3200" smtClean="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4042</Words>
  <Application>WPS Presentation</Application>
  <PresentationFormat>Widescreen</PresentationFormat>
  <Paragraphs>143</Paragraphs>
  <Slides>27</Slides>
  <Notes>0</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27</vt:i4>
      </vt:variant>
    </vt:vector>
  </HeadingPairs>
  <TitlesOfParts>
    <vt:vector size="49" baseType="lpstr">
      <vt:lpstr>Arial</vt:lpstr>
      <vt:lpstr>SimSun</vt:lpstr>
      <vt:lpstr>Wingdings</vt:lpstr>
      <vt:lpstr>Times New Roman</vt:lpstr>
      <vt:lpstr>Arial-Rounded</vt:lpstr>
      <vt:lpstr>VNI 27 Bendigo</vt:lpstr>
      <vt:lpstr>UTM Duepuntozero</vt:lpstr>
      <vt:lpstr>Segoe Print</vt:lpstr>
      <vt:lpstr>Arial</vt:lpstr>
      <vt:lpstr>#9Slide03 Arima Madurai</vt:lpstr>
      <vt:lpstr>Microsoft YaHei</vt:lpstr>
      <vt:lpstr>Arial Unicode MS</vt:lpstr>
      <vt:lpstr>Calibri</vt:lpstr>
      <vt:lpstr>UVF Salome</vt:lpstr>
      <vt:lpstr>Bebas Neue</vt:lpstr>
      <vt:lpstr>Pacifico</vt:lpstr>
      <vt:lpstr>Bebas Neue</vt:lpstr>
      <vt:lpstr>A3.OpenSansBold-San</vt:lpstr>
      <vt:lpstr>A3.OpenSans-San</vt:lpstr>
      <vt:lpstr>Calibri Light</vt:lpstr>
      <vt:lpstr>Office Theme</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COMPUTER</cp:lastModifiedBy>
  <cp:revision>30</cp:revision>
  <dcterms:created xsi:type="dcterms:W3CDTF">2023-08-23T14:28:00Z</dcterms:created>
  <dcterms:modified xsi:type="dcterms:W3CDTF">2023-09-23T13:20:17Z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6E9496F269EB448FAB267EC9AA272EEF</vt:lpwstr>
  </property>
  <property fmtid="{D5CDD505-2E9C-101B-9397-08002B2CF9AE}" pid="3" name="KSOProductBuildVer">
    <vt:lpwstr>1033-12.2.0.13215</vt:lpwstr>
  </property>
</Properties>
</file>