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5.wav" ContentType="audio/x-wav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05" r:id="rId3"/>
    <p:sldId id="306" r:id="rId4"/>
    <p:sldId id="259" r:id="rId5"/>
    <p:sldId id="260" r:id="rId6"/>
    <p:sldId id="263" r:id="rId7"/>
    <p:sldId id="298" r:id="rId8"/>
    <p:sldId id="266" r:id="rId9"/>
    <p:sldId id="268" r:id="rId10"/>
    <p:sldId id="269" r:id="rId11"/>
    <p:sldId id="270" r:id="rId12"/>
    <p:sldId id="300" r:id="rId13"/>
    <p:sldId id="301" r:id="rId14"/>
    <p:sldId id="302" r:id="rId15"/>
    <p:sldId id="303" r:id="rId16"/>
    <p:sldId id="304" r:id="rId17"/>
    <p:sldId id="279" r:id="rId18"/>
    <p:sldId id="280" r:id="rId19"/>
    <p:sldId id="291" r:id="rId20"/>
    <p:sldId id="292" r:id="rId21"/>
    <p:sldId id="296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CE903-12F4-4BEA-96AB-34A182D9C08A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D9E03-93DD-452C-8509-BF9914BEF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67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F50CA4-68CD-4E65-889E-E81DFA06F99F}" type="slidenum">
              <a:rPr lang="en-US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3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12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11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65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194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845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26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037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33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86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276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53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1206-3827-44D4-833D-63D796BFAC2B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990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4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9.gif"/><Relationship Id="rId7" Type="http://schemas.openxmlformats.org/officeDocument/2006/relationships/image" Target="../media/image20.gif"/><Relationship Id="rId12" Type="http://schemas.openxmlformats.org/officeDocument/2006/relationships/image" Target="../media/image3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0.gif"/><Relationship Id="rId5" Type="http://schemas.openxmlformats.org/officeDocument/2006/relationships/image" Target="../media/image10.png"/><Relationship Id="rId10" Type="http://schemas.openxmlformats.org/officeDocument/2006/relationships/slide" Target="slide5.xml"/><Relationship Id="rId4" Type="http://schemas.openxmlformats.org/officeDocument/2006/relationships/image" Target="../media/image27.png"/><Relationship Id="rId9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34.gif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5.wav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3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32.emf"/><Relationship Id="rId19" Type="http://schemas.openxmlformats.org/officeDocument/2006/relationships/image" Target="../media/image30.gi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25.png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41.gif"/><Relationship Id="rId7" Type="http://schemas.openxmlformats.org/officeDocument/2006/relationships/image" Target="../media/image27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openxmlformats.org/officeDocument/2006/relationships/image" Target="../media/image9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image" Target="../media/image20.gif"/><Relationship Id="rId5" Type="http://schemas.openxmlformats.org/officeDocument/2006/relationships/image" Target="../media/image7.wmf"/><Relationship Id="rId10" Type="http://schemas.openxmlformats.org/officeDocument/2006/relationships/image" Target="../media/image19.gif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3" name="Rectangle 28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50185" name="WordArt 21"/>
          <p:cNvSpPr>
            <a:spLocks noChangeArrowheads="1" noChangeShapeType="1" noTextEdit="1"/>
          </p:cNvSpPr>
          <p:nvPr/>
        </p:nvSpPr>
        <p:spPr bwMode="auto">
          <a:xfrm>
            <a:off x="5334026" y="1295400"/>
            <a:ext cx="33623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0186" name="TextBox 23"/>
          <p:cNvSpPr txBox="1">
            <a:spLocks noChangeArrowheads="1"/>
          </p:cNvSpPr>
          <p:nvPr/>
        </p:nvSpPr>
        <p:spPr bwMode="auto">
          <a:xfrm>
            <a:off x="3179070" y="312739"/>
            <a:ext cx="2612134" cy="86177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A7C57"/>
                </a:solidFill>
                <a:effectLst/>
                <a:uLnTx/>
                <a:uFillTx/>
                <a:latin typeface="Aaril"/>
                <a:ea typeface="+mn-ea"/>
                <a:cs typeface="Times New Roman" pitchFamily="18" charset="0"/>
              </a:rPr>
              <a:t>TOÁN 5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1A7C57"/>
              </a:solidFill>
              <a:effectLst/>
              <a:uLnTx/>
              <a:uFillTx/>
              <a:latin typeface="Aaril"/>
              <a:ea typeface="+mn-ea"/>
              <a:cs typeface="Times New Roman" pitchFamily="18" charset="0"/>
            </a:endParaRPr>
          </a:p>
        </p:txBody>
      </p:sp>
      <p:pic>
        <p:nvPicPr>
          <p:cNvPr id="50187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757269"/>
            <a:ext cx="6839018" cy="19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Box 2"/>
          <p:cNvSpPr txBox="1">
            <a:spLocks noChangeArrowheads="1"/>
          </p:cNvSpPr>
          <p:nvPr/>
        </p:nvSpPr>
        <p:spPr bwMode="auto">
          <a:xfrm>
            <a:off x="1646750" y="4726871"/>
            <a:ext cx="5850500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Sách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giáo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khoa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97 -98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820" y="1833203"/>
            <a:ext cx="8925730" cy="1692725"/>
          </a:xfrm>
          <a:prstGeom prst="rect">
            <a:avLst/>
          </a:prstGeom>
          <a:solidFill>
            <a:srgbClr val="00FF00"/>
          </a:solidFill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BÀI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.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 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 SỐ PHẦN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TRĂM CỦA</a:t>
            </a:r>
            <a:r>
              <a:rPr kumimoji="0" lang="en-US" sz="5400" b="1" i="0" u="none" strike="noStrike" kern="120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HAI SỐ</a:t>
            </a:r>
            <a:endParaRPr kumimoji="0" lang="en-US" sz="5400" b="1" i="0" u="none" strike="noStrike" kern="1200" cap="none" spc="0" normalizeH="0" baseline="0" noProof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0192" name="AutoShape 2" descr="Vẽ tranh an toàn giao thông đơn giản và ý nghĩa nhất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50194" name="AutoShape 2" descr="BÁC HỒ VỚI THIẾU NHI - KHU DI TÍCH KIM LIÊN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0195" name="AutoShape 5" descr="Xúc động với chùm hình ảnh Bác Hồ với thiếu nhi đẹp nhất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0196" name="AutoShape 9" descr="Hình ảnh màu hiếm về Chủ tịch Hồ Chí Minh (Phần 2)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" name="AutoShape 2" descr="Đọc truyện Trạng Quỳnh mang lại ý nghĩa cuộc sống"/>
          <p:cNvSpPr>
            <a:spLocks noChangeAspect="1" noChangeArrowheads="1"/>
          </p:cNvSpPr>
          <p:nvPr/>
        </p:nvSpPr>
        <p:spPr bwMode="auto">
          <a:xfrm>
            <a:off x="765175" y="4656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4" y="4496289"/>
            <a:ext cx="2075386" cy="231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xmlns="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30769"/>
            <a:ext cx="1979510" cy="2478088"/>
          </a:xfrm>
          <a:prstGeom prst="rect">
            <a:avLst/>
          </a:prstGeom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AutoShape 2" descr="Top 5 rừng nguyên sinh mang vẻ đẹp “ủy mị” ở Việt Nam | Edu2Review"/>
          <p:cNvSpPr>
            <a:spLocks noChangeAspect="1" noChangeArrowheads="1"/>
          </p:cNvSpPr>
          <p:nvPr/>
        </p:nvSpPr>
        <p:spPr bwMode="auto">
          <a:xfrm>
            <a:off x="116681" y="-144461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ACFE3F5-612E-402F-B890-0C436E55E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-29668"/>
            <a:ext cx="2968768" cy="1600200"/>
          </a:xfrm>
          <a:prstGeom prst="rect">
            <a:avLst/>
          </a:prstGeom>
        </p:spPr>
      </p:pic>
      <p:grpSp>
        <p:nvGrpSpPr>
          <p:cNvPr id="30" name="Group 18">
            <a:extLst>
              <a:ext uri="{FF2B5EF4-FFF2-40B4-BE49-F238E27FC236}">
                <a16:creationId xmlns:a16="http://schemas.microsoft.com/office/drawing/2014/main" xmlns="" id="{7FF1C862-BB4C-4A7C-BFC7-37FB9B24675A}"/>
              </a:ext>
            </a:extLst>
          </p:cNvPr>
          <p:cNvGrpSpPr>
            <a:grpSpLocks/>
          </p:cNvGrpSpPr>
          <p:nvPr/>
        </p:nvGrpSpPr>
        <p:grpSpPr bwMode="auto">
          <a:xfrm>
            <a:off x="5784995" y="103256"/>
            <a:ext cx="3119531" cy="1243560"/>
            <a:chOff x="5225" y="9335"/>
            <a:chExt cx="2520" cy="1750"/>
          </a:xfrm>
        </p:grpSpPr>
        <p:sp>
          <p:nvSpPr>
            <p:cNvPr id="31" name="AutoShape 27" descr="2">
              <a:extLst>
                <a:ext uri="{FF2B5EF4-FFF2-40B4-BE49-F238E27FC236}">
                  <a16:creationId xmlns:a16="http://schemas.microsoft.com/office/drawing/2014/main" xmlns="" id="{DA9209D9-5291-42CD-88B7-15F2F31D3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Arial" charset="0"/>
              </a:endParaRPr>
            </a:p>
          </p:txBody>
        </p:sp>
        <p:pic>
          <p:nvPicPr>
            <p:cNvPr id="32" name="Picture 26" descr="cosmoS">
              <a:extLst>
                <a:ext uri="{FF2B5EF4-FFF2-40B4-BE49-F238E27FC236}">
                  <a16:creationId xmlns:a16="http://schemas.microsoft.com/office/drawing/2014/main" xmlns="" id="{0A4D7A24-DD45-49FA-845A-6996EECFC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5" descr="BOOK2">
              <a:extLst>
                <a:ext uri="{FF2B5EF4-FFF2-40B4-BE49-F238E27FC236}">
                  <a16:creationId xmlns:a16="http://schemas.microsoft.com/office/drawing/2014/main" xmlns="" id="{41D6ADC8-76F4-4AF1-BC0E-5A801651D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BOOK1">
              <a:extLst>
                <a:ext uri="{FF2B5EF4-FFF2-40B4-BE49-F238E27FC236}">
                  <a16:creationId xmlns:a16="http://schemas.microsoft.com/office/drawing/2014/main" xmlns="" id="{EDDF5F0E-AB6A-4A7B-861B-7AC637B65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3" descr="QUILLPEN">
              <a:extLst>
                <a:ext uri="{FF2B5EF4-FFF2-40B4-BE49-F238E27FC236}">
                  <a16:creationId xmlns:a16="http://schemas.microsoft.com/office/drawing/2014/main" xmlns="" id="{B64D58F8-6E3B-44CD-A527-8758A1BCA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xmlns="" id="{00BB12FB-65C2-48C3-BC03-8DB605B9E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Bangkok"/>
                  <a:ea typeface="+mn-ea"/>
                  <a:cs typeface="Times New Roman" pitchFamily="18" charset="0"/>
                </a:rPr>
                <a:t> 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7" name="Text Box 21">
              <a:extLst>
                <a:ext uri="{FF2B5EF4-FFF2-40B4-BE49-F238E27FC236}">
                  <a16:creationId xmlns:a16="http://schemas.microsoft.com/office/drawing/2014/main" xmlns="" id="{43CAB956-A1E1-451B-9014-D14A1D8CA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WordArt 20">
              <a:extLst>
                <a:ext uri="{FF2B5EF4-FFF2-40B4-BE49-F238E27FC236}">
                  <a16:creationId xmlns:a16="http://schemas.microsoft.com/office/drawing/2014/main" xmlns="" id="{148D6A42-D6F9-4BE4-A351-495B57DFD5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xmlns="" id="{DED76DBB-B266-452F-A13A-6335E68D9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358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75875" y="309909"/>
            <a:ext cx="8516605" cy="3670852"/>
          </a:xfrm>
          <a:prstGeom prst="cloudCallout">
            <a:avLst>
              <a:gd name="adj1" fmla="val 38604"/>
              <a:gd name="adj2" fmla="val 57006"/>
            </a:avLst>
          </a:prstGeom>
          <a:solidFill>
            <a:srgbClr val="FFFF00"/>
          </a:solidFill>
          <a:ln w="76200">
            <a:solidFill>
              <a:srgbClr val="00B05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lvl="0" algn="ctr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Muốn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tìm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tỉ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số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trăm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hai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số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3 </a:t>
            </a:r>
            <a:r>
              <a:rPr lang="en-US" altLang="en-US" sz="4400" b="1" dirty="0" err="1">
                <a:solidFill>
                  <a:srgbClr val="0000FF"/>
                </a:solidFill>
              </a:rPr>
              <a:t>và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5, </a:t>
            </a:r>
            <a:r>
              <a:rPr lang="en-US" altLang="en-US" sz="4400" b="1" dirty="0">
                <a:solidFill>
                  <a:srgbClr val="0000FF"/>
                </a:solidFill>
              </a:rPr>
              <a:t>ta </a:t>
            </a:r>
            <a:r>
              <a:rPr lang="en-US" altLang="en-US" sz="4400" b="1" dirty="0" err="1">
                <a:solidFill>
                  <a:srgbClr val="0000FF"/>
                </a:solidFill>
              </a:rPr>
              <a:t>làm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như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thế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nào</a:t>
            </a:r>
            <a:r>
              <a:rPr lang="en-US" altLang="en-US" sz="4400" b="1" dirty="0">
                <a:solidFill>
                  <a:srgbClr val="0000FF"/>
                </a:solidFill>
              </a:rPr>
              <a:t>?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2227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7" y="270575"/>
            <a:ext cx="753666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28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2" y="5486400"/>
            <a:ext cx="158472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690334" y="3631374"/>
            <a:ext cx="1414309" cy="1143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516640" y="5237299"/>
            <a:ext cx="1828800" cy="1507135"/>
          </a:xfrm>
          <a:prstGeom prst="star32">
            <a:avLst>
              <a:gd name="adj" fmla="val 0"/>
            </a:avLst>
          </a:prstGeom>
          <a:solidFill>
            <a:srgbClr val="00B0F0"/>
          </a:solidFill>
          <a:ln w="2857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4" y="4876800"/>
            <a:ext cx="3147623" cy="18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 descr="rose19">
            <a:extLst>
              <a:ext uri="{FF2B5EF4-FFF2-40B4-BE49-F238E27FC236}">
                <a16:creationId xmlns:a16="http://schemas.microsoft.com/office/drawing/2014/main" xmlns="" id="{2C4F6878-EB28-4E1B-A75C-6CA4753FC7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2" y="4479236"/>
            <a:ext cx="1747705" cy="21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7">
            <a:extLst>
              <a:ext uri="{FF2B5EF4-FFF2-40B4-BE49-F238E27FC236}">
                <a16:creationId xmlns:a16="http://schemas.microsoft.com/office/drawing/2014/main" xmlns="" id="{A41CBBFF-7DC3-4736-8F08-C7B74FB7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6" y="4095430"/>
            <a:ext cx="1543050" cy="1358900"/>
          </a:xfrm>
          <a:prstGeom prst="sun">
            <a:avLst>
              <a:gd name="adj" fmla="val 19880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52400" y="3790103"/>
            <a:ext cx="8839200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3600" b="1" dirty="0" smtClean="0"/>
              <a:t>Muốn </a:t>
            </a:r>
            <a:r>
              <a:rPr lang="vi-VN" sz="3600" b="1" dirty="0"/>
              <a:t>tìm tỉ số phần trăm của hai số </a:t>
            </a:r>
            <a:r>
              <a:rPr lang="en-US" sz="3600" b="1" dirty="0" smtClean="0"/>
              <a:t>3</a:t>
            </a:r>
            <a:r>
              <a:rPr lang="vi-VN" sz="3600" b="1" dirty="0" smtClean="0"/>
              <a:t> </a:t>
            </a:r>
            <a:r>
              <a:rPr lang="vi-VN" sz="3600" b="1" dirty="0"/>
              <a:t>và </a:t>
            </a:r>
            <a:r>
              <a:rPr lang="en-US" sz="3600" b="1" dirty="0" smtClean="0"/>
              <a:t>5,</a:t>
            </a:r>
            <a:r>
              <a:rPr lang="vi-VN" sz="3600" b="1" dirty="0" smtClean="0"/>
              <a:t> </a:t>
            </a:r>
            <a:r>
              <a:rPr lang="vi-VN" sz="3600" b="1" dirty="0"/>
              <a:t>ta làm như sau: </a:t>
            </a:r>
            <a:endParaRPr lang="en-US" sz="3600" b="1" dirty="0"/>
          </a:p>
          <a:p>
            <a:r>
              <a:rPr lang="vi-VN" sz="3600" b="1" dirty="0"/>
              <a:t>- Tìm thương của </a:t>
            </a:r>
            <a:r>
              <a:rPr lang="en-US" sz="3600" b="1" dirty="0" smtClean="0"/>
              <a:t>3</a:t>
            </a:r>
            <a:r>
              <a:rPr lang="vi-VN" sz="3600" b="1" dirty="0" smtClean="0"/>
              <a:t> </a:t>
            </a:r>
            <a:r>
              <a:rPr lang="vi-VN" sz="3600" b="1" dirty="0"/>
              <a:t>và </a:t>
            </a:r>
            <a:r>
              <a:rPr lang="en-US" sz="3600" b="1" dirty="0" smtClean="0"/>
              <a:t>5</a:t>
            </a:r>
            <a:r>
              <a:rPr lang="vi-VN" sz="3600" b="1" dirty="0" smtClean="0"/>
              <a:t>.</a:t>
            </a:r>
            <a:r>
              <a:rPr lang="vi-VN" sz="3600" b="1" dirty="0"/>
              <a:t> </a:t>
            </a:r>
            <a:endParaRPr lang="en-US" sz="3600" b="1" dirty="0"/>
          </a:p>
          <a:p>
            <a:r>
              <a:rPr lang="vi-VN" sz="3600" b="1" dirty="0"/>
              <a:t>- Nhân thương đó với 100 và viết thêm kí hiệu % vào bên phải tích tìm được.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008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1" grpId="0" animBg="1"/>
      <p:bldP spid="11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3">
            <a:extLst>
              <a:ext uri="{FF2B5EF4-FFF2-40B4-BE49-F238E27FC236}">
                <a16:creationId xmlns:a16="http://schemas.microsoft.com/office/drawing/2014/main" xmlns="" id="{87DA39B1-F66A-4409-B8F3-8BD24D0E2946}"/>
              </a:ext>
            </a:extLst>
          </p:cNvPr>
          <p:cNvSpPr/>
          <p:nvPr/>
        </p:nvSpPr>
        <p:spPr>
          <a:xfrm>
            <a:off x="1272209" y="237832"/>
            <a:ext cx="6957391" cy="994619"/>
          </a:xfrm>
          <a:prstGeom prst="ribbon2">
            <a:avLst>
              <a:gd name="adj1" fmla="val 16667"/>
              <a:gd name="adj2" fmla="val 51487"/>
            </a:avLst>
          </a:prstGeom>
          <a:solidFill>
            <a:srgbClr val="0000FF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NHỚ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5">
            <a:extLst>
              <a:ext uri="{FF2B5EF4-FFF2-40B4-BE49-F238E27FC236}">
                <a16:creationId xmlns:a16="http://schemas.microsoft.com/office/drawing/2014/main" xmlns="" id="{F0F7C02B-AB1A-4387-B75F-CD8D8069F8C7}"/>
              </a:ext>
            </a:extLst>
          </p:cNvPr>
          <p:cNvSpPr/>
          <p:nvPr/>
        </p:nvSpPr>
        <p:spPr>
          <a:xfrm>
            <a:off x="119271" y="1452820"/>
            <a:ext cx="8872329" cy="5361348"/>
          </a:xfrm>
          <a:prstGeom prst="horizontalScroll">
            <a:avLst>
              <a:gd name="adj" fmla="val 9590"/>
            </a:avLst>
          </a:prstGeom>
          <a:solidFill>
            <a:srgbClr val="FFC000"/>
          </a:solidFill>
          <a:ln w="55000" cap="flat" cmpd="thickThin" algn="ctr">
            <a:solidFill>
              <a:srgbClr val="002060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just">
              <a:spcBef>
                <a:spcPct val="50000"/>
              </a:spcBef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latin typeface="+mj-lt"/>
              </a:rPr>
              <a:t>Muốn </a:t>
            </a:r>
            <a:r>
              <a:rPr lang="vi-VN" sz="3600" b="1" dirty="0">
                <a:latin typeface="+mj-lt"/>
              </a:rPr>
              <a:t>tìm tỉ số phần trăm của hai số a và b</a:t>
            </a:r>
            <a:r>
              <a:rPr lang="en-US" sz="3600" b="1" dirty="0">
                <a:latin typeface="+mj-lt"/>
              </a:rPr>
              <a:t>,</a:t>
            </a:r>
            <a:r>
              <a:rPr lang="vi-VN" sz="3600" b="1" dirty="0">
                <a:latin typeface="+mj-lt"/>
              </a:rPr>
              <a:t> ta làm như sau: </a:t>
            </a:r>
            <a:endParaRPr lang="en-US" sz="3600" b="1" dirty="0">
              <a:latin typeface="+mj-lt"/>
            </a:endParaRPr>
          </a:p>
          <a:p>
            <a:r>
              <a:rPr lang="vi-VN" sz="3600" b="1" dirty="0">
                <a:latin typeface="+mj-lt"/>
              </a:rPr>
              <a:t>- Tìm thương của a và b. </a:t>
            </a:r>
            <a:endParaRPr lang="en-US" sz="3600" b="1" dirty="0">
              <a:latin typeface="+mj-lt"/>
            </a:endParaRPr>
          </a:p>
          <a:p>
            <a:r>
              <a:rPr lang="vi-VN" sz="3600" b="1" dirty="0">
                <a:latin typeface="+mj-lt"/>
              </a:rPr>
              <a:t>- Nhân thương đó với 100 và viết thêm kí hiệu % vào bên phải tích tìm được.</a:t>
            </a:r>
            <a:endParaRPr lang="en-US" sz="3600" b="1" dirty="0">
              <a:latin typeface="+mj-lt"/>
            </a:endParaRPr>
          </a:p>
          <a:p>
            <a:pPr algn="just">
              <a:spcBef>
                <a:spcPct val="50000"/>
              </a:spcBef>
            </a:pPr>
            <a:endParaRPr lang="en-US" altLang="en-US" sz="3600" b="1" dirty="0">
              <a:solidFill>
                <a:srgbClr val="0000FF"/>
              </a:solidFill>
            </a:endParaRPr>
          </a:p>
          <a:p>
            <a:pPr algn="just">
              <a:spcBef>
                <a:spcPct val="50000"/>
              </a:spcBef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D51A9E-006B-4447-AAA5-C5108C375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7249"/>
            <a:ext cx="97536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5218" y="729998"/>
            <a:ext cx="8057033" cy="537429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LUYỆN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TẬP, </a:t>
            </a: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THỰC 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HÀNH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2399" y="17463"/>
            <a:ext cx="9640956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8F6E31-8323-459D-A603-BE74EACE7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3" y="566572"/>
            <a:ext cx="1275891" cy="1994540"/>
          </a:xfrm>
          <a:prstGeom prst="rect">
            <a:avLst/>
          </a:prstGeom>
        </p:spPr>
      </p:pic>
      <p:pic>
        <p:nvPicPr>
          <p:cNvPr id="10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xmlns="" id="{BA8D9F0E-D50B-4EC4-A914-9DEA9FD0F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115" y="275416"/>
            <a:ext cx="1766802" cy="16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B7763D-0188-4BC7-B719-5CED91778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95" y="4684531"/>
            <a:ext cx="2693641" cy="1370886"/>
          </a:xfrm>
          <a:prstGeom prst="rect">
            <a:avLst/>
          </a:prstGeom>
        </p:spPr>
      </p:pic>
      <p:pic>
        <p:nvPicPr>
          <p:cNvPr id="12" name="Picture 6" descr="Dove-02-june">
            <a:extLst>
              <a:ext uri="{FF2B5EF4-FFF2-40B4-BE49-F238E27FC236}">
                <a16:creationId xmlns:a16="http://schemas.microsoft.com/office/drawing/2014/main" xmlns="" id="{AD05A2C2-5725-41D0-81DB-84CFED9D6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2762937" y="629130"/>
            <a:ext cx="1703999" cy="9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ove-02-june">
            <a:extLst>
              <a:ext uri="{FF2B5EF4-FFF2-40B4-BE49-F238E27FC236}">
                <a16:creationId xmlns:a16="http://schemas.microsoft.com/office/drawing/2014/main" xmlns="" id="{23CB7168-B27B-4DFA-BDE7-CCA8269D5F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4086224" y="602549"/>
            <a:ext cx="12763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5" descr="tamtay11">
            <a:extLst>
              <a:ext uri="{FF2B5EF4-FFF2-40B4-BE49-F238E27FC236}">
                <a16:creationId xmlns:a16="http://schemas.microsoft.com/office/drawing/2014/main" xmlns="" id="{F4A78A05-8801-42F8-9968-A7F552F19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18" y="5553944"/>
            <a:ext cx="1605719" cy="137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35" descr="tamtay11">
            <a:extLst>
              <a:ext uri="{FF2B5EF4-FFF2-40B4-BE49-F238E27FC236}">
                <a16:creationId xmlns:a16="http://schemas.microsoft.com/office/drawing/2014/main" xmlns="" id="{264CC97C-77B3-48B6-A310-3F775E57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34" y="2387543"/>
            <a:ext cx="1203077" cy="111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7" descr="rose19">
            <a:extLst>
              <a:ext uri="{FF2B5EF4-FFF2-40B4-BE49-F238E27FC236}">
                <a16:creationId xmlns:a16="http://schemas.microsoft.com/office/drawing/2014/main" xmlns="" id="{3DC0FC50-80A7-4FF3-9937-F3B48661B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69" y="5418852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rose19">
            <a:extLst>
              <a:ext uri="{FF2B5EF4-FFF2-40B4-BE49-F238E27FC236}">
                <a16:creationId xmlns:a16="http://schemas.microsoft.com/office/drawing/2014/main" xmlns="" id="{585EDDC5-BB6B-4679-B626-4073E55E3A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15" y="4428910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rose19">
            <a:extLst>
              <a:ext uri="{FF2B5EF4-FFF2-40B4-BE49-F238E27FC236}">
                <a16:creationId xmlns:a16="http://schemas.microsoft.com/office/drawing/2014/main" xmlns="" id="{BCF7231D-0AC0-4167-AFAE-4CE1AE3BFA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25" y="5407037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294 C 0.00382 -0.02917 0.00225 -0.02871 0.00208 -0.02524 C 0.00191 -0.02176 0.00486 -0.01227 0.00451 -0.00811 C 0.00416 -0.00394 0.00208 -0.00209 3.05556E-6 4.44444E-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5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1829 C -0.00364 -0.01829 -0.00226 -0.01806 -0.00208 -0.01574 C -0.00191 -0.01343 -0.00469 -0.00764 -0.00434 -0.00509 C -0.00399 -0.00255 -0.00208 -0.00139 -1.38889E-6 1.11111E-6 " pathEditMode="relative" rAng="0" ptsTypes="AA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38">
            <a:extLst>
              <a:ext uri="{FF2B5EF4-FFF2-40B4-BE49-F238E27FC236}">
                <a16:creationId xmlns:a16="http://schemas.microsoft.com/office/drawing/2014/main" xmlns="" id="{433664CA-F0F8-452B-8399-CEFE9024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546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4" descr="teddy_bear_reading_st_a_hc">
            <a:extLst>
              <a:ext uri="{FF2B5EF4-FFF2-40B4-BE49-F238E27FC236}">
                <a16:creationId xmlns:a16="http://schemas.microsoft.com/office/drawing/2014/main" xmlns="" id="{214D4B9A-589E-4523-B934-67EAFC439C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0672"/>
            <a:ext cx="2819400" cy="25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5" descr="tamtay11">
            <a:extLst>
              <a:ext uri="{FF2B5EF4-FFF2-40B4-BE49-F238E27FC236}">
                <a16:creationId xmlns:a16="http://schemas.microsoft.com/office/drawing/2014/main" xmlns="" id="{70225C87-69CE-4E78-A502-0505BDAAB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98" y="4718898"/>
            <a:ext cx="2305665" cy="210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03EFBD58-1787-4D13-95A8-D14423500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5974" y="154194"/>
            <a:ext cx="1938025" cy="27138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A40ACE4C-E20A-49A3-98F1-97989D9B8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21" y="2503969"/>
            <a:ext cx="1772266" cy="16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5">
            <a:extLst>
              <a:ext uri="{FF2B5EF4-FFF2-40B4-BE49-F238E27FC236}">
                <a16:creationId xmlns:a16="http://schemas.microsoft.com/office/drawing/2014/main" xmlns="" id="{83F61D90-3874-4A98-83F7-0AA771D2A7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1445" y="2218221"/>
            <a:ext cx="6367154" cy="2198524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 </a:t>
            </a:r>
            <a:r>
              <a:rPr kumimoji="0" lang="en-US" sz="3600" b="1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36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tổ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47">
            <a:extLst>
              <a:ext uri="{FF2B5EF4-FFF2-40B4-BE49-F238E27FC236}">
                <a16:creationId xmlns:a16="http://schemas.microsoft.com/office/drawing/2014/main" xmlns="" id="{60652D58-D408-4AF6-84BB-B30BDBB7D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918" y="4185492"/>
            <a:ext cx="1772266" cy="1424096"/>
          </a:xfrm>
          <a:prstGeom prst="sun">
            <a:avLst>
              <a:gd name="adj" fmla="val 32463"/>
            </a:avLst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2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xmlns="" id="{2680A0E5-5571-4E34-BFE3-A62FA39C0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566" y="3980710"/>
            <a:ext cx="1896769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4BBD0CCD48A74000B8F6581C91102746[1]">
            <a:extLst>
              <a:ext uri="{FF2B5EF4-FFF2-40B4-BE49-F238E27FC236}">
                <a16:creationId xmlns:a16="http://schemas.microsoft.com/office/drawing/2014/main" xmlns="" id="{18FEBB81-0B8E-4378-9E2F-2690D6A95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71324"/>
            <a:ext cx="1190625" cy="18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12C61C73-DD6D-4691-8F68-253A3CD2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5" name="Picture 17" descr="rose19">
            <a:extLst>
              <a:ext uri="{FF2B5EF4-FFF2-40B4-BE49-F238E27FC236}">
                <a16:creationId xmlns:a16="http://schemas.microsoft.com/office/drawing/2014/main" xmlns="" id="{9A519596-F04E-4DB8-85D5-320FD9374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69" y="4659476"/>
            <a:ext cx="1747705" cy="21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91BDE2C6-DE14-4D39-9FBF-B6212EB88A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45" y="952076"/>
            <a:ext cx="1938025" cy="20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48" descr="tro choi">
            <a:extLst>
              <a:ext uri="{FF2B5EF4-FFF2-40B4-BE49-F238E27FC236}">
                <a16:creationId xmlns:a16="http://schemas.microsoft.com/office/drawing/2014/main" xmlns="" id="{EC82BB7D-4A27-4C41-91E7-3323D51E0C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50" y="773294"/>
            <a:ext cx="4339623" cy="169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5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Text Box 35"/>
          <p:cNvSpPr txBox="1">
            <a:spLocks noChangeArrowheads="1"/>
          </p:cNvSpPr>
          <p:nvPr/>
        </p:nvSpPr>
        <p:spPr bwMode="auto">
          <a:xfrm>
            <a:off x="762000" y="63896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7474" y="358878"/>
            <a:ext cx="3662364" cy="13635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-316148" y="34835"/>
            <a:ext cx="5029200" cy="1782659"/>
          </a:xfrm>
          <a:prstGeom prst="cloudCallout">
            <a:avLst>
              <a:gd name="adj1" fmla="val 68776"/>
              <a:gd name="adj2" fmla="val 5367"/>
            </a:avLst>
          </a:prstGeom>
          <a:solidFill>
            <a:srgbClr val="66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9"/>
          <p:cNvGrpSpPr>
            <a:grpSpLocks/>
          </p:cNvGrpSpPr>
          <p:nvPr/>
        </p:nvGrpSpPr>
        <p:grpSpPr bwMode="auto">
          <a:xfrm>
            <a:off x="117475" y="2141538"/>
            <a:ext cx="3425211" cy="2713037"/>
            <a:chOff x="2400" y="3161"/>
            <a:chExt cx="1200" cy="1110"/>
          </a:xfrm>
        </p:grpSpPr>
        <p:graphicFrame>
          <p:nvGraphicFramePr>
            <p:cNvPr id="1098" name="Object 74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6" name="CorelDRAW" r:id="rId9" imgW="5355360" imgH="4952160" progId="">
                    <p:embed/>
                  </p:oleObj>
                </mc:Choice>
                <mc:Fallback>
                  <p:oleObj name="CorelDRAW" r:id="rId9" imgW="5355360" imgH="4952160" progId="">
                    <p:embed/>
                    <p:pic>
                      <p:nvPicPr>
                        <p:cNvPr id="1098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161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4" name="Oval 21"/>
            <p:cNvSpPr>
              <a:spLocks noChangeArrowheads="1"/>
            </p:cNvSpPr>
            <p:nvPr/>
          </p:nvSpPr>
          <p:spPr bwMode="auto">
            <a:xfrm>
              <a:off x="2400" y="3338"/>
              <a:ext cx="1147" cy="759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8575" y="2795951"/>
            <a:ext cx="32864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</a:t>
            </a:r>
            <a:endParaRPr lang="en-US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2246910" y="3948514"/>
            <a:ext cx="3439515" cy="2833286"/>
            <a:chOff x="2400" y="3161"/>
            <a:chExt cx="1200" cy="1110"/>
          </a:xfrm>
        </p:grpSpPr>
        <p:graphicFrame>
          <p:nvGraphicFramePr>
            <p:cNvPr id="1099" name="Object 75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7" name="CorelDRAW" r:id="rId11" imgW="5355360" imgH="4952160" progId="">
                    <p:embed/>
                  </p:oleObj>
                </mc:Choice>
                <mc:Fallback>
                  <p:oleObj name="CorelDRAW" r:id="rId11" imgW="5355360" imgH="4952160" progId="">
                    <p:embed/>
                    <p:pic>
                      <p:nvPicPr>
                        <p:cNvPr id="1099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161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3" name="Oval 21"/>
            <p:cNvSpPr>
              <a:spLocks noChangeArrowheads="1"/>
            </p:cNvSpPr>
            <p:nvPr/>
          </p:nvSpPr>
          <p:spPr bwMode="auto">
            <a:xfrm>
              <a:off x="2400" y="3465"/>
              <a:ext cx="1147" cy="576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299575" y="4923416"/>
            <a:ext cx="33091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19"/>
          <p:cNvGrpSpPr>
            <a:grpSpLocks/>
          </p:cNvGrpSpPr>
          <p:nvPr/>
        </p:nvGrpSpPr>
        <p:grpSpPr bwMode="auto">
          <a:xfrm>
            <a:off x="4516850" y="577426"/>
            <a:ext cx="3843421" cy="2478512"/>
            <a:chOff x="2400" y="3161"/>
            <a:chExt cx="1200" cy="1110"/>
          </a:xfrm>
        </p:grpSpPr>
        <p:graphicFrame>
          <p:nvGraphicFramePr>
            <p:cNvPr id="1100" name="Object 76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8" name="CorelDRAW" r:id="rId12" imgW="5355360" imgH="4952160" progId="">
                    <p:embed/>
                  </p:oleObj>
                </mc:Choice>
                <mc:Fallback>
                  <p:oleObj name="CorelDRAW" r:id="rId12" imgW="5355360" imgH="4952160" progId="">
                    <p:embed/>
                    <p:pic>
                      <p:nvPicPr>
                        <p:cNvPr id="110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161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2" name="Oval 21"/>
            <p:cNvSpPr>
              <a:spLocks noChangeArrowheads="1"/>
            </p:cNvSpPr>
            <p:nvPr/>
          </p:nvSpPr>
          <p:spPr bwMode="auto">
            <a:xfrm>
              <a:off x="2400" y="3465"/>
              <a:ext cx="1147" cy="576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691994" y="1351355"/>
            <a:ext cx="345128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3,9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endParaRPr lang="en-US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3" name="Picture 22" descr="Picture27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965052">
            <a:off x="4695825" y="1762125"/>
            <a:ext cx="12652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4" name="Picture 22" descr="Picture27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965052">
            <a:off x="1241425" y="4227513"/>
            <a:ext cx="1266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AutoShape 31"/>
          <p:cNvSpPr>
            <a:spLocks noChangeArrowheads="1"/>
          </p:cNvSpPr>
          <p:nvPr/>
        </p:nvSpPr>
        <p:spPr bwMode="auto">
          <a:xfrm>
            <a:off x="992188" y="3887788"/>
            <a:ext cx="809625" cy="496887"/>
          </a:xfrm>
          <a:prstGeom prst="star16">
            <a:avLst>
              <a:gd name="adj" fmla="val 375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0099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" name="AutoShape 31"/>
          <p:cNvSpPr>
            <a:spLocks noChangeArrowheads="1"/>
          </p:cNvSpPr>
          <p:nvPr/>
        </p:nvSpPr>
        <p:spPr bwMode="auto">
          <a:xfrm>
            <a:off x="4030663" y="6302375"/>
            <a:ext cx="809625" cy="498475"/>
          </a:xfrm>
          <a:prstGeom prst="star16">
            <a:avLst>
              <a:gd name="adj" fmla="val 375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 dirty="0">
                <a:solidFill>
                  <a:srgbClr val="000099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62" name="AutoShape 31"/>
          <p:cNvSpPr>
            <a:spLocks noChangeArrowheads="1"/>
          </p:cNvSpPr>
          <p:nvPr/>
        </p:nvSpPr>
        <p:spPr bwMode="auto">
          <a:xfrm>
            <a:off x="6067425" y="2549525"/>
            <a:ext cx="809625" cy="496888"/>
          </a:xfrm>
          <a:prstGeom prst="star16">
            <a:avLst>
              <a:gd name="adj" fmla="val 375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 dirty="0">
                <a:solidFill>
                  <a:srgbClr val="000099"/>
                </a:solidFill>
                <a:latin typeface="Calibri" pitchFamily="34" charset="0"/>
              </a:rPr>
              <a:t>2</a:t>
            </a:r>
          </a:p>
        </p:txBody>
      </p:sp>
      <p:pic>
        <p:nvPicPr>
          <p:cNvPr id="1118" name="Picture 17" descr="Picture28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9988" y="2954338"/>
            <a:ext cx="38782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403504" y="4748412"/>
            <a:ext cx="1713486" cy="1697038"/>
            <a:chOff x="8212235" y="4854576"/>
            <a:chExt cx="2227167" cy="1696603"/>
          </a:xfrm>
        </p:grpSpPr>
        <p:grpSp>
          <p:nvGrpSpPr>
            <p:cNvPr id="1139" name="Group 40"/>
            <p:cNvGrpSpPr>
              <a:grpSpLocks/>
            </p:cNvGrpSpPr>
            <p:nvPr/>
          </p:nvGrpSpPr>
          <p:grpSpPr bwMode="auto">
            <a:xfrm>
              <a:off x="8212235" y="4854576"/>
              <a:ext cx="2227167" cy="1202591"/>
              <a:chOff x="4810" y="80"/>
              <a:chExt cx="854" cy="727"/>
            </a:xfrm>
          </p:grpSpPr>
          <p:graphicFrame>
            <p:nvGraphicFramePr>
              <p:cNvPr id="1101" name="Object 77"/>
              <p:cNvGraphicFramePr>
                <a:graphicFrameLocks noChangeAspect="1"/>
              </p:cNvGraphicFramePr>
              <p:nvPr/>
            </p:nvGraphicFramePr>
            <p:xfrm>
              <a:off x="4944" y="80"/>
              <a:ext cx="720" cy="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9" name="CorelDRAW" r:id="rId15" imgW="5245560" imgH="4663080" progId="">
                      <p:embed/>
                    </p:oleObj>
                  </mc:Choice>
                  <mc:Fallback>
                    <p:oleObj name="CorelDRAW" r:id="rId15" imgW="5245560" imgH="4663080" progId="">
                      <p:embed/>
                      <p:pic>
                        <p:nvPicPr>
                          <p:cNvPr id="1101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80"/>
                            <a:ext cx="720" cy="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41" name="Rectangle 42"/>
              <p:cNvSpPr>
                <a:spLocks noChangeArrowheads="1"/>
              </p:cNvSpPr>
              <p:nvPr/>
            </p:nvSpPr>
            <p:spPr bwMode="auto">
              <a:xfrm>
                <a:off x="4810" y="384"/>
                <a:ext cx="629" cy="423"/>
              </a:xfrm>
              <a:prstGeom prst="rect">
                <a:avLst/>
              </a:prstGeom>
              <a:solidFill>
                <a:srgbClr val="FFFF7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30%</a:t>
                </a:r>
                <a:endParaRPr lang="en-US" alt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40" name="AutoShape 31"/>
            <p:cNvSpPr>
              <a:spLocks noChangeArrowheads="1"/>
            </p:cNvSpPr>
            <p:nvPr/>
          </p:nvSpPr>
          <p:spPr bwMode="auto">
            <a:xfrm>
              <a:off x="8726365" y="6052860"/>
              <a:ext cx="1052512" cy="498319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3600" b="1" dirty="0" smtClean="0">
                  <a:solidFill>
                    <a:srgbClr val="000099"/>
                  </a:solidFill>
                  <a:latin typeface="Calibri" pitchFamily="34" charset="0"/>
                </a:rPr>
                <a:t>D</a:t>
              </a:r>
              <a:endParaRPr lang="en-US" altLang="en-US" sz="3600" b="1" dirty="0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41094" y="2996189"/>
            <a:ext cx="1404938" cy="1443037"/>
            <a:chOff x="5642129" y="2895600"/>
            <a:chExt cx="1825469" cy="1442761"/>
          </a:xfrm>
        </p:grpSpPr>
        <p:grpSp>
          <p:nvGrpSpPr>
            <p:cNvPr id="1136" name="Group 40"/>
            <p:cNvGrpSpPr>
              <a:grpSpLocks/>
            </p:cNvGrpSpPr>
            <p:nvPr/>
          </p:nvGrpSpPr>
          <p:grpSpPr bwMode="auto">
            <a:xfrm>
              <a:off x="5642129" y="2895600"/>
              <a:ext cx="1825469" cy="952143"/>
              <a:chOff x="4802" y="80"/>
              <a:chExt cx="862" cy="727"/>
            </a:xfrm>
          </p:grpSpPr>
          <p:graphicFrame>
            <p:nvGraphicFramePr>
              <p:cNvPr id="1102" name="Object 78"/>
              <p:cNvGraphicFramePr>
                <a:graphicFrameLocks noChangeAspect="1"/>
              </p:cNvGraphicFramePr>
              <p:nvPr/>
            </p:nvGraphicFramePr>
            <p:xfrm>
              <a:off x="4944" y="80"/>
              <a:ext cx="720" cy="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0" name="CorelDRAW" r:id="rId17" imgW="5245560" imgH="4663080" progId="">
                      <p:embed/>
                    </p:oleObj>
                  </mc:Choice>
                  <mc:Fallback>
                    <p:oleObj name="CorelDRAW" r:id="rId17" imgW="5245560" imgH="4663080" progId="">
                      <p:embed/>
                      <p:pic>
                        <p:nvPicPr>
                          <p:cNvPr id="1102" name="Object 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80"/>
                            <a:ext cx="720" cy="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8" name="Rectangle 42"/>
              <p:cNvSpPr>
                <a:spLocks noChangeArrowheads="1"/>
              </p:cNvSpPr>
              <p:nvPr/>
            </p:nvSpPr>
            <p:spPr bwMode="auto">
              <a:xfrm>
                <a:off x="4802" y="384"/>
                <a:ext cx="562" cy="423"/>
              </a:xfrm>
              <a:prstGeom prst="rect">
                <a:avLst/>
              </a:prstGeom>
              <a:solidFill>
                <a:srgbClr val="FFFF7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32%</a:t>
                </a:r>
                <a:endParaRPr lang="en-US" alt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37" name="AutoShape 31"/>
            <p:cNvSpPr>
              <a:spLocks noChangeArrowheads="1"/>
            </p:cNvSpPr>
            <p:nvPr/>
          </p:nvSpPr>
          <p:spPr bwMode="auto">
            <a:xfrm>
              <a:off x="5715000" y="3840042"/>
              <a:ext cx="1052512" cy="498319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3600" b="1" dirty="0" smtClean="0">
                  <a:solidFill>
                    <a:srgbClr val="000099"/>
                  </a:solidFill>
                  <a:latin typeface="Calibri" pitchFamily="34" charset="0"/>
                </a:rPr>
                <a:t>C</a:t>
              </a:r>
              <a:endParaRPr lang="en-US" altLang="en-US" sz="3600" b="1" dirty="0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38475" y="1373188"/>
            <a:ext cx="1444625" cy="1665287"/>
            <a:chOff x="3949355" y="1373088"/>
            <a:chExt cx="1877705" cy="1665251"/>
          </a:xfrm>
        </p:grpSpPr>
        <p:grpSp>
          <p:nvGrpSpPr>
            <p:cNvPr id="1133" name="Group 40"/>
            <p:cNvGrpSpPr>
              <a:grpSpLocks/>
            </p:cNvGrpSpPr>
            <p:nvPr/>
          </p:nvGrpSpPr>
          <p:grpSpPr bwMode="auto">
            <a:xfrm>
              <a:off x="3949355" y="1373088"/>
              <a:ext cx="1877705" cy="1202591"/>
              <a:chOff x="4944" y="80"/>
              <a:chExt cx="720" cy="727"/>
            </a:xfrm>
          </p:grpSpPr>
          <p:graphicFrame>
            <p:nvGraphicFramePr>
              <p:cNvPr id="1103" name="Object 79"/>
              <p:cNvGraphicFramePr>
                <a:graphicFrameLocks noChangeAspect="1"/>
              </p:cNvGraphicFramePr>
              <p:nvPr/>
            </p:nvGraphicFramePr>
            <p:xfrm>
              <a:off x="4944" y="80"/>
              <a:ext cx="720" cy="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" name="CorelDRAW" r:id="rId18" imgW="5245560" imgH="4663080" progId="">
                      <p:embed/>
                    </p:oleObj>
                  </mc:Choice>
                  <mc:Fallback>
                    <p:oleObj name="CorelDRAW" r:id="rId18" imgW="5245560" imgH="4663080" progId="">
                      <p:embed/>
                      <p:pic>
                        <p:nvPicPr>
                          <p:cNvPr id="1103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80"/>
                            <a:ext cx="720" cy="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5" name="Rectangle 42"/>
              <p:cNvSpPr>
                <a:spLocks noChangeArrowheads="1"/>
              </p:cNvSpPr>
              <p:nvPr/>
            </p:nvSpPr>
            <p:spPr bwMode="auto">
              <a:xfrm>
                <a:off x="4944" y="384"/>
                <a:ext cx="594" cy="423"/>
              </a:xfrm>
              <a:prstGeom prst="rect">
                <a:avLst/>
              </a:prstGeom>
              <a:solidFill>
                <a:srgbClr val="FFFF7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125%</a:t>
                </a:r>
                <a:endParaRPr lang="en-US" alt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34" name="AutoShape 31"/>
            <p:cNvSpPr>
              <a:spLocks noChangeArrowheads="1"/>
            </p:cNvSpPr>
            <p:nvPr/>
          </p:nvSpPr>
          <p:spPr bwMode="auto">
            <a:xfrm>
              <a:off x="4302065" y="2540020"/>
              <a:ext cx="1052512" cy="498319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3600" b="1" dirty="0" smtClean="0">
                  <a:solidFill>
                    <a:srgbClr val="000099"/>
                  </a:solidFill>
                  <a:latin typeface="Calibri" pitchFamily="34" charset="0"/>
                </a:rPr>
                <a:t>B</a:t>
              </a:r>
              <a:endParaRPr lang="en-US" altLang="en-US" sz="3600" b="1" dirty="0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sp>
        <p:nvSpPr>
          <p:cNvPr id="85" name="Oval 22"/>
          <p:cNvSpPr>
            <a:spLocks noChangeArrowheads="1"/>
          </p:cNvSpPr>
          <p:nvPr/>
        </p:nvSpPr>
        <p:spPr bwMode="auto">
          <a:xfrm>
            <a:off x="633413" y="5275263"/>
            <a:ext cx="1465262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60 giây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633413" y="5275263"/>
            <a:ext cx="1465262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40 giây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22"/>
          <p:cNvSpPr>
            <a:spLocks noChangeArrowheads="1"/>
          </p:cNvSpPr>
          <p:nvPr/>
        </p:nvSpPr>
        <p:spPr bwMode="auto">
          <a:xfrm>
            <a:off x="627063" y="5275263"/>
            <a:ext cx="1465262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20 giây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22"/>
          <p:cNvSpPr>
            <a:spLocks noChangeArrowheads="1"/>
          </p:cNvSpPr>
          <p:nvPr/>
        </p:nvSpPr>
        <p:spPr bwMode="auto">
          <a:xfrm>
            <a:off x="612775" y="5275263"/>
            <a:ext cx="1465263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giây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22"/>
          <p:cNvSpPr>
            <a:spLocks noChangeArrowheads="1"/>
          </p:cNvSpPr>
          <p:nvPr/>
        </p:nvSpPr>
        <p:spPr bwMode="auto">
          <a:xfrm>
            <a:off x="633413" y="5275263"/>
            <a:ext cx="1465262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22"/>
          <p:cNvSpPr>
            <a:spLocks noChangeArrowheads="1"/>
          </p:cNvSpPr>
          <p:nvPr/>
        </p:nvSpPr>
        <p:spPr bwMode="auto">
          <a:xfrm>
            <a:off x="633413" y="5275263"/>
            <a:ext cx="1465262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giây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22"/>
          <p:cNvSpPr>
            <a:spLocks noChangeArrowheads="1"/>
          </p:cNvSpPr>
          <p:nvPr/>
        </p:nvSpPr>
        <p:spPr bwMode="auto">
          <a:xfrm>
            <a:off x="620713" y="5275263"/>
            <a:ext cx="1465262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giây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22"/>
          <p:cNvSpPr>
            <a:spLocks noChangeArrowheads="1"/>
          </p:cNvSpPr>
          <p:nvPr/>
        </p:nvSpPr>
        <p:spPr bwMode="auto">
          <a:xfrm>
            <a:off x="620713" y="5275263"/>
            <a:ext cx="1465262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giây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22"/>
          <p:cNvSpPr>
            <a:spLocks noChangeArrowheads="1"/>
          </p:cNvSpPr>
          <p:nvPr/>
        </p:nvSpPr>
        <p:spPr bwMode="auto">
          <a:xfrm>
            <a:off x="615950" y="5275263"/>
            <a:ext cx="1465263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1" name="Picture 22" descr="Picture27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965052">
            <a:off x="7213600" y="174625"/>
            <a:ext cx="1266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" name="Picture 17" descr="Picture28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75682" y="4274914"/>
            <a:ext cx="38782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>
            <a:hlinkClick r:id="" action="ppaction://noaction"/>
            <a:extLst>
              <a:ext uri="{FF2B5EF4-FFF2-40B4-BE49-F238E27FC236}">
                <a16:creationId xmlns:a16="http://schemas.microsoft.com/office/drawing/2014/main" xmlns="" id="{1A6DDBFF-B51C-4353-90FD-4805775E04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17" y="78476"/>
            <a:ext cx="1271083" cy="1133236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50" name="Rectangle 4">
            <a:extLst>
              <a:ext uri="{FF2B5EF4-FFF2-40B4-BE49-F238E27FC236}">
                <a16:creationId xmlns:a16="http://schemas.microsoft.com/office/drawing/2014/main" xmlns="" id="{03990762-3A2D-48D3-8B65-45B067C6E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2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xit" presetSubtype="1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81" presetID="3" presetClass="exit" presetSubtype="1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89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97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113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21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932E-6 2.22222E-6 L 0.28112 0.511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25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1.85185E-6 L -0.18021 -0.0555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0.08959 L 0.04687 -0.4419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-2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0" grpId="0"/>
      <p:bldP spid="45" grpId="0"/>
      <p:bldP spid="60" grpId="0" animBg="1"/>
      <p:bldP spid="61" grpId="0" animBg="1"/>
      <p:bldP spid="62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1C49E-F251-4D97-828F-AB3CC19D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875D-8730-4D8A-903F-4A3D3B2D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n">
            <a:extLst>
              <a:ext uri="{FF2B5EF4-FFF2-40B4-BE49-F238E27FC236}">
                <a16:creationId xmlns:a16="http://schemas.microsoft.com/office/drawing/2014/main" xmlns="" id="{AF420C88-C591-47CB-BE52-69C1270A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" y="-23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22478" t="74203" r="47814" b="9863"/>
          <a:stretch/>
        </p:blipFill>
        <p:spPr bwMode="auto">
          <a:xfrm>
            <a:off x="107504" y="0"/>
            <a:ext cx="8928992" cy="5877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933" y="3570792"/>
            <a:ext cx="43924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34,4% + 9% = 43,4%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7116" y="3570792"/>
            <a:ext cx="410374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10% - 4,5% = 5,5%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5055891"/>
            <a:ext cx="43924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7,8% x 2= 15,6%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4269" y="5067019"/>
            <a:ext cx="410374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74,5% : 5= 14,9%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1C49E-F251-4D97-828F-AB3CC19D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875D-8730-4D8A-903F-4A3D3B2D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n">
            <a:extLst>
              <a:ext uri="{FF2B5EF4-FFF2-40B4-BE49-F238E27FC236}">
                <a16:creationId xmlns:a16="http://schemas.microsoft.com/office/drawing/2014/main" xmlns="" id="{AF420C88-C591-47CB-BE52-69C1270A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>
            <a:extLst>
              <a:ext uri="{FF2B5EF4-FFF2-40B4-BE49-F238E27FC236}">
                <a16:creationId xmlns:a16="http://schemas.microsoft.com/office/drawing/2014/main" xmlns="" id="{41F7DF15-8C64-4BAA-B16B-71E75FEF3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457200"/>
            <a:ext cx="8686800" cy="640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CÁC EM GIỎI LẮM! </a:t>
            </a:r>
          </a:p>
        </p:txBody>
      </p:sp>
      <p:pic>
        <p:nvPicPr>
          <p:cNvPr id="8" name="Picture 7" descr="FSTV116">
            <a:extLst>
              <a:ext uri="{FF2B5EF4-FFF2-40B4-BE49-F238E27FC236}">
                <a16:creationId xmlns:a16="http://schemas.microsoft.com/office/drawing/2014/main" xmlns="" id="{D31E24E8-3818-4877-B7C9-09B7E186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61501" y="76052"/>
            <a:ext cx="2094925" cy="17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894764-721A-4338-84C8-55B636F42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15" y="2255214"/>
            <a:ext cx="2098521" cy="2804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3EDD49-912E-48CF-91A3-1D55724A1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4803224" y="5044006"/>
            <a:ext cx="2266582" cy="143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2DB78CB3-4806-4FB1-8DF7-3F7A21BB1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83071" y="1224512"/>
            <a:ext cx="8647275" cy="3670852"/>
          </a:xfrm>
          <a:prstGeom prst="cloudCallout">
            <a:avLst>
              <a:gd name="adj1" fmla="val 40728"/>
              <a:gd name="adj2" fmla="val 62421"/>
            </a:avLst>
          </a:prstGeom>
          <a:solidFill>
            <a:srgbClr val="002060"/>
          </a:solidFill>
          <a:ln w="76200">
            <a:solidFill>
              <a:srgbClr val="00B05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Muốn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tìm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tỉ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tram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hai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ta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như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thế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pic>
        <p:nvPicPr>
          <p:cNvPr id="52227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1" y="190021"/>
            <a:ext cx="753666" cy="102870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pic>
        <p:nvPicPr>
          <p:cNvPr id="52228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2" y="5486400"/>
            <a:ext cx="158472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447771" y="413880"/>
            <a:ext cx="1414309" cy="1143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516640" y="5372834"/>
            <a:ext cx="1828800" cy="1371600"/>
          </a:xfrm>
          <a:prstGeom prst="star32">
            <a:avLst>
              <a:gd name="adj" fmla="val 0"/>
            </a:avLst>
          </a:prstGeom>
          <a:solidFill>
            <a:srgbClr val="00B0F0"/>
          </a:solidFill>
          <a:ln w="2857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4" y="4876800"/>
            <a:ext cx="3147623" cy="18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 descr="rose19">
            <a:extLst>
              <a:ext uri="{FF2B5EF4-FFF2-40B4-BE49-F238E27FC236}">
                <a16:creationId xmlns:a16="http://schemas.microsoft.com/office/drawing/2014/main" xmlns="" id="{2C4F6878-EB28-4E1B-A75C-6CA4753FC7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2" y="4479236"/>
            <a:ext cx="1747705" cy="21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3">
            <a:extLst>
              <a:ext uri="{FF2B5EF4-FFF2-40B4-BE49-F238E27FC236}">
                <a16:creationId xmlns:a16="http://schemas.microsoft.com/office/drawing/2014/main" xmlns="" id="{87DA39B1-F66A-4409-B8F3-8BD24D0E2946}"/>
              </a:ext>
            </a:extLst>
          </p:cNvPr>
          <p:cNvSpPr/>
          <p:nvPr/>
        </p:nvSpPr>
        <p:spPr>
          <a:xfrm>
            <a:off x="1272209" y="237832"/>
            <a:ext cx="6957391" cy="994619"/>
          </a:xfrm>
          <a:prstGeom prst="ribbon2">
            <a:avLst>
              <a:gd name="adj1" fmla="val 16667"/>
              <a:gd name="adj2" fmla="val 51487"/>
            </a:avLst>
          </a:prstGeom>
          <a:solidFill>
            <a:srgbClr val="0000FF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NHỚ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5">
            <a:extLst>
              <a:ext uri="{FF2B5EF4-FFF2-40B4-BE49-F238E27FC236}">
                <a16:creationId xmlns:a16="http://schemas.microsoft.com/office/drawing/2014/main" xmlns="" id="{F0F7C02B-AB1A-4387-B75F-CD8D8069F8C7}"/>
              </a:ext>
            </a:extLst>
          </p:cNvPr>
          <p:cNvSpPr/>
          <p:nvPr/>
        </p:nvSpPr>
        <p:spPr>
          <a:xfrm>
            <a:off x="119271" y="998175"/>
            <a:ext cx="8872329" cy="5815993"/>
          </a:xfrm>
          <a:prstGeom prst="horizontalScroll">
            <a:avLst>
              <a:gd name="adj" fmla="val 8381"/>
            </a:avLst>
          </a:prstGeom>
          <a:solidFill>
            <a:srgbClr val="FFFF00"/>
          </a:solidFill>
          <a:ln w="55000" cap="flat" cmpd="thickThin" algn="ctr">
            <a:solidFill>
              <a:srgbClr val="00B050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Muốn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tìm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tỉ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phần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tr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ă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làm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ư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Tìm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ươ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ươ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ó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với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100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thêm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kí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hiệu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%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tích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tìm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ợc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D51A9E-006B-4447-AAA5-C5108C375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" name="Picture 17" descr="rose19">
            <a:extLst>
              <a:ext uri="{FF2B5EF4-FFF2-40B4-BE49-F238E27FC236}">
                <a16:creationId xmlns:a16="http://schemas.microsoft.com/office/drawing/2014/main" xmlns="" id="{8AC42A09-DC8E-4ADC-9432-3601F849C0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3" y="237832"/>
            <a:ext cx="1112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3"/>
            <a:ext cx="9221788" cy="683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233530" y="1958186"/>
            <a:ext cx="4903305" cy="297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1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37041"/>
            <a:ext cx="2286000" cy="19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AF733BC-A524-41E4-A13D-C72F9E45F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" y="-63982"/>
            <a:ext cx="9098679" cy="6921981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6" tIns="34289" rIns="68576" bIns="34289" anchor="ctr"/>
          <a:lstStyle/>
          <a:p>
            <a:pPr marL="0" marR="0" lvl="0" indent="0" algn="l" defTabSz="6857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03EFBD58-1787-4D13-95A8-D14423500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5974" y="154194"/>
            <a:ext cx="1938025" cy="27138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A40ACE4C-E20A-49A3-98F1-97989D9B8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21" y="4379964"/>
            <a:ext cx="1772266" cy="16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 descr="4BBD0CCD48A74000B8F6581C91102746[1]">
            <a:extLst>
              <a:ext uri="{FF2B5EF4-FFF2-40B4-BE49-F238E27FC236}">
                <a16:creationId xmlns:a16="http://schemas.microsoft.com/office/drawing/2014/main" xmlns="" id="{18FEBB81-0B8E-4378-9E2F-2690D6A95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324"/>
            <a:ext cx="1190625" cy="18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12C61C73-DD6D-4691-8F68-253A3CD2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026" y="426584"/>
            <a:ext cx="8384155" cy="83099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Bàì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55887" y="1999375"/>
            <a:ext cx="2980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a. 3 </a:t>
            </a:r>
            <a:r>
              <a:rPr lang="en-US" sz="6000" b="1" dirty="0" err="1" smtClean="0"/>
              <a:t>và</a:t>
            </a:r>
            <a:r>
              <a:rPr lang="en-US" sz="6000" b="1" dirty="0" smtClean="0"/>
              <a:t> 4 </a:t>
            </a:r>
            <a:endParaRPr lang="en-US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1999376"/>
            <a:ext cx="30139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b</a:t>
            </a:r>
            <a:r>
              <a:rPr lang="en-US" sz="6000" b="1" dirty="0" smtClean="0"/>
              <a:t>. 5 </a:t>
            </a:r>
            <a:r>
              <a:rPr lang="en-US" sz="6000" b="1" dirty="0" err="1" smtClean="0"/>
              <a:t>và</a:t>
            </a:r>
            <a:r>
              <a:rPr lang="en-US" sz="6000" b="1" dirty="0" smtClean="0"/>
              <a:t> 4 </a:t>
            </a:r>
            <a:endParaRPr lang="en-US" sz="6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90625" y="3573016"/>
            <a:ext cx="3701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c</a:t>
            </a:r>
            <a:r>
              <a:rPr lang="en-US" sz="6000" b="1" dirty="0" smtClean="0"/>
              <a:t>. 16 </a:t>
            </a:r>
            <a:r>
              <a:rPr lang="en-US" sz="6000" b="1" dirty="0" err="1" smtClean="0"/>
              <a:t>và</a:t>
            </a:r>
            <a:r>
              <a:rPr lang="en-US" sz="6000" b="1" dirty="0" smtClean="0"/>
              <a:t> 50 </a:t>
            </a:r>
            <a:endParaRPr lang="en-US" sz="6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94747" y="3540054"/>
            <a:ext cx="3991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d</a:t>
            </a:r>
            <a:r>
              <a:rPr lang="en-US" sz="6000" b="1" dirty="0" smtClean="0"/>
              <a:t>. 3,9 </a:t>
            </a:r>
            <a:r>
              <a:rPr lang="en-US" sz="6000" b="1" dirty="0" err="1" smtClean="0"/>
              <a:t>và</a:t>
            </a:r>
            <a:r>
              <a:rPr lang="en-US" sz="6000" b="1" dirty="0" smtClean="0"/>
              <a:t> 13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0333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2"/>
          <p:cNvSpPr>
            <a:spLocks noChangeArrowheads="1" noChangeShapeType="1" noTextEdit="1"/>
          </p:cNvSpPr>
          <p:nvPr/>
        </p:nvSpPr>
        <p:spPr bwMode="auto">
          <a:xfrm>
            <a:off x="29497" y="1809151"/>
            <a:ext cx="8458200" cy="3781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HỌC KẾT THÚC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81923" name="AutoShape 68"/>
          <p:cNvSpPr>
            <a:spLocks noChangeArrowheads="1"/>
          </p:cNvSpPr>
          <p:nvPr/>
        </p:nvSpPr>
        <p:spPr bwMode="auto">
          <a:xfrm>
            <a:off x="228612" y="112772"/>
            <a:ext cx="2470628" cy="2219612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1924" name="AutoShape 68"/>
          <p:cNvSpPr>
            <a:spLocks noChangeArrowheads="1"/>
          </p:cNvSpPr>
          <p:nvPr/>
        </p:nvSpPr>
        <p:spPr bwMode="auto">
          <a:xfrm>
            <a:off x="6248400" y="3471235"/>
            <a:ext cx="2590799" cy="2084633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7" name="Picture 8" descr="Blue_ro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5" y="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2400" y="289745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48" y="53413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3135"/>
            <a:ext cx="1614948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094796"/>
            <a:ext cx="142875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" name="Picture 135" descr="tamtay11">
            <a:extLst>
              <a:ext uri="{FF2B5EF4-FFF2-40B4-BE49-F238E27FC236}">
                <a16:creationId xmlns:a16="http://schemas.microsoft.com/office/drawing/2014/main" xmlns="" id="{864E31D6-8441-4919-A521-0992006B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46" y="126998"/>
            <a:ext cx="1389284" cy="121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xmlns="" id="{4D39B456-7521-48F5-AD64-C7693918E6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0436" y="4747913"/>
            <a:ext cx="239646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hoa 2">
            <a:extLst>
              <a:ext uri="{FF2B5EF4-FFF2-40B4-BE49-F238E27FC236}">
                <a16:creationId xmlns:a16="http://schemas.microsoft.com/office/drawing/2014/main" xmlns="" id="{14C1269B-C32E-4840-B3EA-3D3202D26F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03" y="5475280"/>
            <a:ext cx="1214440" cy="11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4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1737309" y="450439"/>
            <a:ext cx="7086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CHÚC CÁC EM: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CHĂM NGOAN, HỌC TỐT!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CHÀO TẠM BIỆT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CÁC EM!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F1E7493-F1D6-44DD-88E0-16DA6227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44" y="3824754"/>
            <a:ext cx="1981200" cy="9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Dove-02-june">
            <a:extLst>
              <a:ext uri="{FF2B5EF4-FFF2-40B4-BE49-F238E27FC236}">
                <a16:creationId xmlns:a16="http://schemas.microsoft.com/office/drawing/2014/main" xmlns="" id="{26A129AF-CDB8-46C7-B883-DAD5CA3EF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7747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Dove-02-june">
            <a:extLst>
              <a:ext uri="{FF2B5EF4-FFF2-40B4-BE49-F238E27FC236}">
                <a16:creationId xmlns:a16="http://schemas.microsoft.com/office/drawing/2014/main" xmlns="" id="{185DCD96-718C-4B3F-A507-586A3348A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57" y="2520119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ove-02-june">
            <a:extLst>
              <a:ext uri="{FF2B5EF4-FFF2-40B4-BE49-F238E27FC236}">
                <a16:creationId xmlns:a16="http://schemas.microsoft.com/office/drawing/2014/main" xmlns="" id="{F497FC5D-0886-4500-81EE-D15AD1A73D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2" y="3163082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9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03EFBD58-1787-4D13-95A8-D14423500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5974" y="154194"/>
            <a:ext cx="1938025" cy="27138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A40ACE4C-E20A-49A3-98F1-97989D9B8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21" y="4379964"/>
            <a:ext cx="1772266" cy="16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 descr="4BBD0CCD48A74000B8F6581C91102746[1]">
            <a:extLst>
              <a:ext uri="{FF2B5EF4-FFF2-40B4-BE49-F238E27FC236}">
                <a16:creationId xmlns:a16="http://schemas.microsoft.com/office/drawing/2014/main" xmlns="" id="{18FEBB81-0B8E-4378-9E2F-2690D6A95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324"/>
            <a:ext cx="1190625" cy="18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12C61C73-DD6D-4691-8F68-253A3CD2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026" y="426584"/>
            <a:ext cx="7077900" cy="92333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Bàì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endParaRPr lang="en-US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7003" y="2089776"/>
            <a:ext cx="746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MẪU</a:t>
            </a:r>
            <a:r>
              <a:rPr lang="en-US" sz="6000" b="1" dirty="0" smtClean="0"/>
              <a:t>:  5% +18% = 23% </a:t>
            </a:r>
            <a:endParaRPr lang="en-US" sz="6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13735" y="3113717"/>
            <a:ext cx="5950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6,5% - 4,3%= 2,2% </a:t>
            </a:r>
            <a:endParaRPr lang="en-US" sz="6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44372" y="4194900"/>
            <a:ext cx="5437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1,2% x 3 = 3,6%  </a:t>
            </a:r>
            <a:endParaRPr lang="en-US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50411" y="5070979"/>
            <a:ext cx="5509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18,6% : 6 = 3,1%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438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"/>
            <a:ext cx="9221788" cy="683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8000" y="2133600"/>
            <a:ext cx="5334000" cy="297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KHỞI ĐỘNG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03EFBD58-1787-4D13-95A8-D14423500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5974" y="154194"/>
            <a:ext cx="1938025" cy="27138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A40ACE4C-E20A-49A3-98F1-97989D9B8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21" y="4379964"/>
            <a:ext cx="1772266" cy="16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 descr="4BBD0CCD48A74000B8F6581C91102746[1]">
            <a:extLst>
              <a:ext uri="{FF2B5EF4-FFF2-40B4-BE49-F238E27FC236}">
                <a16:creationId xmlns:a16="http://schemas.microsoft.com/office/drawing/2014/main" xmlns="" id="{18FEBB81-0B8E-4378-9E2F-2690D6A95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324"/>
            <a:ext cx="1190625" cy="18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12C61C73-DD6D-4691-8F68-253A3CD2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5"/>
          <a:srcRect l="21231" t="21648" r="48462" b="57587"/>
          <a:stretch/>
        </p:blipFill>
        <p:spPr bwMode="auto">
          <a:xfrm>
            <a:off x="1259632" y="171324"/>
            <a:ext cx="6480720" cy="2833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9631" y="4061457"/>
            <a:ext cx="672030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mục văn nghệ có 3 bạn nam và 5 bạn nữ.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2907121" y="3120361"/>
            <a:ext cx="3329758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751322" y="4942347"/>
            <a:ext cx="3736920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1170234" y="5778100"/>
            <a:ext cx="745588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Tìm tỉ số phần trăm giữa số bạn nam và số bạn nữ</a:t>
            </a:r>
            <a:r>
              <a:rPr lang="vi-VN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915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824" y="810856"/>
            <a:ext cx="5327637" cy="2047737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77404" tIns="38702" rIns="77404" bIns="38702" rtlCol="0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B32C1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4944564" y="3249464"/>
            <a:ext cx="2288896" cy="2000957"/>
          </a:xfrm>
          <a:prstGeom prst="smileyFac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4" tIns="38702" rIns="77404" bIns="38702" rtlCol="0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143000" y="1229213"/>
            <a:ext cx="7620000" cy="2020251"/>
          </a:xfrm>
          <a:prstGeom prst="snip2DiagRect">
            <a:avLst>
              <a:gd name="adj1" fmla="val 0"/>
              <a:gd name="adj2" fmla="val 37108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4" tIns="38702" rIns="77404" bIns="38702" rtlCol="0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THƯỞNG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CÁC EM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MỘT TRÀNG VỖ TAY THẬT 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517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0399" y="6262767"/>
            <a:ext cx="469236" cy="595539"/>
          </a:xfrm>
          <a:prstGeom prst="rect">
            <a:avLst/>
          </a:prstGeom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600200" y="3266670"/>
            <a:ext cx="2819400" cy="2000957"/>
          </a:xfrm>
          <a:prstGeom prst="star32">
            <a:avLst>
              <a:gd name="adj" fmla="val 24385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6741384" y="4501391"/>
            <a:ext cx="1954050" cy="123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3" name="Rectangle 28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50185" name="WordArt 21"/>
          <p:cNvSpPr>
            <a:spLocks noChangeArrowheads="1" noChangeShapeType="1" noTextEdit="1"/>
          </p:cNvSpPr>
          <p:nvPr/>
        </p:nvSpPr>
        <p:spPr bwMode="auto">
          <a:xfrm>
            <a:off x="5334026" y="1295400"/>
            <a:ext cx="33623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0186" name="TextBox 23"/>
          <p:cNvSpPr txBox="1">
            <a:spLocks noChangeArrowheads="1"/>
          </p:cNvSpPr>
          <p:nvPr/>
        </p:nvSpPr>
        <p:spPr bwMode="auto">
          <a:xfrm>
            <a:off x="3179070" y="312739"/>
            <a:ext cx="2612134" cy="86177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A7C57"/>
                </a:solidFill>
                <a:effectLst/>
                <a:uLnTx/>
                <a:uFillTx/>
                <a:latin typeface="Aaril"/>
                <a:ea typeface="+mn-ea"/>
                <a:cs typeface="Times New Roman" pitchFamily="18" charset="0"/>
              </a:rPr>
              <a:t>TOÁN 5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1A7C57"/>
              </a:solidFill>
              <a:effectLst/>
              <a:uLnTx/>
              <a:uFillTx/>
              <a:latin typeface="Aaril"/>
              <a:ea typeface="+mn-ea"/>
              <a:cs typeface="Times New Roman" pitchFamily="18" charset="0"/>
            </a:endParaRPr>
          </a:p>
        </p:txBody>
      </p:sp>
      <p:pic>
        <p:nvPicPr>
          <p:cNvPr id="50187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757269"/>
            <a:ext cx="6839018" cy="19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Box 2"/>
          <p:cNvSpPr txBox="1">
            <a:spLocks noChangeArrowheads="1"/>
          </p:cNvSpPr>
          <p:nvPr/>
        </p:nvSpPr>
        <p:spPr bwMode="auto">
          <a:xfrm>
            <a:off x="1646750" y="4726871"/>
            <a:ext cx="5850500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Sách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giáo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khoa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97 -98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820" y="1833203"/>
            <a:ext cx="8925730" cy="1692725"/>
          </a:xfrm>
          <a:prstGeom prst="rect">
            <a:avLst/>
          </a:prstGeom>
          <a:solidFill>
            <a:srgbClr val="00FF00"/>
          </a:solidFill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BÀI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.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 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 SỐ PHẦN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TRĂM CỦA</a:t>
            </a:r>
            <a:r>
              <a:rPr kumimoji="0" lang="en-US" sz="5400" b="1" i="0" u="none" strike="noStrike" kern="120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HAI SỐ</a:t>
            </a:r>
            <a:endParaRPr kumimoji="0" lang="en-US" sz="5400" b="1" i="0" u="none" strike="noStrike" kern="1200" cap="none" spc="0" normalizeH="0" baseline="0" noProof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0192" name="AutoShape 2" descr="Vẽ tranh an toàn giao thông đơn giản và ý nghĩa nhất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50194" name="AutoShape 2" descr="BÁC HỒ VỚI THIẾU NHI - KHU DI TÍCH KIM LIÊN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0195" name="AutoShape 5" descr="Xúc động với chùm hình ảnh Bác Hồ với thiếu nhi đẹp nhất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0196" name="AutoShape 9" descr="Hình ảnh màu hiếm về Chủ tịch Hồ Chí Minh (Phần 2)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" name="AutoShape 2" descr="Đọc truyện Trạng Quỳnh mang lại ý nghĩa cuộc sống"/>
          <p:cNvSpPr>
            <a:spLocks noChangeAspect="1" noChangeArrowheads="1"/>
          </p:cNvSpPr>
          <p:nvPr/>
        </p:nvSpPr>
        <p:spPr bwMode="auto">
          <a:xfrm>
            <a:off x="765175" y="4656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4" y="4496289"/>
            <a:ext cx="2075386" cy="231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xmlns="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30769"/>
            <a:ext cx="1979510" cy="2478088"/>
          </a:xfrm>
          <a:prstGeom prst="rect">
            <a:avLst/>
          </a:prstGeom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AutoShape 2" descr="Top 5 rừng nguyên sinh mang vẻ đẹp “ủy mị” ở Việt Nam | Edu2Review"/>
          <p:cNvSpPr>
            <a:spLocks noChangeAspect="1" noChangeArrowheads="1"/>
          </p:cNvSpPr>
          <p:nvPr/>
        </p:nvSpPr>
        <p:spPr bwMode="auto">
          <a:xfrm>
            <a:off x="116681" y="-144461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ACFE3F5-612E-402F-B890-0C436E55E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-29668"/>
            <a:ext cx="2968768" cy="1600200"/>
          </a:xfrm>
          <a:prstGeom prst="rect">
            <a:avLst/>
          </a:prstGeom>
        </p:spPr>
      </p:pic>
      <p:grpSp>
        <p:nvGrpSpPr>
          <p:cNvPr id="30" name="Group 18">
            <a:extLst>
              <a:ext uri="{FF2B5EF4-FFF2-40B4-BE49-F238E27FC236}">
                <a16:creationId xmlns:a16="http://schemas.microsoft.com/office/drawing/2014/main" xmlns="" id="{7FF1C862-BB4C-4A7C-BFC7-37FB9B24675A}"/>
              </a:ext>
            </a:extLst>
          </p:cNvPr>
          <p:cNvGrpSpPr>
            <a:grpSpLocks/>
          </p:cNvGrpSpPr>
          <p:nvPr/>
        </p:nvGrpSpPr>
        <p:grpSpPr bwMode="auto">
          <a:xfrm>
            <a:off x="5784995" y="103256"/>
            <a:ext cx="3119531" cy="1243560"/>
            <a:chOff x="5225" y="9335"/>
            <a:chExt cx="2520" cy="1750"/>
          </a:xfrm>
        </p:grpSpPr>
        <p:sp>
          <p:nvSpPr>
            <p:cNvPr id="31" name="AutoShape 27" descr="2">
              <a:extLst>
                <a:ext uri="{FF2B5EF4-FFF2-40B4-BE49-F238E27FC236}">
                  <a16:creationId xmlns:a16="http://schemas.microsoft.com/office/drawing/2014/main" xmlns="" id="{DA9209D9-5291-42CD-88B7-15F2F31D3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Arial" charset="0"/>
              </a:endParaRPr>
            </a:p>
          </p:txBody>
        </p:sp>
        <p:pic>
          <p:nvPicPr>
            <p:cNvPr id="32" name="Picture 26" descr="cosmoS">
              <a:extLst>
                <a:ext uri="{FF2B5EF4-FFF2-40B4-BE49-F238E27FC236}">
                  <a16:creationId xmlns:a16="http://schemas.microsoft.com/office/drawing/2014/main" xmlns="" id="{0A4D7A24-DD45-49FA-845A-6996EECFC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5" descr="BOOK2">
              <a:extLst>
                <a:ext uri="{FF2B5EF4-FFF2-40B4-BE49-F238E27FC236}">
                  <a16:creationId xmlns:a16="http://schemas.microsoft.com/office/drawing/2014/main" xmlns="" id="{41D6ADC8-76F4-4AF1-BC0E-5A801651D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BOOK1">
              <a:extLst>
                <a:ext uri="{FF2B5EF4-FFF2-40B4-BE49-F238E27FC236}">
                  <a16:creationId xmlns:a16="http://schemas.microsoft.com/office/drawing/2014/main" xmlns="" id="{EDDF5F0E-AB6A-4A7B-861B-7AC637B65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3" descr="QUILLPEN">
              <a:extLst>
                <a:ext uri="{FF2B5EF4-FFF2-40B4-BE49-F238E27FC236}">
                  <a16:creationId xmlns:a16="http://schemas.microsoft.com/office/drawing/2014/main" xmlns="" id="{B64D58F8-6E3B-44CD-A527-8758A1BCA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xmlns="" id="{00BB12FB-65C2-48C3-BC03-8DB605B9E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Bangkok"/>
                  <a:ea typeface="+mn-ea"/>
                  <a:cs typeface="Times New Roman" pitchFamily="18" charset="0"/>
                </a:rPr>
                <a:t> 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7" name="Text Box 21">
              <a:extLst>
                <a:ext uri="{FF2B5EF4-FFF2-40B4-BE49-F238E27FC236}">
                  <a16:creationId xmlns:a16="http://schemas.microsoft.com/office/drawing/2014/main" xmlns="" id="{43CAB956-A1E1-451B-9014-D14A1D8CA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WordArt 20">
              <a:extLst>
                <a:ext uri="{FF2B5EF4-FFF2-40B4-BE49-F238E27FC236}">
                  <a16:creationId xmlns:a16="http://schemas.microsoft.com/office/drawing/2014/main" xmlns="" id="{148D6A42-D6F9-4BE4-A351-495B57DFD5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xmlns="" id="{DED76DBB-B266-452F-A13A-6335E68D9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134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74548583-2689-4E92-ABFE-3BA6CD707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xmlns="" id="{4F42FF9B-F8E7-4EEA-957E-1C8B905A6D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2952" y="2604051"/>
            <a:ext cx="6298096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HOẠT ĐỘNG </a:t>
            </a: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/>
            </a:r>
            <a:b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</a:b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HÌNH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 THÀNH KIẾN THỨC MỚI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Arial"/>
            </a:endParaRP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xmlns="" id="{76C336D4-310B-4A8C-A9BF-A2A2C370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994" y="4625795"/>
            <a:ext cx="1669774" cy="1478605"/>
          </a:xfrm>
          <a:prstGeom prst="star32">
            <a:avLst>
              <a:gd name="adj" fmla="val 10173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xmlns="" id="{ED986F9C-140D-49F8-98F0-974419026245}"/>
              </a:ext>
            </a:extLst>
          </p:cNvPr>
          <p:cNvGrpSpPr>
            <a:grpSpLocks/>
          </p:cNvGrpSpPr>
          <p:nvPr/>
        </p:nvGrpSpPr>
        <p:grpSpPr bwMode="auto">
          <a:xfrm>
            <a:off x="3307765" y="868016"/>
            <a:ext cx="2364165" cy="982433"/>
            <a:chOff x="5225" y="9335"/>
            <a:chExt cx="2520" cy="1750"/>
          </a:xfrm>
        </p:grpSpPr>
        <p:sp>
          <p:nvSpPr>
            <p:cNvPr id="7" name="AutoShape 27" descr="2">
              <a:extLst>
                <a:ext uri="{FF2B5EF4-FFF2-40B4-BE49-F238E27FC236}">
                  <a16:creationId xmlns:a16="http://schemas.microsoft.com/office/drawing/2014/main" xmlns="" id="{49F68803-388B-4806-94E2-D7B7DF3E4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Arial" pitchFamily="34" charset="0"/>
              </a:endParaRPr>
            </a:p>
          </p:txBody>
        </p:sp>
        <p:pic>
          <p:nvPicPr>
            <p:cNvPr id="8" name="Picture 26" descr="cosmoS">
              <a:extLst>
                <a:ext uri="{FF2B5EF4-FFF2-40B4-BE49-F238E27FC236}">
                  <a16:creationId xmlns:a16="http://schemas.microsoft.com/office/drawing/2014/main" xmlns="" id="{916810DB-B318-46B9-BF2A-5C3488F39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5" descr="BOOK2">
              <a:extLst>
                <a:ext uri="{FF2B5EF4-FFF2-40B4-BE49-F238E27FC236}">
                  <a16:creationId xmlns:a16="http://schemas.microsoft.com/office/drawing/2014/main" xmlns="" id="{230306F1-ACB9-483F-8118-CF85266D0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BOOK1">
              <a:extLst>
                <a:ext uri="{FF2B5EF4-FFF2-40B4-BE49-F238E27FC236}">
                  <a16:creationId xmlns:a16="http://schemas.microsoft.com/office/drawing/2014/main" xmlns="" id="{5F88AABA-3CA6-4FDA-9742-2C9B3AADF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 descr="QUILLPEN">
              <a:extLst>
                <a:ext uri="{FF2B5EF4-FFF2-40B4-BE49-F238E27FC236}">
                  <a16:creationId xmlns:a16="http://schemas.microsoft.com/office/drawing/2014/main" xmlns="" id="{A1A6044B-CFC5-42CC-B395-5045C9E8C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xmlns="" id="{C2C52C87-056D-4067-8369-0B45FDC7C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Bangkok"/>
                  <a:ea typeface="+mn-ea"/>
                  <a:cs typeface="Times New Roman" pitchFamily="18" charset="0"/>
                </a:rPr>
                <a:t> </a:t>
              </a:r>
              <a:endParaRPr kumimoji="0" lang="en-US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xmlns="" id="{AFB6C225-41E5-4A92-AB7D-1DD8D839D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WordArt 20">
              <a:extLst>
                <a:ext uri="{FF2B5EF4-FFF2-40B4-BE49-F238E27FC236}">
                  <a16:creationId xmlns:a16="http://schemas.microsoft.com/office/drawing/2014/main" xmlns="" id="{954AB88B-8F94-4A6E-ACBF-6552D4A01F9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xmlns="" id="{4C5BB5CB-CD0E-416C-AFF4-992C31D95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D8D53E-14B8-4495-B0BD-E8ABBB13E9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24" y="4625795"/>
            <a:ext cx="3055382" cy="160020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C23F759E-1BE2-4756-8B16-5B4378B7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9" y="2693735"/>
            <a:ext cx="14382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7" descr="rose19">
            <a:extLst>
              <a:ext uri="{FF2B5EF4-FFF2-40B4-BE49-F238E27FC236}">
                <a16:creationId xmlns:a16="http://schemas.microsoft.com/office/drawing/2014/main" xmlns="" id="{238CF21A-617E-490C-ADF6-70FC0486E2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8" y="5334233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rose19">
            <a:extLst>
              <a:ext uri="{FF2B5EF4-FFF2-40B4-BE49-F238E27FC236}">
                <a16:creationId xmlns:a16="http://schemas.microsoft.com/office/drawing/2014/main" xmlns="" id="{6D173D1C-8D3A-4DB3-BA01-5DDB0DEEFD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44" y="5124334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rose19">
            <a:extLst>
              <a:ext uri="{FF2B5EF4-FFF2-40B4-BE49-F238E27FC236}">
                <a16:creationId xmlns:a16="http://schemas.microsoft.com/office/drawing/2014/main" xmlns="" id="{BF5DCF5D-C2AD-4855-86BD-965DCE27F8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48" y="5124334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xmlns="" id="{77F550CA-C419-4C96-B443-D2DDA4AA3C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9507" y="2485370"/>
            <a:ext cx="1252220" cy="11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F6167CA-4E70-4571-B2C0-85160F4E6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0" y="76200"/>
            <a:ext cx="9144000" cy="868362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ọc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kĩ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ví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dụ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nghe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hướng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dẫn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Ví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38991" y="1985118"/>
            <a:ext cx="8991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Ta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Thương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5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 :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baseline="0" dirty="0" err="1" smtClean="0">
                <a:solidFill>
                  <a:srgbClr val="0000FF"/>
                </a:solidFill>
              </a:rPr>
              <a:t>Mặt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khác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, ta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thấy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3 : 5 = 0,6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        = 0,6 x 100% = 60%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28600" y="3765211"/>
            <a:ext cx="6997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thể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gọn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 : 5 = 0,6 = 60%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304800" y="4901886"/>
            <a:ext cx="8839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tỉ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tr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5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60%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537</Words>
  <Application>Microsoft Office PowerPoint</Application>
  <PresentationFormat>On-screen Show (4:3)</PresentationFormat>
  <Paragraphs>98</Paragraphs>
  <Slides>21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Em đọc kĩ ví dụ và nghe thầy/cô hướng dẫn: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RedStar</cp:lastModifiedBy>
  <cp:revision>30</cp:revision>
  <dcterms:created xsi:type="dcterms:W3CDTF">2021-12-10T14:07:56Z</dcterms:created>
  <dcterms:modified xsi:type="dcterms:W3CDTF">2025-12-16T09:35:07Z</dcterms:modified>
</cp:coreProperties>
</file>