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32"/>
  </p:notesMasterIdLst>
  <p:sldIdLst>
    <p:sldId id="256" r:id="rId3"/>
    <p:sldId id="258" r:id="rId4"/>
    <p:sldId id="259" r:id="rId5"/>
    <p:sldId id="284" r:id="rId6"/>
    <p:sldId id="285" r:id="rId7"/>
    <p:sldId id="260" r:id="rId8"/>
    <p:sldId id="261" r:id="rId9"/>
    <p:sldId id="316" r:id="rId10"/>
    <p:sldId id="263" r:id="rId11"/>
    <p:sldId id="264" r:id="rId12"/>
    <p:sldId id="267" r:id="rId13"/>
    <p:sldId id="277" r:id="rId14"/>
    <p:sldId id="266" r:id="rId15"/>
    <p:sldId id="268" r:id="rId16"/>
    <p:sldId id="278" r:id="rId17"/>
    <p:sldId id="279" r:id="rId18"/>
    <p:sldId id="269" r:id="rId19"/>
    <p:sldId id="265" r:id="rId20"/>
    <p:sldId id="270" r:id="rId21"/>
    <p:sldId id="271" r:id="rId22"/>
    <p:sldId id="272" r:id="rId23"/>
    <p:sldId id="273" r:id="rId24"/>
    <p:sldId id="274" r:id="rId25"/>
    <p:sldId id="275" r:id="rId26"/>
    <p:sldId id="276" r:id="rId27"/>
    <p:sldId id="280" r:id="rId28"/>
    <p:sldId id="281" r:id="rId29"/>
    <p:sldId id="282" r:id="rId30"/>
    <p:sldId id="28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140" autoAdjust="0"/>
    <p:restoredTop sz="94660"/>
  </p:normalViewPr>
  <p:slideViewPr>
    <p:cSldViewPr snapToGrid="0">
      <p:cViewPr varScale="1">
        <p:scale>
          <a:sx n="91" d="100"/>
          <a:sy n="91" d="100"/>
        </p:scale>
        <p:origin x="57" y="17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ĐÔNG VŨ" userId="16d7361ce9402b54" providerId="LiveId" clId="{453A18AE-4184-4810-85DC-20879C9AFB67}"/>
    <pc:docChg chg="delSld">
      <pc:chgData name="ĐÔNG VŨ" userId="16d7361ce9402b54" providerId="LiveId" clId="{453A18AE-4184-4810-85DC-20879C9AFB67}" dt="2025-01-02T04:03:40.441" v="0" actId="2696"/>
      <pc:docMkLst>
        <pc:docMk/>
      </pc:docMkLst>
      <pc:sldChg chg="del">
        <pc:chgData name="ĐÔNG VŨ" userId="16d7361ce9402b54" providerId="LiveId" clId="{453A18AE-4184-4810-85DC-20879C9AFB67}" dt="2025-01-02T04:03:40.441" v="0" actId="2696"/>
        <pc:sldMkLst>
          <pc:docMk/>
          <pc:sldMk cId="101673733" sldId="262"/>
        </pc:sldMkLst>
      </pc:sldChg>
      <pc:sldChg chg="del">
        <pc:chgData name="ĐÔNG VŨ" userId="16d7361ce9402b54" providerId="LiveId" clId="{453A18AE-4184-4810-85DC-20879C9AFB67}" dt="2025-01-02T04:03:40.441" v="0" actId="2696"/>
        <pc:sldMkLst>
          <pc:docMk/>
          <pc:sldMk cId="1898372757" sldId="286"/>
        </pc:sldMkLst>
      </pc:sldChg>
      <pc:sldChg chg="del">
        <pc:chgData name="ĐÔNG VŨ" userId="16d7361ce9402b54" providerId="LiveId" clId="{453A18AE-4184-4810-85DC-20879C9AFB67}" dt="2025-01-02T04:03:40.441" v="0" actId="2696"/>
        <pc:sldMkLst>
          <pc:docMk/>
          <pc:sldMk cId="771362896" sldId="287"/>
        </pc:sldMkLst>
      </pc:sldChg>
      <pc:sldChg chg="del">
        <pc:chgData name="ĐÔNG VŨ" userId="16d7361ce9402b54" providerId="LiveId" clId="{453A18AE-4184-4810-85DC-20879C9AFB67}" dt="2025-01-02T04:03:40.441" v="0" actId="2696"/>
        <pc:sldMkLst>
          <pc:docMk/>
          <pc:sldMk cId="997984745" sldId="288"/>
        </pc:sldMkLst>
      </pc:sldChg>
      <pc:sldChg chg="del">
        <pc:chgData name="ĐÔNG VŨ" userId="16d7361ce9402b54" providerId="LiveId" clId="{453A18AE-4184-4810-85DC-20879C9AFB67}" dt="2025-01-02T04:03:40.441" v="0" actId="2696"/>
        <pc:sldMkLst>
          <pc:docMk/>
          <pc:sldMk cId="2285451436" sldId="289"/>
        </pc:sldMkLst>
      </pc:sldChg>
      <pc:sldChg chg="del">
        <pc:chgData name="ĐÔNG VŨ" userId="16d7361ce9402b54" providerId="LiveId" clId="{453A18AE-4184-4810-85DC-20879C9AFB67}" dt="2025-01-02T04:03:40.441" v="0" actId="2696"/>
        <pc:sldMkLst>
          <pc:docMk/>
          <pc:sldMk cId="3519483920" sldId="290"/>
        </pc:sldMkLst>
      </pc:sldChg>
      <pc:sldChg chg="del">
        <pc:chgData name="ĐÔNG VŨ" userId="16d7361ce9402b54" providerId="LiveId" clId="{453A18AE-4184-4810-85DC-20879C9AFB67}" dt="2025-01-02T04:03:40.441" v="0" actId="2696"/>
        <pc:sldMkLst>
          <pc:docMk/>
          <pc:sldMk cId="1926211006" sldId="291"/>
        </pc:sldMkLst>
      </pc:sldChg>
      <pc:sldChg chg="del">
        <pc:chgData name="ĐÔNG VŨ" userId="16d7361ce9402b54" providerId="LiveId" clId="{453A18AE-4184-4810-85DC-20879C9AFB67}" dt="2025-01-02T04:03:40.441" v="0" actId="2696"/>
        <pc:sldMkLst>
          <pc:docMk/>
          <pc:sldMk cId="3742099962" sldId="292"/>
        </pc:sldMkLst>
      </pc:sldChg>
      <pc:sldChg chg="del">
        <pc:chgData name="ĐÔNG VŨ" userId="16d7361ce9402b54" providerId="LiveId" clId="{453A18AE-4184-4810-85DC-20879C9AFB67}" dt="2025-01-02T04:03:40.441" v="0" actId="2696"/>
        <pc:sldMkLst>
          <pc:docMk/>
          <pc:sldMk cId="3566219410" sldId="293"/>
        </pc:sldMkLst>
      </pc:sldChg>
      <pc:sldChg chg="del">
        <pc:chgData name="ĐÔNG VŨ" userId="16d7361ce9402b54" providerId="LiveId" clId="{453A18AE-4184-4810-85DC-20879C9AFB67}" dt="2025-01-02T04:03:40.441" v="0" actId="2696"/>
        <pc:sldMkLst>
          <pc:docMk/>
          <pc:sldMk cId="391399488" sldId="294"/>
        </pc:sldMkLst>
      </pc:sldChg>
      <pc:sldChg chg="del">
        <pc:chgData name="ĐÔNG VŨ" userId="16d7361ce9402b54" providerId="LiveId" clId="{453A18AE-4184-4810-85DC-20879C9AFB67}" dt="2025-01-02T04:03:40.441" v="0" actId="2696"/>
        <pc:sldMkLst>
          <pc:docMk/>
          <pc:sldMk cId="835328180" sldId="295"/>
        </pc:sldMkLst>
      </pc:sldChg>
      <pc:sldChg chg="del">
        <pc:chgData name="ĐÔNG VŨ" userId="16d7361ce9402b54" providerId="LiveId" clId="{453A18AE-4184-4810-85DC-20879C9AFB67}" dt="2025-01-02T04:03:40.441" v="0" actId="2696"/>
        <pc:sldMkLst>
          <pc:docMk/>
          <pc:sldMk cId="666243951" sldId="296"/>
        </pc:sldMkLst>
      </pc:sldChg>
      <pc:sldChg chg="del">
        <pc:chgData name="ĐÔNG VŨ" userId="16d7361ce9402b54" providerId="LiveId" clId="{453A18AE-4184-4810-85DC-20879C9AFB67}" dt="2025-01-02T04:03:40.441" v="0" actId="2696"/>
        <pc:sldMkLst>
          <pc:docMk/>
          <pc:sldMk cId="1540857008" sldId="297"/>
        </pc:sldMkLst>
      </pc:sldChg>
      <pc:sldChg chg="del">
        <pc:chgData name="ĐÔNG VŨ" userId="16d7361ce9402b54" providerId="LiveId" clId="{453A18AE-4184-4810-85DC-20879C9AFB67}" dt="2025-01-02T04:03:40.441" v="0" actId="2696"/>
        <pc:sldMkLst>
          <pc:docMk/>
          <pc:sldMk cId="2912023663" sldId="298"/>
        </pc:sldMkLst>
      </pc:sldChg>
      <pc:sldChg chg="del">
        <pc:chgData name="ĐÔNG VŨ" userId="16d7361ce9402b54" providerId="LiveId" clId="{453A18AE-4184-4810-85DC-20879C9AFB67}" dt="2025-01-02T04:03:40.441" v="0" actId="2696"/>
        <pc:sldMkLst>
          <pc:docMk/>
          <pc:sldMk cId="3203038020" sldId="299"/>
        </pc:sldMkLst>
      </pc:sldChg>
      <pc:sldChg chg="del">
        <pc:chgData name="ĐÔNG VŨ" userId="16d7361ce9402b54" providerId="LiveId" clId="{453A18AE-4184-4810-85DC-20879C9AFB67}" dt="2025-01-02T04:03:40.441" v="0" actId="2696"/>
        <pc:sldMkLst>
          <pc:docMk/>
          <pc:sldMk cId="2933860834" sldId="300"/>
        </pc:sldMkLst>
      </pc:sldChg>
      <pc:sldChg chg="del">
        <pc:chgData name="ĐÔNG VŨ" userId="16d7361ce9402b54" providerId="LiveId" clId="{453A18AE-4184-4810-85DC-20879C9AFB67}" dt="2025-01-02T04:03:40.441" v="0" actId="2696"/>
        <pc:sldMkLst>
          <pc:docMk/>
          <pc:sldMk cId="658200059" sldId="301"/>
        </pc:sldMkLst>
      </pc:sldChg>
      <pc:sldChg chg="del">
        <pc:chgData name="ĐÔNG VŨ" userId="16d7361ce9402b54" providerId="LiveId" clId="{453A18AE-4184-4810-85DC-20879C9AFB67}" dt="2025-01-02T04:03:40.441" v="0" actId="2696"/>
        <pc:sldMkLst>
          <pc:docMk/>
          <pc:sldMk cId="1582934588" sldId="302"/>
        </pc:sldMkLst>
      </pc:sldChg>
      <pc:sldChg chg="del">
        <pc:chgData name="ĐÔNG VŨ" userId="16d7361ce9402b54" providerId="LiveId" clId="{453A18AE-4184-4810-85DC-20879C9AFB67}" dt="2025-01-02T04:03:40.441" v="0" actId="2696"/>
        <pc:sldMkLst>
          <pc:docMk/>
          <pc:sldMk cId="3963666073" sldId="303"/>
        </pc:sldMkLst>
      </pc:sldChg>
      <pc:sldChg chg="del">
        <pc:chgData name="ĐÔNG VŨ" userId="16d7361ce9402b54" providerId="LiveId" clId="{453A18AE-4184-4810-85DC-20879C9AFB67}" dt="2025-01-02T04:03:40.441" v="0" actId="2696"/>
        <pc:sldMkLst>
          <pc:docMk/>
          <pc:sldMk cId="3202793346" sldId="304"/>
        </pc:sldMkLst>
      </pc:sldChg>
      <pc:sldChg chg="del">
        <pc:chgData name="ĐÔNG VŨ" userId="16d7361ce9402b54" providerId="LiveId" clId="{453A18AE-4184-4810-85DC-20879C9AFB67}" dt="2025-01-02T04:03:40.441" v="0" actId="2696"/>
        <pc:sldMkLst>
          <pc:docMk/>
          <pc:sldMk cId="784346101" sldId="305"/>
        </pc:sldMkLst>
      </pc:sldChg>
      <pc:sldChg chg="del">
        <pc:chgData name="ĐÔNG VŨ" userId="16d7361ce9402b54" providerId="LiveId" clId="{453A18AE-4184-4810-85DC-20879C9AFB67}" dt="2025-01-02T04:03:40.441" v="0" actId="2696"/>
        <pc:sldMkLst>
          <pc:docMk/>
          <pc:sldMk cId="1651292695" sldId="306"/>
        </pc:sldMkLst>
      </pc:sldChg>
      <pc:sldChg chg="del">
        <pc:chgData name="ĐÔNG VŨ" userId="16d7361ce9402b54" providerId="LiveId" clId="{453A18AE-4184-4810-85DC-20879C9AFB67}" dt="2025-01-02T04:03:40.441" v="0" actId="2696"/>
        <pc:sldMkLst>
          <pc:docMk/>
          <pc:sldMk cId="2034168244" sldId="307"/>
        </pc:sldMkLst>
      </pc:sldChg>
      <pc:sldChg chg="del">
        <pc:chgData name="ĐÔNG VŨ" userId="16d7361ce9402b54" providerId="LiveId" clId="{453A18AE-4184-4810-85DC-20879C9AFB67}" dt="2025-01-02T04:03:40.441" v="0" actId="2696"/>
        <pc:sldMkLst>
          <pc:docMk/>
          <pc:sldMk cId="3304899649" sldId="308"/>
        </pc:sldMkLst>
      </pc:sldChg>
      <pc:sldChg chg="del">
        <pc:chgData name="ĐÔNG VŨ" userId="16d7361ce9402b54" providerId="LiveId" clId="{453A18AE-4184-4810-85DC-20879C9AFB67}" dt="2025-01-02T04:03:40.441" v="0" actId="2696"/>
        <pc:sldMkLst>
          <pc:docMk/>
          <pc:sldMk cId="3925843265" sldId="309"/>
        </pc:sldMkLst>
      </pc:sldChg>
      <pc:sldChg chg="del">
        <pc:chgData name="ĐÔNG VŨ" userId="16d7361ce9402b54" providerId="LiveId" clId="{453A18AE-4184-4810-85DC-20879C9AFB67}" dt="2025-01-02T04:03:40.441" v="0" actId="2696"/>
        <pc:sldMkLst>
          <pc:docMk/>
          <pc:sldMk cId="4096522706" sldId="310"/>
        </pc:sldMkLst>
      </pc:sldChg>
      <pc:sldChg chg="del">
        <pc:chgData name="ĐÔNG VŨ" userId="16d7361ce9402b54" providerId="LiveId" clId="{453A18AE-4184-4810-85DC-20879C9AFB67}" dt="2025-01-02T04:03:40.441" v="0" actId="2696"/>
        <pc:sldMkLst>
          <pc:docMk/>
          <pc:sldMk cId="1346825959" sldId="311"/>
        </pc:sldMkLst>
      </pc:sldChg>
      <pc:sldChg chg="del">
        <pc:chgData name="ĐÔNG VŨ" userId="16d7361ce9402b54" providerId="LiveId" clId="{453A18AE-4184-4810-85DC-20879C9AFB67}" dt="2025-01-02T04:03:40.441" v="0" actId="2696"/>
        <pc:sldMkLst>
          <pc:docMk/>
          <pc:sldMk cId="2710295105" sldId="312"/>
        </pc:sldMkLst>
      </pc:sldChg>
      <pc:sldChg chg="del">
        <pc:chgData name="ĐÔNG VŨ" userId="16d7361ce9402b54" providerId="LiveId" clId="{453A18AE-4184-4810-85DC-20879C9AFB67}" dt="2025-01-02T04:03:40.441" v="0" actId="2696"/>
        <pc:sldMkLst>
          <pc:docMk/>
          <pc:sldMk cId="4115234495" sldId="313"/>
        </pc:sldMkLst>
      </pc:sldChg>
      <pc:sldChg chg="del">
        <pc:chgData name="ĐÔNG VŨ" userId="16d7361ce9402b54" providerId="LiveId" clId="{453A18AE-4184-4810-85DC-20879C9AFB67}" dt="2025-01-02T04:03:40.441" v="0" actId="2696"/>
        <pc:sldMkLst>
          <pc:docMk/>
          <pc:sldMk cId="549930032" sldId="314"/>
        </pc:sldMkLst>
      </pc:sldChg>
      <pc:sldChg chg="del">
        <pc:chgData name="ĐÔNG VŨ" userId="16d7361ce9402b54" providerId="LiveId" clId="{453A18AE-4184-4810-85DC-20879C9AFB67}" dt="2025-01-02T04:03:40.441" v="0" actId="2696"/>
        <pc:sldMkLst>
          <pc:docMk/>
          <pc:sldMk cId="2760429637" sldId="315"/>
        </pc:sldMkLst>
      </pc:sldChg>
      <pc:sldChg chg="del">
        <pc:chgData name="ĐÔNG VŨ" userId="16d7361ce9402b54" providerId="LiveId" clId="{453A18AE-4184-4810-85DC-20879C9AFB67}" dt="2025-01-02T04:03:40.441" v="0" actId="2696"/>
        <pc:sldMkLst>
          <pc:docMk/>
          <pc:sldMk cId="1217007717" sldId="318"/>
        </pc:sldMkLst>
      </pc:sldChg>
      <pc:sldChg chg="del">
        <pc:chgData name="ĐÔNG VŨ" userId="16d7361ce9402b54" providerId="LiveId" clId="{453A18AE-4184-4810-85DC-20879C9AFB67}" dt="2025-01-02T04:03:40.441" v="0" actId="2696"/>
        <pc:sldMkLst>
          <pc:docMk/>
          <pc:sldMk cId="3076065585" sldId="319"/>
        </pc:sldMkLst>
      </pc:sldChg>
      <pc:sldChg chg="del">
        <pc:chgData name="ĐÔNG VŨ" userId="16d7361ce9402b54" providerId="LiveId" clId="{453A18AE-4184-4810-85DC-20879C9AFB67}" dt="2025-01-02T04:03:40.441" v="0" actId="2696"/>
        <pc:sldMkLst>
          <pc:docMk/>
          <pc:sldMk cId="2329932844" sldId="320"/>
        </pc:sldMkLst>
      </pc:sldChg>
      <pc:sldChg chg="del">
        <pc:chgData name="ĐÔNG VŨ" userId="16d7361ce9402b54" providerId="LiveId" clId="{453A18AE-4184-4810-85DC-20879C9AFB67}" dt="2025-01-02T04:03:40.441" v="0" actId="2696"/>
        <pc:sldMkLst>
          <pc:docMk/>
          <pc:sldMk cId="2617829590" sldId="321"/>
        </pc:sldMkLst>
      </pc:sldChg>
      <pc:sldChg chg="del">
        <pc:chgData name="ĐÔNG VŨ" userId="16d7361ce9402b54" providerId="LiveId" clId="{453A18AE-4184-4810-85DC-20879C9AFB67}" dt="2025-01-02T04:03:40.441" v="0" actId="2696"/>
        <pc:sldMkLst>
          <pc:docMk/>
          <pc:sldMk cId="240915435" sldId="322"/>
        </pc:sldMkLst>
      </pc:sldChg>
      <pc:sldChg chg="del">
        <pc:chgData name="ĐÔNG VŨ" userId="16d7361ce9402b54" providerId="LiveId" clId="{453A18AE-4184-4810-85DC-20879C9AFB67}" dt="2025-01-02T04:03:40.441" v="0" actId="2696"/>
        <pc:sldMkLst>
          <pc:docMk/>
          <pc:sldMk cId="1759559499" sldId="323"/>
        </pc:sldMkLst>
      </pc:sldChg>
      <pc:sldChg chg="del">
        <pc:chgData name="ĐÔNG VŨ" userId="16d7361ce9402b54" providerId="LiveId" clId="{453A18AE-4184-4810-85DC-20879C9AFB67}" dt="2025-01-02T04:03:40.441" v="0" actId="2696"/>
        <pc:sldMkLst>
          <pc:docMk/>
          <pc:sldMk cId="633532357" sldId="324"/>
        </pc:sldMkLst>
      </pc:sldChg>
      <pc:sldChg chg="del">
        <pc:chgData name="ĐÔNG VŨ" userId="16d7361ce9402b54" providerId="LiveId" clId="{453A18AE-4184-4810-85DC-20879C9AFB67}" dt="2025-01-02T04:03:40.441" v="0" actId="2696"/>
        <pc:sldMkLst>
          <pc:docMk/>
          <pc:sldMk cId="184196519" sldId="325"/>
        </pc:sldMkLst>
      </pc:sldChg>
      <pc:sldChg chg="del">
        <pc:chgData name="ĐÔNG VŨ" userId="16d7361ce9402b54" providerId="LiveId" clId="{453A18AE-4184-4810-85DC-20879C9AFB67}" dt="2025-01-02T04:03:40.441" v="0" actId="2696"/>
        <pc:sldMkLst>
          <pc:docMk/>
          <pc:sldMk cId="1560646562" sldId="326"/>
        </pc:sldMkLst>
      </pc:sldChg>
      <pc:sldChg chg="del">
        <pc:chgData name="ĐÔNG VŨ" userId="16d7361ce9402b54" providerId="LiveId" clId="{453A18AE-4184-4810-85DC-20879C9AFB67}" dt="2025-01-02T04:03:40.441" v="0" actId="2696"/>
        <pc:sldMkLst>
          <pc:docMk/>
          <pc:sldMk cId="1030221708" sldId="327"/>
        </pc:sldMkLst>
      </pc:sldChg>
      <pc:sldChg chg="del">
        <pc:chgData name="ĐÔNG VŨ" userId="16d7361ce9402b54" providerId="LiveId" clId="{453A18AE-4184-4810-85DC-20879C9AFB67}" dt="2025-01-02T04:03:40.441" v="0" actId="2696"/>
        <pc:sldMkLst>
          <pc:docMk/>
          <pc:sldMk cId="2801530094" sldId="328"/>
        </pc:sldMkLst>
      </pc:sldChg>
      <pc:sldChg chg="del">
        <pc:chgData name="ĐÔNG VŨ" userId="16d7361ce9402b54" providerId="LiveId" clId="{453A18AE-4184-4810-85DC-20879C9AFB67}" dt="2025-01-02T04:03:40.441" v="0" actId="2696"/>
        <pc:sldMkLst>
          <pc:docMk/>
          <pc:sldMk cId="2311463641" sldId="329"/>
        </pc:sldMkLst>
      </pc:sldChg>
      <pc:sldChg chg="del">
        <pc:chgData name="ĐÔNG VŨ" userId="16d7361ce9402b54" providerId="LiveId" clId="{453A18AE-4184-4810-85DC-20879C9AFB67}" dt="2025-01-02T04:03:40.441" v="0" actId="2696"/>
        <pc:sldMkLst>
          <pc:docMk/>
          <pc:sldMk cId="2425055119" sldId="330"/>
        </pc:sldMkLst>
      </pc:sldChg>
      <pc:sldChg chg="del">
        <pc:chgData name="ĐÔNG VŨ" userId="16d7361ce9402b54" providerId="LiveId" clId="{453A18AE-4184-4810-85DC-20879C9AFB67}" dt="2025-01-02T04:03:40.441" v="0" actId="2696"/>
        <pc:sldMkLst>
          <pc:docMk/>
          <pc:sldMk cId="1664753538" sldId="331"/>
        </pc:sldMkLst>
      </pc:sldChg>
      <pc:sldChg chg="del">
        <pc:chgData name="ĐÔNG VŨ" userId="16d7361ce9402b54" providerId="LiveId" clId="{453A18AE-4184-4810-85DC-20879C9AFB67}" dt="2025-01-02T04:03:40.441" v="0" actId="2696"/>
        <pc:sldMkLst>
          <pc:docMk/>
          <pc:sldMk cId="2160624274" sldId="332"/>
        </pc:sldMkLst>
      </pc:sldChg>
      <pc:sldChg chg="del">
        <pc:chgData name="ĐÔNG VŨ" userId="16d7361ce9402b54" providerId="LiveId" clId="{453A18AE-4184-4810-85DC-20879C9AFB67}" dt="2025-01-02T04:03:40.441" v="0" actId="2696"/>
        <pc:sldMkLst>
          <pc:docMk/>
          <pc:sldMk cId="1830329428" sldId="333"/>
        </pc:sldMkLst>
      </pc:sldChg>
      <pc:sldChg chg="del">
        <pc:chgData name="ĐÔNG VŨ" userId="16d7361ce9402b54" providerId="LiveId" clId="{453A18AE-4184-4810-85DC-20879C9AFB67}" dt="2025-01-02T04:03:40.441" v="0" actId="2696"/>
        <pc:sldMkLst>
          <pc:docMk/>
          <pc:sldMk cId="2578757607" sldId="334"/>
        </pc:sldMkLst>
      </pc:sldChg>
      <pc:sldChg chg="del">
        <pc:chgData name="ĐÔNG VŨ" userId="16d7361ce9402b54" providerId="LiveId" clId="{453A18AE-4184-4810-85DC-20879C9AFB67}" dt="2025-01-02T04:03:40.441" v="0" actId="2696"/>
        <pc:sldMkLst>
          <pc:docMk/>
          <pc:sldMk cId="3420933306" sldId="335"/>
        </pc:sldMkLst>
      </pc:sldChg>
      <pc:sldChg chg="del">
        <pc:chgData name="ĐÔNG VŨ" userId="16d7361ce9402b54" providerId="LiveId" clId="{453A18AE-4184-4810-85DC-20879C9AFB67}" dt="2025-01-02T04:03:40.441" v="0" actId="2696"/>
        <pc:sldMkLst>
          <pc:docMk/>
          <pc:sldMk cId="693585693" sldId="336"/>
        </pc:sldMkLst>
      </pc:sldChg>
      <pc:sldChg chg="del">
        <pc:chgData name="ĐÔNG VŨ" userId="16d7361ce9402b54" providerId="LiveId" clId="{453A18AE-4184-4810-85DC-20879C9AFB67}" dt="2025-01-02T04:03:40.441" v="0" actId="2696"/>
        <pc:sldMkLst>
          <pc:docMk/>
          <pc:sldMk cId="2359894820" sldId="337"/>
        </pc:sldMkLst>
      </pc:sldChg>
      <pc:sldChg chg="del">
        <pc:chgData name="ĐÔNG VŨ" userId="16d7361ce9402b54" providerId="LiveId" clId="{453A18AE-4184-4810-85DC-20879C9AFB67}" dt="2025-01-02T04:03:40.441" v="0" actId="2696"/>
        <pc:sldMkLst>
          <pc:docMk/>
          <pc:sldMk cId="1455659942" sldId="338"/>
        </pc:sldMkLst>
      </pc:sldChg>
      <pc:sldChg chg="del">
        <pc:chgData name="ĐÔNG VŨ" userId="16d7361ce9402b54" providerId="LiveId" clId="{453A18AE-4184-4810-85DC-20879C9AFB67}" dt="2025-01-02T04:03:40.441" v="0" actId="2696"/>
        <pc:sldMkLst>
          <pc:docMk/>
          <pc:sldMk cId="610118068" sldId="339"/>
        </pc:sldMkLst>
      </pc:sldChg>
      <pc:sldChg chg="del">
        <pc:chgData name="ĐÔNG VŨ" userId="16d7361ce9402b54" providerId="LiveId" clId="{453A18AE-4184-4810-85DC-20879C9AFB67}" dt="2025-01-02T04:03:40.441" v="0" actId="2696"/>
        <pc:sldMkLst>
          <pc:docMk/>
          <pc:sldMk cId="3700742786" sldId="340"/>
        </pc:sldMkLst>
      </pc:sldChg>
      <pc:sldChg chg="del">
        <pc:chgData name="ĐÔNG VŨ" userId="16d7361ce9402b54" providerId="LiveId" clId="{453A18AE-4184-4810-85DC-20879C9AFB67}" dt="2025-01-02T04:03:40.441" v="0" actId="2696"/>
        <pc:sldMkLst>
          <pc:docMk/>
          <pc:sldMk cId="4078442197" sldId="341"/>
        </pc:sldMkLst>
      </pc:sldChg>
      <pc:sldChg chg="del">
        <pc:chgData name="ĐÔNG VŨ" userId="16d7361ce9402b54" providerId="LiveId" clId="{453A18AE-4184-4810-85DC-20879C9AFB67}" dt="2025-01-02T04:03:40.441" v="0" actId="2696"/>
        <pc:sldMkLst>
          <pc:docMk/>
          <pc:sldMk cId="879205328" sldId="342"/>
        </pc:sldMkLst>
      </pc:sldChg>
      <pc:sldChg chg="del">
        <pc:chgData name="ĐÔNG VŨ" userId="16d7361ce9402b54" providerId="LiveId" clId="{453A18AE-4184-4810-85DC-20879C9AFB67}" dt="2025-01-02T04:03:40.441" v="0" actId="2696"/>
        <pc:sldMkLst>
          <pc:docMk/>
          <pc:sldMk cId="1065407416" sldId="343"/>
        </pc:sldMkLst>
      </pc:sldChg>
      <pc:sldChg chg="del">
        <pc:chgData name="ĐÔNG VŨ" userId="16d7361ce9402b54" providerId="LiveId" clId="{453A18AE-4184-4810-85DC-20879C9AFB67}" dt="2025-01-02T04:03:40.441" v="0" actId="2696"/>
        <pc:sldMkLst>
          <pc:docMk/>
          <pc:sldMk cId="2401764696" sldId="344"/>
        </pc:sldMkLst>
      </pc:sldChg>
      <pc:sldChg chg="del">
        <pc:chgData name="ĐÔNG VŨ" userId="16d7361ce9402b54" providerId="LiveId" clId="{453A18AE-4184-4810-85DC-20879C9AFB67}" dt="2025-01-02T04:03:40.441" v="0" actId="2696"/>
        <pc:sldMkLst>
          <pc:docMk/>
          <pc:sldMk cId="2188027737" sldId="345"/>
        </pc:sldMkLst>
      </pc:sldChg>
      <pc:sldChg chg="del">
        <pc:chgData name="ĐÔNG VŨ" userId="16d7361ce9402b54" providerId="LiveId" clId="{453A18AE-4184-4810-85DC-20879C9AFB67}" dt="2025-01-02T04:03:40.441" v="0" actId="2696"/>
        <pc:sldMkLst>
          <pc:docMk/>
          <pc:sldMk cId="3101436463" sldId="346"/>
        </pc:sldMkLst>
      </pc:sldChg>
      <pc:sldChg chg="del">
        <pc:chgData name="ĐÔNG VŨ" userId="16d7361ce9402b54" providerId="LiveId" clId="{453A18AE-4184-4810-85DC-20879C9AFB67}" dt="2025-01-02T04:03:40.441" v="0" actId="2696"/>
        <pc:sldMkLst>
          <pc:docMk/>
          <pc:sldMk cId="3786203001" sldId="347"/>
        </pc:sldMkLst>
      </pc:sldChg>
      <pc:sldChg chg="del">
        <pc:chgData name="ĐÔNG VŨ" userId="16d7361ce9402b54" providerId="LiveId" clId="{453A18AE-4184-4810-85DC-20879C9AFB67}" dt="2025-01-02T04:03:40.441" v="0" actId="2696"/>
        <pc:sldMkLst>
          <pc:docMk/>
          <pc:sldMk cId="2535107936" sldId="348"/>
        </pc:sldMkLst>
      </pc:sldChg>
      <pc:sldChg chg="del">
        <pc:chgData name="ĐÔNG VŨ" userId="16d7361ce9402b54" providerId="LiveId" clId="{453A18AE-4184-4810-85DC-20879C9AFB67}" dt="2025-01-02T04:03:40.441" v="0" actId="2696"/>
        <pc:sldMkLst>
          <pc:docMk/>
          <pc:sldMk cId="2997226256" sldId="349"/>
        </pc:sldMkLst>
      </pc:sldChg>
      <pc:sldChg chg="del">
        <pc:chgData name="ĐÔNG VŨ" userId="16d7361ce9402b54" providerId="LiveId" clId="{453A18AE-4184-4810-85DC-20879C9AFB67}" dt="2025-01-02T04:03:40.441" v="0" actId="2696"/>
        <pc:sldMkLst>
          <pc:docMk/>
          <pc:sldMk cId="1179682065" sldId="351"/>
        </pc:sldMkLst>
      </pc:sldChg>
      <pc:sldChg chg="del">
        <pc:chgData name="ĐÔNG VŨ" userId="16d7361ce9402b54" providerId="LiveId" clId="{453A18AE-4184-4810-85DC-20879C9AFB67}" dt="2025-01-02T04:03:40.441" v="0" actId="2696"/>
        <pc:sldMkLst>
          <pc:docMk/>
          <pc:sldMk cId="1680248875" sldId="352"/>
        </pc:sldMkLst>
      </pc:sldChg>
      <pc:sldChg chg="del">
        <pc:chgData name="ĐÔNG VŨ" userId="16d7361ce9402b54" providerId="LiveId" clId="{453A18AE-4184-4810-85DC-20879C9AFB67}" dt="2025-01-02T04:03:40.441" v="0" actId="2696"/>
        <pc:sldMkLst>
          <pc:docMk/>
          <pc:sldMk cId="1862606343" sldId="35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C6FCD7-EFBD-4423-A572-392E990DAE12}" type="datetimeFigureOut">
              <a:rPr lang="en-US" smtClean="0"/>
              <a:t>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37FF0D-3108-4406-A6C2-4DB64F82457E}" type="slidenum">
              <a:rPr lang="en-US" smtClean="0"/>
              <a:t>‹#›</a:t>
            </a:fld>
            <a:endParaRPr lang="en-US"/>
          </a:p>
        </p:txBody>
      </p:sp>
    </p:spTree>
    <p:extLst>
      <p:ext uri="{BB962C8B-B14F-4D97-AF65-F5344CB8AC3E}">
        <p14:creationId xmlns:p14="http://schemas.microsoft.com/office/powerpoint/2010/main" val="2667416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1/2/2025</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411398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BF543-A3BD-421F-876C-1939A42B43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271A23-C041-417C-B519-802BAB593E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8CAB0E-1AB2-4697-981E-9CEED76251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5138EE-6D9B-40CE-B2B6-0DD6C0C13C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79275C-1CF9-411C-96FC-5311F90B42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A8D47A-3338-4966-B6BC-8183D68CFBFF}"/>
              </a:ext>
            </a:extLst>
          </p:cNvPr>
          <p:cNvSpPr>
            <a:spLocks noGrp="1"/>
          </p:cNvSpPr>
          <p:nvPr>
            <p:ph type="dt" sz="half" idx="10"/>
          </p:nvPr>
        </p:nvSpPr>
        <p:spPr/>
        <p:txBody>
          <a:bodyPr/>
          <a:lstStyle/>
          <a:p>
            <a:fld id="{0D1B56F3-24BB-45BE-BD1E-E26A863B0966}" type="datetime1">
              <a:rPr lang="en-US" smtClean="0"/>
              <a:t>1/2/2025</a:t>
            </a:fld>
            <a:endParaRPr lang="en-US"/>
          </a:p>
        </p:txBody>
      </p:sp>
      <p:sp>
        <p:nvSpPr>
          <p:cNvPr id="8" name="Footer Placeholder 7">
            <a:extLst>
              <a:ext uri="{FF2B5EF4-FFF2-40B4-BE49-F238E27FC236}">
                <a16:creationId xmlns:a16="http://schemas.microsoft.com/office/drawing/2014/main" id="{8103E1FD-424A-46E2-9E37-ABFAC57999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0C57F2-5518-4AB7-93EC-ECC2866F514E}"/>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0399942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EAA2E-4234-4746-A9C1-1FB5273A94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C6E4BCC-92FE-44F8-B6CB-0B6F70878837}"/>
              </a:ext>
            </a:extLst>
          </p:cNvPr>
          <p:cNvSpPr>
            <a:spLocks noGrp="1"/>
          </p:cNvSpPr>
          <p:nvPr>
            <p:ph type="dt" sz="half" idx="10"/>
          </p:nvPr>
        </p:nvSpPr>
        <p:spPr/>
        <p:txBody>
          <a:bodyPr/>
          <a:lstStyle/>
          <a:p>
            <a:fld id="{B99138A9-B139-4FBA-BD61-A63595AC75F4}" type="datetime1">
              <a:rPr lang="en-US" smtClean="0"/>
              <a:t>1/2/2025</a:t>
            </a:fld>
            <a:endParaRPr lang="en-US"/>
          </a:p>
        </p:txBody>
      </p:sp>
      <p:sp>
        <p:nvSpPr>
          <p:cNvPr id="4" name="Footer Placeholder 3">
            <a:extLst>
              <a:ext uri="{FF2B5EF4-FFF2-40B4-BE49-F238E27FC236}">
                <a16:creationId xmlns:a16="http://schemas.microsoft.com/office/drawing/2014/main" id="{A56070D3-D412-4D85-AA7D-3B8C3B5585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117B22-0243-4B1B-AA4A-C69D3D124EF6}"/>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5456446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9989D4-ED90-4AF6-8BE4-E14F8E560CC1}"/>
              </a:ext>
            </a:extLst>
          </p:cNvPr>
          <p:cNvSpPr>
            <a:spLocks noGrp="1"/>
          </p:cNvSpPr>
          <p:nvPr>
            <p:ph type="dt" sz="half" idx="10"/>
          </p:nvPr>
        </p:nvSpPr>
        <p:spPr/>
        <p:txBody>
          <a:bodyPr/>
          <a:lstStyle/>
          <a:p>
            <a:fld id="{33219DCA-20B6-4A7F-9287-D29CBE4F4E3E}" type="datetime1">
              <a:rPr lang="en-US" smtClean="0"/>
              <a:t>1/2/2025</a:t>
            </a:fld>
            <a:endParaRPr lang="en-US"/>
          </a:p>
        </p:txBody>
      </p:sp>
      <p:sp>
        <p:nvSpPr>
          <p:cNvPr id="3" name="Footer Placeholder 2">
            <a:extLst>
              <a:ext uri="{FF2B5EF4-FFF2-40B4-BE49-F238E27FC236}">
                <a16:creationId xmlns:a16="http://schemas.microsoft.com/office/drawing/2014/main" id="{F40A95EC-3B27-4D55-A125-91BD6E2B81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BDDB516-8449-4C02-B990-64373DB5E667}"/>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56541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9EFE9-AE5E-4846-8F3F-561341D3E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F5DA9F-72BE-453E-9BA1-B1B6EEF90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C3E682-CEF3-4B89-941A-29ADEB8BF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35A87F-90AF-4464-A736-52D1CADA2883}"/>
              </a:ext>
            </a:extLst>
          </p:cNvPr>
          <p:cNvSpPr>
            <a:spLocks noGrp="1"/>
          </p:cNvSpPr>
          <p:nvPr>
            <p:ph type="dt" sz="half" idx="10"/>
          </p:nvPr>
        </p:nvSpPr>
        <p:spPr/>
        <p:txBody>
          <a:bodyPr/>
          <a:lstStyle/>
          <a:p>
            <a:fld id="{19E4CC13-3719-4BC0-9941-BCD22F2E39BB}" type="datetime1">
              <a:rPr lang="en-US" smtClean="0"/>
              <a:t>1/2/2025</a:t>
            </a:fld>
            <a:endParaRPr lang="en-US"/>
          </a:p>
        </p:txBody>
      </p:sp>
      <p:sp>
        <p:nvSpPr>
          <p:cNvPr id="6" name="Footer Placeholder 5">
            <a:extLst>
              <a:ext uri="{FF2B5EF4-FFF2-40B4-BE49-F238E27FC236}">
                <a16:creationId xmlns:a16="http://schemas.microsoft.com/office/drawing/2014/main" id="{374EBDCA-0095-4A53-94F3-518715A4FE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FE2551-6974-4065-A0C0-CB1CA6E2E14E}"/>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6928036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5C63D-F4C2-42EB-AB85-4385DC8EB3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9BF71D-974F-427F-88EF-05F2879D11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E09DA1-225C-43B3-B889-B760CD46C9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F0C8C3-A384-4E63-8E44-19B65F56A139}"/>
              </a:ext>
            </a:extLst>
          </p:cNvPr>
          <p:cNvSpPr>
            <a:spLocks noGrp="1"/>
          </p:cNvSpPr>
          <p:nvPr>
            <p:ph type="dt" sz="half" idx="10"/>
          </p:nvPr>
        </p:nvSpPr>
        <p:spPr/>
        <p:txBody>
          <a:bodyPr/>
          <a:lstStyle/>
          <a:p>
            <a:fld id="{339C473A-74A1-46F3-8D2E-10C923B7E154}" type="datetime1">
              <a:rPr lang="en-US" smtClean="0"/>
              <a:t>1/2/2025</a:t>
            </a:fld>
            <a:endParaRPr lang="en-US"/>
          </a:p>
        </p:txBody>
      </p:sp>
      <p:sp>
        <p:nvSpPr>
          <p:cNvPr id="6" name="Footer Placeholder 5">
            <a:extLst>
              <a:ext uri="{FF2B5EF4-FFF2-40B4-BE49-F238E27FC236}">
                <a16:creationId xmlns:a16="http://schemas.microsoft.com/office/drawing/2014/main" id="{FD4CA027-00E7-494D-8C76-AD52846B38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015811-59EC-4D1D-959F-17DBEBBA4BB0}"/>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1765829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DCB1E-B8B3-4099-9998-B1DEAD5CDF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C9C89E-B954-4BBD-8FC6-63D9712106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413943-8E2C-479E-A890-4082F72A6BB9}"/>
              </a:ext>
            </a:extLst>
          </p:cNvPr>
          <p:cNvSpPr>
            <a:spLocks noGrp="1"/>
          </p:cNvSpPr>
          <p:nvPr>
            <p:ph type="dt" sz="half" idx="10"/>
          </p:nvPr>
        </p:nvSpPr>
        <p:spPr/>
        <p:txBody>
          <a:bodyPr/>
          <a:lstStyle/>
          <a:p>
            <a:fld id="{03A4B6EE-3F1C-40A8-BAA7-D8D1D25FA34D}" type="datetime1">
              <a:rPr lang="en-US" smtClean="0"/>
              <a:t>1/2/2025</a:t>
            </a:fld>
            <a:endParaRPr lang="en-US"/>
          </a:p>
        </p:txBody>
      </p:sp>
      <p:sp>
        <p:nvSpPr>
          <p:cNvPr id="5" name="Footer Placeholder 4">
            <a:extLst>
              <a:ext uri="{FF2B5EF4-FFF2-40B4-BE49-F238E27FC236}">
                <a16:creationId xmlns:a16="http://schemas.microsoft.com/office/drawing/2014/main" id="{55B604B0-3DBA-4D52-ADB2-DC5CEF4419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661FA0-D26F-4FFC-8850-74922A338940}"/>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41432173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F595F7-9D7D-4C85-9C99-BE194AFE63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49E8BE-C4BA-4237-B360-FC4943A313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70A49F-B64E-4D0D-BB32-EA3E8F26407C}"/>
              </a:ext>
            </a:extLst>
          </p:cNvPr>
          <p:cNvSpPr>
            <a:spLocks noGrp="1"/>
          </p:cNvSpPr>
          <p:nvPr>
            <p:ph type="dt" sz="half" idx="10"/>
          </p:nvPr>
        </p:nvSpPr>
        <p:spPr/>
        <p:txBody>
          <a:bodyPr/>
          <a:lstStyle/>
          <a:p>
            <a:fld id="{22B49DCD-488C-48E6-B562-9E2144C6FF46}" type="datetime1">
              <a:rPr lang="en-US" smtClean="0"/>
              <a:t>1/2/2025</a:t>
            </a:fld>
            <a:endParaRPr lang="en-US"/>
          </a:p>
        </p:txBody>
      </p:sp>
      <p:sp>
        <p:nvSpPr>
          <p:cNvPr id="5" name="Footer Placeholder 4">
            <a:extLst>
              <a:ext uri="{FF2B5EF4-FFF2-40B4-BE49-F238E27FC236}">
                <a16:creationId xmlns:a16="http://schemas.microsoft.com/office/drawing/2014/main" id="{38FDC6AD-EC63-4D87-9E40-7B7D6340B1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3CB9E5-01A1-4ED1-B801-129D0CB7524C}"/>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344722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1/2/2025</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618376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454484-8038-40A1-A8F6-6E672B55E9E3}"/>
              </a:ext>
            </a:extLst>
          </p:cNvPr>
          <p:cNvSpPr>
            <a:spLocks noGrp="1"/>
          </p:cNvSpPr>
          <p:nvPr>
            <p:ph type="dt" sz="half" idx="10"/>
          </p:nvPr>
        </p:nvSpPr>
        <p:spPr/>
        <p:txBody>
          <a:bodyPr/>
          <a:lstStyle/>
          <a:p>
            <a:fld id="{0A829C2E-4D1E-4F59-91D1-95B83ABEEBF7}" type="datetime1">
              <a:rPr lang="en-US" smtClean="0"/>
              <a:t>1/2/2025</a:t>
            </a:fld>
            <a:endParaRPr lang="en-US"/>
          </a:p>
        </p:txBody>
      </p:sp>
      <p:sp>
        <p:nvSpPr>
          <p:cNvPr id="3" name="Footer Placeholder 2">
            <a:extLst>
              <a:ext uri="{FF2B5EF4-FFF2-40B4-BE49-F238E27FC236}">
                <a16:creationId xmlns:a16="http://schemas.microsoft.com/office/drawing/2014/main" id="{80FC74CE-79B6-4B2B-9C3C-FB9E11250D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DF9EEF-DFF9-4634-AC52-6B7FC573CB9D}"/>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859765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CB401-6D82-4712-B9E2-C59E35209B0B}"/>
              </a:ext>
            </a:extLst>
          </p:cNvPr>
          <p:cNvSpPr>
            <a:spLocks noGrp="1"/>
          </p:cNvSpPr>
          <p:nvPr>
            <p:ph type="dt" sz="half" idx="10"/>
          </p:nvPr>
        </p:nvSpPr>
        <p:spPr/>
        <p:txBody>
          <a:bodyPr/>
          <a:lstStyle/>
          <a:p>
            <a:fld id="{2E746A1F-9E99-4E72-9D09-5F6A6C41B36D}" type="datetime1">
              <a:rPr lang="en-US" smtClean="0"/>
              <a:t>1/2/2025</a:t>
            </a:fld>
            <a:endParaRPr lang="en-US"/>
          </a:p>
        </p:txBody>
      </p:sp>
      <p:sp>
        <p:nvSpPr>
          <p:cNvPr id="3" name="Footer Placeholder 2">
            <a:extLst>
              <a:ext uri="{FF2B5EF4-FFF2-40B4-BE49-F238E27FC236}">
                <a16:creationId xmlns:a16="http://schemas.microsoft.com/office/drawing/2014/main" id="{7B04DB14-2C5A-43F3-8064-E7F713324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52E516-77F2-401D-B9B5-9210EF442DC4}"/>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071896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139E17-5C6E-4A2B-BB0E-4DAE9E5CDF08}"/>
              </a:ext>
            </a:extLst>
          </p:cNvPr>
          <p:cNvSpPr>
            <a:spLocks noGrp="1"/>
          </p:cNvSpPr>
          <p:nvPr>
            <p:ph type="dt" sz="half" idx="10"/>
          </p:nvPr>
        </p:nvSpPr>
        <p:spPr/>
        <p:txBody>
          <a:bodyPr/>
          <a:lstStyle/>
          <a:p>
            <a:fld id="{2D83F7B2-BB06-4C2C-A0BF-C3C4D1F4133B}" type="datetime1">
              <a:rPr lang="en-US" smtClean="0"/>
              <a:t>1/2/2025</a:t>
            </a:fld>
            <a:endParaRPr lang="en-US"/>
          </a:p>
        </p:txBody>
      </p:sp>
      <p:sp>
        <p:nvSpPr>
          <p:cNvPr id="3" name="Footer Placeholder 2">
            <a:extLst>
              <a:ext uri="{FF2B5EF4-FFF2-40B4-BE49-F238E27FC236}">
                <a16:creationId xmlns:a16="http://schemas.microsoft.com/office/drawing/2014/main" id="{4B4A3704-8A44-465E-8FF3-26CB1F40A6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A5BFB1-52BA-4AC8-85AB-F8756C77D7B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4294056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8B41A-B8E0-4D65-9AD5-CAC9AA4101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0DCD7B-49F3-41C3-A3E5-03BD917896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E90928-7051-4176-AF43-FB46B448AF65}"/>
              </a:ext>
            </a:extLst>
          </p:cNvPr>
          <p:cNvSpPr>
            <a:spLocks noGrp="1"/>
          </p:cNvSpPr>
          <p:nvPr>
            <p:ph type="dt" sz="half" idx="10"/>
          </p:nvPr>
        </p:nvSpPr>
        <p:spPr/>
        <p:txBody>
          <a:bodyPr/>
          <a:lstStyle/>
          <a:p>
            <a:fld id="{FD2470B8-96F8-42D0-9FB1-FD414F8B4E30}" type="datetime1">
              <a:rPr lang="en-US" smtClean="0"/>
              <a:t>1/2/2025</a:t>
            </a:fld>
            <a:endParaRPr lang="en-US"/>
          </a:p>
        </p:txBody>
      </p:sp>
      <p:sp>
        <p:nvSpPr>
          <p:cNvPr id="5" name="Footer Placeholder 4">
            <a:extLst>
              <a:ext uri="{FF2B5EF4-FFF2-40B4-BE49-F238E27FC236}">
                <a16:creationId xmlns:a16="http://schemas.microsoft.com/office/drawing/2014/main" id="{09C6C36D-9F2D-4132-AB2A-99D6F38ED6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3FC725-0F22-43D9-B218-40E06E243499}"/>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8877854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35215-4EEE-4E5B-A968-79EEC7C781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03A29C-F7DB-4788-8BFD-3796BE902E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B1FF36-8A8A-49C7-B10C-E9298B9F86C1}"/>
              </a:ext>
            </a:extLst>
          </p:cNvPr>
          <p:cNvSpPr>
            <a:spLocks noGrp="1"/>
          </p:cNvSpPr>
          <p:nvPr>
            <p:ph type="dt" sz="half" idx="10"/>
          </p:nvPr>
        </p:nvSpPr>
        <p:spPr/>
        <p:txBody>
          <a:bodyPr/>
          <a:lstStyle/>
          <a:p>
            <a:fld id="{7848F3F0-BBE0-4656-ADE2-E0CA7BB6F2D1}" type="datetime1">
              <a:rPr lang="en-US" smtClean="0"/>
              <a:t>1/2/2025</a:t>
            </a:fld>
            <a:endParaRPr lang="en-US"/>
          </a:p>
        </p:txBody>
      </p:sp>
      <p:sp>
        <p:nvSpPr>
          <p:cNvPr id="5" name="Footer Placeholder 4">
            <a:extLst>
              <a:ext uri="{FF2B5EF4-FFF2-40B4-BE49-F238E27FC236}">
                <a16:creationId xmlns:a16="http://schemas.microsoft.com/office/drawing/2014/main" id="{E8AE83C5-6936-478A-8D83-F825DE29EA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DB84EC-5F9A-4E4C-8B42-FC4F667B91B5}"/>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3780089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4D7F6-D75A-44EA-A35D-0A6458C354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6560A9-2DB3-411B-B47C-0D03D57970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983081-7714-467D-8131-EC28D3DB550A}"/>
              </a:ext>
            </a:extLst>
          </p:cNvPr>
          <p:cNvSpPr>
            <a:spLocks noGrp="1"/>
          </p:cNvSpPr>
          <p:nvPr>
            <p:ph type="dt" sz="half" idx="10"/>
          </p:nvPr>
        </p:nvSpPr>
        <p:spPr/>
        <p:txBody>
          <a:bodyPr/>
          <a:lstStyle/>
          <a:p>
            <a:fld id="{2F3ED7EF-0440-4F9E-A644-D13ECD56D55F}" type="datetime1">
              <a:rPr lang="en-US" smtClean="0"/>
              <a:t>1/2/2025</a:t>
            </a:fld>
            <a:endParaRPr lang="en-US"/>
          </a:p>
        </p:txBody>
      </p:sp>
      <p:sp>
        <p:nvSpPr>
          <p:cNvPr id="5" name="Footer Placeholder 4">
            <a:extLst>
              <a:ext uri="{FF2B5EF4-FFF2-40B4-BE49-F238E27FC236}">
                <a16:creationId xmlns:a16="http://schemas.microsoft.com/office/drawing/2014/main" id="{8C76F7C4-14FF-4DDF-8AAB-8F35F22198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5BBDED-11BF-46B1-929F-41D6C52E5A9D}"/>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39835303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6A8D6-8773-47F2-B37A-8E0E3DEB91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DD80F6-1881-4E46-91CF-00CA3FCDDF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360777-F38E-4CA0-AE52-BCAD86D9ED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82D241-6FC2-4676-9A13-420AA9F4CFC2}"/>
              </a:ext>
            </a:extLst>
          </p:cNvPr>
          <p:cNvSpPr>
            <a:spLocks noGrp="1"/>
          </p:cNvSpPr>
          <p:nvPr>
            <p:ph type="dt" sz="half" idx="10"/>
          </p:nvPr>
        </p:nvSpPr>
        <p:spPr/>
        <p:txBody>
          <a:bodyPr/>
          <a:lstStyle/>
          <a:p>
            <a:fld id="{B5AE9FF7-F5C4-4B75-B312-7A2B0AADEC3E}" type="datetime1">
              <a:rPr lang="en-US" smtClean="0"/>
              <a:t>1/2/2025</a:t>
            </a:fld>
            <a:endParaRPr lang="en-US"/>
          </a:p>
        </p:txBody>
      </p:sp>
      <p:sp>
        <p:nvSpPr>
          <p:cNvPr id="6" name="Footer Placeholder 5">
            <a:extLst>
              <a:ext uri="{FF2B5EF4-FFF2-40B4-BE49-F238E27FC236}">
                <a16:creationId xmlns:a16="http://schemas.microsoft.com/office/drawing/2014/main" id="{698356D7-FCE6-410D-A92A-7A8BA8D355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A912A7-36BF-4DAA-9399-2C862647D8DD}"/>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186649675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1.jp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D17E59-F326-4EAB-9A75-5C024FF768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E682C1-B5B6-47C4-AB88-E170BB98FA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4B4C99-2FF9-45BC-82B2-7B0E0F9BFE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E9974-F0DC-4DB8-9A38-2F8F55216D11}" type="datetime1">
              <a:rPr lang="en-US" smtClean="0"/>
              <a:t>1/2/2025</a:t>
            </a:fld>
            <a:endParaRPr lang="en-US"/>
          </a:p>
        </p:txBody>
      </p:sp>
      <p:sp>
        <p:nvSpPr>
          <p:cNvPr id="5" name="Footer Placeholder 4">
            <a:extLst>
              <a:ext uri="{FF2B5EF4-FFF2-40B4-BE49-F238E27FC236}">
                <a16:creationId xmlns:a16="http://schemas.microsoft.com/office/drawing/2014/main" id="{2AAE8F89-1436-48C4-AAF8-D8D1255553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EE6940-2BBF-4D0B-8591-39778A5380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20B1D-C678-4C69-9E65-5611E138EDCC}" type="slidenum">
              <a:rPr lang="en-US" smtClean="0"/>
              <a:t>‹#›</a:t>
            </a:fld>
            <a:endParaRPr lang="en-US"/>
          </a:p>
        </p:txBody>
      </p:sp>
    </p:spTree>
    <p:extLst>
      <p:ext uri="{BB962C8B-B14F-4D97-AF65-F5344CB8AC3E}">
        <p14:creationId xmlns:p14="http://schemas.microsoft.com/office/powerpoint/2010/main" val="3046288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7" r:id="rId4"/>
    <p:sldLayoutId id="2147483658" r:id="rId5"/>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F7A23B-7F37-4255-B1AA-6F4081D054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939551-9BB0-410A-86D9-5F41F65ED6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47D216-8D82-4854-8FCC-50474F3940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90DC4E-CFE1-4DE4-BA6A-B2F2775B3CE8}" type="datetime1">
              <a:rPr lang="en-US" smtClean="0"/>
              <a:t>1/2/2025</a:t>
            </a:fld>
            <a:endParaRPr lang="en-US"/>
          </a:p>
        </p:txBody>
      </p:sp>
      <p:sp>
        <p:nvSpPr>
          <p:cNvPr id="5" name="Footer Placeholder 4">
            <a:extLst>
              <a:ext uri="{FF2B5EF4-FFF2-40B4-BE49-F238E27FC236}">
                <a16:creationId xmlns:a16="http://schemas.microsoft.com/office/drawing/2014/main" id="{83ACE85E-C533-43BA-A8ED-7511E82A3D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704C941-975F-4FB1-8A2A-DB7E54D44D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6DA37A-0C24-43CE-ACA7-57CFE4C03F76}" type="slidenum">
              <a:rPr lang="en-US" smtClean="0"/>
              <a:t>‹#›</a:t>
            </a:fld>
            <a:endParaRPr lang="en-US"/>
          </a:p>
        </p:txBody>
      </p:sp>
    </p:spTree>
    <p:extLst>
      <p:ext uri="{BB962C8B-B14F-4D97-AF65-F5344CB8AC3E}">
        <p14:creationId xmlns:p14="http://schemas.microsoft.com/office/powerpoint/2010/main" val="330190475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7.png"/><Relationship Id="rId7" Type="http://schemas.microsoft.com/office/2007/relationships/hdphoto" Target="../media/hdphoto2.wdp"/><Relationship Id="rId2" Type="http://schemas.openxmlformats.org/officeDocument/2006/relationships/image" Target="../media/image26.jp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6.png"/><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microsoft.com/office/2007/relationships/hdphoto" Target="../media/hdphoto3.wdp"/></Relationships>
</file>

<file path=ppt/slides/_rels/slide2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ideo" Target="https://www.youtube.com/embed/hSdLdOcyefM?start=116&amp;feature=oembed" TargetMode="External"/><Relationship Id="rId5" Type="http://schemas.openxmlformats.org/officeDocument/2006/relationships/image" Target="../media/image5.jpe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563708-0776-4076-A940-BF5C7287EF01}"/>
              </a:ext>
            </a:extLst>
          </p:cNvPr>
          <p:cNvSpPr txBox="1"/>
          <p:nvPr/>
        </p:nvSpPr>
        <p:spPr>
          <a:xfrm>
            <a:off x="1157288" y="1009947"/>
            <a:ext cx="10201275" cy="4099327"/>
          </a:xfrm>
          <a:prstGeom prst="rect">
            <a:avLst/>
          </a:prstGeom>
          <a:noFill/>
        </p:spPr>
        <p:txBody>
          <a:bodyPr wrap="square">
            <a:spAutoFit/>
          </a:bodyPr>
          <a:lstStyle/>
          <a:p>
            <a:pPr marL="180340" marR="0">
              <a:lnSpc>
                <a:spcPct val="150000"/>
              </a:lnSpc>
              <a:spcBef>
                <a:spcPts val="0"/>
              </a:spcBef>
              <a:spcAft>
                <a:spcPts val="0"/>
              </a:spcAft>
              <a:tabLst>
                <a:tab pos="270510" algn="l"/>
              </a:tabLst>
            </a:pPr>
            <a:r>
              <a:rPr lang="nl-NL" sz="6000" b="1" u="sng" ker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TUẦN 19</a:t>
            </a:r>
            <a:endParaRPr lang="en-US" sz="6000" u="sng"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180340" marR="0" algn="ctr">
              <a:lnSpc>
                <a:spcPct val="150000"/>
              </a:lnSpc>
              <a:spcBef>
                <a:spcPts val="0"/>
              </a:spcBef>
              <a:spcAft>
                <a:spcPts val="0"/>
              </a:spcAft>
              <a:tabLst>
                <a:tab pos="270510" algn="l"/>
              </a:tabLst>
            </a:pPr>
            <a:r>
              <a:rPr lang="en-US" sz="6000" b="1" u="sng"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BÀI </a:t>
            </a:r>
            <a:r>
              <a:rPr lang="en-US" sz="6000" b="1" u="sng"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ĐỌC </a:t>
            </a:r>
            <a:r>
              <a:rPr lang="en-US" sz="6000" b="1" u="sng" kern="1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a:t>
            </a:r>
            <a:r>
              <a:rPr lang="en-US" sz="6000" b="1" kern="1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p>
          <a:p>
            <a:pPr marL="180340" marR="0" algn="ctr">
              <a:lnSpc>
                <a:spcPct val="150000"/>
              </a:lnSpc>
              <a:spcBef>
                <a:spcPts val="0"/>
              </a:spcBef>
              <a:spcAft>
                <a:spcPts val="0"/>
              </a:spcAft>
              <a:tabLst>
                <a:tab pos="270510" algn="l"/>
              </a:tabLst>
            </a:pPr>
            <a:r>
              <a:rPr lang="en-US" sz="6000" b="1" kern="100">
                <a:solidFill>
                  <a:srgbClr val="FF0000"/>
                </a:solidFill>
                <a:latin typeface="Times New Roman" panose="02020603050405020304" pitchFamily="18" charset="0"/>
                <a:ea typeface="Calibri" panose="020F0502020204030204" pitchFamily="34" charset="0"/>
                <a:cs typeface="Times New Roman" panose="02020603050405020304" pitchFamily="18" charset="0"/>
              </a:rPr>
              <a:t>MÓN QUÀ </a:t>
            </a:r>
            <a:r>
              <a:rPr lang="en-US" sz="6000" b="1" kern="1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6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2 </a:t>
            </a:r>
            <a:r>
              <a:rPr lang="en-US" sz="6000" b="1" kern="100"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tiết</a:t>
            </a:r>
            <a:r>
              <a:rPr lang="en-US" sz="6000" b="1" kern="1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60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58314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1">
            <a:extLst>
              <a:ext uri="{FF2B5EF4-FFF2-40B4-BE49-F238E27FC236}">
                <a16:creationId xmlns:a16="http://schemas.microsoft.com/office/drawing/2014/main" id="{EE8A1479-0EA6-4D62-BEB2-898DFFEB97DF}"/>
              </a:ext>
            </a:extLst>
          </p:cNvPr>
          <p:cNvSpPr/>
          <p:nvPr/>
        </p:nvSpPr>
        <p:spPr>
          <a:xfrm>
            <a:off x="732063" y="295935"/>
            <a:ext cx="10820400" cy="5860368"/>
          </a:xfrm>
          <a:prstGeom prst="roundRect">
            <a:avLst/>
          </a:prstGeom>
          <a:solidFill>
            <a:schemeClr val="accent2">
              <a:lumMod val="20000"/>
              <a:lumOff val="80000"/>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6" name="TextBox 5">
            <a:extLst>
              <a:ext uri="{FF2B5EF4-FFF2-40B4-BE49-F238E27FC236}">
                <a16:creationId xmlns:a16="http://schemas.microsoft.com/office/drawing/2014/main" id="{D26AD058-FF67-4AD4-83D4-D3A152AEAE92}"/>
              </a:ext>
            </a:extLst>
          </p:cNvPr>
          <p:cNvSpPr txBox="1"/>
          <p:nvPr/>
        </p:nvSpPr>
        <p:spPr>
          <a:xfrm>
            <a:off x="6503718" y="5189839"/>
            <a:ext cx="4527137" cy="523220"/>
          </a:xfrm>
          <a:prstGeom prst="rect">
            <a:avLst/>
          </a:prstGeom>
          <a:noFill/>
        </p:spPr>
        <p:txBody>
          <a:bodyPr wrap="none" rtlCol="0">
            <a:spAutoFit/>
          </a:bodyPr>
          <a:lstStyle/>
          <a:p>
            <a:pPr algn="just"/>
            <a:r>
              <a:rPr lang="en-US" sz="2800" b="1">
                <a:latin typeface="Times New Roman" panose="02020603050405020304" pitchFamily="18" charset="0"/>
                <a:cs typeface="Times New Roman" panose="02020603050405020304" pitchFamily="18" charset="0"/>
              </a:rPr>
              <a:t>TheoTRẦN TÙNG CHINH</a:t>
            </a:r>
            <a:endParaRPr lang="en-US" sz="2800" b="1"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683FC32E-5003-462E-8DFD-55DFB5BC1D66}"/>
              </a:ext>
            </a:extLst>
          </p:cNvPr>
          <p:cNvSpPr txBox="1"/>
          <p:nvPr/>
        </p:nvSpPr>
        <p:spPr>
          <a:xfrm>
            <a:off x="1076778" y="3226119"/>
            <a:ext cx="10000343" cy="1815882"/>
          </a:xfrm>
          <a:prstGeom prst="rect">
            <a:avLst/>
          </a:prstGeom>
          <a:noFill/>
        </p:spPr>
        <p:txBody>
          <a:bodyPr wrap="square">
            <a:spAutoFit/>
          </a:bodyPr>
          <a:lstStyle/>
          <a:p>
            <a:pPr algn="just"/>
            <a:r>
              <a:rPr lang="en-US" sz="2800" b="1">
                <a:solidFill>
                  <a:srgbClr val="000000"/>
                </a:solidFill>
                <a:latin typeface="Times New Roman" panose="02020603050405020304" pitchFamily="18" charset="0"/>
                <a:cs typeface="Times New Roman" panose="02020603050405020304" pitchFamily="18" charset="0"/>
              </a:rPr>
              <a:t>       Vậy là sinh nhật Vy, Chi không có quyển từ điển để tặng bạn như dự kiến. Nhưng mà không sao, Chi sẽ làm cho bạn cái móc khóa thật đặc biệt, một cái móc khóa có hình quyển từ điển nhỏ xíu thật dễ thương.</a:t>
            </a:r>
            <a:endParaRPr lang="en-US" sz="2800"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7ABC819C-0AC0-469F-9E01-71F80C967ADD}"/>
              </a:ext>
            </a:extLst>
          </p:cNvPr>
          <p:cNvSpPr txBox="1"/>
          <p:nvPr/>
        </p:nvSpPr>
        <p:spPr>
          <a:xfrm>
            <a:off x="1095828" y="1144941"/>
            <a:ext cx="10000343" cy="523220"/>
          </a:xfrm>
          <a:prstGeom prst="rect">
            <a:avLst/>
          </a:prstGeom>
          <a:noFill/>
        </p:spPr>
        <p:txBody>
          <a:bodyPr wrap="square">
            <a:spAutoFit/>
          </a:bodyPr>
          <a:lstStyle/>
          <a:p>
            <a:r>
              <a:rPr lang="en-US" sz="2800" b="1" i="0">
                <a:solidFill>
                  <a:srgbClr val="000000"/>
                </a:solidFill>
                <a:effectLst/>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F9D196E1-AF2E-3FB7-0007-0E1DA93F0720}"/>
              </a:ext>
            </a:extLst>
          </p:cNvPr>
          <p:cNvSpPr txBox="1"/>
          <p:nvPr/>
        </p:nvSpPr>
        <p:spPr>
          <a:xfrm>
            <a:off x="1188355" y="1277589"/>
            <a:ext cx="9907816" cy="1815882"/>
          </a:xfrm>
          <a:prstGeom prst="rect">
            <a:avLst/>
          </a:prstGeom>
          <a:noFill/>
        </p:spPr>
        <p:txBody>
          <a:bodyPr wrap="square">
            <a:spAutoFit/>
          </a:bodyPr>
          <a:lstStyle/>
          <a:p>
            <a:pPr algn="just"/>
            <a:r>
              <a:rPr lang="en-US" sz="2800" b="1">
                <a:solidFill>
                  <a:srgbClr val="000000"/>
                </a:solidFill>
                <a:latin typeface="Times New Roman" panose="02020603050405020304" pitchFamily="18" charset="0"/>
                <a:cs typeface="Times New Roman" panose="02020603050405020304" pitchFamily="18" charset="0"/>
              </a:rPr>
              <a:t>     Nhưng Chi lại nghĩ tới Thư đang nằm thiêm thiếp trong bệnh viện. Thế là không một chút đắn đo, Chi đem góp số tiền tiết kiệm, trong đó có mười ngàn đồng sáng nay má vừa cho vay.</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8393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A4733E6-9757-4748-AB08-896805ADACD3}"/>
              </a:ext>
            </a:extLst>
          </p:cNvPr>
          <p:cNvGrpSpPr/>
          <p:nvPr/>
        </p:nvGrpSpPr>
        <p:grpSpPr>
          <a:xfrm>
            <a:off x="2918638" y="1055525"/>
            <a:ext cx="8111313" cy="731520"/>
            <a:chOff x="2743199" y="1696221"/>
            <a:chExt cx="8432554" cy="880726"/>
          </a:xfrm>
          <a:solidFill>
            <a:schemeClr val="accent2">
              <a:lumMod val="20000"/>
              <a:lumOff val="80000"/>
              <a:alpha val="67000"/>
            </a:schemeClr>
          </a:solidFill>
        </p:grpSpPr>
        <p:grpSp>
          <p:nvGrpSpPr>
            <p:cNvPr id="3" name="Group 2">
              <a:extLst>
                <a:ext uri="{FF2B5EF4-FFF2-40B4-BE49-F238E27FC236}">
                  <a16:creationId xmlns:a16="http://schemas.microsoft.com/office/drawing/2014/main" id="{7DC85C20-3351-4C4E-A7A8-FAE8C066E855}"/>
                </a:ext>
              </a:extLst>
            </p:cNvPr>
            <p:cNvGrpSpPr/>
            <p:nvPr/>
          </p:nvGrpSpPr>
          <p:grpSpPr>
            <a:xfrm>
              <a:off x="2743199" y="1696221"/>
              <a:ext cx="8432554" cy="880726"/>
              <a:chOff x="5753100" y="1905000"/>
              <a:chExt cx="4876464" cy="460318"/>
            </a:xfrm>
            <a:grpFill/>
          </p:grpSpPr>
          <p:sp>
            <p:nvSpPr>
              <p:cNvPr id="5" name="Hexagon 4">
                <a:extLst>
                  <a:ext uri="{FF2B5EF4-FFF2-40B4-BE49-F238E27FC236}">
                    <a16:creationId xmlns:a16="http://schemas.microsoft.com/office/drawing/2014/main" id="{EC4358C3-3320-4D76-984B-56896828DD9A}"/>
                  </a:ext>
                </a:extLst>
              </p:cNvPr>
              <p:cNvSpPr/>
              <p:nvPr/>
            </p:nvSpPr>
            <p:spPr>
              <a:xfrm>
                <a:off x="5753100" y="1905000"/>
                <a:ext cx="533400"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6" name="Rectangle 5">
                <a:extLst>
                  <a:ext uri="{FF2B5EF4-FFF2-40B4-BE49-F238E27FC236}">
                    <a16:creationId xmlns:a16="http://schemas.microsoft.com/office/drawing/2014/main" id="{86C359F4-92DD-4BC3-8B51-79C78CD6E731}"/>
                  </a:ext>
                </a:extLst>
              </p:cNvPr>
              <p:cNvSpPr/>
              <p:nvPr/>
            </p:nvSpPr>
            <p:spPr>
              <a:xfrm>
                <a:off x="6200862" y="1908118"/>
                <a:ext cx="4428702"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Đoạn</a:t>
                </a:r>
                <a:r>
                  <a:rPr lang="en-US" sz="3200" b="1" dirty="0">
                    <a:solidFill>
                      <a:srgbClr val="002060"/>
                    </a:solidFill>
                    <a:latin typeface="Times New Roman" panose="02020603050405020304" pitchFamily="18" charset="0"/>
                    <a:cs typeface="Times New Roman" panose="02020603050405020304" pitchFamily="18" charset="0"/>
                  </a:rPr>
                  <a:t> 1:</a:t>
                </a:r>
                <a:r>
                  <a:rPr lang="en-US" sz="3200" dirty="0">
                    <a:solidFill>
                      <a:srgbClr val="002060"/>
                    </a:solidFill>
                    <a:latin typeface="Times New Roman" panose="02020603050405020304" pitchFamily="18" charset="0"/>
                    <a:cs typeface="Times New Roman" panose="02020603050405020304" pitchFamily="18" charset="0"/>
                  </a:rPr>
                  <a:t> </a:t>
                </a:r>
                <a:r>
                  <a:rPr lang="en-US" sz="3200" err="1">
                    <a:solidFill>
                      <a:srgbClr val="002060"/>
                    </a:solidFill>
                    <a:latin typeface="Times New Roman" panose="02020603050405020304" pitchFamily="18" charset="0"/>
                    <a:cs typeface="Times New Roman" panose="02020603050405020304" pitchFamily="18" charset="0"/>
                  </a:rPr>
                  <a:t>Từ</a:t>
                </a:r>
                <a:r>
                  <a:rPr lang="en-US" sz="3200">
                    <a:solidFill>
                      <a:srgbClr val="002060"/>
                    </a:solidFill>
                    <a:latin typeface="Times New Roman" panose="02020603050405020304" pitchFamily="18" charset="0"/>
                    <a:cs typeface="Times New Roman" panose="02020603050405020304" pitchFamily="18" charset="0"/>
                  </a:rPr>
                  <a:t> “Mấy hôm nay… máy tính .”</a:t>
                </a:r>
                <a:endParaRPr lang="en-US" sz="3200" dirty="0">
                  <a:solidFill>
                    <a:srgbClr val="002060"/>
                  </a:solidFill>
                  <a:latin typeface="Times New Roman" panose="02020603050405020304" pitchFamily="18" charset="0"/>
                  <a:cs typeface="Times New Roman" panose="02020603050405020304" pitchFamily="18" charset="0"/>
                </a:endParaRPr>
              </a:p>
            </p:txBody>
          </p:sp>
        </p:grpSp>
        <p:sp>
          <p:nvSpPr>
            <p:cNvPr id="4" name="Hexagon 3">
              <a:extLst>
                <a:ext uri="{FF2B5EF4-FFF2-40B4-BE49-F238E27FC236}">
                  <a16:creationId xmlns:a16="http://schemas.microsoft.com/office/drawing/2014/main" id="{7E640339-FE14-4908-898C-CC56A828B254}"/>
                </a:ext>
              </a:extLst>
            </p:cNvPr>
            <p:cNvSpPr/>
            <p:nvPr/>
          </p:nvSpPr>
          <p:spPr>
            <a:xfrm>
              <a:off x="2867520" y="1796534"/>
              <a:ext cx="745835" cy="674132"/>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solidFill>
                    <a:srgbClr val="002060"/>
                  </a:solidFill>
                  <a:latin typeface="UVF Salome" panose="02000503040000020003" pitchFamily="50" charset="0"/>
                  <a:cs typeface="Times New Roman" panose="02020603050405020304" pitchFamily="18" charset="0"/>
                </a:rPr>
                <a:t>1</a:t>
              </a:r>
            </a:p>
          </p:txBody>
        </p:sp>
      </p:grpSp>
      <p:grpSp>
        <p:nvGrpSpPr>
          <p:cNvPr id="7" name="Group 6">
            <a:extLst>
              <a:ext uri="{FF2B5EF4-FFF2-40B4-BE49-F238E27FC236}">
                <a16:creationId xmlns:a16="http://schemas.microsoft.com/office/drawing/2014/main" id="{5671F0E5-DD4D-4337-826C-5EC310DBB4C2}"/>
              </a:ext>
            </a:extLst>
          </p:cNvPr>
          <p:cNvGrpSpPr/>
          <p:nvPr/>
        </p:nvGrpSpPr>
        <p:grpSpPr>
          <a:xfrm>
            <a:off x="2900877" y="2102222"/>
            <a:ext cx="8111312" cy="731520"/>
            <a:chOff x="2743201" y="3008357"/>
            <a:chExt cx="8107950" cy="874761"/>
          </a:xfrm>
          <a:solidFill>
            <a:srgbClr val="7DBE57">
              <a:alpha val="67000"/>
            </a:srgbClr>
          </a:solidFill>
        </p:grpSpPr>
        <p:grpSp>
          <p:nvGrpSpPr>
            <p:cNvPr id="8" name="Group 7">
              <a:extLst>
                <a:ext uri="{FF2B5EF4-FFF2-40B4-BE49-F238E27FC236}">
                  <a16:creationId xmlns:a16="http://schemas.microsoft.com/office/drawing/2014/main" id="{9B1F24CA-5675-4A3F-9176-DBBDC536E605}"/>
                </a:ext>
              </a:extLst>
            </p:cNvPr>
            <p:cNvGrpSpPr/>
            <p:nvPr/>
          </p:nvGrpSpPr>
          <p:grpSpPr>
            <a:xfrm>
              <a:off x="2743201" y="3008357"/>
              <a:ext cx="8107950" cy="874761"/>
              <a:chOff x="5753100" y="1905000"/>
              <a:chExt cx="4688748" cy="457201"/>
            </a:xfrm>
            <a:grpFill/>
          </p:grpSpPr>
          <p:sp>
            <p:nvSpPr>
              <p:cNvPr id="10" name="Hexagon 9">
                <a:extLst>
                  <a:ext uri="{FF2B5EF4-FFF2-40B4-BE49-F238E27FC236}">
                    <a16:creationId xmlns:a16="http://schemas.microsoft.com/office/drawing/2014/main" id="{00348780-C952-4DA6-8885-5547B0073F69}"/>
                  </a:ext>
                </a:extLst>
              </p:cNvPr>
              <p:cNvSpPr/>
              <p:nvPr/>
            </p:nvSpPr>
            <p:spPr>
              <a:xfrm>
                <a:off x="5753100" y="1905000"/>
                <a:ext cx="533400"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11" name="Rectangle 10">
                <a:extLst>
                  <a:ext uri="{FF2B5EF4-FFF2-40B4-BE49-F238E27FC236}">
                    <a16:creationId xmlns:a16="http://schemas.microsoft.com/office/drawing/2014/main" id="{D8B4B8CB-398B-4922-9143-DA614011E467}"/>
                  </a:ext>
                </a:extLst>
              </p:cNvPr>
              <p:cNvSpPr/>
              <p:nvPr/>
            </p:nvSpPr>
            <p:spPr>
              <a:xfrm>
                <a:off x="6198880" y="1905001"/>
                <a:ext cx="4242968"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just"/>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Times New Roman" panose="02020603050405020304" pitchFamily="18" charset="0"/>
                    <a:cs typeface="Times New Roman" panose="02020603050405020304" pitchFamily="18" charset="0"/>
                  </a:rPr>
                  <a:t>Đoạn</a:t>
                </a:r>
                <a:r>
                  <a:rPr lang="en-US" sz="3200" b="1" dirty="0">
                    <a:solidFill>
                      <a:srgbClr val="002060"/>
                    </a:solidFill>
                    <a:latin typeface="Times New Roman" panose="02020603050405020304" pitchFamily="18" charset="0"/>
                    <a:cs typeface="Times New Roman" panose="02020603050405020304" pitchFamily="18" charset="0"/>
                  </a:rPr>
                  <a:t> 2:</a:t>
                </a:r>
                <a:r>
                  <a:rPr lang="en-US" sz="3200" dirty="0">
                    <a:solidFill>
                      <a:srgbClr val="002060"/>
                    </a:solidFill>
                    <a:latin typeface="Times New Roman" panose="02020603050405020304" pitchFamily="18" charset="0"/>
                    <a:cs typeface="Times New Roman" panose="02020603050405020304" pitchFamily="18" charset="0"/>
                  </a:rPr>
                  <a:t> </a:t>
                </a:r>
                <a:r>
                  <a:rPr lang="en-US" sz="3200" err="1">
                    <a:solidFill>
                      <a:srgbClr val="002060"/>
                    </a:solidFill>
                    <a:latin typeface="Times New Roman" panose="02020603050405020304" pitchFamily="18" charset="0"/>
                    <a:cs typeface="Times New Roman" panose="02020603050405020304" pitchFamily="18" charset="0"/>
                  </a:rPr>
                  <a:t>Từ</a:t>
                </a:r>
                <a:r>
                  <a:rPr lang="en-US" sz="3200">
                    <a:solidFill>
                      <a:srgbClr val="002060"/>
                    </a:solidFill>
                    <a:latin typeface="Times New Roman" panose="02020603050405020304" pitchFamily="18" charset="0"/>
                    <a:cs typeface="Times New Roman" panose="02020603050405020304" pitchFamily="18" charset="0"/>
                  </a:rPr>
                  <a:t> “Tan học… tặng Vy rồi.”</a:t>
                </a:r>
                <a:endParaRPr lang="en-US" sz="3200" dirty="0">
                  <a:solidFill>
                    <a:srgbClr val="002060"/>
                  </a:solidFill>
                  <a:latin typeface="Times New Roman" panose="02020603050405020304" pitchFamily="18" charset="0"/>
                  <a:cs typeface="Times New Roman" panose="02020603050405020304" pitchFamily="18" charset="0"/>
                </a:endParaRPr>
              </a:p>
            </p:txBody>
          </p:sp>
        </p:grpSp>
        <p:sp>
          <p:nvSpPr>
            <p:cNvPr id="9" name="Hexagon 8">
              <a:extLst>
                <a:ext uri="{FF2B5EF4-FFF2-40B4-BE49-F238E27FC236}">
                  <a16:creationId xmlns:a16="http://schemas.microsoft.com/office/drawing/2014/main" id="{4CDBB397-5D35-422B-BB1A-CC0602E547A7}"/>
                </a:ext>
              </a:extLst>
            </p:cNvPr>
            <p:cNvSpPr/>
            <p:nvPr/>
          </p:nvSpPr>
          <p:spPr>
            <a:xfrm>
              <a:off x="2867520" y="3108674"/>
              <a:ext cx="745835" cy="674132"/>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solidFill>
                    <a:srgbClr val="002060"/>
                  </a:solidFill>
                  <a:latin typeface="UVF Salome" panose="02000503040000020003" pitchFamily="50" charset="0"/>
                  <a:cs typeface="Times New Roman" panose="02020603050405020304" pitchFamily="18" charset="0"/>
                </a:rPr>
                <a:t>2</a:t>
              </a:r>
            </a:p>
          </p:txBody>
        </p:sp>
      </p:grpSp>
      <p:grpSp>
        <p:nvGrpSpPr>
          <p:cNvPr id="12" name="Group 11">
            <a:extLst>
              <a:ext uri="{FF2B5EF4-FFF2-40B4-BE49-F238E27FC236}">
                <a16:creationId xmlns:a16="http://schemas.microsoft.com/office/drawing/2014/main" id="{B28822C1-7498-4EFE-BBF5-E894CC37C93D}"/>
              </a:ext>
            </a:extLst>
          </p:cNvPr>
          <p:cNvGrpSpPr/>
          <p:nvPr/>
        </p:nvGrpSpPr>
        <p:grpSpPr>
          <a:xfrm>
            <a:off x="2918638" y="3199505"/>
            <a:ext cx="8129073" cy="731520"/>
            <a:chOff x="2725447" y="4199992"/>
            <a:chExt cx="7947811" cy="874762"/>
          </a:xfrm>
          <a:solidFill>
            <a:srgbClr val="7DBE57">
              <a:alpha val="67000"/>
            </a:srgbClr>
          </a:solidFill>
        </p:grpSpPr>
        <p:grpSp>
          <p:nvGrpSpPr>
            <p:cNvPr id="13" name="Group 12">
              <a:extLst>
                <a:ext uri="{FF2B5EF4-FFF2-40B4-BE49-F238E27FC236}">
                  <a16:creationId xmlns:a16="http://schemas.microsoft.com/office/drawing/2014/main" id="{5EC635B6-737E-43C5-B672-4DB365A7A7C9}"/>
                </a:ext>
              </a:extLst>
            </p:cNvPr>
            <p:cNvGrpSpPr/>
            <p:nvPr/>
          </p:nvGrpSpPr>
          <p:grpSpPr>
            <a:xfrm>
              <a:off x="2725447" y="4199992"/>
              <a:ext cx="7947811" cy="874762"/>
              <a:chOff x="5742834" y="1909700"/>
              <a:chExt cx="4596141" cy="457201"/>
            </a:xfrm>
            <a:grpFill/>
          </p:grpSpPr>
          <p:sp>
            <p:nvSpPr>
              <p:cNvPr id="15" name="Hexagon 14">
                <a:extLst>
                  <a:ext uri="{FF2B5EF4-FFF2-40B4-BE49-F238E27FC236}">
                    <a16:creationId xmlns:a16="http://schemas.microsoft.com/office/drawing/2014/main" id="{6A8FB928-72CC-445F-9AED-4C68AA4C5B1B}"/>
                  </a:ext>
                </a:extLst>
              </p:cNvPr>
              <p:cNvSpPr/>
              <p:nvPr/>
            </p:nvSpPr>
            <p:spPr>
              <a:xfrm>
                <a:off x="5742834" y="1909701"/>
                <a:ext cx="533400"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16" name="Rectangle 15">
                <a:extLst>
                  <a:ext uri="{FF2B5EF4-FFF2-40B4-BE49-F238E27FC236}">
                    <a16:creationId xmlns:a16="http://schemas.microsoft.com/office/drawing/2014/main" id="{9E3F3AEE-6BD8-49AC-A33F-4EBF633F8D00}"/>
                  </a:ext>
                </a:extLst>
              </p:cNvPr>
              <p:cNvSpPr/>
              <p:nvPr/>
            </p:nvSpPr>
            <p:spPr>
              <a:xfrm>
                <a:off x="6183626" y="1909700"/>
                <a:ext cx="4155349"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b="1" dirty="0">
                    <a:solidFill>
                      <a:srgbClr val="002060"/>
                    </a:solidFill>
                    <a:latin typeface="UVF Salome" panose="02000503040000020003" pitchFamily="50"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Đoạn</a:t>
                </a:r>
                <a:r>
                  <a:rPr lang="en-US" sz="3200" b="1" dirty="0">
                    <a:solidFill>
                      <a:srgbClr val="002060"/>
                    </a:solidFill>
                    <a:latin typeface="Times New Roman" panose="02020603050405020304" pitchFamily="18" charset="0"/>
                    <a:cs typeface="Times New Roman" panose="02020603050405020304" pitchFamily="18" charset="0"/>
                  </a:rPr>
                  <a:t> 3:</a:t>
                </a:r>
                <a:r>
                  <a:rPr lang="en-US" sz="3200" dirty="0">
                    <a:solidFill>
                      <a:srgbClr val="002060"/>
                    </a:solidFill>
                    <a:latin typeface="Times New Roman" panose="02020603050405020304" pitchFamily="18" charset="0"/>
                    <a:cs typeface="Times New Roman" panose="02020603050405020304" pitchFamily="18" charset="0"/>
                  </a:rPr>
                  <a:t> </a:t>
                </a:r>
                <a:r>
                  <a:rPr lang="en-US" sz="3200" err="1">
                    <a:solidFill>
                      <a:srgbClr val="002060"/>
                    </a:solidFill>
                    <a:latin typeface="Times New Roman" panose="02020603050405020304" pitchFamily="18" charset="0"/>
                    <a:cs typeface="Times New Roman" panose="02020603050405020304" pitchFamily="18" charset="0"/>
                  </a:rPr>
                  <a:t>Từ</a:t>
                </a:r>
                <a:r>
                  <a:rPr lang="en-US" sz="3200">
                    <a:solidFill>
                      <a:srgbClr val="002060"/>
                    </a:solidFill>
                    <a:latin typeface="Times New Roman" panose="02020603050405020304" pitchFamily="18" charset="0"/>
                    <a:cs typeface="Times New Roman" panose="02020603050405020304" pitchFamily="18" charset="0"/>
                  </a:rPr>
                  <a:t> “Vậy mà … trong nhà sách.”</a:t>
                </a:r>
                <a:endParaRPr lang="en-US" sz="3200" dirty="0">
                  <a:solidFill>
                    <a:srgbClr val="002060"/>
                  </a:solidFill>
                  <a:latin typeface="Times New Roman" panose="02020603050405020304" pitchFamily="18" charset="0"/>
                  <a:cs typeface="Times New Roman" panose="02020603050405020304" pitchFamily="18" charset="0"/>
                </a:endParaRPr>
              </a:p>
            </p:txBody>
          </p:sp>
        </p:grpSp>
        <p:sp>
          <p:nvSpPr>
            <p:cNvPr id="14" name="Hexagon 13">
              <a:extLst>
                <a:ext uri="{FF2B5EF4-FFF2-40B4-BE49-F238E27FC236}">
                  <a16:creationId xmlns:a16="http://schemas.microsoft.com/office/drawing/2014/main" id="{D9A6A2BA-4949-43B8-AA8B-AE4DF5857EC6}"/>
                </a:ext>
              </a:extLst>
            </p:cNvPr>
            <p:cNvSpPr/>
            <p:nvPr/>
          </p:nvSpPr>
          <p:spPr>
            <a:xfrm>
              <a:off x="2813717" y="4306490"/>
              <a:ext cx="745835" cy="674132"/>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solidFill>
                    <a:srgbClr val="002060"/>
                  </a:solidFill>
                  <a:latin typeface="UVF Salome" panose="02000503040000020003" pitchFamily="50" charset="0"/>
                  <a:cs typeface="Times New Roman" panose="02020603050405020304" pitchFamily="18" charset="0"/>
                </a:rPr>
                <a:t>3</a:t>
              </a:r>
            </a:p>
          </p:txBody>
        </p:sp>
      </p:grpSp>
      <p:grpSp>
        <p:nvGrpSpPr>
          <p:cNvPr id="17" name="Group 16">
            <a:extLst>
              <a:ext uri="{FF2B5EF4-FFF2-40B4-BE49-F238E27FC236}">
                <a16:creationId xmlns:a16="http://schemas.microsoft.com/office/drawing/2014/main" id="{E146BC44-1170-44A2-8A98-AB16440A8846}"/>
              </a:ext>
            </a:extLst>
          </p:cNvPr>
          <p:cNvGrpSpPr/>
          <p:nvPr/>
        </p:nvGrpSpPr>
        <p:grpSpPr>
          <a:xfrm>
            <a:off x="2900877" y="4256115"/>
            <a:ext cx="8129073" cy="731520"/>
            <a:chOff x="2725447" y="4199992"/>
            <a:chExt cx="7947811" cy="874762"/>
          </a:xfrm>
          <a:solidFill>
            <a:srgbClr val="7DBE57">
              <a:alpha val="67000"/>
            </a:srgbClr>
          </a:solidFill>
        </p:grpSpPr>
        <p:grpSp>
          <p:nvGrpSpPr>
            <p:cNvPr id="18" name="Group 17">
              <a:extLst>
                <a:ext uri="{FF2B5EF4-FFF2-40B4-BE49-F238E27FC236}">
                  <a16:creationId xmlns:a16="http://schemas.microsoft.com/office/drawing/2014/main" id="{159E4B44-F517-4AC7-8ADE-9C6267FDBFD7}"/>
                </a:ext>
              </a:extLst>
            </p:cNvPr>
            <p:cNvGrpSpPr/>
            <p:nvPr/>
          </p:nvGrpSpPr>
          <p:grpSpPr>
            <a:xfrm>
              <a:off x="2725447" y="4199992"/>
              <a:ext cx="7947811" cy="874762"/>
              <a:chOff x="5742834" y="1909700"/>
              <a:chExt cx="4596141" cy="457201"/>
            </a:xfrm>
            <a:grpFill/>
          </p:grpSpPr>
          <p:sp>
            <p:nvSpPr>
              <p:cNvPr id="20" name="Hexagon 19">
                <a:extLst>
                  <a:ext uri="{FF2B5EF4-FFF2-40B4-BE49-F238E27FC236}">
                    <a16:creationId xmlns:a16="http://schemas.microsoft.com/office/drawing/2014/main" id="{8BF25A76-835B-4364-9311-35F76CE63BFD}"/>
                  </a:ext>
                </a:extLst>
              </p:cNvPr>
              <p:cNvSpPr/>
              <p:nvPr/>
            </p:nvSpPr>
            <p:spPr>
              <a:xfrm>
                <a:off x="5742834" y="1909701"/>
                <a:ext cx="533400"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21" name="Rectangle 20">
                <a:extLst>
                  <a:ext uri="{FF2B5EF4-FFF2-40B4-BE49-F238E27FC236}">
                    <a16:creationId xmlns:a16="http://schemas.microsoft.com/office/drawing/2014/main" id="{C9EB99C0-499A-4909-AE61-CA6629FC07DA}"/>
                  </a:ext>
                </a:extLst>
              </p:cNvPr>
              <p:cNvSpPr/>
              <p:nvPr/>
            </p:nvSpPr>
            <p:spPr>
              <a:xfrm>
                <a:off x="6183626" y="1909700"/>
                <a:ext cx="4155349"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b="1" dirty="0">
                    <a:solidFill>
                      <a:srgbClr val="002060"/>
                    </a:solidFill>
                    <a:latin typeface="UVF Salome" panose="02000503040000020003" pitchFamily="50"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Đoạn</a:t>
                </a:r>
                <a:r>
                  <a:rPr lang="en-US" sz="3200" b="1" dirty="0">
                    <a:solidFill>
                      <a:srgbClr val="002060"/>
                    </a:solidFill>
                    <a:latin typeface="Times New Roman" panose="02020603050405020304" pitchFamily="18" charset="0"/>
                    <a:cs typeface="Times New Roman" panose="02020603050405020304" pitchFamily="18" charset="0"/>
                  </a:rPr>
                  <a:t> 4:</a:t>
                </a:r>
                <a:r>
                  <a:rPr lang="en-US" sz="3200" dirty="0">
                    <a:solidFill>
                      <a:srgbClr val="002060"/>
                    </a:solidFill>
                    <a:latin typeface="Times New Roman" panose="02020603050405020304" pitchFamily="18" charset="0"/>
                    <a:cs typeface="Times New Roman" panose="02020603050405020304" pitchFamily="18" charset="0"/>
                  </a:rPr>
                  <a:t> </a:t>
                </a:r>
                <a:r>
                  <a:rPr lang="en-US" sz="3200" err="1">
                    <a:solidFill>
                      <a:srgbClr val="002060"/>
                    </a:solidFill>
                    <a:latin typeface="Times New Roman" panose="02020603050405020304" pitchFamily="18" charset="0"/>
                    <a:cs typeface="Times New Roman" panose="02020603050405020304" pitchFamily="18" charset="0"/>
                  </a:rPr>
                  <a:t>Từ</a:t>
                </a:r>
                <a:r>
                  <a:rPr lang="en-US" sz="3200">
                    <a:solidFill>
                      <a:srgbClr val="002060"/>
                    </a:solidFill>
                    <a:latin typeface="Times New Roman" panose="02020603050405020304" pitchFamily="18" charset="0"/>
                    <a:cs typeface="Times New Roman" panose="02020603050405020304" pitchFamily="18" charset="0"/>
                  </a:rPr>
                  <a:t> “Nhưng … vừa cho vay.”</a:t>
                </a:r>
                <a:endParaRPr lang="en-US" sz="3200" dirty="0">
                  <a:solidFill>
                    <a:srgbClr val="002060"/>
                  </a:solidFill>
                  <a:latin typeface="Times New Roman" panose="02020603050405020304" pitchFamily="18" charset="0"/>
                  <a:cs typeface="Times New Roman" panose="02020603050405020304" pitchFamily="18" charset="0"/>
                </a:endParaRPr>
              </a:p>
            </p:txBody>
          </p:sp>
        </p:grpSp>
        <p:sp>
          <p:nvSpPr>
            <p:cNvPr id="19" name="Hexagon 18">
              <a:extLst>
                <a:ext uri="{FF2B5EF4-FFF2-40B4-BE49-F238E27FC236}">
                  <a16:creationId xmlns:a16="http://schemas.microsoft.com/office/drawing/2014/main" id="{CDDC12FB-F980-4057-B591-C2ABFB6D41A9}"/>
                </a:ext>
              </a:extLst>
            </p:cNvPr>
            <p:cNvSpPr/>
            <p:nvPr/>
          </p:nvSpPr>
          <p:spPr>
            <a:xfrm>
              <a:off x="2813717" y="4306490"/>
              <a:ext cx="745835" cy="674132"/>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solidFill>
                    <a:srgbClr val="002060"/>
                  </a:solidFill>
                  <a:latin typeface="UVF Salome" panose="02000503040000020003" pitchFamily="50" charset="0"/>
                  <a:cs typeface="Times New Roman" panose="02020603050405020304" pitchFamily="18" charset="0"/>
                </a:rPr>
                <a:t>4</a:t>
              </a:r>
            </a:p>
          </p:txBody>
        </p:sp>
      </p:grpSp>
      <p:grpSp>
        <p:nvGrpSpPr>
          <p:cNvPr id="22" name="Group 21">
            <a:extLst>
              <a:ext uri="{FF2B5EF4-FFF2-40B4-BE49-F238E27FC236}">
                <a16:creationId xmlns:a16="http://schemas.microsoft.com/office/drawing/2014/main" id="{1DC91AD6-7FB1-418D-A640-606196DFE56E}"/>
              </a:ext>
            </a:extLst>
          </p:cNvPr>
          <p:cNvGrpSpPr/>
          <p:nvPr/>
        </p:nvGrpSpPr>
        <p:grpSpPr>
          <a:xfrm>
            <a:off x="2900877" y="5353396"/>
            <a:ext cx="8129073" cy="731520"/>
            <a:chOff x="2725447" y="4199992"/>
            <a:chExt cx="7947811" cy="874762"/>
          </a:xfrm>
          <a:solidFill>
            <a:srgbClr val="7DBE57">
              <a:alpha val="67000"/>
            </a:srgbClr>
          </a:solidFill>
        </p:grpSpPr>
        <p:grpSp>
          <p:nvGrpSpPr>
            <p:cNvPr id="23" name="Group 22">
              <a:extLst>
                <a:ext uri="{FF2B5EF4-FFF2-40B4-BE49-F238E27FC236}">
                  <a16:creationId xmlns:a16="http://schemas.microsoft.com/office/drawing/2014/main" id="{F71F8792-C2B1-466C-91F8-3C9C4BA54A9A}"/>
                </a:ext>
              </a:extLst>
            </p:cNvPr>
            <p:cNvGrpSpPr/>
            <p:nvPr/>
          </p:nvGrpSpPr>
          <p:grpSpPr>
            <a:xfrm>
              <a:off x="2725447" y="4199992"/>
              <a:ext cx="7947811" cy="874762"/>
              <a:chOff x="5742834" y="1909700"/>
              <a:chExt cx="4596141" cy="457201"/>
            </a:xfrm>
            <a:grpFill/>
          </p:grpSpPr>
          <p:sp>
            <p:nvSpPr>
              <p:cNvPr id="25" name="Hexagon 24">
                <a:extLst>
                  <a:ext uri="{FF2B5EF4-FFF2-40B4-BE49-F238E27FC236}">
                    <a16:creationId xmlns:a16="http://schemas.microsoft.com/office/drawing/2014/main" id="{61D125CF-816A-4E6B-8437-58494A021AAC}"/>
                  </a:ext>
                </a:extLst>
              </p:cNvPr>
              <p:cNvSpPr/>
              <p:nvPr/>
            </p:nvSpPr>
            <p:spPr>
              <a:xfrm>
                <a:off x="5742834" y="1909701"/>
                <a:ext cx="533400" cy="457200"/>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3200">
                  <a:solidFill>
                    <a:srgbClr val="002060"/>
                  </a:solidFill>
                  <a:latin typeface="UVF Salome" panose="02000503040000020003" pitchFamily="50" charset="0"/>
                </a:endParaRPr>
              </a:p>
            </p:txBody>
          </p:sp>
          <p:sp>
            <p:nvSpPr>
              <p:cNvPr id="26" name="Rectangle 25">
                <a:extLst>
                  <a:ext uri="{FF2B5EF4-FFF2-40B4-BE49-F238E27FC236}">
                    <a16:creationId xmlns:a16="http://schemas.microsoft.com/office/drawing/2014/main" id="{26D30923-5563-4B4B-A5D7-BCB709B79BC8}"/>
                  </a:ext>
                </a:extLst>
              </p:cNvPr>
              <p:cNvSpPr/>
              <p:nvPr/>
            </p:nvSpPr>
            <p:spPr>
              <a:xfrm>
                <a:off x="6183626" y="1909700"/>
                <a:ext cx="4155349" cy="4572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r>
                  <a:rPr lang="en-US" sz="3200" b="1" dirty="0">
                    <a:solidFill>
                      <a:srgbClr val="002060"/>
                    </a:solidFill>
                    <a:latin typeface="UVF Salome" panose="02000503040000020003" pitchFamily="50"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Đoạn</a:t>
                </a:r>
                <a:r>
                  <a:rPr lang="en-US" sz="3200" b="1" dirty="0">
                    <a:solidFill>
                      <a:srgbClr val="002060"/>
                    </a:solidFill>
                    <a:latin typeface="Times New Roman" panose="02020603050405020304" pitchFamily="18" charset="0"/>
                    <a:cs typeface="Times New Roman" panose="02020603050405020304" pitchFamily="18" charset="0"/>
                  </a:rPr>
                  <a:t> 5:</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Từ</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Mẹ</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của</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Giên</a:t>
                </a:r>
                <a:r>
                  <a:rPr lang="en-US" sz="3200" dirty="0">
                    <a:solidFill>
                      <a:srgbClr val="002060"/>
                    </a:solidFill>
                    <a:latin typeface="Times New Roman" panose="02020603050405020304" pitchFamily="18" charset="0"/>
                    <a:cs typeface="Times New Roman" panose="02020603050405020304" pitchFamily="18" charset="0"/>
                  </a:rPr>
                  <a:t> …  </a:t>
                </a:r>
                <a:r>
                  <a:rPr lang="en-US" sz="3200" dirty="0" err="1">
                    <a:solidFill>
                      <a:srgbClr val="002060"/>
                    </a:solidFill>
                    <a:latin typeface="Times New Roman" panose="02020603050405020304" pitchFamily="18" charset="0"/>
                    <a:cs typeface="Times New Roman" panose="02020603050405020304" pitchFamily="18" charset="0"/>
                  </a:rPr>
                  <a:t>nhọ</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nồi</a:t>
                </a:r>
                <a:r>
                  <a:rPr lang="en-US" sz="3200" dirty="0">
                    <a:solidFill>
                      <a:srgbClr val="002060"/>
                    </a:solidFill>
                    <a:latin typeface="Times New Roman" panose="02020603050405020304" pitchFamily="18" charset="0"/>
                    <a:cs typeface="Times New Roman" panose="02020603050405020304" pitchFamily="18" charset="0"/>
                  </a:rPr>
                  <a:t>”</a:t>
                </a:r>
              </a:p>
            </p:txBody>
          </p:sp>
        </p:grpSp>
        <p:sp>
          <p:nvSpPr>
            <p:cNvPr id="24" name="Hexagon 23">
              <a:extLst>
                <a:ext uri="{FF2B5EF4-FFF2-40B4-BE49-F238E27FC236}">
                  <a16:creationId xmlns:a16="http://schemas.microsoft.com/office/drawing/2014/main" id="{3CA96EC9-98A0-43BE-AB0E-6B84FA05E32A}"/>
                </a:ext>
              </a:extLst>
            </p:cNvPr>
            <p:cNvSpPr/>
            <p:nvPr/>
          </p:nvSpPr>
          <p:spPr>
            <a:xfrm>
              <a:off x="2813717" y="4306490"/>
              <a:ext cx="745835" cy="674132"/>
            </a:xfrm>
            <a:prstGeom prst="hex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dirty="0">
                  <a:solidFill>
                    <a:srgbClr val="002060"/>
                  </a:solidFill>
                  <a:latin typeface="UVF Salome" panose="02000503040000020003" pitchFamily="50" charset="0"/>
                  <a:cs typeface="Times New Roman" panose="02020603050405020304" pitchFamily="18" charset="0"/>
                </a:rPr>
                <a:t>5</a:t>
              </a:r>
            </a:p>
          </p:txBody>
        </p:sp>
      </p:grpSp>
      <p:pic>
        <p:nvPicPr>
          <p:cNvPr id="27" name="Picture 26">
            <a:extLst>
              <a:ext uri="{FF2B5EF4-FFF2-40B4-BE49-F238E27FC236}">
                <a16:creationId xmlns:a16="http://schemas.microsoft.com/office/drawing/2014/main" id="{B1EC65EC-C7A6-4C87-83A7-9C8480542661}"/>
              </a:ext>
            </a:extLst>
          </p:cNvPr>
          <p:cNvPicPr>
            <a:picLocks noChangeAspect="1"/>
          </p:cNvPicPr>
          <p:nvPr/>
        </p:nvPicPr>
        <p:blipFill>
          <a:blip r:embed="rId2"/>
          <a:stretch>
            <a:fillRect/>
          </a:stretch>
        </p:blipFill>
        <p:spPr>
          <a:xfrm>
            <a:off x="224403" y="69331"/>
            <a:ext cx="5871597" cy="981256"/>
          </a:xfrm>
          <a:prstGeom prst="rect">
            <a:avLst/>
          </a:prstGeom>
          <a:solidFill>
            <a:srgbClr val="0070C0"/>
          </a:solidFill>
        </p:spPr>
      </p:pic>
    </p:spTree>
    <p:extLst>
      <p:ext uri="{BB962C8B-B14F-4D97-AF65-F5344CB8AC3E}">
        <p14:creationId xmlns:p14="http://schemas.microsoft.com/office/powerpoint/2010/main" val="35059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065D3ED-1261-4C79-8CE9-7BBCD356C1EA}"/>
              </a:ext>
            </a:extLst>
          </p:cNvPr>
          <p:cNvGrpSpPr/>
          <p:nvPr/>
        </p:nvGrpSpPr>
        <p:grpSpPr>
          <a:xfrm>
            <a:off x="4129477" y="94972"/>
            <a:ext cx="6680037" cy="1962203"/>
            <a:chOff x="-684085" y="1790606"/>
            <a:chExt cx="5550126" cy="1249779"/>
          </a:xfrm>
          <a:solidFill>
            <a:schemeClr val="accent1">
              <a:lumMod val="20000"/>
              <a:lumOff val="80000"/>
            </a:schemeClr>
          </a:solidFill>
        </p:grpSpPr>
        <p:sp>
          <p:nvSpPr>
            <p:cNvPr id="3" name="Speech Bubble: Rectangle with Corners Rounded 6">
              <a:extLst>
                <a:ext uri="{FF2B5EF4-FFF2-40B4-BE49-F238E27FC236}">
                  <a16:creationId xmlns:a16="http://schemas.microsoft.com/office/drawing/2014/main" id="{5B60C8A6-B6E6-4862-83F3-795317E6D829}"/>
                </a:ext>
              </a:extLst>
            </p:cNvPr>
            <p:cNvSpPr/>
            <p:nvPr/>
          </p:nvSpPr>
          <p:spPr>
            <a:xfrm>
              <a:off x="-684085" y="1790606"/>
              <a:ext cx="5550126" cy="1249779"/>
            </a:xfrm>
            <a:custGeom>
              <a:avLst/>
              <a:gdLst>
                <a:gd name="connsiteX0" fmla="*/ 0 w 5550126"/>
                <a:gd name="connsiteY0" fmla="*/ 208301 h 1249779"/>
                <a:gd name="connsiteX1" fmla="*/ 208301 w 5550126"/>
                <a:gd name="connsiteY1" fmla="*/ 0 h 1249779"/>
                <a:gd name="connsiteX2" fmla="*/ 3237574 w 5550126"/>
                <a:gd name="connsiteY2" fmla="*/ 0 h 1249779"/>
                <a:gd name="connsiteX3" fmla="*/ 3237574 w 5550126"/>
                <a:gd name="connsiteY3" fmla="*/ 0 h 1249779"/>
                <a:gd name="connsiteX4" fmla="*/ 4625105 w 5550126"/>
                <a:gd name="connsiteY4" fmla="*/ 0 h 1249779"/>
                <a:gd name="connsiteX5" fmla="*/ 5341825 w 5550126"/>
                <a:gd name="connsiteY5" fmla="*/ 0 h 1249779"/>
                <a:gd name="connsiteX6" fmla="*/ 5550126 w 5550126"/>
                <a:gd name="connsiteY6" fmla="*/ 208301 h 1249779"/>
                <a:gd name="connsiteX7" fmla="*/ 5550126 w 5550126"/>
                <a:gd name="connsiteY7" fmla="*/ 729038 h 1249779"/>
                <a:gd name="connsiteX8" fmla="*/ 5550126 w 5550126"/>
                <a:gd name="connsiteY8" fmla="*/ 729038 h 1249779"/>
                <a:gd name="connsiteX9" fmla="*/ 5550126 w 5550126"/>
                <a:gd name="connsiteY9" fmla="*/ 1041483 h 1249779"/>
                <a:gd name="connsiteX10" fmla="*/ 5550126 w 5550126"/>
                <a:gd name="connsiteY10" fmla="*/ 1041478 h 1249779"/>
                <a:gd name="connsiteX11" fmla="*/ 5341825 w 5550126"/>
                <a:gd name="connsiteY11" fmla="*/ 1249779 h 1249779"/>
                <a:gd name="connsiteX12" fmla="*/ 4625105 w 5550126"/>
                <a:gd name="connsiteY12" fmla="*/ 1249779 h 1249779"/>
                <a:gd name="connsiteX13" fmla="*/ 3633667 w 5550126"/>
                <a:gd name="connsiteY13" fmla="*/ 1649458 h 1249779"/>
                <a:gd name="connsiteX14" fmla="*/ 3237574 w 5550126"/>
                <a:gd name="connsiteY14" fmla="*/ 1249779 h 1249779"/>
                <a:gd name="connsiteX15" fmla="*/ 208301 w 5550126"/>
                <a:gd name="connsiteY15" fmla="*/ 1249779 h 1249779"/>
                <a:gd name="connsiteX16" fmla="*/ 0 w 5550126"/>
                <a:gd name="connsiteY16" fmla="*/ 1041478 h 1249779"/>
                <a:gd name="connsiteX17" fmla="*/ 0 w 5550126"/>
                <a:gd name="connsiteY17" fmla="*/ 1041483 h 1249779"/>
                <a:gd name="connsiteX18" fmla="*/ 0 w 5550126"/>
                <a:gd name="connsiteY18" fmla="*/ 729038 h 1249779"/>
                <a:gd name="connsiteX19" fmla="*/ 0 w 5550126"/>
                <a:gd name="connsiteY19" fmla="*/ 729038 h 1249779"/>
                <a:gd name="connsiteX20" fmla="*/ 0 w 5550126"/>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50126" h="1249779" fill="none" extrusionOk="0">
                  <a:moveTo>
                    <a:pt x="0" y="208301"/>
                  </a:moveTo>
                  <a:cubicBezTo>
                    <a:pt x="11337" y="99396"/>
                    <a:pt x="75824" y="7011"/>
                    <a:pt x="208301" y="0"/>
                  </a:cubicBezTo>
                  <a:cubicBezTo>
                    <a:pt x="1562774" y="160942"/>
                    <a:pt x="2106906" y="155406"/>
                    <a:pt x="3237574" y="0"/>
                  </a:cubicBezTo>
                  <a:lnTo>
                    <a:pt x="3237574" y="0"/>
                  </a:lnTo>
                  <a:cubicBezTo>
                    <a:pt x="3691741" y="-107322"/>
                    <a:pt x="4033404" y="-7921"/>
                    <a:pt x="4625105" y="0"/>
                  </a:cubicBezTo>
                  <a:cubicBezTo>
                    <a:pt x="4733128" y="-20312"/>
                    <a:pt x="5088909" y="24111"/>
                    <a:pt x="5341825" y="0"/>
                  </a:cubicBezTo>
                  <a:cubicBezTo>
                    <a:pt x="5462997" y="9768"/>
                    <a:pt x="5548016" y="93555"/>
                    <a:pt x="5550126" y="208301"/>
                  </a:cubicBezTo>
                  <a:cubicBezTo>
                    <a:pt x="5537623" y="263061"/>
                    <a:pt x="5539468" y="641557"/>
                    <a:pt x="5550126" y="729038"/>
                  </a:cubicBezTo>
                  <a:lnTo>
                    <a:pt x="5550126" y="729038"/>
                  </a:lnTo>
                  <a:cubicBezTo>
                    <a:pt x="5555470" y="782461"/>
                    <a:pt x="5536691" y="988603"/>
                    <a:pt x="5550126" y="1041483"/>
                  </a:cubicBezTo>
                  <a:lnTo>
                    <a:pt x="5550126" y="1041478"/>
                  </a:lnTo>
                  <a:cubicBezTo>
                    <a:pt x="5537928" y="1141243"/>
                    <a:pt x="5453698" y="1260095"/>
                    <a:pt x="5341825" y="1249779"/>
                  </a:cubicBezTo>
                  <a:cubicBezTo>
                    <a:pt x="5150048" y="1273788"/>
                    <a:pt x="4955169" y="1207826"/>
                    <a:pt x="4625105" y="1249779"/>
                  </a:cubicBezTo>
                  <a:cubicBezTo>
                    <a:pt x="4433304" y="1317099"/>
                    <a:pt x="3931315" y="1632135"/>
                    <a:pt x="3633667" y="1649458"/>
                  </a:cubicBezTo>
                  <a:cubicBezTo>
                    <a:pt x="3585855" y="1562978"/>
                    <a:pt x="3376976" y="1443417"/>
                    <a:pt x="3237574" y="1249779"/>
                  </a:cubicBezTo>
                  <a:cubicBezTo>
                    <a:pt x="2651043" y="1250648"/>
                    <a:pt x="956228" y="1352339"/>
                    <a:pt x="208301" y="1249779"/>
                  </a:cubicBezTo>
                  <a:cubicBezTo>
                    <a:pt x="93093" y="1252126"/>
                    <a:pt x="-12631" y="1170113"/>
                    <a:pt x="0" y="1041478"/>
                  </a:cubicBezTo>
                  <a:lnTo>
                    <a:pt x="0" y="1041483"/>
                  </a:lnTo>
                  <a:cubicBezTo>
                    <a:pt x="-27541" y="887097"/>
                    <a:pt x="-18029" y="806639"/>
                    <a:pt x="0" y="729038"/>
                  </a:cubicBezTo>
                  <a:lnTo>
                    <a:pt x="0" y="729038"/>
                  </a:lnTo>
                  <a:cubicBezTo>
                    <a:pt x="-20507" y="528137"/>
                    <a:pt x="18486" y="357830"/>
                    <a:pt x="0" y="208301"/>
                  </a:cubicBezTo>
                  <a:close/>
                </a:path>
                <a:path w="5550126" h="1249779" stroke="0" extrusionOk="0">
                  <a:moveTo>
                    <a:pt x="0" y="208301"/>
                  </a:moveTo>
                  <a:cubicBezTo>
                    <a:pt x="-5071" y="101931"/>
                    <a:pt x="110378" y="-11577"/>
                    <a:pt x="208301" y="0"/>
                  </a:cubicBezTo>
                  <a:cubicBezTo>
                    <a:pt x="1353488" y="157056"/>
                    <a:pt x="1827048" y="-26874"/>
                    <a:pt x="3237574" y="0"/>
                  </a:cubicBezTo>
                  <a:lnTo>
                    <a:pt x="3237574" y="0"/>
                  </a:lnTo>
                  <a:cubicBezTo>
                    <a:pt x="3563815" y="-54851"/>
                    <a:pt x="4361020" y="-43729"/>
                    <a:pt x="4625105" y="0"/>
                  </a:cubicBezTo>
                  <a:cubicBezTo>
                    <a:pt x="4838188" y="-31208"/>
                    <a:pt x="5030701" y="38812"/>
                    <a:pt x="5341825" y="0"/>
                  </a:cubicBezTo>
                  <a:cubicBezTo>
                    <a:pt x="5451574" y="-12472"/>
                    <a:pt x="5552549" y="91382"/>
                    <a:pt x="5550126" y="208301"/>
                  </a:cubicBezTo>
                  <a:cubicBezTo>
                    <a:pt x="5534966" y="265499"/>
                    <a:pt x="5543448" y="640122"/>
                    <a:pt x="5550126" y="729038"/>
                  </a:cubicBezTo>
                  <a:lnTo>
                    <a:pt x="5550126" y="729038"/>
                  </a:lnTo>
                  <a:cubicBezTo>
                    <a:pt x="5565197" y="818772"/>
                    <a:pt x="5523647" y="909010"/>
                    <a:pt x="5550126" y="1041483"/>
                  </a:cubicBezTo>
                  <a:lnTo>
                    <a:pt x="5550126" y="1041478"/>
                  </a:lnTo>
                  <a:cubicBezTo>
                    <a:pt x="5557190" y="1155748"/>
                    <a:pt x="5440976" y="1254383"/>
                    <a:pt x="5341825" y="1249779"/>
                  </a:cubicBezTo>
                  <a:cubicBezTo>
                    <a:pt x="5013377" y="1288574"/>
                    <a:pt x="4784062" y="1224919"/>
                    <a:pt x="4625105" y="1249779"/>
                  </a:cubicBezTo>
                  <a:cubicBezTo>
                    <a:pt x="4242951" y="1437814"/>
                    <a:pt x="4093726" y="1524151"/>
                    <a:pt x="3633667" y="1649458"/>
                  </a:cubicBezTo>
                  <a:cubicBezTo>
                    <a:pt x="3463714" y="1506661"/>
                    <a:pt x="3402478" y="1377008"/>
                    <a:pt x="3237574" y="1249779"/>
                  </a:cubicBezTo>
                  <a:cubicBezTo>
                    <a:pt x="2411834" y="1226172"/>
                    <a:pt x="934395" y="1389134"/>
                    <a:pt x="208301" y="1249779"/>
                  </a:cubicBezTo>
                  <a:cubicBezTo>
                    <a:pt x="79188" y="1252909"/>
                    <a:pt x="16402" y="1143699"/>
                    <a:pt x="0" y="1041478"/>
                  </a:cubicBezTo>
                  <a:lnTo>
                    <a:pt x="0" y="1041483"/>
                  </a:lnTo>
                  <a:cubicBezTo>
                    <a:pt x="11997" y="922969"/>
                    <a:pt x="-6336" y="796043"/>
                    <a:pt x="0" y="729038"/>
                  </a:cubicBezTo>
                  <a:lnTo>
                    <a:pt x="0" y="729038"/>
                  </a:lnTo>
                  <a:cubicBezTo>
                    <a:pt x="26936" y="554714"/>
                    <a:pt x="-15162" y="282617"/>
                    <a:pt x="0" y="208301"/>
                  </a:cubicBezTo>
                  <a:close/>
                </a:path>
              </a:pathLst>
            </a:custGeom>
            <a:grpFill/>
            <a:ln w="38100">
              <a:solidFill>
                <a:schemeClr val="accent6">
                  <a:lumMod val="25000"/>
                </a:schemeClr>
              </a:solidFill>
              <a:prstDash val="solid"/>
              <a:extLst>
                <a:ext uri="{C807C97D-BFC1-408E-A445-0C87EB9F89A2}">
                  <ask:lineSketchStyleProps xmlns:ask="http://schemas.microsoft.com/office/drawing/2018/sketchyshapes" sd="2842418190">
                    <a:prstGeom prst="wedgeRoundRectCallout">
                      <a:avLst>
                        <a:gd name="adj1" fmla="val 15470"/>
                        <a:gd name="adj2" fmla="val 81980"/>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4" name="TextBox 3">
              <a:extLst>
                <a:ext uri="{FF2B5EF4-FFF2-40B4-BE49-F238E27FC236}">
                  <a16:creationId xmlns:a16="http://schemas.microsoft.com/office/drawing/2014/main" id="{F391557E-9D2C-4840-BD03-3962B48971B7}"/>
                </a:ext>
              </a:extLst>
            </p:cNvPr>
            <p:cNvSpPr txBox="1"/>
            <p:nvPr/>
          </p:nvSpPr>
          <p:spPr>
            <a:xfrm>
              <a:off x="-555497" y="1848047"/>
              <a:ext cx="5318022" cy="1054231"/>
            </a:xfrm>
            <a:prstGeom prst="rect">
              <a:avLst/>
            </a:prstGeom>
            <a:grpFill/>
          </p:spPr>
          <p:txBody>
            <a:bodyPr wrap="square" rtlCol="0">
              <a:spAutoFit/>
            </a:bodyPr>
            <a:lstStyle/>
            <a:p>
              <a:pPr algn="just" defTabSz="1219170">
                <a:buClr>
                  <a:srgbClr val="000000"/>
                </a:buClr>
              </a:pPr>
              <a:r>
                <a:rPr lang="en-US" sz="4267" b="1" kern="0" dirty="0">
                  <a:solidFill>
                    <a:srgbClr val="1F5F73">
                      <a:lumMod val="75000"/>
                    </a:srgbClr>
                  </a:solidFill>
                  <a:latin typeface="Calibri" panose="020F0502020204030204" pitchFamily="34" charset="0"/>
                  <a:cs typeface="Calibri" panose="020F0502020204030204" pitchFamily="34" charset="0"/>
                  <a:sym typeface="Arial"/>
                </a:rPr>
                <a:t>Theo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em</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giọng</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đọc</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của</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bài</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đọc</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như</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thế</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 </a:t>
              </a:r>
              <a:r>
                <a:rPr lang="en-US" sz="4267" b="1" kern="0" dirty="0" err="1">
                  <a:solidFill>
                    <a:srgbClr val="1F5F73">
                      <a:lumMod val="75000"/>
                    </a:srgbClr>
                  </a:solidFill>
                  <a:latin typeface="Calibri" panose="020F0502020204030204" pitchFamily="34" charset="0"/>
                  <a:cs typeface="Calibri" panose="020F0502020204030204" pitchFamily="34" charset="0"/>
                  <a:sym typeface="Arial"/>
                </a:rPr>
                <a:t>nào</a:t>
              </a:r>
              <a:r>
                <a:rPr lang="en-US" sz="4267" b="1" kern="0" dirty="0">
                  <a:solidFill>
                    <a:srgbClr val="1F5F73">
                      <a:lumMod val="75000"/>
                    </a:srgbClr>
                  </a:solidFill>
                  <a:latin typeface="Calibri" panose="020F0502020204030204" pitchFamily="34" charset="0"/>
                  <a:cs typeface="Calibri" panose="020F0502020204030204" pitchFamily="34" charset="0"/>
                  <a:sym typeface="Arial"/>
                </a:rPr>
                <a:t>?</a:t>
              </a:r>
              <a:endParaRPr lang="vi-VN" sz="4267" b="1" kern="0" dirty="0">
                <a:solidFill>
                  <a:srgbClr val="1F5F73">
                    <a:lumMod val="75000"/>
                  </a:srgbClr>
                </a:solidFill>
                <a:latin typeface="Calibri" panose="020F0502020204030204" pitchFamily="34" charset="0"/>
                <a:cs typeface="Calibri" panose="020F0502020204030204" pitchFamily="34" charset="0"/>
                <a:sym typeface="Arial"/>
              </a:endParaRPr>
            </a:p>
          </p:txBody>
        </p:sp>
      </p:grpSp>
      <p:pic>
        <p:nvPicPr>
          <p:cNvPr id="5" name="Picture 4">
            <a:extLst>
              <a:ext uri="{FF2B5EF4-FFF2-40B4-BE49-F238E27FC236}">
                <a16:creationId xmlns:a16="http://schemas.microsoft.com/office/drawing/2014/main" id="{1CE39A8E-948F-4836-AAE1-70EE38C542A0}"/>
              </a:ext>
            </a:extLst>
          </p:cNvPr>
          <p:cNvPicPr>
            <a:picLocks noChangeAspect="1"/>
          </p:cNvPicPr>
          <p:nvPr/>
        </p:nvPicPr>
        <p:blipFill>
          <a:blip r:embed="rId2"/>
          <a:stretch>
            <a:fillRect/>
          </a:stretch>
        </p:blipFill>
        <p:spPr>
          <a:xfrm>
            <a:off x="8399983" y="2057175"/>
            <a:ext cx="3792017" cy="4724237"/>
          </a:xfrm>
          <a:prstGeom prst="rect">
            <a:avLst/>
          </a:prstGeom>
        </p:spPr>
      </p:pic>
      <p:sp>
        <p:nvSpPr>
          <p:cNvPr id="7" name="TextBox 6">
            <a:extLst>
              <a:ext uri="{FF2B5EF4-FFF2-40B4-BE49-F238E27FC236}">
                <a16:creationId xmlns:a16="http://schemas.microsoft.com/office/drawing/2014/main" id="{27C0750B-9584-4FBE-B305-D02BDD03AD95}"/>
              </a:ext>
            </a:extLst>
          </p:cNvPr>
          <p:cNvSpPr txBox="1"/>
          <p:nvPr/>
        </p:nvSpPr>
        <p:spPr>
          <a:xfrm>
            <a:off x="1039587" y="2274008"/>
            <a:ext cx="7022937" cy="3327514"/>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6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36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36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36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giọng</a:t>
            </a:r>
            <a:r>
              <a:rPr lang="en-US" sz="36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6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đọc nhẹ nhàng, thể hiện </a:t>
            </a:r>
            <a:r>
              <a:rPr lang="en-US" sz="36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36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kern="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3600" b="1" kern="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kern="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trầm</a:t>
            </a:r>
            <a:r>
              <a:rPr lang="en-US" sz="3600"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lắng</a:t>
            </a:r>
            <a:r>
              <a:rPr lang="en-US" sz="3600" b="1" ker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khi</a:t>
            </a:r>
            <a:r>
              <a:rPr lang="en-US" sz="3600" b="1"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ker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biết tin về hoàn cảnh của bạn Thư.</a:t>
            </a:r>
            <a:endParaRPr lang="en-US" sz="36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49006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B7C6E5-8228-4CC4-9D8F-BD32E2F59710}"/>
              </a:ext>
            </a:extLst>
          </p:cNvPr>
          <p:cNvPicPr>
            <a:picLocks noChangeAspect="1"/>
          </p:cNvPicPr>
          <p:nvPr/>
        </p:nvPicPr>
        <p:blipFill>
          <a:blip r:embed="rId2"/>
          <a:stretch>
            <a:fillRect/>
          </a:stretch>
        </p:blipFill>
        <p:spPr>
          <a:xfrm>
            <a:off x="898709" y="476806"/>
            <a:ext cx="10394581" cy="1536325"/>
          </a:xfrm>
          <a:prstGeom prst="rect">
            <a:avLst/>
          </a:prstGeom>
          <a:solidFill>
            <a:schemeClr val="accent2"/>
          </a:solidFill>
        </p:spPr>
      </p:pic>
      <p:sp>
        <p:nvSpPr>
          <p:cNvPr id="4" name="TextBox 3">
            <a:extLst>
              <a:ext uri="{FF2B5EF4-FFF2-40B4-BE49-F238E27FC236}">
                <a16:creationId xmlns:a16="http://schemas.microsoft.com/office/drawing/2014/main" id="{27C2BA16-A3A7-4FF8-BCBB-E5B0F0281745}"/>
              </a:ext>
            </a:extLst>
          </p:cNvPr>
          <p:cNvSpPr txBox="1"/>
          <p:nvPr/>
        </p:nvSpPr>
        <p:spPr>
          <a:xfrm>
            <a:off x="898709" y="2848660"/>
            <a:ext cx="10394581" cy="2123658"/>
          </a:xfrm>
          <a:prstGeom prst="rect">
            <a:avLst/>
          </a:prstGeom>
          <a:noFill/>
        </p:spPr>
        <p:txBody>
          <a:bodyPr wrap="square">
            <a:spAutoFit/>
          </a:bodyPr>
          <a:lstStyle/>
          <a:p>
            <a:pPr algn="just"/>
            <a:r>
              <a:rPr lang="en-US" sz="4400" b="1" dirty="0">
                <a:solidFill>
                  <a:srgbClr val="000000"/>
                </a:solidFill>
                <a:effectLst/>
                <a:latin typeface="Times New Roman" panose="02020603050405020304" pitchFamily="18" charset="0"/>
                <a:ea typeface="Times New Roman" panose="02020603050405020304" pitchFamily="18" charset="0"/>
              </a:rPr>
              <a:t>	</a:t>
            </a:r>
            <a:r>
              <a:rPr lang="en-US" sz="4400" b="1" dirty="0" err="1">
                <a:solidFill>
                  <a:srgbClr val="000000"/>
                </a:solidFill>
                <a:effectLst/>
                <a:latin typeface="Times New Roman" panose="02020603050405020304" pitchFamily="18" charset="0"/>
                <a:ea typeface="Times New Roman" panose="02020603050405020304" pitchFamily="18" charset="0"/>
              </a:rPr>
              <a:t>Nhấn</a:t>
            </a:r>
            <a:r>
              <a:rPr lang="en-US" sz="4400" b="1" dirty="0">
                <a:solidFill>
                  <a:srgbClr val="000000"/>
                </a:solidFill>
                <a:effectLst/>
                <a:latin typeface="Times New Roman" panose="02020603050405020304" pitchFamily="18" charset="0"/>
                <a:ea typeface="Times New Roman" panose="02020603050405020304" pitchFamily="18" charset="0"/>
              </a:rPr>
              <a:t> </a:t>
            </a:r>
            <a:r>
              <a:rPr lang="en-US" sz="4400" b="1" dirty="0" err="1">
                <a:solidFill>
                  <a:srgbClr val="000000"/>
                </a:solidFill>
                <a:effectLst/>
                <a:latin typeface="Times New Roman" panose="02020603050405020304" pitchFamily="18" charset="0"/>
                <a:ea typeface="Times New Roman" panose="02020603050405020304" pitchFamily="18" charset="0"/>
              </a:rPr>
              <a:t>mạnh</a:t>
            </a:r>
            <a:r>
              <a:rPr lang="en-US" sz="4400" b="1" dirty="0">
                <a:solidFill>
                  <a:srgbClr val="000000"/>
                </a:solidFill>
                <a:effectLst/>
                <a:latin typeface="Times New Roman" panose="02020603050405020304" pitchFamily="18" charset="0"/>
                <a:ea typeface="Times New Roman" panose="02020603050405020304" pitchFamily="18" charset="0"/>
              </a:rPr>
              <a:t> </a:t>
            </a:r>
            <a:r>
              <a:rPr lang="en-US" sz="4400" b="1" dirty="0" err="1">
                <a:solidFill>
                  <a:srgbClr val="000000"/>
                </a:solidFill>
                <a:effectLst/>
                <a:latin typeface="Times New Roman" panose="02020603050405020304" pitchFamily="18" charset="0"/>
                <a:ea typeface="Times New Roman" panose="02020603050405020304" pitchFamily="18" charset="0"/>
              </a:rPr>
              <a:t>vào</a:t>
            </a:r>
            <a:r>
              <a:rPr lang="en-US" sz="4400" b="1" dirty="0">
                <a:solidFill>
                  <a:srgbClr val="000000"/>
                </a:solidFill>
                <a:effectLst/>
                <a:latin typeface="Times New Roman" panose="02020603050405020304" pitchFamily="18" charset="0"/>
                <a:ea typeface="Times New Roman" panose="02020603050405020304" pitchFamily="18" charset="0"/>
              </a:rPr>
              <a:t> </a:t>
            </a:r>
            <a:r>
              <a:rPr lang="en-US" sz="4400" b="1" dirty="0" err="1">
                <a:solidFill>
                  <a:srgbClr val="000000"/>
                </a:solidFill>
                <a:effectLst/>
                <a:latin typeface="Times New Roman" panose="02020603050405020304" pitchFamily="18" charset="0"/>
                <a:ea typeface="Times New Roman" panose="02020603050405020304" pitchFamily="18" charset="0"/>
              </a:rPr>
              <a:t>những</a:t>
            </a:r>
            <a:r>
              <a:rPr lang="en-US" sz="4400" b="1" dirty="0">
                <a:solidFill>
                  <a:srgbClr val="000000"/>
                </a:solidFill>
                <a:effectLst/>
                <a:latin typeface="Times New Roman" panose="02020603050405020304" pitchFamily="18" charset="0"/>
                <a:ea typeface="Times New Roman" panose="02020603050405020304" pitchFamily="18" charset="0"/>
              </a:rPr>
              <a:t> </a:t>
            </a:r>
            <a:r>
              <a:rPr lang="en-US" sz="4400" b="1" dirty="0" err="1">
                <a:solidFill>
                  <a:srgbClr val="000000"/>
                </a:solidFill>
                <a:effectLst/>
                <a:latin typeface="Times New Roman" panose="02020603050405020304" pitchFamily="18" charset="0"/>
                <a:ea typeface="Times New Roman" panose="02020603050405020304" pitchFamily="18" charset="0"/>
              </a:rPr>
              <a:t>từ</a:t>
            </a:r>
            <a:r>
              <a:rPr lang="en-US" sz="4400" b="1" dirty="0">
                <a:solidFill>
                  <a:srgbClr val="000000"/>
                </a:solidFill>
                <a:effectLst/>
                <a:latin typeface="Times New Roman" panose="02020603050405020304" pitchFamily="18" charset="0"/>
                <a:ea typeface="Times New Roman" panose="02020603050405020304" pitchFamily="18" charset="0"/>
              </a:rPr>
              <a:t> </a:t>
            </a:r>
            <a:r>
              <a:rPr lang="en-US" sz="4400" b="1" dirty="0" err="1">
                <a:solidFill>
                  <a:srgbClr val="000000"/>
                </a:solidFill>
                <a:effectLst/>
                <a:latin typeface="Times New Roman" panose="02020603050405020304" pitchFamily="18" charset="0"/>
                <a:ea typeface="Times New Roman" panose="02020603050405020304" pitchFamily="18" charset="0"/>
              </a:rPr>
              <a:t>ngữ</a:t>
            </a:r>
            <a:r>
              <a:rPr lang="en-US" sz="4400" b="1" dirty="0">
                <a:solidFill>
                  <a:srgbClr val="000000"/>
                </a:solidFill>
                <a:effectLst/>
                <a:latin typeface="Times New Roman" panose="02020603050405020304" pitchFamily="18" charset="0"/>
                <a:ea typeface="Times New Roman" panose="02020603050405020304" pitchFamily="18" charset="0"/>
              </a:rPr>
              <a:t> </a:t>
            </a:r>
            <a:r>
              <a:rPr lang="en-US" sz="4400" b="1" dirty="0" err="1">
                <a:solidFill>
                  <a:srgbClr val="000000"/>
                </a:solidFill>
                <a:effectLst/>
                <a:latin typeface="Times New Roman" panose="02020603050405020304" pitchFamily="18" charset="0"/>
                <a:ea typeface="Times New Roman" panose="02020603050405020304" pitchFamily="18" charset="0"/>
              </a:rPr>
              <a:t>khó</a:t>
            </a:r>
            <a:r>
              <a:rPr lang="en-US" sz="4400" b="1" dirty="0">
                <a:solidFill>
                  <a:srgbClr val="000000"/>
                </a:solidFill>
                <a:effectLst/>
                <a:latin typeface="Times New Roman" panose="02020603050405020304" pitchFamily="18" charset="0"/>
                <a:ea typeface="Times New Roman" panose="02020603050405020304" pitchFamily="18" charset="0"/>
              </a:rPr>
              <a:t> </a:t>
            </a:r>
            <a:r>
              <a:rPr lang="en-US" sz="4400" b="1" dirty="0" err="1">
                <a:solidFill>
                  <a:srgbClr val="000000"/>
                </a:solidFill>
                <a:effectLst/>
                <a:latin typeface="Times New Roman" panose="02020603050405020304" pitchFamily="18" charset="0"/>
                <a:ea typeface="Times New Roman" panose="02020603050405020304" pitchFamily="18" charset="0"/>
              </a:rPr>
              <a:t>đọc</a:t>
            </a:r>
            <a:r>
              <a:rPr lang="en-US" sz="4400" b="1">
                <a:solidFill>
                  <a:srgbClr val="000000"/>
                </a:solidFill>
                <a:effectLst/>
                <a:latin typeface="Times New Roman" panose="02020603050405020304" pitchFamily="18" charset="0"/>
                <a:ea typeface="Times New Roman" panose="02020603050405020304" pitchFamily="18" charset="0"/>
              </a:rPr>
              <a:t>: </a:t>
            </a:r>
            <a:r>
              <a:rPr lang="en-US" sz="4400" b="1" i="1">
                <a:solidFill>
                  <a:srgbClr val="FF0000"/>
                </a:solidFill>
                <a:effectLst/>
                <a:latin typeface="Times New Roman" panose="02020603050405020304" pitchFamily="18" charset="0"/>
                <a:ea typeface="Times New Roman" panose="02020603050405020304" pitchFamily="18" charset="0"/>
              </a:rPr>
              <a:t>bối rối, tâm sự,  xoay xở, thiêm thiếp, đắn đo,..</a:t>
            </a:r>
            <a:endParaRPr lang="en-US" sz="4400" b="1" i="1" dirty="0">
              <a:solidFill>
                <a:srgbClr val="FF0000"/>
              </a:solidFill>
            </a:endParaRPr>
          </a:p>
        </p:txBody>
      </p:sp>
    </p:spTree>
    <p:extLst>
      <p:ext uri="{BB962C8B-B14F-4D97-AF65-F5344CB8AC3E}">
        <p14:creationId xmlns:p14="http://schemas.microsoft.com/office/powerpoint/2010/main" val="1051808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281623B-B9A7-4C49-85A4-80FC1960B6FE}"/>
              </a:ext>
            </a:extLst>
          </p:cNvPr>
          <p:cNvGrpSpPr/>
          <p:nvPr/>
        </p:nvGrpSpPr>
        <p:grpSpPr>
          <a:xfrm>
            <a:off x="183388" y="1742182"/>
            <a:ext cx="2625613" cy="1058045"/>
            <a:chOff x="1401906" y="1548871"/>
            <a:chExt cx="1694759" cy="712476"/>
          </a:xfrm>
        </p:grpSpPr>
        <p:sp>
          <p:nvSpPr>
            <p:cNvPr id="3" name="Flowchart: Terminator 2">
              <a:extLst>
                <a:ext uri="{FF2B5EF4-FFF2-40B4-BE49-F238E27FC236}">
                  <a16:creationId xmlns:a16="http://schemas.microsoft.com/office/drawing/2014/main" id="{5AAEFE8C-F500-4C97-A9CB-67A048B43B62}"/>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4" name="TextBox 3">
              <a:extLst>
                <a:ext uri="{FF2B5EF4-FFF2-40B4-BE49-F238E27FC236}">
                  <a16:creationId xmlns:a16="http://schemas.microsoft.com/office/drawing/2014/main" id="{332CC0C3-2378-41C8-B893-D63B12A83F6F}"/>
                </a:ext>
              </a:extLst>
            </p:cNvPr>
            <p:cNvSpPr txBox="1"/>
            <p:nvPr/>
          </p:nvSpPr>
          <p:spPr>
            <a:xfrm>
              <a:off x="1434156" y="1548871"/>
              <a:ext cx="1637273" cy="680962"/>
            </a:xfrm>
            <a:prstGeom prst="rect">
              <a:avLst/>
            </a:prstGeom>
            <a:noFill/>
          </p:spPr>
          <p:txBody>
            <a:bodyPr wrap="square" rtlCol="0">
              <a:spAutoFit/>
            </a:bodyPr>
            <a:lstStyle/>
            <a:p>
              <a:pPr algn="ctr" defTabSz="1219170">
                <a:buClr>
                  <a:srgbClr val="000000"/>
                </a:buClr>
              </a:pPr>
              <a:r>
                <a:rPr lang="en-US" sz="6000" b="1" kern="0" dirty="0" err="1">
                  <a:ln w="13462">
                    <a:solidFill>
                      <a:srgbClr val="FFFFFF"/>
                    </a:solidFill>
                    <a:prstDash val="solid"/>
                  </a:ln>
                  <a:solidFill>
                    <a:srgbClr val="002060"/>
                  </a:solidFill>
                  <a:effectLst>
                    <a:outerShdw dist="38100" dir="2700000" algn="bl" rotWithShape="0">
                      <a:srgbClr val="7CDDD6"/>
                    </a:outerShdw>
                  </a:effectLst>
                  <a:latin typeface="Calibri" panose="020F0502020204030204" pitchFamily="34" charset="0"/>
                  <a:ea typeface="LNTH-LuoLuoNotangYuanTi 1" pitchFamily="2" charset="-128"/>
                  <a:cs typeface="Calibri" panose="020F0502020204030204" pitchFamily="34" charset="0"/>
                  <a:sym typeface="Arial"/>
                </a:rPr>
                <a:t>Đoạn</a:t>
              </a:r>
              <a:r>
                <a:rPr lang="en-US" sz="6000" b="1" kern="0" dirty="0">
                  <a:ln w="13462">
                    <a:solidFill>
                      <a:srgbClr val="FFFFFF"/>
                    </a:solidFill>
                    <a:prstDash val="solid"/>
                  </a:ln>
                  <a:solidFill>
                    <a:srgbClr val="002060"/>
                  </a:solidFill>
                  <a:effectLst>
                    <a:outerShdw dist="38100" dir="2700000" algn="bl" rotWithShape="0">
                      <a:srgbClr val="7CDDD6"/>
                    </a:outerShdw>
                  </a:effectLst>
                  <a:latin typeface="Calibri" panose="020F0502020204030204" pitchFamily="34" charset="0"/>
                  <a:ea typeface="LNTH-LuoLuoNotangYuanTi 1" pitchFamily="2" charset="-128"/>
                  <a:cs typeface="Calibri" panose="020F0502020204030204" pitchFamily="34" charset="0"/>
                  <a:sym typeface="Arial"/>
                </a:rPr>
                <a:t> 1</a:t>
              </a:r>
              <a:endParaRPr lang="vi-VN" sz="6000" b="1" kern="0" dirty="0">
                <a:ln w="13462">
                  <a:solidFill>
                    <a:srgbClr val="FFFFFF"/>
                  </a:solidFill>
                  <a:prstDash val="solid"/>
                </a:ln>
                <a:solidFill>
                  <a:srgbClr val="002060"/>
                </a:solidFill>
                <a:effectLst>
                  <a:outerShdw dist="38100" dir="2700000" algn="bl" rotWithShape="0">
                    <a:srgbClr val="7CDDD6"/>
                  </a:outerShdw>
                </a:effectLst>
                <a:latin typeface="Calibri" panose="020F0502020204030204" pitchFamily="34" charset="0"/>
                <a:ea typeface="LNTH-LuoLuoNotangYuanTi 1" pitchFamily="2" charset="-128"/>
                <a:cs typeface="Calibri" panose="020F0502020204030204" pitchFamily="34" charset="0"/>
                <a:sym typeface="Arial"/>
              </a:endParaRPr>
            </a:p>
          </p:txBody>
        </p:sp>
      </p:grpSp>
      <p:pic>
        <p:nvPicPr>
          <p:cNvPr id="5" name="Picture 4">
            <a:extLst>
              <a:ext uri="{FF2B5EF4-FFF2-40B4-BE49-F238E27FC236}">
                <a16:creationId xmlns:a16="http://schemas.microsoft.com/office/drawing/2014/main" id="{C3E206D3-0B27-4EDF-A74A-62EAF45A0568}"/>
              </a:ext>
            </a:extLst>
          </p:cNvPr>
          <p:cNvPicPr>
            <a:picLocks noChangeAspect="1"/>
          </p:cNvPicPr>
          <p:nvPr/>
        </p:nvPicPr>
        <p:blipFill>
          <a:blip r:embed="rId2"/>
          <a:stretch>
            <a:fillRect/>
          </a:stretch>
        </p:blipFill>
        <p:spPr>
          <a:xfrm>
            <a:off x="1483827" y="29446"/>
            <a:ext cx="9224345" cy="1228350"/>
          </a:xfrm>
          <a:prstGeom prst="rect">
            <a:avLst/>
          </a:prstGeom>
          <a:solidFill>
            <a:schemeClr val="accent2"/>
          </a:solidFill>
        </p:spPr>
      </p:pic>
      <p:sp>
        <p:nvSpPr>
          <p:cNvPr id="6" name="TextBox 5">
            <a:extLst>
              <a:ext uri="{FF2B5EF4-FFF2-40B4-BE49-F238E27FC236}">
                <a16:creationId xmlns:a16="http://schemas.microsoft.com/office/drawing/2014/main" id="{711C3003-2E5B-418A-8F82-B3A03AA6A6CF}"/>
              </a:ext>
            </a:extLst>
          </p:cNvPr>
          <p:cNvSpPr txBox="1"/>
          <p:nvPr/>
        </p:nvSpPr>
        <p:spPr>
          <a:xfrm>
            <a:off x="2858965" y="1410714"/>
            <a:ext cx="8935096" cy="2246769"/>
          </a:xfrm>
          <a:prstGeom prst="rect">
            <a:avLst/>
          </a:prstGeom>
          <a:noFill/>
        </p:spPr>
        <p:txBody>
          <a:bodyPr wrap="square" rtlCol="0">
            <a:spAutoFit/>
          </a:bodyPr>
          <a:lstStyle/>
          <a:p>
            <a:pPr algn="just"/>
            <a:r>
              <a:rPr lang="en-US" sz="2800">
                <a:solidFill>
                  <a:srgbClr val="000000"/>
                </a:solidFill>
                <a:latin typeface="Times New Roman" panose="02020603050405020304" pitchFamily="18" charset="0"/>
                <a:cs typeface="Times New Roman" panose="02020603050405020304" pitchFamily="18" charset="0"/>
              </a:rPr>
              <a:t>     Mấy hôm nay, Chi đàn rất bối rối. Tuần sau là đến sinh nhật Vy – nhỏ bạn rất thân của Chi rồi. Chi nghĩ mãi mà chẳng biết tặng Vy cái gì. Chợt nhớ hôm trước, trong giờ học tiếng Anh, Chi có nghe Vy tâm sự với Thư: “ Vy thích lật từng trang từ điển hơn là tra nghĩa trên máy tính.”.</a:t>
            </a:r>
            <a:endParaRPr lang="vi-VN" sz="2800" i="0" dirty="0">
              <a:solidFill>
                <a:srgbClr val="000000"/>
              </a:solidFill>
              <a:effectLst/>
              <a:latin typeface="Times New Roman" panose="02020603050405020304" pitchFamily="18" charset="0"/>
              <a:cs typeface="Times New Roman" panose="02020603050405020304" pitchFamily="18" charset="0"/>
            </a:endParaRPr>
          </a:p>
        </p:txBody>
      </p:sp>
      <p:grpSp>
        <p:nvGrpSpPr>
          <p:cNvPr id="7" name="Group 6">
            <a:extLst>
              <a:ext uri="{FF2B5EF4-FFF2-40B4-BE49-F238E27FC236}">
                <a16:creationId xmlns:a16="http://schemas.microsoft.com/office/drawing/2014/main" id="{CB55F396-C613-4434-ACB6-6D12C19C039E}"/>
              </a:ext>
            </a:extLst>
          </p:cNvPr>
          <p:cNvGrpSpPr/>
          <p:nvPr/>
        </p:nvGrpSpPr>
        <p:grpSpPr>
          <a:xfrm>
            <a:off x="144291" y="3799611"/>
            <a:ext cx="2625613" cy="1053443"/>
            <a:chOff x="1401906" y="1548871"/>
            <a:chExt cx="1694759" cy="712476"/>
          </a:xfrm>
        </p:grpSpPr>
        <p:sp>
          <p:nvSpPr>
            <p:cNvPr id="8" name="Flowchart: Terminator 7">
              <a:extLst>
                <a:ext uri="{FF2B5EF4-FFF2-40B4-BE49-F238E27FC236}">
                  <a16:creationId xmlns:a16="http://schemas.microsoft.com/office/drawing/2014/main" id="{F3A390E9-18DF-49CF-AEC2-910F495B114E}"/>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9" name="TextBox 8">
              <a:extLst>
                <a:ext uri="{FF2B5EF4-FFF2-40B4-BE49-F238E27FC236}">
                  <a16:creationId xmlns:a16="http://schemas.microsoft.com/office/drawing/2014/main" id="{AFB4C12F-23C1-4B32-A11E-008AD439FB52}"/>
                </a:ext>
              </a:extLst>
            </p:cNvPr>
            <p:cNvSpPr txBox="1"/>
            <p:nvPr/>
          </p:nvSpPr>
          <p:spPr>
            <a:xfrm>
              <a:off x="1434156" y="1548871"/>
              <a:ext cx="1637273" cy="68096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000" b="1" i="0" u="none" strike="noStrike" kern="0" cap="none" spc="0" normalizeH="0" baseline="0" noProof="0" dirty="0" err="1">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pitchFamily="34" charset="0"/>
                  <a:ea typeface="LNTH-LuoLuoNotangYuanTi 1" pitchFamily="2" charset="-128"/>
                  <a:cs typeface="Calibri" panose="020F0502020204030204" pitchFamily="34" charset="0"/>
                  <a:sym typeface="Arial"/>
                </a:rPr>
                <a:t>Đoạn</a:t>
              </a:r>
              <a:r>
                <a:rPr kumimoji="0" lang="en-US" sz="60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pitchFamily="34" charset="0"/>
                  <a:ea typeface="LNTH-LuoLuoNotangYuanTi 1" pitchFamily="2" charset="-128"/>
                  <a:cs typeface="Calibri" panose="020F0502020204030204" pitchFamily="34" charset="0"/>
                  <a:sym typeface="Arial"/>
                </a:rPr>
                <a:t> 2</a:t>
              </a:r>
              <a:endParaRPr kumimoji="0" lang="vi-VN" sz="60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pitchFamily="34" charset="0"/>
                <a:ea typeface="LNTH-LuoLuoNotangYuanTi 1" pitchFamily="2" charset="-128"/>
                <a:cs typeface="Calibri" panose="020F0502020204030204" pitchFamily="34" charset="0"/>
                <a:sym typeface="Arial"/>
              </a:endParaRPr>
            </a:p>
          </p:txBody>
        </p:sp>
      </p:grpSp>
      <p:sp>
        <p:nvSpPr>
          <p:cNvPr id="11" name="TextBox 10">
            <a:extLst>
              <a:ext uri="{FF2B5EF4-FFF2-40B4-BE49-F238E27FC236}">
                <a16:creationId xmlns:a16="http://schemas.microsoft.com/office/drawing/2014/main" id="{5508DF05-4E65-4A21-8B4E-B03CDD5B56D9}"/>
              </a:ext>
            </a:extLst>
          </p:cNvPr>
          <p:cNvSpPr txBox="1"/>
          <p:nvPr/>
        </p:nvSpPr>
        <p:spPr>
          <a:xfrm>
            <a:off x="2858965" y="3810401"/>
            <a:ext cx="8935096" cy="2677656"/>
          </a:xfrm>
          <a:prstGeom prst="rect">
            <a:avLst/>
          </a:prstGeom>
          <a:noFill/>
        </p:spPr>
        <p:txBody>
          <a:bodyPr wrap="square">
            <a:spAutoFit/>
          </a:bodyPr>
          <a:lstStyle/>
          <a:p>
            <a:pPr algn="just"/>
            <a:r>
              <a:rPr lang="en-US" sz="2800">
                <a:solidFill>
                  <a:srgbClr val="000000"/>
                </a:solidFill>
                <a:latin typeface="Times New Roman" panose="02020603050405020304" pitchFamily="18" charset="0"/>
                <a:cs typeface="Times New Roman" panose="02020603050405020304" pitchFamily="18" charset="0"/>
              </a:rPr>
              <a:t>     Tan học, Chi ra nhà sách, nhưng khi nhìn bảng giá thì em lè lưỡi: “ Eo, ôi, hơn tram ngàn!”. Nhưng tặng Vy món quà gì khá thì em cũng không biết. Em xin phép má cho mổ con heo đất. Nhưng mổ heo ra, vẫn còn thiếu mười ngàn. Má đưa cho Chi mười ngàn, cười: “ Má cho vay nhé!”. Chi thích quá. Vậy là em đã có đủ tiền mua quyển từ điển tặng Vy rồi.</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3622211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667">
                                          <p:cBhvr additive="base">
                                            <p:cTn id="7" dur="750" fill="hold"/>
                                            <p:tgtEl>
                                              <p:spTgt spid="2"/>
                                            </p:tgtEl>
                                            <p:attrNameLst>
                                              <p:attrName>ppt_x</p:attrName>
                                            </p:attrNameLst>
                                          </p:cBhvr>
                                          <p:tavLst>
                                            <p:tav tm="0">
                                              <p:val>
                                                <p:strVal val="#ppt_x"/>
                                              </p:val>
                                            </p:tav>
                                            <p:tav tm="100000">
                                              <p:val>
                                                <p:strVal val="#ppt_x"/>
                                              </p:val>
                                            </p:tav>
                                          </p:tavLst>
                                        </p:anim>
                                        <p:anim calcmode="lin" valueType="num" p14:bounceEnd="66667">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 presetClass="entr" presetSubtype="8"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14:presetBounceEnd="66667">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14:bounceEnd="66667">
                                          <p:cBhvr additive="base">
                                            <p:cTn id="18" dur="750" fill="hold"/>
                                            <p:tgtEl>
                                              <p:spTgt spid="7"/>
                                            </p:tgtEl>
                                            <p:attrNameLst>
                                              <p:attrName>ppt_x</p:attrName>
                                            </p:attrNameLst>
                                          </p:cBhvr>
                                          <p:tavLst>
                                            <p:tav tm="0">
                                              <p:val>
                                                <p:strVal val="#ppt_x"/>
                                              </p:val>
                                            </p:tav>
                                            <p:tav tm="100000">
                                              <p:val>
                                                <p:strVal val="#ppt_x"/>
                                              </p:val>
                                            </p:tav>
                                          </p:tavLst>
                                        </p:anim>
                                        <p:anim calcmode="lin" valueType="num" p14:bounceEnd="66667">
                                          <p:cBhvr additive="base">
                                            <p:cTn id="19" dur="750" fill="hold"/>
                                            <p:tgtEl>
                                              <p:spTgt spid="7"/>
                                            </p:tgtEl>
                                            <p:attrNameLst>
                                              <p:attrName>ppt_y</p:attrName>
                                            </p:attrNameLst>
                                          </p:cBhvr>
                                          <p:tavLst>
                                            <p:tav tm="0">
                                              <p:val>
                                                <p:strVal val="1+#ppt_h/2"/>
                                              </p:val>
                                            </p:tav>
                                            <p:tav tm="100000">
                                              <p:val>
                                                <p:strVal val="#ppt_y"/>
                                              </p:val>
                                            </p:tav>
                                          </p:tavLst>
                                        </p:anim>
                                      </p:childTnLst>
                                    </p:cTn>
                                  </p:par>
                                </p:childTnLst>
                              </p:cTn>
                            </p:par>
                            <p:par>
                              <p:cTn id="20" fill="hold">
                                <p:stCondLst>
                                  <p:cond delay="750"/>
                                </p:stCondLst>
                                <p:childTnLst>
                                  <p:par>
                                    <p:cTn id="21" presetID="2" presetClass="entr" presetSubtype="4"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 presetClass="entr" presetSubtype="8"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750" fill="hold"/>
                                            <p:tgtEl>
                                              <p:spTgt spid="7"/>
                                            </p:tgtEl>
                                            <p:attrNameLst>
                                              <p:attrName>ppt_x</p:attrName>
                                            </p:attrNameLst>
                                          </p:cBhvr>
                                          <p:tavLst>
                                            <p:tav tm="0">
                                              <p:val>
                                                <p:strVal val="#ppt_x"/>
                                              </p:val>
                                            </p:tav>
                                            <p:tav tm="100000">
                                              <p:val>
                                                <p:strVal val="#ppt_x"/>
                                              </p:val>
                                            </p:tav>
                                          </p:tavLst>
                                        </p:anim>
                                        <p:anim calcmode="lin" valueType="num">
                                          <p:cBhvr additive="base">
                                            <p:cTn id="19" dur="750" fill="hold"/>
                                            <p:tgtEl>
                                              <p:spTgt spid="7"/>
                                            </p:tgtEl>
                                            <p:attrNameLst>
                                              <p:attrName>ppt_y</p:attrName>
                                            </p:attrNameLst>
                                          </p:cBhvr>
                                          <p:tavLst>
                                            <p:tav tm="0">
                                              <p:val>
                                                <p:strVal val="1+#ppt_h/2"/>
                                              </p:val>
                                            </p:tav>
                                            <p:tav tm="100000">
                                              <p:val>
                                                <p:strVal val="#ppt_y"/>
                                              </p:val>
                                            </p:tav>
                                          </p:tavLst>
                                        </p:anim>
                                      </p:childTnLst>
                                    </p:cTn>
                                  </p:par>
                                </p:childTnLst>
                              </p:cTn>
                            </p:par>
                            <p:par>
                              <p:cTn id="20" fill="hold">
                                <p:stCondLst>
                                  <p:cond delay="750"/>
                                </p:stCondLst>
                                <p:childTnLst>
                                  <p:par>
                                    <p:cTn id="21" presetID="2" presetClass="entr" presetSubtype="4"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281623B-B9A7-4C49-85A4-80FC1960B6FE}"/>
              </a:ext>
            </a:extLst>
          </p:cNvPr>
          <p:cNvGrpSpPr/>
          <p:nvPr/>
        </p:nvGrpSpPr>
        <p:grpSpPr>
          <a:xfrm>
            <a:off x="116967" y="1553886"/>
            <a:ext cx="2675576" cy="1058045"/>
            <a:chOff x="1401906" y="1548871"/>
            <a:chExt cx="1694759" cy="712476"/>
          </a:xfrm>
        </p:grpSpPr>
        <p:sp>
          <p:nvSpPr>
            <p:cNvPr id="3" name="Flowchart: Terminator 2">
              <a:extLst>
                <a:ext uri="{FF2B5EF4-FFF2-40B4-BE49-F238E27FC236}">
                  <a16:creationId xmlns:a16="http://schemas.microsoft.com/office/drawing/2014/main" id="{5AAEFE8C-F500-4C97-A9CB-67A048B43B62}"/>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4" name="TextBox 3">
              <a:extLst>
                <a:ext uri="{FF2B5EF4-FFF2-40B4-BE49-F238E27FC236}">
                  <a16:creationId xmlns:a16="http://schemas.microsoft.com/office/drawing/2014/main" id="{332CC0C3-2378-41C8-B893-D63B12A83F6F}"/>
                </a:ext>
              </a:extLst>
            </p:cNvPr>
            <p:cNvSpPr txBox="1"/>
            <p:nvPr/>
          </p:nvSpPr>
          <p:spPr>
            <a:xfrm>
              <a:off x="1434156" y="1548871"/>
              <a:ext cx="1637273" cy="680962"/>
            </a:xfrm>
            <a:prstGeom prst="rect">
              <a:avLst/>
            </a:prstGeom>
            <a:noFill/>
          </p:spPr>
          <p:txBody>
            <a:bodyPr wrap="square" rtlCol="0">
              <a:spAutoFit/>
            </a:bodyPr>
            <a:lstStyle/>
            <a:p>
              <a:pPr algn="ctr" defTabSz="1219170">
                <a:buClr>
                  <a:srgbClr val="000000"/>
                </a:buClr>
              </a:pPr>
              <a:r>
                <a:rPr lang="en-US" sz="6000" b="1" kern="0" dirty="0" err="1">
                  <a:ln w="13462">
                    <a:solidFill>
                      <a:srgbClr val="FFFFFF"/>
                    </a:solidFill>
                    <a:prstDash val="solid"/>
                  </a:ln>
                  <a:solidFill>
                    <a:srgbClr val="002060"/>
                  </a:solidFill>
                  <a:effectLst>
                    <a:outerShdw dist="38100" dir="2700000" algn="bl" rotWithShape="0">
                      <a:srgbClr val="7CDDD6"/>
                    </a:outerShdw>
                  </a:effectLst>
                  <a:latin typeface="Calibri" panose="020F0502020204030204" pitchFamily="34" charset="0"/>
                  <a:ea typeface="LNTH-LuoLuoNotangYuanTi 1" pitchFamily="2" charset="-128"/>
                  <a:cs typeface="Calibri" panose="020F0502020204030204" pitchFamily="34" charset="0"/>
                  <a:sym typeface="Arial"/>
                </a:rPr>
                <a:t>Đoạn</a:t>
              </a:r>
              <a:r>
                <a:rPr lang="en-US" sz="6000" b="1" kern="0" dirty="0">
                  <a:ln w="13462">
                    <a:solidFill>
                      <a:srgbClr val="FFFFFF"/>
                    </a:solidFill>
                    <a:prstDash val="solid"/>
                  </a:ln>
                  <a:solidFill>
                    <a:srgbClr val="002060"/>
                  </a:solidFill>
                  <a:effectLst>
                    <a:outerShdw dist="38100" dir="2700000" algn="bl" rotWithShape="0">
                      <a:srgbClr val="7CDDD6"/>
                    </a:outerShdw>
                  </a:effectLst>
                  <a:latin typeface="Calibri" panose="020F0502020204030204" pitchFamily="34" charset="0"/>
                  <a:ea typeface="LNTH-LuoLuoNotangYuanTi 1" pitchFamily="2" charset="-128"/>
                  <a:cs typeface="Calibri" panose="020F0502020204030204" pitchFamily="34" charset="0"/>
                  <a:sym typeface="Arial"/>
                </a:rPr>
                <a:t> 3</a:t>
              </a:r>
              <a:endParaRPr lang="vi-VN" sz="6000" b="1" kern="0" dirty="0">
                <a:ln w="13462">
                  <a:solidFill>
                    <a:srgbClr val="FFFFFF"/>
                  </a:solidFill>
                  <a:prstDash val="solid"/>
                </a:ln>
                <a:solidFill>
                  <a:srgbClr val="002060"/>
                </a:solidFill>
                <a:effectLst>
                  <a:outerShdw dist="38100" dir="2700000" algn="bl" rotWithShape="0">
                    <a:srgbClr val="7CDDD6"/>
                  </a:outerShdw>
                </a:effectLst>
                <a:latin typeface="Calibri" panose="020F0502020204030204" pitchFamily="34" charset="0"/>
                <a:ea typeface="LNTH-LuoLuoNotangYuanTi 1" pitchFamily="2" charset="-128"/>
                <a:cs typeface="Calibri" panose="020F0502020204030204" pitchFamily="34" charset="0"/>
                <a:sym typeface="Arial"/>
              </a:endParaRPr>
            </a:p>
          </p:txBody>
        </p:sp>
      </p:grpSp>
      <p:pic>
        <p:nvPicPr>
          <p:cNvPr id="5" name="Picture 4">
            <a:extLst>
              <a:ext uri="{FF2B5EF4-FFF2-40B4-BE49-F238E27FC236}">
                <a16:creationId xmlns:a16="http://schemas.microsoft.com/office/drawing/2014/main" id="{C3E206D3-0B27-4EDF-A74A-62EAF45A0568}"/>
              </a:ext>
            </a:extLst>
          </p:cNvPr>
          <p:cNvPicPr>
            <a:picLocks noChangeAspect="1"/>
          </p:cNvPicPr>
          <p:nvPr/>
        </p:nvPicPr>
        <p:blipFill>
          <a:blip r:embed="rId2"/>
          <a:stretch>
            <a:fillRect/>
          </a:stretch>
        </p:blipFill>
        <p:spPr>
          <a:xfrm>
            <a:off x="1460291" y="68111"/>
            <a:ext cx="9420962" cy="1011246"/>
          </a:xfrm>
          <a:prstGeom prst="rect">
            <a:avLst/>
          </a:prstGeom>
          <a:solidFill>
            <a:schemeClr val="accent2"/>
          </a:solidFill>
        </p:spPr>
      </p:pic>
      <p:grpSp>
        <p:nvGrpSpPr>
          <p:cNvPr id="7" name="Group 6">
            <a:extLst>
              <a:ext uri="{FF2B5EF4-FFF2-40B4-BE49-F238E27FC236}">
                <a16:creationId xmlns:a16="http://schemas.microsoft.com/office/drawing/2014/main" id="{CB55F396-C613-4434-ACB6-6D12C19C039E}"/>
              </a:ext>
            </a:extLst>
          </p:cNvPr>
          <p:cNvGrpSpPr/>
          <p:nvPr/>
        </p:nvGrpSpPr>
        <p:grpSpPr>
          <a:xfrm>
            <a:off x="0" y="4381806"/>
            <a:ext cx="2687453" cy="1053443"/>
            <a:chOff x="1401906" y="1548871"/>
            <a:chExt cx="1694759" cy="712476"/>
          </a:xfrm>
        </p:grpSpPr>
        <p:sp>
          <p:nvSpPr>
            <p:cNvPr id="8" name="Flowchart: Terminator 7">
              <a:extLst>
                <a:ext uri="{FF2B5EF4-FFF2-40B4-BE49-F238E27FC236}">
                  <a16:creationId xmlns:a16="http://schemas.microsoft.com/office/drawing/2014/main" id="{F3A390E9-18DF-49CF-AEC2-910F495B114E}"/>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9" name="TextBox 8">
              <a:extLst>
                <a:ext uri="{FF2B5EF4-FFF2-40B4-BE49-F238E27FC236}">
                  <a16:creationId xmlns:a16="http://schemas.microsoft.com/office/drawing/2014/main" id="{AFB4C12F-23C1-4B32-A11E-008AD439FB52}"/>
                </a:ext>
              </a:extLst>
            </p:cNvPr>
            <p:cNvSpPr txBox="1"/>
            <p:nvPr/>
          </p:nvSpPr>
          <p:spPr>
            <a:xfrm>
              <a:off x="1434156" y="1548871"/>
              <a:ext cx="1637273" cy="68096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000" b="1" i="0" u="none" strike="noStrike" kern="0" cap="none" spc="0" normalizeH="0" baseline="0" noProof="0" dirty="0" err="1">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pitchFamily="34" charset="0"/>
                  <a:ea typeface="LNTH-LuoLuoNotangYuanTi 1" pitchFamily="2" charset="-128"/>
                  <a:cs typeface="Calibri" panose="020F0502020204030204" pitchFamily="34" charset="0"/>
                  <a:sym typeface="Arial"/>
                </a:rPr>
                <a:t>Đoạn</a:t>
              </a:r>
              <a:r>
                <a:rPr kumimoji="0" lang="en-US" sz="60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pitchFamily="34" charset="0"/>
                  <a:ea typeface="LNTH-LuoLuoNotangYuanTi 1" pitchFamily="2" charset="-128"/>
                  <a:cs typeface="Calibri" panose="020F0502020204030204" pitchFamily="34" charset="0"/>
                  <a:sym typeface="Arial"/>
                </a:rPr>
                <a:t> 4</a:t>
              </a:r>
              <a:endParaRPr kumimoji="0" lang="vi-VN" sz="60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pitchFamily="34" charset="0"/>
                <a:ea typeface="LNTH-LuoLuoNotangYuanTi 1" pitchFamily="2" charset="-128"/>
                <a:cs typeface="Calibri" panose="020F0502020204030204" pitchFamily="34" charset="0"/>
                <a:sym typeface="Arial"/>
              </a:endParaRPr>
            </a:p>
          </p:txBody>
        </p:sp>
      </p:grpSp>
      <p:sp>
        <p:nvSpPr>
          <p:cNvPr id="12" name="TextBox 11">
            <a:extLst>
              <a:ext uri="{FF2B5EF4-FFF2-40B4-BE49-F238E27FC236}">
                <a16:creationId xmlns:a16="http://schemas.microsoft.com/office/drawing/2014/main" id="{763C9AB5-E741-46DB-8180-348E15E9A648}"/>
              </a:ext>
            </a:extLst>
          </p:cNvPr>
          <p:cNvSpPr txBox="1"/>
          <p:nvPr/>
        </p:nvSpPr>
        <p:spPr>
          <a:xfrm>
            <a:off x="2897633" y="1307681"/>
            <a:ext cx="8714545" cy="3108543"/>
          </a:xfrm>
          <a:prstGeom prst="rect">
            <a:avLst/>
          </a:prstGeom>
          <a:noFill/>
        </p:spPr>
        <p:txBody>
          <a:bodyPr wrap="square">
            <a:spAutoFit/>
          </a:bodyPr>
          <a:lstStyle/>
          <a:p>
            <a:pPr algn="just"/>
            <a:r>
              <a:rPr lang="en-US" sz="2800" i="0">
                <a:solidFill>
                  <a:srgbClr val="000000"/>
                </a:solidFill>
                <a:effectLst/>
                <a:latin typeface="Times New Roman" panose="02020603050405020304" pitchFamily="18" charset="0"/>
                <a:cs typeface="Times New Roman" panose="02020603050405020304" pitchFamily="18" charset="0"/>
              </a:rPr>
              <a:t>	</a:t>
            </a:r>
            <a:r>
              <a:rPr lang="en-US" sz="2800">
                <a:solidFill>
                  <a:srgbClr val="000000"/>
                </a:solidFill>
                <a:latin typeface="Times New Roman" panose="02020603050405020304" pitchFamily="18" charset="0"/>
                <a:cs typeface="Times New Roman" panose="02020603050405020304" pitchFamily="18" charset="0"/>
              </a:rPr>
              <a:t>Vậy mà đùng một cái, có tin Thư phải mổ ruột thừa. Nhà Thư nghèo nên khi Thư bệnh bất ngờ thế này chắc ba má bạn không xoay xở kịp. Cô chủ nhiệm và cả lớp quyết định mở đợt quyên góp nhanh để đỡ đần một phần viện phí cho Thư. Tự nhiên lúc đó, Chi nhớ tới sinh nhật Vy, nhớ tới quyển từ điển vẫn còn nằm trong nhà sách.</a:t>
            </a:r>
          </a:p>
          <a:p>
            <a:pPr algn="just"/>
            <a:endParaRPr lang="en-US" sz="28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3F2A4809-F295-4014-85BF-23A99D9D5813}"/>
              </a:ext>
            </a:extLst>
          </p:cNvPr>
          <p:cNvSpPr txBox="1"/>
          <p:nvPr/>
        </p:nvSpPr>
        <p:spPr>
          <a:xfrm>
            <a:off x="2937651" y="4177798"/>
            <a:ext cx="8655635" cy="1815882"/>
          </a:xfrm>
          <a:prstGeom prst="rect">
            <a:avLst/>
          </a:prstGeom>
          <a:noFill/>
        </p:spPr>
        <p:txBody>
          <a:bodyPr wrap="square">
            <a:spAutoFit/>
          </a:bodyPr>
          <a:lstStyle/>
          <a:p>
            <a:pPr algn="just"/>
            <a:r>
              <a:rPr lang="en-US" sz="2800" i="0">
                <a:solidFill>
                  <a:srgbClr val="000000"/>
                </a:solidFill>
                <a:effectLst/>
                <a:latin typeface="Times New Roman" panose="02020603050405020304" pitchFamily="18" charset="0"/>
                <a:cs typeface="Times New Roman" panose="02020603050405020304" pitchFamily="18" charset="0"/>
              </a:rPr>
              <a:t>	</a:t>
            </a:r>
            <a:r>
              <a:rPr lang="en-US" sz="2800">
                <a:solidFill>
                  <a:srgbClr val="000000"/>
                </a:solidFill>
                <a:latin typeface="Times New Roman" panose="02020603050405020304" pitchFamily="18" charset="0"/>
                <a:cs typeface="Times New Roman" panose="02020603050405020304" pitchFamily="18" charset="0"/>
              </a:rPr>
              <a:t> Nhưng Chi lại nghĩ tới Thư đang nằm thiêm thiếp trong bệnh viện. Thế là không một chút đắn đo, Chi đem góp số tiền tiết kiệm, trong đó có mười ngàn đồng sáng nay má vừa cho vay.</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8159009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667">
                                          <p:cBhvr additive="base">
                                            <p:cTn id="7" dur="750" fill="hold"/>
                                            <p:tgtEl>
                                              <p:spTgt spid="2"/>
                                            </p:tgtEl>
                                            <p:attrNameLst>
                                              <p:attrName>ppt_x</p:attrName>
                                            </p:attrNameLst>
                                          </p:cBhvr>
                                          <p:tavLst>
                                            <p:tav tm="0">
                                              <p:val>
                                                <p:strVal val="#ppt_x"/>
                                              </p:val>
                                            </p:tav>
                                            <p:tav tm="100000">
                                              <p:val>
                                                <p:strVal val="#ppt_x"/>
                                              </p:val>
                                            </p:tav>
                                          </p:tavLst>
                                        </p:anim>
                                        <p:anim calcmode="lin" valueType="num" p14:bounceEnd="66667">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 presetClass="entr" presetSubtype="8"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0-#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14:presetBounceEnd="66667">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14:bounceEnd="66667">
                                          <p:cBhvr additive="base">
                                            <p:cTn id="18" dur="750" fill="hold"/>
                                            <p:tgtEl>
                                              <p:spTgt spid="7"/>
                                            </p:tgtEl>
                                            <p:attrNameLst>
                                              <p:attrName>ppt_x</p:attrName>
                                            </p:attrNameLst>
                                          </p:cBhvr>
                                          <p:tavLst>
                                            <p:tav tm="0">
                                              <p:val>
                                                <p:strVal val="#ppt_x"/>
                                              </p:val>
                                            </p:tav>
                                            <p:tav tm="100000">
                                              <p:val>
                                                <p:strVal val="#ppt_x"/>
                                              </p:val>
                                            </p:tav>
                                          </p:tavLst>
                                        </p:anim>
                                        <p:anim calcmode="lin" valueType="num" p14:bounceEnd="66667">
                                          <p:cBhvr additive="base">
                                            <p:cTn id="19" dur="750" fill="hold"/>
                                            <p:tgtEl>
                                              <p:spTgt spid="7"/>
                                            </p:tgtEl>
                                            <p:attrNameLst>
                                              <p:attrName>ppt_y</p:attrName>
                                            </p:attrNameLst>
                                          </p:cBhvr>
                                          <p:tavLst>
                                            <p:tav tm="0">
                                              <p:val>
                                                <p:strVal val="1+#ppt_h/2"/>
                                              </p:val>
                                            </p:tav>
                                            <p:tav tm="100000">
                                              <p:val>
                                                <p:strVal val="#ppt_y"/>
                                              </p:val>
                                            </p:tav>
                                          </p:tavLst>
                                        </p:anim>
                                      </p:childTnLst>
                                    </p:cTn>
                                  </p:par>
                                </p:childTnLst>
                              </p:cTn>
                            </p:par>
                            <p:par>
                              <p:cTn id="20" fill="hold">
                                <p:stCondLst>
                                  <p:cond delay="750"/>
                                </p:stCondLst>
                                <p:childTnLst>
                                  <p:par>
                                    <p:cTn id="21" presetID="2" presetClass="entr" presetSubtype="4"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 presetClass="entr" presetSubtype="8"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0-#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750" fill="hold"/>
                                            <p:tgtEl>
                                              <p:spTgt spid="7"/>
                                            </p:tgtEl>
                                            <p:attrNameLst>
                                              <p:attrName>ppt_x</p:attrName>
                                            </p:attrNameLst>
                                          </p:cBhvr>
                                          <p:tavLst>
                                            <p:tav tm="0">
                                              <p:val>
                                                <p:strVal val="#ppt_x"/>
                                              </p:val>
                                            </p:tav>
                                            <p:tav tm="100000">
                                              <p:val>
                                                <p:strVal val="#ppt_x"/>
                                              </p:val>
                                            </p:tav>
                                          </p:tavLst>
                                        </p:anim>
                                        <p:anim calcmode="lin" valueType="num">
                                          <p:cBhvr additive="base">
                                            <p:cTn id="19" dur="750" fill="hold"/>
                                            <p:tgtEl>
                                              <p:spTgt spid="7"/>
                                            </p:tgtEl>
                                            <p:attrNameLst>
                                              <p:attrName>ppt_y</p:attrName>
                                            </p:attrNameLst>
                                          </p:cBhvr>
                                          <p:tavLst>
                                            <p:tav tm="0">
                                              <p:val>
                                                <p:strVal val="1+#ppt_h/2"/>
                                              </p:val>
                                            </p:tav>
                                            <p:tav tm="100000">
                                              <p:val>
                                                <p:strVal val="#ppt_y"/>
                                              </p:val>
                                            </p:tav>
                                          </p:tavLst>
                                        </p:anim>
                                      </p:childTnLst>
                                    </p:cTn>
                                  </p:par>
                                </p:childTnLst>
                              </p:cTn>
                            </p:par>
                            <p:par>
                              <p:cTn id="20" fill="hold">
                                <p:stCondLst>
                                  <p:cond delay="750"/>
                                </p:stCondLst>
                                <p:childTnLst>
                                  <p:par>
                                    <p:cTn id="21" presetID="2" presetClass="entr" presetSubtype="4"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281623B-B9A7-4C49-85A4-80FC1960B6FE}"/>
              </a:ext>
            </a:extLst>
          </p:cNvPr>
          <p:cNvGrpSpPr/>
          <p:nvPr/>
        </p:nvGrpSpPr>
        <p:grpSpPr>
          <a:xfrm>
            <a:off x="51718" y="2302421"/>
            <a:ext cx="2717800" cy="1062667"/>
            <a:chOff x="1401906" y="1548871"/>
            <a:chExt cx="1694759" cy="712476"/>
          </a:xfrm>
        </p:grpSpPr>
        <p:sp>
          <p:nvSpPr>
            <p:cNvPr id="3" name="Flowchart: Terminator 2">
              <a:extLst>
                <a:ext uri="{FF2B5EF4-FFF2-40B4-BE49-F238E27FC236}">
                  <a16:creationId xmlns:a16="http://schemas.microsoft.com/office/drawing/2014/main" id="{5AAEFE8C-F500-4C97-A9CB-67A048B43B62}"/>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4" name="TextBox 3">
              <a:extLst>
                <a:ext uri="{FF2B5EF4-FFF2-40B4-BE49-F238E27FC236}">
                  <a16:creationId xmlns:a16="http://schemas.microsoft.com/office/drawing/2014/main" id="{332CC0C3-2378-41C8-B893-D63B12A83F6F}"/>
                </a:ext>
              </a:extLst>
            </p:cNvPr>
            <p:cNvSpPr txBox="1"/>
            <p:nvPr/>
          </p:nvSpPr>
          <p:spPr>
            <a:xfrm>
              <a:off x="1434156" y="1548871"/>
              <a:ext cx="1637273" cy="680962"/>
            </a:xfrm>
            <a:prstGeom prst="rect">
              <a:avLst/>
            </a:prstGeom>
            <a:noFill/>
          </p:spPr>
          <p:txBody>
            <a:bodyPr wrap="square" rtlCol="0">
              <a:spAutoFit/>
            </a:bodyPr>
            <a:lstStyle/>
            <a:p>
              <a:pPr algn="ctr" defTabSz="1219170">
                <a:buClr>
                  <a:srgbClr val="000000"/>
                </a:buClr>
              </a:pPr>
              <a:r>
                <a:rPr lang="en-US" sz="6000" b="1" kern="0" dirty="0" err="1">
                  <a:ln w="13462">
                    <a:solidFill>
                      <a:srgbClr val="FFFFFF"/>
                    </a:solidFill>
                    <a:prstDash val="solid"/>
                  </a:ln>
                  <a:solidFill>
                    <a:srgbClr val="002060"/>
                  </a:solidFill>
                  <a:effectLst>
                    <a:outerShdw dist="38100" dir="2700000" algn="bl" rotWithShape="0">
                      <a:srgbClr val="7CDDD6"/>
                    </a:outerShdw>
                  </a:effectLst>
                  <a:latin typeface="Calibri" panose="020F0502020204030204" pitchFamily="34" charset="0"/>
                  <a:ea typeface="LNTH-LuoLuoNotangYuanTi 1" pitchFamily="2" charset="-128"/>
                  <a:cs typeface="Calibri" panose="020F0502020204030204" pitchFamily="34" charset="0"/>
                  <a:sym typeface="Arial"/>
                </a:rPr>
                <a:t>Đoạn</a:t>
              </a:r>
              <a:r>
                <a:rPr lang="en-US" sz="6000" b="1" kern="0" dirty="0">
                  <a:ln w="13462">
                    <a:solidFill>
                      <a:srgbClr val="FFFFFF"/>
                    </a:solidFill>
                    <a:prstDash val="solid"/>
                  </a:ln>
                  <a:solidFill>
                    <a:srgbClr val="002060"/>
                  </a:solidFill>
                  <a:effectLst>
                    <a:outerShdw dist="38100" dir="2700000" algn="bl" rotWithShape="0">
                      <a:srgbClr val="7CDDD6"/>
                    </a:outerShdw>
                  </a:effectLst>
                  <a:latin typeface="Calibri" panose="020F0502020204030204" pitchFamily="34" charset="0"/>
                  <a:ea typeface="LNTH-LuoLuoNotangYuanTi 1" pitchFamily="2" charset="-128"/>
                  <a:cs typeface="Calibri" panose="020F0502020204030204" pitchFamily="34" charset="0"/>
                  <a:sym typeface="Arial"/>
                </a:rPr>
                <a:t> 5</a:t>
              </a:r>
              <a:endParaRPr lang="vi-VN" sz="6000" b="1" kern="0" dirty="0">
                <a:ln w="13462">
                  <a:solidFill>
                    <a:srgbClr val="FFFFFF"/>
                  </a:solidFill>
                  <a:prstDash val="solid"/>
                </a:ln>
                <a:solidFill>
                  <a:srgbClr val="002060"/>
                </a:solidFill>
                <a:effectLst>
                  <a:outerShdw dist="38100" dir="2700000" algn="bl" rotWithShape="0">
                    <a:srgbClr val="7CDDD6"/>
                  </a:outerShdw>
                </a:effectLst>
                <a:latin typeface="Calibri" panose="020F0502020204030204" pitchFamily="34" charset="0"/>
                <a:ea typeface="LNTH-LuoLuoNotangYuanTi 1" pitchFamily="2" charset="-128"/>
                <a:cs typeface="Calibri" panose="020F0502020204030204" pitchFamily="34" charset="0"/>
                <a:sym typeface="Arial"/>
              </a:endParaRPr>
            </a:p>
          </p:txBody>
        </p:sp>
      </p:grpSp>
      <p:pic>
        <p:nvPicPr>
          <p:cNvPr id="5" name="Picture 4">
            <a:extLst>
              <a:ext uri="{FF2B5EF4-FFF2-40B4-BE49-F238E27FC236}">
                <a16:creationId xmlns:a16="http://schemas.microsoft.com/office/drawing/2014/main" id="{C3E206D3-0B27-4EDF-A74A-62EAF45A0568}"/>
              </a:ext>
            </a:extLst>
          </p:cNvPr>
          <p:cNvPicPr>
            <a:picLocks noChangeAspect="1"/>
          </p:cNvPicPr>
          <p:nvPr/>
        </p:nvPicPr>
        <p:blipFill>
          <a:blip r:embed="rId2"/>
          <a:stretch>
            <a:fillRect/>
          </a:stretch>
        </p:blipFill>
        <p:spPr>
          <a:xfrm>
            <a:off x="895661" y="258776"/>
            <a:ext cx="10400677" cy="1400667"/>
          </a:xfrm>
          <a:prstGeom prst="rect">
            <a:avLst/>
          </a:prstGeom>
          <a:solidFill>
            <a:schemeClr val="accent2"/>
          </a:solidFill>
          <a:ln>
            <a:solidFill>
              <a:schemeClr val="accent1"/>
            </a:solidFill>
          </a:ln>
        </p:spPr>
      </p:pic>
      <p:sp>
        <p:nvSpPr>
          <p:cNvPr id="15" name="TextBox 14">
            <a:extLst>
              <a:ext uri="{FF2B5EF4-FFF2-40B4-BE49-F238E27FC236}">
                <a16:creationId xmlns:a16="http://schemas.microsoft.com/office/drawing/2014/main" id="{2C5F60BA-52DE-4556-AC4B-85E9A6F90627}"/>
              </a:ext>
            </a:extLst>
          </p:cNvPr>
          <p:cNvSpPr txBox="1"/>
          <p:nvPr/>
        </p:nvSpPr>
        <p:spPr>
          <a:xfrm>
            <a:off x="7075359" y="5546111"/>
            <a:ext cx="7387227" cy="523220"/>
          </a:xfrm>
          <a:prstGeom prst="rect">
            <a:avLst/>
          </a:prstGeom>
          <a:noFill/>
        </p:spPr>
        <p:txBody>
          <a:bodyPr wrap="square" rtlCol="0">
            <a:spAutoFit/>
          </a:bodyPr>
          <a:lstStyle/>
          <a:p>
            <a:pPr algn="just"/>
            <a:r>
              <a:rPr lang="en-US" sz="2800" b="1">
                <a:latin typeface="Times New Roman" panose="02020603050405020304" pitchFamily="18" charset="0"/>
                <a:cs typeface="Times New Roman" panose="02020603050405020304" pitchFamily="18" charset="0"/>
              </a:rPr>
              <a:t>Theo TRẦN TÙNG CHINH</a:t>
            </a:r>
            <a:endParaRPr lang="en-US" sz="2800" b="1" dirty="0">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77474885-A060-4E06-A9CB-48091A47F4C6}"/>
              </a:ext>
            </a:extLst>
          </p:cNvPr>
          <p:cNvSpPr txBox="1"/>
          <p:nvPr/>
        </p:nvSpPr>
        <p:spPr>
          <a:xfrm>
            <a:off x="2769518" y="2302421"/>
            <a:ext cx="8526820" cy="2862322"/>
          </a:xfrm>
          <a:prstGeom prst="rect">
            <a:avLst/>
          </a:prstGeom>
          <a:noFill/>
        </p:spPr>
        <p:txBody>
          <a:bodyPr wrap="square">
            <a:spAutoFit/>
          </a:bodyPr>
          <a:lstStyle/>
          <a:p>
            <a:pPr algn="just"/>
            <a:r>
              <a:rPr lang="en-US" sz="3600">
                <a:solidFill>
                  <a:srgbClr val="000000"/>
                </a:solidFill>
                <a:latin typeface="Times New Roman" panose="02020603050405020304" pitchFamily="18" charset="0"/>
                <a:cs typeface="Times New Roman" panose="02020603050405020304" pitchFamily="18" charset="0"/>
              </a:rPr>
              <a:t>Vậy là sinh nhật Vy, Chi không có quyển từ điển để tặng bạn như dự kiến. Nhưng mà không sao, Chi sẽ làm cho bạn cái móc khóa thật đặc biệt, một cái móc khóa có hình quyển từ điển nhỏ xíu thật dễ thương.</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7683473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667">
                                          <p:cBhvr additive="base">
                                            <p:cTn id="7" dur="750" fill="hold"/>
                                            <p:tgtEl>
                                              <p:spTgt spid="2"/>
                                            </p:tgtEl>
                                            <p:attrNameLst>
                                              <p:attrName>ppt_x</p:attrName>
                                            </p:attrNameLst>
                                          </p:cBhvr>
                                          <p:tavLst>
                                            <p:tav tm="0">
                                              <p:val>
                                                <p:strVal val="#ppt_x"/>
                                              </p:val>
                                            </p:tav>
                                            <p:tav tm="100000">
                                              <p:val>
                                                <p:strVal val="#ppt_x"/>
                                              </p:val>
                                            </p:tav>
                                          </p:tavLst>
                                        </p:anim>
                                        <p:anim calcmode="lin" valueType="num" p14:bounceEnd="66667">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 presetClass="entr" presetSubtype="8"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0-#ppt_w/2"/>
                                              </p:val>
                                            </p:tav>
                                            <p:tav tm="100000">
                                              <p:val>
                                                <p:strVal val="#ppt_x"/>
                                              </p:val>
                                            </p:tav>
                                          </p:tavLst>
                                        </p:anim>
                                        <p:anim calcmode="lin" valueType="num">
                                          <p:cBhvr additive="base">
                                            <p:cTn id="13" dur="500" fill="hold"/>
                                            <p:tgtEl>
                                              <p:spTgt spid="16"/>
                                            </p:tgtEl>
                                            <p:attrNameLst>
                                              <p:attrName>ppt_y</p:attrName>
                                            </p:attrNameLst>
                                          </p:cBhvr>
                                          <p:tavLst>
                                            <p:tav tm="0">
                                              <p:val>
                                                <p:strVal val="#ppt_y"/>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fill="hold"/>
                                            <p:tgtEl>
                                              <p:spTgt spid="15"/>
                                            </p:tgtEl>
                                            <p:attrNameLst>
                                              <p:attrName>ppt_x</p:attrName>
                                            </p:attrNameLst>
                                          </p:cBhvr>
                                          <p:tavLst>
                                            <p:tav tm="0">
                                              <p:val>
                                                <p:strVal val="#ppt_x"/>
                                              </p:val>
                                            </p:tav>
                                            <p:tav tm="100000">
                                              <p:val>
                                                <p:strVal val="#ppt_x"/>
                                              </p:val>
                                            </p:tav>
                                          </p:tavLst>
                                        </p:anim>
                                        <p:anim calcmode="lin" valueType="num">
                                          <p:cBhvr additive="base">
                                            <p:cTn id="1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 presetClass="entr" presetSubtype="8"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0-#ppt_w/2"/>
                                              </p:val>
                                            </p:tav>
                                            <p:tav tm="100000">
                                              <p:val>
                                                <p:strVal val="#ppt_x"/>
                                              </p:val>
                                            </p:tav>
                                          </p:tavLst>
                                        </p:anim>
                                        <p:anim calcmode="lin" valueType="num">
                                          <p:cBhvr additive="base">
                                            <p:cTn id="13" dur="500" fill="hold"/>
                                            <p:tgtEl>
                                              <p:spTgt spid="16"/>
                                            </p:tgtEl>
                                            <p:attrNameLst>
                                              <p:attrName>ppt_y</p:attrName>
                                            </p:attrNameLst>
                                          </p:cBhvr>
                                          <p:tavLst>
                                            <p:tav tm="0">
                                              <p:val>
                                                <p:strVal val="#ppt_y"/>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fill="hold"/>
                                            <p:tgtEl>
                                              <p:spTgt spid="15"/>
                                            </p:tgtEl>
                                            <p:attrNameLst>
                                              <p:attrName>ppt_x</p:attrName>
                                            </p:attrNameLst>
                                          </p:cBhvr>
                                          <p:tavLst>
                                            <p:tav tm="0">
                                              <p:val>
                                                <p:strVal val="#ppt_x"/>
                                              </p:val>
                                            </p:tav>
                                            <p:tav tm="100000">
                                              <p:val>
                                                <p:strVal val="#ppt_x"/>
                                              </p:val>
                                            </p:tav>
                                          </p:tavLst>
                                        </p:anim>
                                        <p:anim calcmode="lin" valueType="num">
                                          <p:cBhvr additive="base">
                                            <p:cTn id="1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978EC7A-B9FE-459C-8DB9-A6F1EB3352B1}"/>
              </a:ext>
            </a:extLst>
          </p:cNvPr>
          <p:cNvGrpSpPr/>
          <p:nvPr/>
        </p:nvGrpSpPr>
        <p:grpSpPr>
          <a:xfrm>
            <a:off x="5171419" y="2064742"/>
            <a:ext cx="6634712" cy="3169925"/>
            <a:chOff x="2975205" y="1255651"/>
            <a:chExt cx="5432196" cy="3036949"/>
          </a:xfrm>
        </p:grpSpPr>
        <p:sp>
          <p:nvSpPr>
            <p:cNvPr id="3" name="Rectangle: Rounded Corners 34">
              <a:extLst>
                <a:ext uri="{FF2B5EF4-FFF2-40B4-BE49-F238E27FC236}">
                  <a16:creationId xmlns:a16="http://schemas.microsoft.com/office/drawing/2014/main" id="{D9F92E91-097A-428E-A260-B8435552EA45}"/>
                </a:ext>
              </a:extLst>
            </p:cNvPr>
            <p:cNvSpPr/>
            <p:nvPr/>
          </p:nvSpPr>
          <p:spPr>
            <a:xfrm>
              <a:off x="2975205" y="1724298"/>
              <a:ext cx="5432196" cy="2568302"/>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chemeClr val="accent1">
                <a:alpha val="94902"/>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20000"/>
                </a:lnSpc>
                <a:buClr>
                  <a:srgbClr val="000000"/>
                </a:buClr>
              </a:pPr>
              <a:r>
                <a:rPr lang="en-US" sz="3600" kern="0" dirty="0" err="1">
                  <a:solidFill>
                    <a:srgbClr val="000000"/>
                  </a:solidFill>
                  <a:latin typeface="Calibri" panose="020F0502020204030204" pitchFamily="34" charset="0"/>
                  <a:cs typeface="Calibri" panose="020F0502020204030204" pitchFamily="34" charset="0"/>
                  <a:sym typeface="Arial"/>
                </a:rPr>
                <a:t>Phân</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công</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đọc</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theo</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đoạn</a:t>
              </a:r>
              <a:r>
                <a:rPr lang="en-US" sz="3600" kern="0" dirty="0">
                  <a:solidFill>
                    <a:srgbClr val="000000"/>
                  </a:solidFill>
                  <a:latin typeface="Calibri" panose="020F0502020204030204" pitchFamily="34" charset="0"/>
                  <a:cs typeface="Calibri" panose="020F0502020204030204" pitchFamily="34" charset="0"/>
                  <a:sym typeface="Arial"/>
                </a:rPr>
                <a:t>.</a:t>
              </a:r>
            </a:p>
            <a:p>
              <a:pPr marL="757748" algn="just" defTabSz="1219170">
                <a:lnSpc>
                  <a:spcPct val="120000"/>
                </a:lnSpc>
                <a:buClr>
                  <a:srgbClr val="000000"/>
                </a:buClr>
              </a:pPr>
              <a:r>
                <a:rPr lang="en-US" sz="3600" kern="0" dirty="0" err="1">
                  <a:solidFill>
                    <a:srgbClr val="000000"/>
                  </a:solidFill>
                  <a:latin typeface="Calibri" panose="020F0502020204030204" pitchFamily="34" charset="0"/>
                  <a:cs typeface="Calibri" panose="020F0502020204030204" pitchFamily="34" charset="0"/>
                  <a:sym typeface="Arial"/>
                </a:rPr>
                <a:t>Tất</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cả</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thành</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viên</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đều</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đọc</a:t>
              </a:r>
              <a:r>
                <a:rPr lang="en-US" sz="3600" kern="0" dirty="0">
                  <a:solidFill>
                    <a:srgbClr val="000000"/>
                  </a:solidFill>
                  <a:latin typeface="Calibri" panose="020F0502020204030204" pitchFamily="34" charset="0"/>
                  <a:cs typeface="Calibri" panose="020F0502020204030204" pitchFamily="34" charset="0"/>
                  <a:sym typeface="Arial"/>
                </a:rPr>
                <a:t>.</a:t>
              </a:r>
            </a:p>
            <a:p>
              <a:pPr marL="757748" algn="just" defTabSz="1219170">
                <a:lnSpc>
                  <a:spcPct val="120000"/>
                </a:lnSpc>
                <a:buClr>
                  <a:srgbClr val="000000"/>
                </a:buClr>
              </a:pPr>
              <a:r>
                <a:rPr lang="en-US" sz="3600" kern="0" dirty="0" err="1">
                  <a:solidFill>
                    <a:srgbClr val="000000"/>
                  </a:solidFill>
                  <a:latin typeface="Calibri" panose="020F0502020204030204" pitchFamily="34" charset="0"/>
                  <a:cs typeface="Calibri" panose="020F0502020204030204" pitchFamily="34" charset="0"/>
                  <a:sym typeface="Arial"/>
                </a:rPr>
                <a:t>Giải</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nghĩa</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từ</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cùng</a:t>
              </a:r>
              <a:r>
                <a:rPr lang="en-US" sz="3600" kern="0" dirty="0">
                  <a:solidFill>
                    <a:srgbClr val="000000"/>
                  </a:solidFill>
                  <a:latin typeface="Calibri" panose="020F0502020204030204" pitchFamily="34" charset="0"/>
                  <a:cs typeface="Calibri" panose="020F0502020204030204" pitchFamily="34" charset="0"/>
                  <a:sym typeface="Arial"/>
                </a:rPr>
                <a:t> </a:t>
              </a:r>
              <a:r>
                <a:rPr lang="en-US" sz="3600" kern="0" dirty="0" err="1">
                  <a:solidFill>
                    <a:srgbClr val="000000"/>
                  </a:solidFill>
                  <a:latin typeface="Calibri" panose="020F0502020204030204" pitchFamily="34" charset="0"/>
                  <a:cs typeface="Calibri" panose="020F0502020204030204" pitchFamily="34" charset="0"/>
                  <a:sym typeface="Arial"/>
                </a:rPr>
                <a:t>nhau</a:t>
              </a:r>
              <a:r>
                <a:rPr lang="en-US" sz="3600" kern="0" dirty="0">
                  <a:solidFill>
                    <a:srgbClr val="000000"/>
                  </a:solidFill>
                  <a:latin typeface="Calibri" panose="020F0502020204030204" pitchFamily="34" charset="0"/>
                  <a:cs typeface="Calibri" panose="020F0502020204030204" pitchFamily="34" charset="0"/>
                  <a:sym typeface="Arial"/>
                </a:rPr>
                <a:t>. </a:t>
              </a:r>
              <a:endParaRPr lang="vi-VN" sz="3600" kern="0" dirty="0">
                <a:solidFill>
                  <a:srgbClr val="000000"/>
                </a:solidFill>
                <a:latin typeface="Calibri" panose="020F0502020204030204" pitchFamily="34" charset="0"/>
                <a:cs typeface="Calibri" panose="020F0502020204030204" pitchFamily="34" charset="0"/>
                <a:sym typeface="Arial"/>
              </a:endParaRPr>
            </a:p>
          </p:txBody>
        </p:sp>
        <p:sp>
          <p:nvSpPr>
            <p:cNvPr id="4" name="Rectangle: Rounded Corners 35">
              <a:extLst>
                <a:ext uri="{FF2B5EF4-FFF2-40B4-BE49-F238E27FC236}">
                  <a16:creationId xmlns:a16="http://schemas.microsoft.com/office/drawing/2014/main" id="{4766CB71-5DC0-4151-89EC-5BDB86693F1F}"/>
                </a:ext>
              </a:extLst>
            </p:cNvPr>
            <p:cNvSpPr/>
            <p:nvPr/>
          </p:nvSpPr>
          <p:spPr>
            <a:xfrm>
              <a:off x="4589851" y="1255651"/>
              <a:ext cx="2453009" cy="79683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0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Yêu</a:t>
              </a:r>
              <a:r>
                <a:rPr lang="en-US" sz="40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40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Cầu</a:t>
              </a:r>
              <a:endParaRPr lang="en-US" sz="40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pic>
          <p:nvPicPr>
            <p:cNvPr id="5" name="Picture 4">
              <a:extLst>
                <a:ext uri="{FF2B5EF4-FFF2-40B4-BE49-F238E27FC236}">
                  <a16:creationId xmlns:a16="http://schemas.microsoft.com/office/drawing/2014/main" id="{6BC8015B-01FF-4E8F-A52E-755A762D2E37}"/>
                </a:ext>
              </a:extLst>
            </p:cNvPr>
            <p:cNvPicPr>
              <a:picLocks noChangeAspect="1"/>
            </p:cNvPicPr>
            <p:nvPr/>
          </p:nvPicPr>
          <p:blipFill>
            <a:blip r:embed="rId2"/>
            <a:stretch>
              <a:fillRect/>
            </a:stretch>
          </p:blipFill>
          <p:spPr>
            <a:xfrm flipH="1">
              <a:off x="3156233" y="2248596"/>
              <a:ext cx="539794" cy="539794"/>
            </a:xfrm>
            <a:prstGeom prst="rect">
              <a:avLst/>
            </a:prstGeom>
          </p:spPr>
        </p:pic>
        <p:pic>
          <p:nvPicPr>
            <p:cNvPr id="6" name="Picture 5">
              <a:extLst>
                <a:ext uri="{FF2B5EF4-FFF2-40B4-BE49-F238E27FC236}">
                  <a16:creationId xmlns:a16="http://schemas.microsoft.com/office/drawing/2014/main" id="{21F579BF-5A07-4AEF-8B54-1C501EF52542}"/>
                </a:ext>
              </a:extLst>
            </p:cNvPr>
            <p:cNvPicPr>
              <a:picLocks noChangeAspect="1"/>
            </p:cNvPicPr>
            <p:nvPr/>
          </p:nvPicPr>
          <p:blipFill>
            <a:blip r:embed="rId2"/>
            <a:stretch>
              <a:fillRect/>
            </a:stretch>
          </p:blipFill>
          <p:spPr>
            <a:xfrm flipH="1">
              <a:off x="3125205" y="2853858"/>
              <a:ext cx="539793" cy="539793"/>
            </a:xfrm>
            <a:prstGeom prst="rect">
              <a:avLst/>
            </a:prstGeom>
          </p:spPr>
        </p:pic>
        <p:pic>
          <p:nvPicPr>
            <p:cNvPr id="7" name="Picture 6">
              <a:extLst>
                <a:ext uri="{FF2B5EF4-FFF2-40B4-BE49-F238E27FC236}">
                  <a16:creationId xmlns:a16="http://schemas.microsoft.com/office/drawing/2014/main" id="{2E1084F7-9AF7-4CD6-972F-C1AB09CD5709}"/>
                </a:ext>
              </a:extLst>
            </p:cNvPr>
            <p:cNvPicPr>
              <a:picLocks noChangeAspect="1"/>
            </p:cNvPicPr>
            <p:nvPr/>
          </p:nvPicPr>
          <p:blipFill>
            <a:blip r:embed="rId2"/>
            <a:stretch>
              <a:fillRect/>
            </a:stretch>
          </p:blipFill>
          <p:spPr>
            <a:xfrm flipH="1">
              <a:off x="3150160" y="3571452"/>
              <a:ext cx="545867" cy="545867"/>
            </a:xfrm>
            <a:prstGeom prst="rect">
              <a:avLst/>
            </a:prstGeom>
          </p:spPr>
        </p:pic>
      </p:grpSp>
      <p:pic>
        <p:nvPicPr>
          <p:cNvPr id="8" name="Picture 7" descr="A group of dolls&#10;&#10;Description automatically generated with low confidence">
            <a:extLst>
              <a:ext uri="{FF2B5EF4-FFF2-40B4-BE49-F238E27FC236}">
                <a16:creationId xmlns:a16="http://schemas.microsoft.com/office/drawing/2014/main" id="{DE49A140-EF86-4C2A-9521-BB433986B3A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80123" y="1905000"/>
            <a:ext cx="4899565" cy="4379298"/>
          </a:xfrm>
          <a:prstGeom prst="rect">
            <a:avLst/>
          </a:prstGeom>
          <a:effectLst>
            <a:outerShdw blurRad="76200" dir="13500000" sy="23000" kx="1200000" algn="br" rotWithShape="0">
              <a:prstClr val="black">
                <a:alpha val="20000"/>
              </a:prstClr>
            </a:outerShdw>
          </a:effectLst>
        </p:spPr>
      </p:pic>
      <p:sp>
        <p:nvSpPr>
          <p:cNvPr id="9" name="Google Shape;2351;p42">
            <a:extLst>
              <a:ext uri="{FF2B5EF4-FFF2-40B4-BE49-F238E27FC236}">
                <a16:creationId xmlns:a16="http://schemas.microsoft.com/office/drawing/2014/main" id="{0F0AAE77-CACB-4A4A-890A-341DC04FA98E}"/>
              </a:ext>
            </a:extLst>
          </p:cNvPr>
          <p:cNvSpPr txBox="1">
            <a:spLocks/>
          </p:cNvSpPr>
          <p:nvPr/>
        </p:nvSpPr>
        <p:spPr>
          <a:xfrm>
            <a:off x="1614242" y="307813"/>
            <a:ext cx="8963516" cy="1411600"/>
          </a:xfrm>
          <a:prstGeom prst="rect">
            <a:avLst/>
          </a:pr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LUYỆN</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ĐỌC</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TRONG</a:t>
            </a:r>
            <a:r>
              <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60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NHÓM</a:t>
            </a:r>
            <a:endParaRPr lang="en-US" sz="60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8983753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983C647-F37D-49A4-B100-34F47F376C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1551" y="652972"/>
            <a:ext cx="11305571" cy="6074229"/>
          </a:xfrm>
          <a:prstGeom prst="rect">
            <a:avLst/>
          </a:prstGeom>
          <a:noFill/>
        </p:spPr>
      </p:pic>
      <p:pic>
        <p:nvPicPr>
          <p:cNvPr id="4" name="图片 9">
            <a:extLst>
              <a:ext uri="{FF2B5EF4-FFF2-40B4-BE49-F238E27FC236}">
                <a16:creationId xmlns:a16="http://schemas.microsoft.com/office/drawing/2014/main" id="{2AA4B1E1-5E4B-4B2F-901B-EE1B71E6F0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7148" y="-248847"/>
            <a:ext cx="1803639" cy="1803639"/>
          </a:xfrm>
          <a:prstGeom prst="rect">
            <a:avLst/>
          </a:prstGeom>
        </p:spPr>
      </p:pic>
      <p:sp>
        <p:nvSpPr>
          <p:cNvPr id="6" name="TextBox 5">
            <a:extLst>
              <a:ext uri="{FF2B5EF4-FFF2-40B4-BE49-F238E27FC236}">
                <a16:creationId xmlns:a16="http://schemas.microsoft.com/office/drawing/2014/main" id="{D52821BF-0414-44AF-87CB-1CF96531368E}"/>
              </a:ext>
            </a:extLst>
          </p:cNvPr>
          <p:cNvSpPr txBox="1"/>
          <p:nvPr/>
        </p:nvSpPr>
        <p:spPr>
          <a:xfrm>
            <a:off x="1652161" y="1434123"/>
            <a:ext cx="1978606" cy="584775"/>
          </a:xfrm>
          <a:prstGeom prst="rect">
            <a:avLst/>
          </a:prstGeom>
          <a:noFill/>
        </p:spPr>
        <p:txBody>
          <a:bodyPr wrap="square">
            <a:spAutoFit/>
          </a:bodyPr>
          <a:lstStyle/>
          <a:p>
            <a:r>
              <a:rPr lang="en-US" sz="3200" b="1">
                <a:solidFill>
                  <a:srgbClr val="FFFF00"/>
                </a:solidFill>
                <a:latin typeface="Times New Roman" panose="02020603050405020304" pitchFamily="18" charset="0"/>
                <a:ea typeface="Times New Roman" panose="02020603050405020304" pitchFamily="18" charset="0"/>
              </a:rPr>
              <a:t>Bối rối</a:t>
            </a:r>
            <a:r>
              <a:rPr lang="en-US" sz="3200" b="1">
                <a:solidFill>
                  <a:srgbClr val="FFFF00"/>
                </a:solidFill>
                <a:effectLst/>
                <a:latin typeface="Times New Roman" panose="02020603050405020304" pitchFamily="18" charset="0"/>
                <a:ea typeface="Times New Roman" panose="02020603050405020304" pitchFamily="18" charset="0"/>
              </a:rPr>
              <a:t>: </a:t>
            </a:r>
            <a:endParaRPr lang="en-US" sz="3200" b="1" dirty="0">
              <a:solidFill>
                <a:srgbClr val="FFFF00"/>
              </a:solidFill>
            </a:endParaRPr>
          </a:p>
        </p:txBody>
      </p:sp>
      <p:sp>
        <p:nvSpPr>
          <p:cNvPr id="9" name="TextBox 8">
            <a:extLst>
              <a:ext uri="{FF2B5EF4-FFF2-40B4-BE49-F238E27FC236}">
                <a16:creationId xmlns:a16="http://schemas.microsoft.com/office/drawing/2014/main" id="{3F990FEF-91BC-4B0E-8EFD-0B701D1B97FA}"/>
              </a:ext>
            </a:extLst>
          </p:cNvPr>
          <p:cNvSpPr txBox="1"/>
          <p:nvPr/>
        </p:nvSpPr>
        <p:spPr>
          <a:xfrm>
            <a:off x="2899800" y="1421045"/>
            <a:ext cx="8264917" cy="1077218"/>
          </a:xfrm>
          <a:prstGeom prst="rect">
            <a:avLst/>
          </a:prstGeom>
          <a:noFill/>
        </p:spPr>
        <p:txBody>
          <a:bodyPr wrap="square">
            <a:spAutoFit/>
          </a:bodyPr>
          <a:lstStyle/>
          <a:p>
            <a:pPr marL="180340" marR="0" algn="just">
              <a:spcBef>
                <a:spcPts val="0"/>
              </a:spcBef>
              <a:spcAft>
                <a:spcPts val="0"/>
              </a:spcAft>
              <a:tabLst>
                <a:tab pos="270510" algn="l"/>
              </a:tabLst>
            </a:pPr>
            <a:r>
              <a:rPr lang="en-US" sz="3200" b="1" i="1" ker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Lúng túng, mất bình tĩnh, không biết nên xử trí thế nào</a:t>
            </a:r>
            <a:r>
              <a:rPr lang="en-US" sz="3200" b="1" i="1" kern="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23B02C5A-DC03-4A86-B253-3F9AEFB9C07C}"/>
              </a:ext>
            </a:extLst>
          </p:cNvPr>
          <p:cNvSpPr txBox="1"/>
          <p:nvPr/>
        </p:nvSpPr>
        <p:spPr>
          <a:xfrm>
            <a:off x="1564128" y="2582242"/>
            <a:ext cx="1978607" cy="584775"/>
          </a:xfrm>
          <a:prstGeom prst="rect">
            <a:avLst/>
          </a:prstGeom>
          <a:noFill/>
        </p:spPr>
        <p:txBody>
          <a:bodyPr wrap="square">
            <a:spAutoFit/>
          </a:bodyPr>
          <a:lstStyle/>
          <a:p>
            <a:r>
              <a:rPr lang="en-US" sz="3200" b="1">
                <a:solidFill>
                  <a:srgbClr val="FFFF00"/>
                </a:solidFill>
                <a:latin typeface="Times New Roman" panose="02020603050405020304" pitchFamily="18" charset="0"/>
                <a:ea typeface="Times New Roman" panose="02020603050405020304" pitchFamily="18" charset="0"/>
              </a:rPr>
              <a:t>Xoay xở</a:t>
            </a:r>
            <a:r>
              <a:rPr lang="en-US" sz="3200" b="1">
                <a:solidFill>
                  <a:srgbClr val="FFFF00"/>
                </a:solidFill>
                <a:effectLst/>
                <a:latin typeface="Times New Roman" panose="02020603050405020304" pitchFamily="18" charset="0"/>
                <a:ea typeface="Times New Roman" panose="02020603050405020304" pitchFamily="18" charset="0"/>
              </a:rPr>
              <a:t>: </a:t>
            </a:r>
            <a:endParaRPr lang="en-US" sz="3200" b="1" dirty="0">
              <a:solidFill>
                <a:srgbClr val="FFFF00"/>
              </a:solidFill>
            </a:endParaRPr>
          </a:p>
        </p:txBody>
      </p:sp>
      <p:sp>
        <p:nvSpPr>
          <p:cNvPr id="13" name="TextBox 12">
            <a:extLst>
              <a:ext uri="{FF2B5EF4-FFF2-40B4-BE49-F238E27FC236}">
                <a16:creationId xmlns:a16="http://schemas.microsoft.com/office/drawing/2014/main" id="{1BF8F078-CD78-45A2-AC98-1428EFD410B5}"/>
              </a:ext>
            </a:extLst>
          </p:cNvPr>
          <p:cNvSpPr txBox="1"/>
          <p:nvPr/>
        </p:nvSpPr>
        <p:spPr>
          <a:xfrm>
            <a:off x="3146619" y="2543722"/>
            <a:ext cx="8343830" cy="1569660"/>
          </a:xfrm>
          <a:prstGeom prst="rect">
            <a:avLst/>
          </a:prstGeom>
          <a:noFill/>
        </p:spPr>
        <p:txBody>
          <a:bodyPr wrap="square">
            <a:spAutoFit/>
          </a:bodyPr>
          <a:lstStyle/>
          <a:p>
            <a:r>
              <a:rPr lang="en-US" sz="3200" b="1" i="1">
                <a:solidFill>
                  <a:schemeClr val="bg1"/>
                </a:solidFill>
                <a:latin typeface="Times New Roman" panose="02020603050405020304" pitchFamily="18" charset="0"/>
                <a:ea typeface="Times New Roman" panose="02020603050405020304" pitchFamily="18" charset="0"/>
              </a:rPr>
              <a:t>Làm hết cách này đến cách khác để giải quyết cho được khó khăn hoặc để có được thứ mình cần</a:t>
            </a:r>
            <a:r>
              <a:rPr lang="en-US" sz="3200" b="1" i="1">
                <a:solidFill>
                  <a:schemeClr val="bg1"/>
                </a:solidFill>
                <a:effectLst/>
                <a:latin typeface="Times New Roman" panose="02020603050405020304" pitchFamily="18" charset="0"/>
                <a:ea typeface="Times New Roman" panose="02020603050405020304" pitchFamily="18" charset="0"/>
              </a:rPr>
              <a:t>.</a:t>
            </a:r>
            <a:endParaRPr lang="en-US" sz="3200" b="1" dirty="0">
              <a:solidFill>
                <a:schemeClr val="bg1"/>
              </a:solidFill>
            </a:endParaRPr>
          </a:p>
        </p:txBody>
      </p:sp>
      <p:sp>
        <p:nvSpPr>
          <p:cNvPr id="15" name="TextBox 14">
            <a:extLst>
              <a:ext uri="{FF2B5EF4-FFF2-40B4-BE49-F238E27FC236}">
                <a16:creationId xmlns:a16="http://schemas.microsoft.com/office/drawing/2014/main" id="{6D22B4D5-4882-445B-9549-5B3F3FE7AA46}"/>
              </a:ext>
            </a:extLst>
          </p:cNvPr>
          <p:cNvSpPr txBox="1"/>
          <p:nvPr/>
        </p:nvSpPr>
        <p:spPr>
          <a:xfrm>
            <a:off x="1442809" y="3942714"/>
            <a:ext cx="1978606" cy="646331"/>
          </a:xfrm>
          <a:prstGeom prst="rect">
            <a:avLst/>
          </a:prstGeom>
          <a:noFill/>
        </p:spPr>
        <p:txBody>
          <a:bodyPr wrap="square">
            <a:spAutoFit/>
          </a:bodyPr>
          <a:lstStyle/>
          <a:p>
            <a:r>
              <a:rPr lang="en-US" sz="3600" b="1">
                <a:solidFill>
                  <a:srgbClr val="FFFF00"/>
                </a:solidFill>
                <a:latin typeface="Times New Roman" panose="02020603050405020304" pitchFamily="18" charset="0"/>
                <a:ea typeface="Times New Roman" panose="02020603050405020304" pitchFamily="18" charset="0"/>
              </a:rPr>
              <a:t>Đắn đo</a:t>
            </a:r>
            <a:r>
              <a:rPr lang="en-US" sz="3600" b="1">
                <a:solidFill>
                  <a:srgbClr val="FFFF00"/>
                </a:solidFill>
                <a:effectLst/>
                <a:latin typeface="Times New Roman" panose="02020603050405020304" pitchFamily="18" charset="0"/>
                <a:ea typeface="Times New Roman" panose="02020603050405020304" pitchFamily="18" charset="0"/>
              </a:rPr>
              <a:t>:</a:t>
            </a:r>
            <a:endParaRPr lang="en-US" sz="3600" b="1" dirty="0">
              <a:solidFill>
                <a:srgbClr val="FFFF00"/>
              </a:solidFill>
            </a:endParaRPr>
          </a:p>
        </p:txBody>
      </p:sp>
      <p:sp>
        <p:nvSpPr>
          <p:cNvPr id="17" name="TextBox 16">
            <a:extLst>
              <a:ext uri="{FF2B5EF4-FFF2-40B4-BE49-F238E27FC236}">
                <a16:creationId xmlns:a16="http://schemas.microsoft.com/office/drawing/2014/main" id="{659EB1AA-8FB1-4FF2-ADF1-FC62E08E3139}"/>
              </a:ext>
            </a:extLst>
          </p:cNvPr>
          <p:cNvSpPr txBox="1"/>
          <p:nvPr/>
        </p:nvSpPr>
        <p:spPr>
          <a:xfrm>
            <a:off x="3146619" y="4019866"/>
            <a:ext cx="8317079" cy="584775"/>
          </a:xfrm>
          <a:prstGeom prst="rect">
            <a:avLst/>
          </a:prstGeom>
          <a:noFill/>
        </p:spPr>
        <p:txBody>
          <a:bodyPr wrap="square">
            <a:spAutoFit/>
          </a:bodyPr>
          <a:lstStyle/>
          <a:p>
            <a:r>
              <a:rPr lang="en-US" sz="3200" b="1" i="1">
                <a:solidFill>
                  <a:schemeClr val="bg1"/>
                </a:solidFill>
                <a:latin typeface="Times New Roman" panose="02020603050405020304" pitchFamily="18" charset="0"/>
              </a:rPr>
              <a:t>Chưa biết nên hay không nên làm việc nào đó.</a:t>
            </a:r>
            <a:endParaRPr lang="en-US" sz="3200" b="1" dirty="0">
              <a:solidFill>
                <a:schemeClr val="bg1"/>
              </a:solidFill>
            </a:endParaRPr>
          </a:p>
        </p:txBody>
      </p:sp>
      <p:pic>
        <p:nvPicPr>
          <p:cNvPr id="2" name="图片 1">
            <a:extLst>
              <a:ext uri="{FF2B5EF4-FFF2-40B4-BE49-F238E27FC236}">
                <a16:creationId xmlns:a16="http://schemas.microsoft.com/office/drawing/2014/main" id="{0ED54F5A-8A67-46E4-BDB7-E58917B6663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962" r="14112"/>
          <a:stretch/>
        </p:blipFill>
        <p:spPr>
          <a:xfrm rot="21226633">
            <a:off x="19706" y="-235841"/>
            <a:ext cx="2671603" cy="1833027"/>
          </a:xfrm>
          <a:prstGeom prst="rect">
            <a:avLst/>
          </a:prstGeom>
        </p:spPr>
      </p:pic>
      <p:sp>
        <p:nvSpPr>
          <p:cNvPr id="7" name="文本框 4">
            <a:extLst>
              <a:ext uri="{FF2B5EF4-FFF2-40B4-BE49-F238E27FC236}">
                <a16:creationId xmlns:a16="http://schemas.microsoft.com/office/drawing/2014/main" id="{284FC3E7-BB7D-4514-80D1-7505DA263EC2}"/>
              </a:ext>
            </a:extLst>
          </p:cNvPr>
          <p:cNvSpPr txBox="1"/>
          <p:nvPr/>
        </p:nvSpPr>
        <p:spPr>
          <a:xfrm rot="21049605">
            <a:off x="380973" y="705402"/>
            <a:ext cx="2162032" cy="769441"/>
          </a:xfrm>
          <a:prstGeom prst="rect">
            <a:avLst/>
          </a:prstGeom>
          <a:noFill/>
        </p:spPr>
        <p:txBody>
          <a:bodyPr wrap="square" rtlCol="0">
            <a:spAutoFit/>
          </a:bodyPr>
          <a:lstStyle/>
          <a:p>
            <a:pPr defTabSz="828947">
              <a:defRPr/>
            </a:pPr>
            <a:r>
              <a:rPr lang="en-US" altLang="zh-CN" sz="4400" b="1" dirty="0">
                <a:solidFill>
                  <a:srgbClr val="FFFF00"/>
                </a:solidFill>
                <a:effectLst>
                  <a:outerShdw blurRad="38100" dist="38100" dir="2700000" algn="tl">
                    <a:srgbClr val="000000">
                      <a:alpha val="43137"/>
                    </a:srgbClr>
                  </a:outerShdw>
                </a:effectLst>
                <a:ea typeface="Arial-Rounded" panose="020B0500000000000000" pitchFamily="34" charset="0"/>
                <a:cs typeface="Arial-Rounded" panose="020B0500000000000000" pitchFamily="34" charset="0"/>
              </a:rPr>
              <a:t>TỪ KHÓ</a:t>
            </a:r>
            <a:endParaRPr lang="zh-CN" altLang="en-US" sz="4400" b="1" dirty="0">
              <a:solidFill>
                <a:srgbClr val="FFFF00"/>
              </a:solidFill>
              <a:effectLst>
                <a:outerShdw blurRad="38100" dist="38100" dir="2700000" algn="tl">
                  <a:srgbClr val="000000">
                    <a:alpha val="43137"/>
                  </a:srgbClr>
                </a:outerShdw>
              </a:effectLst>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40324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2" presetClass="emph" presetSubtype="0" fill="hold" nodeType="after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childTnLst>
                          </p:cTn>
                        </p:par>
                        <p:par>
                          <p:cTn id="17" fill="hold">
                            <p:stCondLst>
                              <p:cond delay="2000"/>
                            </p:stCondLst>
                            <p:childTnLst>
                              <p:par>
                                <p:cTn id="18" presetID="17" presetClass="entr" presetSubtype="1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circle(in)">
                                      <p:cBhvr>
                                        <p:cTn id="26" dur="2000"/>
                                        <p:tgtEl>
                                          <p:spTgt spid="6"/>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circle(in)">
                                      <p:cBhvr>
                                        <p:cTn id="29" dur="20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circle(in)">
                                      <p:cBhvr>
                                        <p:cTn id="34" dur="2000"/>
                                        <p:tgtEl>
                                          <p:spTgt spid="11"/>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circle(in)">
                                      <p:cBhvr>
                                        <p:cTn id="37" dur="20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circle(in)">
                                      <p:cBhvr>
                                        <p:cTn id="42" dur="2000"/>
                                        <p:tgtEl>
                                          <p:spTgt spid="15"/>
                                        </p:tgtEl>
                                      </p:cBhvr>
                                    </p:animEffect>
                                  </p:childTnLst>
                                </p:cTn>
                              </p:par>
                              <p:par>
                                <p:cTn id="43" presetID="6" presetClass="entr" presetSubtype="16"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circle(in)">
                                      <p:cBhvr>
                                        <p:cTn id="45"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1" grpId="0"/>
      <p:bldP spid="13" grpId="0"/>
      <p:bldP spid="15" grpId="0"/>
      <p:bldP spid="17"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877CD4A-7CD0-4DC8-AC39-2642F823A77B}"/>
              </a:ext>
            </a:extLst>
          </p:cNvPr>
          <p:cNvGrpSpPr/>
          <p:nvPr/>
        </p:nvGrpSpPr>
        <p:grpSpPr>
          <a:xfrm>
            <a:off x="2055749" y="1975608"/>
            <a:ext cx="8616479" cy="4310891"/>
            <a:chOff x="525105" y="1443489"/>
            <a:chExt cx="6411388" cy="2834247"/>
          </a:xfrm>
        </p:grpSpPr>
        <p:grpSp>
          <p:nvGrpSpPr>
            <p:cNvPr id="3" name="Group 2">
              <a:extLst>
                <a:ext uri="{FF2B5EF4-FFF2-40B4-BE49-F238E27FC236}">
                  <a16:creationId xmlns:a16="http://schemas.microsoft.com/office/drawing/2014/main" id="{1A04A2E6-3D04-4F97-94D8-E20F2EEABFCB}"/>
                </a:ext>
              </a:extLst>
            </p:cNvPr>
            <p:cNvGrpSpPr/>
            <p:nvPr/>
          </p:nvGrpSpPr>
          <p:grpSpPr>
            <a:xfrm>
              <a:off x="525105" y="1443489"/>
              <a:ext cx="6411388" cy="2834247"/>
              <a:chOff x="3168251" y="1281370"/>
              <a:chExt cx="7205829" cy="2817427"/>
            </a:xfrm>
          </p:grpSpPr>
          <p:sp>
            <p:nvSpPr>
              <p:cNvPr id="16" name="Rectangle: Rounded Corners 49">
                <a:extLst>
                  <a:ext uri="{FF2B5EF4-FFF2-40B4-BE49-F238E27FC236}">
                    <a16:creationId xmlns:a16="http://schemas.microsoft.com/office/drawing/2014/main" id="{CF332464-129A-4FA6-BE10-AC46C23CE7D8}"/>
                  </a:ext>
                </a:extLst>
              </p:cNvPr>
              <p:cNvSpPr/>
              <p:nvPr/>
            </p:nvSpPr>
            <p:spPr>
              <a:xfrm>
                <a:off x="3168251" y="1836396"/>
                <a:ext cx="7205829" cy="2262401"/>
              </a:xfrm>
              <a:custGeom>
                <a:avLst/>
                <a:gdLst>
                  <a:gd name="connsiteX0" fmla="*/ 0 w 7205829"/>
                  <a:gd name="connsiteY0" fmla="*/ 456372 h 2262401"/>
                  <a:gd name="connsiteX1" fmla="*/ 456372 w 7205829"/>
                  <a:gd name="connsiteY1" fmla="*/ 0 h 2262401"/>
                  <a:gd name="connsiteX2" fmla="*/ 1155604 w 7205829"/>
                  <a:gd name="connsiteY2" fmla="*/ 0 h 2262401"/>
                  <a:gd name="connsiteX3" fmla="*/ 1728974 w 7205829"/>
                  <a:gd name="connsiteY3" fmla="*/ 0 h 2262401"/>
                  <a:gd name="connsiteX4" fmla="*/ 2491136 w 7205829"/>
                  <a:gd name="connsiteY4" fmla="*/ 0 h 2262401"/>
                  <a:gd name="connsiteX5" fmla="*/ 3001575 w 7205829"/>
                  <a:gd name="connsiteY5" fmla="*/ 0 h 2262401"/>
                  <a:gd name="connsiteX6" fmla="*/ 3574945 w 7205829"/>
                  <a:gd name="connsiteY6" fmla="*/ 0 h 2262401"/>
                  <a:gd name="connsiteX7" fmla="*/ 4400039 w 7205829"/>
                  <a:gd name="connsiteY7" fmla="*/ 0 h 2262401"/>
                  <a:gd name="connsiteX8" fmla="*/ 4910478 w 7205829"/>
                  <a:gd name="connsiteY8" fmla="*/ 0 h 2262401"/>
                  <a:gd name="connsiteX9" fmla="*/ 5420917 w 7205829"/>
                  <a:gd name="connsiteY9" fmla="*/ 0 h 2262401"/>
                  <a:gd name="connsiteX10" fmla="*/ 5931356 w 7205829"/>
                  <a:gd name="connsiteY10" fmla="*/ 0 h 2262401"/>
                  <a:gd name="connsiteX11" fmla="*/ 6749457 w 7205829"/>
                  <a:gd name="connsiteY11" fmla="*/ 0 h 2262401"/>
                  <a:gd name="connsiteX12" fmla="*/ 7205829 w 7205829"/>
                  <a:gd name="connsiteY12" fmla="*/ 456372 h 2262401"/>
                  <a:gd name="connsiteX13" fmla="*/ 7205829 w 7205829"/>
                  <a:gd name="connsiteY13" fmla="*/ 1131201 h 2262401"/>
                  <a:gd name="connsiteX14" fmla="*/ 7205829 w 7205829"/>
                  <a:gd name="connsiteY14" fmla="*/ 1806029 h 2262401"/>
                  <a:gd name="connsiteX15" fmla="*/ 6749457 w 7205829"/>
                  <a:gd name="connsiteY15" fmla="*/ 2262401 h 2262401"/>
                  <a:gd name="connsiteX16" fmla="*/ 6176087 w 7205829"/>
                  <a:gd name="connsiteY16" fmla="*/ 2262401 h 2262401"/>
                  <a:gd name="connsiteX17" fmla="*/ 5539786 w 7205829"/>
                  <a:gd name="connsiteY17" fmla="*/ 2262401 h 2262401"/>
                  <a:gd name="connsiteX18" fmla="*/ 4903485 w 7205829"/>
                  <a:gd name="connsiteY18" fmla="*/ 2262401 h 2262401"/>
                  <a:gd name="connsiteX19" fmla="*/ 4393046 w 7205829"/>
                  <a:gd name="connsiteY19" fmla="*/ 2262401 h 2262401"/>
                  <a:gd name="connsiteX20" fmla="*/ 3756745 w 7205829"/>
                  <a:gd name="connsiteY20" fmla="*/ 2262401 h 2262401"/>
                  <a:gd name="connsiteX21" fmla="*/ 3183376 w 7205829"/>
                  <a:gd name="connsiteY21" fmla="*/ 2262401 h 2262401"/>
                  <a:gd name="connsiteX22" fmla="*/ 2672936 w 7205829"/>
                  <a:gd name="connsiteY22" fmla="*/ 2262401 h 2262401"/>
                  <a:gd name="connsiteX23" fmla="*/ 1847843 w 7205829"/>
                  <a:gd name="connsiteY23" fmla="*/ 2262401 h 2262401"/>
                  <a:gd name="connsiteX24" fmla="*/ 1148611 w 7205829"/>
                  <a:gd name="connsiteY24" fmla="*/ 2262401 h 2262401"/>
                  <a:gd name="connsiteX25" fmla="*/ 456372 w 7205829"/>
                  <a:gd name="connsiteY25" fmla="*/ 2262401 h 2262401"/>
                  <a:gd name="connsiteX26" fmla="*/ 0 w 7205829"/>
                  <a:gd name="connsiteY26" fmla="*/ 1806029 h 2262401"/>
                  <a:gd name="connsiteX27" fmla="*/ 0 w 7205829"/>
                  <a:gd name="connsiteY27" fmla="*/ 1117704 h 2262401"/>
                  <a:gd name="connsiteX28" fmla="*/ 0 w 7205829"/>
                  <a:gd name="connsiteY28" fmla="*/ 456372 h 2262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205829" h="2262401" fill="none" extrusionOk="0">
                    <a:moveTo>
                      <a:pt x="0" y="456372"/>
                    </a:moveTo>
                    <a:cubicBezTo>
                      <a:pt x="17104" y="225341"/>
                      <a:pt x="175121" y="-54722"/>
                      <a:pt x="456372" y="0"/>
                    </a:cubicBezTo>
                    <a:cubicBezTo>
                      <a:pt x="625505" y="-30848"/>
                      <a:pt x="933330" y="-34093"/>
                      <a:pt x="1155604" y="0"/>
                    </a:cubicBezTo>
                    <a:cubicBezTo>
                      <a:pt x="1377878" y="34093"/>
                      <a:pt x="1608781" y="4203"/>
                      <a:pt x="1728974" y="0"/>
                    </a:cubicBezTo>
                    <a:cubicBezTo>
                      <a:pt x="1849167" y="-4203"/>
                      <a:pt x="2257417" y="-916"/>
                      <a:pt x="2491136" y="0"/>
                    </a:cubicBezTo>
                    <a:cubicBezTo>
                      <a:pt x="2724855" y="916"/>
                      <a:pt x="2761312" y="7415"/>
                      <a:pt x="3001575" y="0"/>
                    </a:cubicBezTo>
                    <a:cubicBezTo>
                      <a:pt x="3241838" y="-7415"/>
                      <a:pt x="3430710" y="-11914"/>
                      <a:pt x="3574945" y="0"/>
                    </a:cubicBezTo>
                    <a:cubicBezTo>
                      <a:pt x="3719180" y="11914"/>
                      <a:pt x="4141851" y="-4930"/>
                      <a:pt x="4400039" y="0"/>
                    </a:cubicBezTo>
                    <a:cubicBezTo>
                      <a:pt x="4658227" y="4930"/>
                      <a:pt x="4760189" y="13417"/>
                      <a:pt x="4910478" y="0"/>
                    </a:cubicBezTo>
                    <a:cubicBezTo>
                      <a:pt x="5060767" y="-13417"/>
                      <a:pt x="5256107" y="-15234"/>
                      <a:pt x="5420917" y="0"/>
                    </a:cubicBezTo>
                    <a:cubicBezTo>
                      <a:pt x="5585727" y="15234"/>
                      <a:pt x="5829020" y="-20997"/>
                      <a:pt x="5931356" y="0"/>
                    </a:cubicBezTo>
                    <a:cubicBezTo>
                      <a:pt x="6033692" y="20997"/>
                      <a:pt x="6532256" y="37769"/>
                      <a:pt x="6749457" y="0"/>
                    </a:cubicBezTo>
                    <a:cubicBezTo>
                      <a:pt x="7038986" y="-22801"/>
                      <a:pt x="7233498" y="214751"/>
                      <a:pt x="7205829" y="456372"/>
                    </a:cubicBezTo>
                    <a:cubicBezTo>
                      <a:pt x="7222337" y="712598"/>
                      <a:pt x="7185189" y="815864"/>
                      <a:pt x="7205829" y="1131201"/>
                    </a:cubicBezTo>
                    <a:cubicBezTo>
                      <a:pt x="7226469" y="1446538"/>
                      <a:pt x="7199001" y="1491825"/>
                      <a:pt x="7205829" y="1806029"/>
                    </a:cubicBezTo>
                    <a:cubicBezTo>
                      <a:pt x="7267926" y="2060812"/>
                      <a:pt x="6971949" y="2313387"/>
                      <a:pt x="6749457" y="2262401"/>
                    </a:cubicBezTo>
                    <a:cubicBezTo>
                      <a:pt x="6474145" y="2235436"/>
                      <a:pt x="6335443" y="2272129"/>
                      <a:pt x="6176087" y="2262401"/>
                    </a:cubicBezTo>
                    <a:cubicBezTo>
                      <a:pt x="6016731" y="2252674"/>
                      <a:pt x="5774772" y="2262566"/>
                      <a:pt x="5539786" y="2262401"/>
                    </a:cubicBezTo>
                    <a:cubicBezTo>
                      <a:pt x="5304800" y="2262236"/>
                      <a:pt x="5179121" y="2265955"/>
                      <a:pt x="4903485" y="2262401"/>
                    </a:cubicBezTo>
                    <a:cubicBezTo>
                      <a:pt x="4627849" y="2258847"/>
                      <a:pt x="4541616" y="2283974"/>
                      <a:pt x="4393046" y="2262401"/>
                    </a:cubicBezTo>
                    <a:cubicBezTo>
                      <a:pt x="4244476" y="2240828"/>
                      <a:pt x="3889994" y="2245786"/>
                      <a:pt x="3756745" y="2262401"/>
                    </a:cubicBezTo>
                    <a:cubicBezTo>
                      <a:pt x="3623496" y="2279016"/>
                      <a:pt x="3384962" y="2254876"/>
                      <a:pt x="3183376" y="2262401"/>
                    </a:cubicBezTo>
                    <a:cubicBezTo>
                      <a:pt x="2981790" y="2269926"/>
                      <a:pt x="2786373" y="2245876"/>
                      <a:pt x="2672936" y="2262401"/>
                    </a:cubicBezTo>
                    <a:cubicBezTo>
                      <a:pt x="2559499" y="2278926"/>
                      <a:pt x="2229662" y="2303225"/>
                      <a:pt x="1847843" y="2262401"/>
                    </a:cubicBezTo>
                    <a:cubicBezTo>
                      <a:pt x="1466024" y="2221577"/>
                      <a:pt x="1349966" y="2260124"/>
                      <a:pt x="1148611" y="2262401"/>
                    </a:cubicBezTo>
                    <a:cubicBezTo>
                      <a:pt x="947256" y="2264678"/>
                      <a:pt x="616710" y="2281946"/>
                      <a:pt x="456372" y="2262401"/>
                    </a:cubicBezTo>
                    <a:cubicBezTo>
                      <a:pt x="168017" y="2241066"/>
                      <a:pt x="826" y="2079371"/>
                      <a:pt x="0" y="1806029"/>
                    </a:cubicBezTo>
                    <a:cubicBezTo>
                      <a:pt x="19242" y="1620702"/>
                      <a:pt x="6210" y="1456430"/>
                      <a:pt x="0" y="1117704"/>
                    </a:cubicBezTo>
                    <a:cubicBezTo>
                      <a:pt x="-6210" y="778978"/>
                      <a:pt x="14370" y="609082"/>
                      <a:pt x="0" y="456372"/>
                    </a:cubicBezTo>
                    <a:close/>
                  </a:path>
                  <a:path w="7205829" h="2262401" stroke="0" extrusionOk="0">
                    <a:moveTo>
                      <a:pt x="0" y="456372"/>
                    </a:moveTo>
                    <a:cubicBezTo>
                      <a:pt x="282" y="212941"/>
                      <a:pt x="210963" y="11862"/>
                      <a:pt x="456372" y="0"/>
                    </a:cubicBezTo>
                    <a:cubicBezTo>
                      <a:pt x="785335" y="9062"/>
                      <a:pt x="986257" y="28971"/>
                      <a:pt x="1218535" y="0"/>
                    </a:cubicBezTo>
                    <a:cubicBezTo>
                      <a:pt x="1450813" y="-28971"/>
                      <a:pt x="1550502" y="-16030"/>
                      <a:pt x="1791904" y="0"/>
                    </a:cubicBezTo>
                    <a:cubicBezTo>
                      <a:pt x="2033306" y="16030"/>
                      <a:pt x="2200388" y="-28606"/>
                      <a:pt x="2365274" y="0"/>
                    </a:cubicBezTo>
                    <a:cubicBezTo>
                      <a:pt x="2530160" y="28606"/>
                      <a:pt x="2969539" y="3998"/>
                      <a:pt x="3127437" y="0"/>
                    </a:cubicBezTo>
                    <a:cubicBezTo>
                      <a:pt x="3285335" y="-3998"/>
                      <a:pt x="3585068" y="-20106"/>
                      <a:pt x="3763738" y="0"/>
                    </a:cubicBezTo>
                    <a:cubicBezTo>
                      <a:pt x="3942408" y="20106"/>
                      <a:pt x="4344090" y="38597"/>
                      <a:pt x="4588831" y="0"/>
                    </a:cubicBezTo>
                    <a:cubicBezTo>
                      <a:pt x="4833572" y="-38597"/>
                      <a:pt x="5152192" y="5187"/>
                      <a:pt x="5413925" y="0"/>
                    </a:cubicBezTo>
                    <a:cubicBezTo>
                      <a:pt x="5675658" y="-5187"/>
                      <a:pt x="6276139" y="28192"/>
                      <a:pt x="6749457" y="0"/>
                    </a:cubicBezTo>
                    <a:cubicBezTo>
                      <a:pt x="6952249" y="-22129"/>
                      <a:pt x="7180874" y="204106"/>
                      <a:pt x="7205829" y="456372"/>
                    </a:cubicBezTo>
                    <a:cubicBezTo>
                      <a:pt x="7179867" y="684998"/>
                      <a:pt x="7228907" y="852291"/>
                      <a:pt x="7205829" y="1131201"/>
                    </a:cubicBezTo>
                    <a:cubicBezTo>
                      <a:pt x="7182751" y="1410111"/>
                      <a:pt x="7183285" y="1635561"/>
                      <a:pt x="7205829" y="1806029"/>
                    </a:cubicBezTo>
                    <a:cubicBezTo>
                      <a:pt x="7210254" y="2000700"/>
                      <a:pt x="6986580" y="2234074"/>
                      <a:pt x="6749457" y="2262401"/>
                    </a:cubicBezTo>
                    <a:cubicBezTo>
                      <a:pt x="6540430" y="2281707"/>
                      <a:pt x="6411447" y="2283297"/>
                      <a:pt x="6239018" y="2262401"/>
                    </a:cubicBezTo>
                    <a:cubicBezTo>
                      <a:pt x="6066589" y="2241505"/>
                      <a:pt x="5670689" y="2263498"/>
                      <a:pt x="5413925" y="2262401"/>
                    </a:cubicBezTo>
                    <a:cubicBezTo>
                      <a:pt x="5157161" y="2261304"/>
                      <a:pt x="4909231" y="2270009"/>
                      <a:pt x="4777624" y="2262401"/>
                    </a:cubicBezTo>
                    <a:cubicBezTo>
                      <a:pt x="4646017" y="2254793"/>
                      <a:pt x="4440321" y="2280901"/>
                      <a:pt x="4141323" y="2262401"/>
                    </a:cubicBezTo>
                    <a:cubicBezTo>
                      <a:pt x="3842325" y="2243901"/>
                      <a:pt x="3569655" y="2273012"/>
                      <a:pt x="3316230" y="2262401"/>
                    </a:cubicBezTo>
                    <a:cubicBezTo>
                      <a:pt x="3062805" y="2251790"/>
                      <a:pt x="2720423" y="2244512"/>
                      <a:pt x="2554067" y="2262401"/>
                    </a:cubicBezTo>
                    <a:cubicBezTo>
                      <a:pt x="2387711" y="2280290"/>
                      <a:pt x="2070641" y="2282404"/>
                      <a:pt x="1917766" y="2262401"/>
                    </a:cubicBezTo>
                    <a:cubicBezTo>
                      <a:pt x="1764891" y="2242398"/>
                      <a:pt x="1544718" y="2289997"/>
                      <a:pt x="1344396" y="2262401"/>
                    </a:cubicBezTo>
                    <a:cubicBezTo>
                      <a:pt x="1144074" y="2234806"/>
                      <a:pt x="810328" y="2283417"/>
                      <a:pt x="456372" y="2262401"/>
                    </a:cubicBezTo>
                    <a:cubicBezTo>
                      <a:pt x="209805" y="2256209"/>
                      <a:pt x="-15726" y="2102575"/>
                      <a:pt x="0" y="1806029"/>
                    </a:cubicBezTo>
                    <a:cubicBezTo>
                      <a:pt x="26747" y="1665664"/>
                      <a:pt x="23377" y="1433468"/>
                      <a:pt x="0" y="1104207"/>
                    </a:cubicBezTo>
                    <a:cubicBezTo>
                      <a:pt x="-23377" y="774946"/>
                      <a:pt x="9814" y="666093"/>
                      <a:pt x="0" y="456372"/>
                    </a:cubicBezTo>
                    <a:close/>
                  </a:path>
                </a:pathLst>
              </a:custGeom>
              <a:solidFill>
                <a:schemeClr val="accent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4267" kern="0" dirty="0">
                    <a:solidFill>
                      <a:schemeClr val="tx1"/>
                    </a:solidFill>
                    <a:latin typeface="Calibri" panose="020F0502020204030204" pitchFamily="34" charset="0"/>
                    <a:cs typeface="Calibri" panose="020F0502020204030204" pitchFamily="34" charset="0"/>
                    <a:sym typeface="Arial"/>
                  </a:rPr>
                  <a:t>1. </a:t>
                </a:r>
                <a:r>
                  <a:rPr lang="en-US" sz="4267" kern="0" dirty="0" err="1">
                    <a:solidFill>
                      <a:schemeClr val="tx1"/>
                    </a:solidFill>
                    <a:latin typeface="Calibri" panose="020F0502020204030204" pitchFamily="34" charset="0"/>
                    <a:cs typeface="Calibri" panose="020F0502020204030204" pitchFamily="34" charset="0"/>
                    <a:sym typeface="Arial"/>
                  </a:rPr>
                  <a:t>Đọc</a:t>
                </a:r>
                <a:r>
                  <a:rPr lang="en-US" sz="4267" kern="0" dirty="0">
                    <a:solidFill>
                      <a:schemeClr val="tx1"/>
                    </a:solidFill>
                    <a:latin typeface="Calibri" panose="020F0502020204030204" pitchFamily="34" charset="0"/>
                    <a:cs typeface="Calibri" panose="020F0502020204030204" pitchFamily="34" charset="0"/>
                    <a:sym typeface="Arial"/>
                  </a:rPr>
                  <a:t> </a:t>
                </a:r>
                <a:r>
                  <a:rPr lang="en-US" sz="4267" kern="0" dirty="0" err="1">
                    <a:solidFill>
                      <a:schemeClr val="tx1"/>
                    </a:solidFill>
                    <a:latin typeface="Calibri" panose="020F0502020204030204" pitchFamily="34" charset="0"/>
                    <a:cs typeface="Calibri" panose="020F0502020204030204" pitchFamily="34" charset="0"/>
                    <a:sym typeface="Arial"/>
                  </a:rPr>
                  <a:t>đúng</a:t>
                </a:r>
                <a:r>
                  <a:rPr lang="en-US" sz="4267" kern="0" dirty="0">
                    <a:solidFill>
                      <a:schemeClr val="tx1"/>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4267" kern="0" dirty="0">
                    <a:solidFill>
                      <a:schemeClr val="tx1"/>
                    </a:solidFill>
                    <a:latin typeface="Calibri" panose="020F0502020204030204" pitchFamily="34" charset="0"/>
                    <a:cs typeface="Calibri" panose="020F0502020204030204" pitchFamily="34" charset="0"/>
                    <a:sym typeface="Arial"/>
                  </a:rPr>
                  <a:t>2. </a:t>
                </a:r>
                <a:r>
                  <a:rPr lang="en-US" sz="4267" kern="0" dirty="0" err="1">
                    <a:solidFill>
                      <a:schemeClr val="tx1"/>
                    </a:solidFill>
                    <a:latin typeface="Calibri" panose="020F0502020204030204" pitchFamily="34" charset="0"/>
                    <a:cs typeface="Calibri" panose="020F0502020204030204" pitchFamily="34" charset="0"/>
                    <a:sym typeface="Arial"/>
                  </a:rPr>
                  <a:t>Đọc</a:t>
                </a:r>
                <a:r>
                  <a:rPr lang="en-US" sz="4267" kern="0" dirty="0">
                    <a:solidFill>
                      <a:schemeClr val="tx1"/>
                    </a:solidFill>
                    <a:latin typeface="Calibri" panose="020F0502020204030204" pitchFamily="34" charset="0"/>
                    <a:cs typeface="Calibri" panose="020F0502020204030204" pitchFamily="34" charset="0"/>
                    <a:sym typeface="Arial"/>
                  </a:rPr>
                  <a:t> to, </a:t>
                </a:r>
                <a:r>
                  <a:rPr lang="en-US" sz="4267" kern="0" dirty="0" err="1">
                    <a:solidFill>
                      <a:schemeClr val="tx1"/>
                    </a:solidFill>
                    <a:latin typeface="Calibri" panose="020F0502020204030204" pitchFamily="34" charset="0"/>
                    <a:cs typeface="Calibri" panose="020F0502020204030204" pitchFamily="34" charset="0"/>
                    <a:sym typeface="Arial"/>
                  </a:rPr>
                  <a:t>rõ</a:t>
                </a:r>
                <a:r>
                  <a:rPr lang="en-US" sz="4267" kern="0" dirty="0">
                    <a:solidFill>
                      <a:schemeClr val="tx1"/>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4267" kern="0" dirty="0">
                    <a:solidFill>
                      <a:schemeClr val="tx1"/>
                    </a:solidFill>
                    <a:latin typeface="Calibri" panose="020F0502020204030204" pitchFamily="34" charset="0"/>
                    <a:cs typeface="Calibri" panose="020F0502020204030204" pitchFamily="34" charset="0"/>
                    <a:sym typeface="Arial"/>
                  </a:rPr>
                  <a:t>3. </a:t>
                </a:r>
                <a:r>
                  <a:rPr lang="en-US" sz="4267" kern="0" dirty="0" err="1">
                    <a:solidFill>
                      <a:schemeClr val="tx1"/>
                    </a:solidFill>
                    <a:latin typeface="Calibri" panose="020F0502020204030204" pitchFamily="34" charset="0"/>
                    <a:cs typeface="Calibri" panose="020F0502020204030204" pitchFamily="34" charset="0"/>
                    <a:sym typeface="Arial"/>
                  </a:rPr>
                  <a:t>Đọc</a:t>
                </a:r>
                <a:r>
                  <a:rPr lang="en-US" sz="4267" kern="0" dirty="0">
                    <a:solidFill>
                      <a:schemeClr val="tx1"/>
                    </a:solidFill>
                    <a:latin typeface="Calibri" panose="020F0502020204030204" pitchFamily="34" charset="0"/>
                    <a:cs typeface="Calibri" panose="020F0502020204030204" pitchFamily="34" charset="0"/>
                    <a:sym typeface="Arial"/>
                  </a:rPr>
                  <a:t> </a:t>
                </a:r>
                <a:r>
                  <a:rPr lang="en-US" sz="4267" kern="0" dirty="0" err="1">
                    <a:solidFill>
                      <a:schemeClr val="tx1"/>
                    </a:solidFill>
                    <a:latin typeface="Calibri" panose="020F0502020204030204" pitchFamily="34" charset="0"/>
                    <a:cs typeface="Calibri" panose="020F0502020204030204" pitchFamily="34" charset="0"/>
                    <a:sym typeface="Arial"/>
                  </a:rPr>
                  <a:t>ngắt</a:t>
                </a:r>
                <a:r>
                  <a:rPr lang="en-US" sz="4267" kern="0" dirty="0">
                    <a:solidFill>
                      <a:schemeClr val="tx1"/>
                    </a:solidFill>
                    <a:latin typeface="Calibri" panose="020F0502020204030204" pitchFamily="34" charset="0"/>
                    <a:cs typeface="Calibri" panose="020F0502020204030204" pitchFamily="34" charset="0"/>
                    <a:sym typeface="Arial"/>
                  </a:rPr>
                  <a:t>, </a:t>
                </a:r>
                <a:r>
                  <a:rPr lang="en-US" sz="4267" kern="0" dirty="0" err="1">
                    <a:solidFill>
                      <a:schemeClr val="tx1"/>
                    </a:solidFill>
                    <a:latin typeface="Calibri" panose="020F0502020204030204" pitchFamily="34" charset="0"/>
                    <a:cs typeface="Calibri" panose="020F0502020204030204" pitchFamily="34" charset="0"/>
                    <a:sym typeface="Arial"/>
                  </a:rPr>
                  <a:t>nghỉ</a:t>
                </a:r>
                <a:r>
                  <a:rPr lang="en-US" sz="4267" kern="0" dirty="0">
                    <a:solidFill>
                      <a:schemeClr val="tx1"/>
                    </a:solidFill>
                    <a:latin typeface="Calibri" panose="020F0502020204030204" pitchFamily="34" charset="0"/>
                    <a:cs typeface="Calibri" panose="020F0502020204030204" pitchFamily="34" charset="0"/>
                    <a:sym typeface="Arial"/>
                  </a:rPr>
                  <a:t> </a:t>
                </a:r>
                <a:r>
                  <a:rPr lang="en-US" sz="4267" kern="0" dirty="0" err="1">
                    <a:solidFill>
                      <a:schemeClr val="tx1"/>
                    </a:solidFill>
                    <a:latin typeface="Calibri" panose="020F0502020204030204" pitchFamily="34" charset="0"/>
                    <a:cs typeface="Calibri" panose="020F0502020204030204" pitchFamily="34" charset="0"/>
                    <a:sym typeface="Arial"/>
                  </a:rPr>
                  <a:t>đúng</a:t>
                </a:r>
                <a:r>
                  <a:rPr lang="en-US" sz="4267" kern="0" dirty="0">
                    <a:solidFill>
                      <a:schemeClr val="tx1"/>
                    </a:solidFill>
                    <a:latin typeface="Calibri" panose="020F0502020204030204" pitchFamily="34" charset="0"/>
                    <a:cs typeface="Calibri" panose="020F0502020204030204" pitchFamily="34" charset="0"/>
                    <a:sym typeface="Arial"/>
                  </a:rPr>
                  <a:t> </a:t>
                </a:r>
                <a:r>
                  <a:rPr lang="en-US" sz="4267" kern="0" dirty="0" err="1">
                    <a:solidFill>
                      <a:schemeClr val="tx1"/>
                    </a:solidFill>
                    <a:latin typeface="Calibri" panose="020F0502020204030204" pitchFamily="34" charset="0"/>
                    <a:cs typeface="Calibri" panose="020F0502020204030204" pitchFamily="34" charset="0"/>
                    <a:sym typeface="Arial"/>
                  </a:rPr>
                  <a:t>chỗ</a:t>
                </a:r>
                <a:r>
                  <a:rPr lang="en-US" sz="4800" kern="0" dirty="0">
                    <a:solidFill>
                      <a:schemeClr val="tx1"/>
                    </a:solidFill>
                    <a:latin typeface="Calibri" panose="020F0502020204030204" pitchFamily="34" charset="0"/>
                    <a:cs typeface="Calibri" panose="020F0502020204030204" pitchFamily="34" charset="0"/>
                    <a:sym typeface="Arial"/>
                  </a:rPr>
                  <a:t>.</a:t>
                </a:r>
              </a:p>
            </p:txBody>
          </p:sp>
          <p:sp>
            <p:nvSpPr>
              <p:cNvPr id="17" name="Rectangle: Rounded Corners 50">
                <a:extLst>
                  <a:ext uri="{FF2B5EF4-FFF2-40B4-BE49-F238E27FC236}">
                    <a16:creationId xmlns:a16="http://schemas.microsoft.com/office/drawing/2014/main" id="{42FEBD70-8541-4B8A-8DB6-7E323EC01A39}"/>
                  </a:ext>
                </a:extLst>
              </p:cNvPr>
              <p:cNvSpPr/>
              <p:nvPr/>
            </p:nvSpPr>
            <p:spPr>
              <a:xfrm>
                <a:off x="3918934" y="1281370"/>
                <a:ext cx="5284933" cy="749648"/>
              </a:xfrm>
              <a:prstGeom prst="roundRect">
                <a:avLst>
                  <a:gd name="adj" fmla="val 50000"/>
                </a:avLst>
              </a:prstGeom>
              <a:solidFill>
                <a:schemeClr val="tx1">
                  <a:lumMod val="10000"/>
                  <a:lumOff val="90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Tiêu</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chí</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đánh</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giá</a:t>
                </a:r>
                <a:endPar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grpSp>
        <p:grpSp>
          <p:nvGrpSpPr>
            <p:cNvPr id="4" name="Group 3">
              <a:extLst>
                <a:ext uri="{FF2B5EF4-FFF2-40B4-BE49-F238E27FC236}">
                  <a16:creationId xmlns:a16="http://schemas.microsoft.com/office/drawing/2014/main" id="{3AD7E119-EB20-4DA2-9123-5129A940C086}"/>
                </a:ext>
              </a:extLst>
            </p:cNvPr>
            <p:cNvGrpSpPr/>
            <p:nvPr/>
          </p:nvGrpSpPr>
          <p:grpSpPr>
            <a:xfrm>
              <a:off x="2948616" y="2496733"/>
              <a:ext cx="1538406" cy="493960"/>
              <a:chOff x="2947684" y="2501689"/>
              <a:chExt cx="1538406" cy="493960"/>
            </a:xfrm>
          </p:grpSpPr>
          <p:pic>
            <p:nvPicPr>
              <p:cNvPr id="13" name="Picture 12" descr="Shape, circle&#10;&#10;Description automatically generated">
                <a:extLst>
                  <a:ext uri="{FF2B5EF4-FFF2-40B4-BE49-F238E27FC236}">
                    <a16:creationId xmlns:a16="http://schemas.microsoft.com/office/drawing/2014/main" id="{E66B69F8-228B-493A-A661-49034F6ED81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947684" y="2501689"/>
                <a:ext cx="456217" cy="493960"/>
              </a:xfrm>
              <a:prstGeom prst="rect">
                <a:avLst/>
              </a:prstGeom>
            </p:spPr>
          </p:pic>
          <p:pic>
            <p:nvPicPr>
              <p:cNvPr id="14" name="Picture 13" descr="Shape, circle&#10;&#10;Description automatically generated">
                <a:extLst>
                  <a:ext uri="{FF2B5EF4-FFF2-40B4-BE49-F238E27FC236}">
                    <a16:creationId xmlns:a16="http://schemas.microsoft.com/office/drawing/2014/main" id="{F008663D-B430-4D35-B5FC-B19D9904FCAC}"/>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959791" y="2511786"/>
                <a:ext cx="526299" cy="477713"/>
              </a:xfrm>
              <a:prstGeom prst="rect">
                <a:avLst/>
              </a:prstGeom>
            </p:spPr>
          </p:pic>
          <p:pic>
            <p:nvPicPr>
              <p:cNvPr id="15" name="Picture 14" descr="Shape, circle&#10;&#10;Description automatically generated">
                <a:extLst>
                  <a:ext uri="{FF2B5EF4-FFF2-40B4-BE49-F238E27FC236}">
                    <a16:creationId xmlns:a16="http://schemas.microsoft.com/office/drawing/2014/main" id="{F6883581-B9D9-4BFF-868B-DAAB6EE0DD93}"/>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3346655" y="2533002"/>
                <a:ext cx="604846" cy="451529"/>
              </a:xfrm>
              <a:prstGeom prst="rect">
                <a:avLst/>
              </a:prstGeom>
            </p:spPr>
          </p:pic>
        </p:grpSp>
        <p:grpSp>
          <p:nvGrpSpPr>
            <p:cNvPr id="5" name="Group 4">
              <a:extLst>
                <a:ext uri="{FF2B5EF4-FFF2-40B4-BE49-F238E27FC236}">
                  <a16:creationId xmlns:a16="http://schemas.microsoft.com/office/drawing/2014/main" id="{1D468669-279F-4615-B59F-3BB8A862976F}"/>
                </a:ext>
              </a:extLst>
            </p:cNvPr>
            <p:cNvGrpSpPr/>
            <p:nvPr/>
          </p:nvGrpSpPr>
          <p:grpSpPr>
            <a:xfrm>
              <a:off x="2948616" y="3022602"/>
              <a:ext cx="1538406" cy="493960"/>
              <a:chOff x="2701706" y="2490884"/>
              <a:chExt cx="1538406" cy="493960"/>
            </a:xfrm>
          </p:grpSpPr>
          <p:pic>
            <p:nvPicPr>
              <p:cNvPr id="10" name="Picture 9" descr="Shape, circle&#10;&#10;Description automatically generated">
                <a:extLst>
                  <a:ext uri="{FF2B5EF4-FFF2-40B4-BE49-F238E27FC236}">
                    <a16:creationId xmlns:a16="http://schemas.microsoft.com/office/drawing/2014/main" id="{0FCF07A3-C510-4387-A7F5-1DA193029B8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701706" y="2490884"/>
                <a:ext cx="456217" cy="493960"/>
              </a:xfrm>
              <a:prstGeom prst="rect">
                <a:avLst/>
              </a:prstGeom>
            </p:spPr>
          </p:pic>
          <p:pic>
            <p:nvPicPr>
              <p:cNvPr id="11" name="Picture 10" descr="Shape, circle&#10;&#10;Description automatically generated">
                <a:extLst>
                  <a:ext uri="{FF2B5EF4-FFF2-40B4-BE49-F238E27FC236}">
                    <a16:creationId xmlns:a16="http://schemas.microsoft.com/office/drawing/2014/main" id="{F8E8435D-2E91-4F27-8944-9F4D179A97B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713813" y="2495060"/>
                <a:ext cx="526299" cy="477713"/>
              </a:xfrm>
              <a:prstGeom prst="rect">
                <a:avLst/>
              </a:prstGeom>
            </p:spPr>
          </p:pic>
          <p:pic>
            <p:nvPicPr>
              <p:cNvPr id="12" name="Picture 11" descr="Shape, circle&#10;&#10;Description automatically generated">
                <a:extLst>
                  <a:ext uri="{FF2B5EF4-FFF2-40B4-BE49-F238E27FC236}">
                    <a16:creationId xmlns:a16="http://schemas.microsoft.com/office/drawing/2014/main" id="{8631F3D6-7361-48A6-9F82-400D5E00512D}"/>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3161763" y="2512099"/>
                <a:ext cx="604846" cy="451529"/>
              </a:xfrm>
              <a:prstGeom prst="rect">
                <a:avLst/>
              </a:prstGeom>
            </p:spPr>
          </p:pic>
        </p:grpSp>
        <p:grpSp>
          <p:nvGrpSpPr>
            <p:cNvPr id="6" name="Group 5">
              <a:extLst>
                <a:ext uri="{FF2B5EF4-FFF2-40B4-BE49-F238E27FC236}">
                  <a16:creationId xmlns:a16="http://schemas.microsoft.com/office/drawing/2014/main" id="{C2219AC9-B7F0-45D1-B69E-A9C47040DD2F}"/>
                </a:ext>
              </a:extLst>
            </p:cNvPr>
            <p:cNvGrpSpPr/>
            <p:nvPr/>
          </p:nvGrpSpPr>
          <p:grpSpPr>
            <a:xfrm>
              <a:off x="5233869" y="3673598"/>
              <a:ext cx="1602720" cy="498929"/>
              <a:chOff x="2925827" y="2552639"/>
              <a:chExt cx="1602720" cy="498929"/>
            </a:xfrm>
          </p:grpSpPr>
          <p:pic>
            <p:nvPicPr>
              <p:cNvPr id="7" name="Picture 6" descr="Shape, circle&#10;&#10;Description automatically generated">
                <a:extLst>
                  <a:ext uri="{FF2B5EF4-FFF2-40B4-BE49-F238E27FC236}">
                    <a16:creationId xmlns:a16="http://schemas.microsoft.com/office/drawing/2014/main" id="{03D8BBA0-8676-47AE-AFFB-C06B09BBB93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925827" y="2557608"/>
                <a:ext cx="456217" cy="493960"/>
              </a:xfrm>
              <a:prstGeom prst="rect">
                <a:avLst/>
              </a:prstGeom>
            </p:spPr>
          </p:pic>
          <p:pic>
            <p:nvPicPr>
              <p:cNvPr id="8" name="Picture 7" descr="Shape, circle&#10;&#10;Description automatically generated">
                <a:extLst>
                  <a:ext uri="{FF2B5EF4-FFF2-40B4-BE49-F238E27FC236}">
                    <a16:creationId xmlns:a16="http://schemas.microsoft.com/office/drawing/2014/main" id="{9146219C-98C1-4FB0-82E8-36D342B91E2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4002248" y="2552639"/>
                <a:ext cx="526299" cy="477713"/>
              </a:xfrm>
              <a:prstGeom prst="rect">
                <a:avLst/>
              </a:prstGeom>
            </p:spPr>
          </p:pic>
          <p:pic>
            <p:nvPicPr>
              <p:cNvPr id="9" name="Picture 8" descr="Shape, circle&#10;&#10;Description automatically generated">
                <a:extLst>
                  <a:ext uri="{FF2B5EF4-FFF2-40B4-BE49-F238E27FC236}">
                    <a16:creationId xmlns:a16="http://schemas.microsoft.com/office/drawing/2014/main" id="{ABC3E658-6108-4650-A833-9F6AD0535E4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3403555" y="2578823"/>
                <a:ext cx="604846" cy="451529"/>
              </a:xfrm>
              <a:prstGeom prst="rect">
                <a:avLst/>
              </a:prstGeom>
            </p:spPr>
          </p:pic>
        </p:grpSp>
      </p:grpSp>
      <p:sp>
        <p:nvSpPr>
          <p:cNvPr id="18" name="Google Shape;2351;p42">
            <a:extLst>
              <a:ext uri="{FF2B5EF4-FFF2-40B4-BE49-F238E27FC236}">
                <a16:creationId xmlns:a16="http://schemas.microsoft.com/office/drawing/2014/main" id="{61F90128-AB70-4A1D-B5AE-CAC999ECE75C}"/>
              </a:ext>
            </a:extLst>
          </p:cNvPr>
          <p:cNvSpPr txBox="1">
            <a:spLocks/>
          </p:cNvSpPr>
          <p:nvPr/>
        </p:nvSpPr>
        <p:spPr>
          <a:xfrm>
            <a:off x="2055749" y="216526"/>
            <a:ext cx="8616479" cy="1411600"/>
          </a:xfrm>
          <a:prstGeom prst="rect">
            <a:avLst/>
          </a:prstGeom>
          <a:solidFill>
            <a:schemeClr val="accent2"/>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E6FFFD"/>
              </a:buClr>
            </a:pPr>
            <a:r>
              <a:rPr lang="en-US" sz="5867" b="1" kern="0" dirty="0" err="1">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LUYỆN</a:t>
            </a:r>
            <a:r>
              <a:rPr lang="en-US" sz="5867" b="1" kern="0" dirty="0">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 </a:t>
            </a:r>
            <a:r>
              <a:rPr lang="en-US" sz="5867" b="1" kern="0" dirty="0" err="1">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ĐỌC</a:t>
            </a:r>
            <a:r>
              <a:rPr lang="en-US" sz="5867" b="1" kern="0" dirty="0">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 </a:t>
            </a:r>
            <a:r>
              <a:rPr lang="en-US" sz="5867" b="1" kern="0" dirty="0" err="1">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TRƯỚC</a:t>
            </a:r>
            <a:r>
              <a:rPr lang="en-US" sz="5867" b="1" kern="0" dirty="0">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 </a:t>
            </a:r>
            <a:r>
              <a:rPr lang="en-US" sz="5867" b="1" kern="0" dirty="0" err="1">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rPr>
              <a:t>LỚP</a:t>
            </a:r>
            <a:endParaRPr lang="en-US" sz="5867" b="1" kern="0" dirty="0">
              <a:ln w="13462">
                <a:solidFill>
                  <a:srgbClr val="FFFFFF"/>
                </a:solidFill>
                <a:prstDash val="solid"/>
              </a:ln>
              <a:solidFill>
                <a:srgbClr val="FFFF00"/>
              </a:solidFill>
              <a:effectLst>
                <a:outerShdw dist="38100" dir="2700000" algn="bl" rotWithShape="0">
                  <a:srgbClr val="7CDDD6"/>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9411856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5333">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85333">
                                          <p:cBhvr additive="base">
                                            <p:cTn id="7" dur="750" fill="hold"/>
                                            <p:tgtEl>
                                              <p:spTgt spid="2"/>
                                            </p:tgtEl>
                                            <p:attrNameLst>
                                              <p:attrName>ppt_x</p:attrName>
                                            </p:attrNameLst>
                                          </p:cBhvr>
                                          <p:tavLst>
                                            <p:tav tm="0">
                                              <p:val>
                                                <p:strVal val="#ppt_x"/>
                                              </p:val>
                                            </p:tav>
                                            <p:tav tm="100000">
                                              <p:val>
                                                <p:strVal val="#ppt_x"/>
                                              </p:val>
                                            </p:tav>
                                          </p:tavLst>
                                        </p:anim>
                                        <p:anim calcmode="lin" valueType="num" p14:bounceEnd="85333">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FA8AF7-5A8F-4FB3-83A4-7F9A62290E00}"/>
              </a:ext>
            </a:extLst>
          </p:cNvPr>
          <p:cNvPicPr>
            <a:picLocks noChangeAspect="1"/>
          </p:cNvPicPr>
          <p:nvPr/>
        </p:nvPicPr>
        <p:blipFill>
          <a:blip r:embed="rId3"/>
          <a:stretch>
            <a:fillRect/>
          </a:stretch>
        </p:blipFill>
        <p:spPr>
          <a:xfrm>
            <a:off x="1445691" y="1190511"/>
            <a:ext cx="9740347" cy="4476978"/>
          </a:xfrm>
          <a:prstGeom prst="rect">
            <a:avLst/>
          </a:prstGeom>
        </p:spPr>
      </p:pic>
    </p:spTree>
    <p:extLst>
      <p:ext uri="{BB962C8B-B14F-4D97-AF65-F5344CB8AC3E}">
        <p14:creationId xmlns:p14="http://schemas.microsoft.com/office/powerpoint/2010/main" val="3587235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Diagram&#10;&#10;Description automatically generated">
            <a:extLst>
              <a:ext uri="{FF2B5EF4-FFF2-40B4-BE49-F238E27FC236}">
                <a16:creationId xmlns:a16="http://schemas.microsoft.com/office/drawing/2014/main" id="{F1C4A58F-C09C-408F-A333-4D4C362A699F}"/>
              </a:ext>
            </a:extLst>
          </p:cNvPr>
          <p:cNvPicPr>
            <a:picLocks noChangeAspect="1"/>
          </p:cNvPicPr>
          <p:nvPr/>
        </p:nvPicPr>
        <p:blipFill rotWithShape="1">
          <a:blip r:embed="rId2"/>
          <a:srcRect t="10040" b="7020"/>
          <a:stretch/>
        </p:blipFill>
        <p:spPr>
          <a:xfrm>
            <a:off x="0" y="0"/>
            <a:ext cx="12306773" cy="6858000"/>
          </a:xfrm>
          <a:prstGeom prst="rect">
            <a:avLst/>
          </a:prstGeom>
        </p:spPr>
      </p:pic>
      <p:pic>
        <p:nvPicPr>
          <p:cNvPr id="20" name="Picture 19">
            <a:extLst>
              <a:ext uri="{FF2B5EF4-FFF2-40B4-BE49-F238E27FC236}">
                <a16:creationId xmlns:a16="http://schemas.microsoft.com/office/drawing/2014/main" id="{F245E8A8-641A-473F-8438-4F932B065A5D}"/>
              </a:ext>
            </a:extLst>
          </p:cNvPr>
          <p:cNvPicPr>
            <a:picLocks noChangeAspect="1"/>
          </p:cNvPicPr>
          <p:nvPr/>
        </p:nvPicPr>
        <p:blipFill>
          <a:blip r:embed="rId3"/>
          <a:stretch>
            <a:fillRect/>
          </a:stretch>
        </p:blipFill>
        <p:spPr>
          <a:xfrm>
            <a:off x="1267077" y="711229"/>
            <a:ext cx="7076822" cy="3011685"/>
          </a:xfrm>
          <a:prstGeom prst="rect">
            <a:avLst/>
          </a:prstGeom>
        </p:spPr>
      </p:pic>
    </p:spTree>
    <p:extLst>
      <p:ext uri="{BB962C8B-B14F-4D97-AF65-F5344CB8AC3E}">
        <p14:creationId xmlns:p14="http://schemas.microsoft.com/office/powerpoint/2010/main" val="2636097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E9FB8D-C308-45B5-91BB-D421CE06CDE3}"/>
              </a:ext>
            </a:extLst>
          </p:cNvPr>
          <p:cNvPicPr>
            <a:picLocks noChangeAspect="1"/>
          </p:cNvPicPr>
          <p:nvPr/>
        </p:nvPicPr>
        <p:blipFill>
          <a:blip r:embed="rId2"/>
          <a:stretch>
            <a:fillRect/>
          </a:stretch>
        </p:blipFill>
        <p:spPr>
          <a:xfrm>
            <a:off x="639559" y="195660"/>
            <a:ext cx="10912881" cy="1493895"/>
          </a:xfrm>
          <a:prstGeom prst="rect">
            <a:avLst/>
          </a:prstGeom>
          <a:solidFill>
            <a:schemeClr val="accent2">
              <a:lumMod val="40000"/>
              <a:lumOff val="60000"/>
            </a:schemeClr>
          </a:solidFill>
        </p:spPr>
      </p:pic>
      <p:sp>
        <p:nvSpPr>
          <p:cNvPr id="6" name="TextBox 5">
            <a:extLst>
              <a:ext uri="{FF2B5EF4-FFF2-40B4-BE49-F238E27FC236}">
                <a16:creationId xmlns:a16="http://schemas.microsoft.com/office/drawing/2014/main" id="{57C6A81B-46BA-4041-8163-10F723053732}"/>
              </a:ext>
            </a:extLst>
          </p:cNvPr>
          <p:cNvSpPr txBox="1"/>
          <p:nvPr/>
        </p:nvSpPr>
        <p:spPr>
          <a:xfrm>
            <a:off x="639559" y="1689555"/>
            <a:ext cx="10912881" cy="4865819"/>
          </a:xfrm>
          <a:prstGeom prst="rect">
            <a:avLst/>
          </a:prstGeom>
          <a:noFill/>
        </p:spPr>
        <p:txBody>
          <a:bodyPr wrap="square">
            <a:spAutoFit/>
          </a:bodyPr>
          <a:lstStyle/>
          <a:p>
            <a:pPr marL="180340" algn="just">
              <a:lnSpc>
                <a:spcPct val="150000"/>
              </a:lnSpc>
              <a:tabLst>
                <a:tab pos="270510" algn="l"/>
              </a:tabLst>
            </a:pPr>
            <a:r>
              <a:rPr lang="en-US" sz="3000" b="1" kern="0">
                <a:solidFill>
                  <a:schemeClr val="tx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1. Chi định tặng Vy món quà gì trong dịp sinh nhật?</a:t>
            </a:r>
            <a:endParaRPr lang="en-US" sz="3000" b="1" kern="100">
              <a:solidFill>
                <a:schemeClr val="tx1">
                  <a:lumMod val="50000"/>
                </a:schemeClr>
              </a:solidFill>
              <a:latin typeface="Calibri" panose="020F0502020204030204" pitchFamily="34" charset="0"/>
              <a:ea typeface="Calibri" panose="020F0502020204030204" pitchFamily="34" charset="0"/>
              <a:cs typeface="Times New Roman" panose="02020603050405020304" pitchFamily="18" charset="0"/>
            </a:endParaRPr>
          </a:p>
          <a:p>
            <a:pPr marL="180340" algn="just">
              <a:lnSpc>
                <a:spcPct val="150000"/>
              </a:lnSpc>
              <a:tabLst>
                <a:tab pos="270510" algn="l"/>
              </a:tabLst>
            </a:pPr>
            <a:r>
              <a:rPr lang="en-US" sz="3000" b="1" kern="0">
                <a:solidFill>
                  <a:schemeClr val="tx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2. Chi đã làm thế nào để có đủ tiền mua món quà Vy yêu thích?</a:t>
            </a:r>
          </a:p>
          <a:p>
            <a:pPr marL="180340" marR="0" algn="just">
              <a:lnSpc>
                <a:spcPct val="150000"/>
              </a:lnSpc>
              <a:spcBef>
                <a:spcPts val="0"/>
              </a:spcBef>
              <a:spcAft>
                <a:spcPts val="0"/>
              </a:spcAft>
              <a:tabLst>
                <a:tab pos="270510" algn="l"/>
              </a:tabLst>
            </a:pPr>
            <a:r>
              <a:rPr lang="en-US" sz="3000" b="1" kern="0">
                <a:solidFill>
                  <a:schemeClr val="tx1">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3. Vì sao Chi không thực hiện được dự định tặng Vy món quà đó?</a:t>
            </a:r>
          </a:p>
          <a:p>
            <a:pPr marL="180340" marR="0" algn="just">
              <a:lnSpc>
                <a:spcPct val="150000"/>
              </a:lnSpc>
              <a:spcBef>
                <a:spcPts val="0"/>
              </a:spcBef>
              <a:spcAft>
                <a:spcPts val="0"/>
              </a:spcAft>
              <a:tabLst>
                <a:tab pos="270510" algn="l"/>
              </a:tabLst>
            </a:pPr>
            <a:r>
              <a:rPr lang="en-US" sz="3000" b="1" kern="0">
                <a:solidFill>
                  <a:schemeClr val="tx1">
                    <a:lumMod val="50000"/>
                  </a:schemeClr>
                </a:solidFill>
                <a:latin typeface="Times New Roman" panose="02020603050405020304" pitchFamily="18" charset="0"/>
                <a:ea typeface="Calibri" panose="020F0502020204030204" pitchFamily="34" charset="0"/>
                <a:cs typeface="Times New Roman" panose="02020603050405020304" pitchFamily="18" charset="0"/>
              </a:rPr>
              <a:t>4. Nếu là Vy, khi biết việc làm của Chi và nhận chiếc móc khóa do Chi tặng, em sẽ nói gì với bạn?</a:t>
            </a:r>
          </a:p>
          <a:p>
            <a:pPr marL="180340" marR="0" algn="just">
              <a:lnSpc>
                <a:spcPct val="150000"/>
              </a:lnSpc>
              <a:spcBef>
                <a:spcPts val="0"/>
              </a:spcBef>
              <a:spcAft>
                <a:spcPts val="0"/>
              </a:spcAft>
              <a:tabLst>
                <a:tab pos="270510" algn="l"/>
              </a:tabLst>
            </a:pPr>
            <a:r>
              <a:rPr lang="en-US" sz="3000" b="1" kern="0">
                <a:solidFill>
                  <a:schemeClr val="tx1">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rPr>
              <a:t>5. Nếu được đề nghị nói một câu về Chi, em sẽ nói gì?</a:t>
            </a:r>
            <a:endParaRPr lang="en-US" sz="3000" b="1" kern="100" dirty="0">
              <a:solidFill>
                <a:schemeClr val="tx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17742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078CB0-8DDC-4D34-84EC-59314FCDF1F2}"/>
              </a:ext>
            </a:extLst>
          </p:cNvPr>
          <p:cNvSpPr txBox="1"/>
          <p:nvPr/>
        </p:nvSpPr>
        <p:spPr>
          <a:xfrm>
            <a:off x="680356" y="42904"/>
            <a:ext cx="10831288" cy="742511"/>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200" b="1" i="1" ker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1. Chi định tặng Vy món quà gì trong dịp sinh nhật?</a:t>
            </a:r>
            <a:endParaRPr lang="en-US" sz="3200" b="1" i="1" kern="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1BDF96EC-BB36-4AB7-8ADB-4E57885BC93A}"/>
              </a:ext>
            </a:extLst>
          </p:cNvPr>
          <p:cNvSpPr txBox="1"/>
          <p:nvPr/>
        </p:nvSpPr>
        <p:spPr>
          <a:xfrm>
            <a:off x="571500" y="819155"/>
            <a:ext cx="10940144" cy="2229393"/>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200" b="1" kern="0" dirty="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kern="0">
                <a:solidFill>
                  <a:schemeClr val="accent5">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b="1" kern="0">
                <a:solidFill>
                  <a:schemeClr val="accent5">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Chi định tặng Vy món quà là quyển từ điển. Vì Vy từng tâm sự với Thư là Vy thích lật từng trang từ điển hơn là tra nghĩa trên máy tính.</a:t>
            </a:r>
            <a:endParaRPr lang="en-US" sz="3200" b="1" kern="100" dirty="0">
              <a:solidFill>
                <a:schemeClr val="accent5">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7F402278-F12E-45C4-9CD2-8B156BB33116}"/>
              </a:ext>
            </a:extLst>
          </p:cNvPr>
          <p:cNvSpPr txBox="1"/>
          <p:nvPr/>
        </p:nvSpPr>
        <p:spPr>
          <a:xfrm>
            <a:off x="680356" y="2954605"/>
            <a:ext cx="10831288" cy="1481175"/>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3200" b="1" i="1" ker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2. Chi đã làm thế nào để có đủ tiền mua món quà Vy yêu thích?</a:t>
            </a:r>
          </a:p>
        </p:txBody>
      </p:sp>
      <p:sp>
        <p:nvSpPr>
          <p:cNvPr id="9" name="TextBox 8">
            <a:extLst>
              <a:ext uri="{FF2B5EF4-FFF2-40B4-BE49-F238E27FC236}">
                <a16:creationId xmlns:a16="http://schemas.microsoft.com/office/drawing/2014/main" id="{9A23521A-0782-45D4-A494-E6A5FDF73D42}"/>
              </a:ext>
            </a:extLst>
          </p:cNvPr>
          <p:cNvSpPr txBox="1"/>
          <p:nvPr/>
        </p:nvSpPr>
        <p:spPr>
          <a:xfrm>
            <a:off x="1077619" y="4307387"/>
            <a:ext cx="10434025" cy="1490729"/>
          </a:xfrm>
          <a:prstGeom prst="rect">
            <a:avLst/>
          </a:prstGeom>
          <a:noFill/>
        </p:spPr>
        <p:txBody>
          <a:bodyPr wrap="square">
            <a:spAutoFit/>
          </a:bodyPr>
          <a:lstStyle/>
          <a:p>
            <a:pPr algn="just">
              <a:lnSpc>
                <a:spcPct val="150000"/>
              </a:lnSpc>
            </a:pPr>
            <a:r>
              <a:rPr lang="vi-VN" sz="3200" b="1">
                <a:solidFill>
                  <a:schemeClr val="accent5">
                    <a:lumMod val="75000"/>
                  </a:schemeClr>
                </a:solidFill>
                <a:latin typeface="Times New Roman" panose="02020603050405020304" pitchFamily="18" charset="0"/>
                <a:ea typeface="Times New Roman" panose="02020603050405020304" pitchFamily="18" charset="0"/>
              </a:rPr>
              <a:t>Chi đã xin má mổ con heo đất và vay má mười ngàn để có đủ tiền mua món quà Vy yêu thích.</a:t>
            </a:r>
            <a:endParaRPr lang="en-US" sz="3200" b="1" dirty="0">
              <a:solidFill>
                <a:schemeClr val="accent5">
                  <a:lumMod val="75000"/>
                </a:schemeClr>
              </a:solidFill>
            </a:endParaRPr>
          </a:p>
        </p:txBody>
      </p:sp>
    </p:spTree>
    <p:extLst>
      <p:ext uri="{BB962C8B-B14F-4D97-AF65-F5344CB8AC3E}">
        <p14:creationId xmlns:p14="http://schemas.microsoft.com/office/powerpoint/2010/main" val="1769855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1+#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1+#ppt_w/2"/>
                                          </p:val>
                                        </p:tav>
                                        <p:tav tm="100000">
                                          <p:val>
                                            <p:strVal val="#ppt_x"/>
                                          </p:val>
                                        </p:tav>
                                      </p:tavLst>
                                    </p:anim>
                                    <p:anim calcmode="lin" valueType="num">
                                      <p:cBhvr additive="base">
                                        <p:cTn id="2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467A50-536A-4012-B6A6-02BF30DEDEB9}"/>
              </a:ext>
            </a:extLst>
          </p:cNvPr>
          <p:cNvSpPr txBox="1"/>
          <p:nvPr/>
        </p:nvSpPr>
        <p:spPr>
          <a:xfrm>
            <a:off x="560783" y="110645"/>
            <a:ext cx="10738588" cy="661207"/>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vi-VN" sz="2800" b="1" i="1" ker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3. Vì sao Chi không thực hiện được dự định tặng Vy món quà đó?</a:t>
            </a:r>
            <a:endParaRPr lang="vi-VN" sz="2800" b="1" i="1" kern="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610E15E8-3D11-4833-8549-16C9DC666648}"/>
              </a:ext>
            </a:extLst>
          </p:cNvPr>
          <p:cNvSpPr txBox="1"/>
          <p:nvPr/>
        </p:nvSpPr>
        <p:spPr>
          <a:xfrm>
            <a:off x="560783" y="680269"/>
            <a:ext cx="10852889" cy="1962204"/>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vi-VN" sz="2800" b="1" ker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Vì Thư phải mổ ruột thừa mà nhà Thư không xoay sở kịp nên Chi đã quyên góp số tiền mổ heo và vay má nên Chi không thực hiện được dự định tặng Vy món quà đó.</a:t>
            </a:r>
            <a:r>
              <a:rPr lang="en-US" sz="2800" b="1" ker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42015529-0A31-46FB-BEC0-7D4EFA8CDCD1}"/>
              </a:ext>
            </a:extLst>
          </p:cNvPr>
          <p:cNvSpPr txBox="1"/>
          <p:nvPr/>
        </p:nvSpPr>
        <p:spPr>
          <a:xfrm>
            <a:off x="460765" y="2550890"/>
            <a:ext cx="10952907" cy="1315873"/>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i="1" ker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4. Nếu là Vy, khi biết việc làm của Chi và nhận chiếc móc khóa do Chi tặng, em sẽ nói gì với bạn?</a:t>
            </a:r>
            <a:endParaRPr lang="en-US" sz="2800" b="1" i="1" kern="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17531B62-1AD6-4008-9E41-B52DF5A3F5C6}"/>
              </a:ext>
            </a:extLst>
          </p:cNvPr>
          <p:cNvSpPr txBox="1"/>
          <p:nvPr/>
        </p:nvSpPr>
        <p:spPr>
          <a:xfrm>
            <a:off x="560783" y="3746513"/>
            <a:ext cx="10852890" cy="1315873"/>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Nếu là Vy, khi biết việc làm của Chi và nhận chiếc móc khóa do Chi tặng, em sẽ mình rất tự hào và cảm thấy vui vì hành động của cậu.</a:t>
            </a:r>
            <a:endParaRPr lang="en-US" sz="28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6345C2D7-C26F-4577-B6EB-2057AAD6774F}"/>
              </a:ext>
            </a:extLst>
          </p:cNvPr>
          <p:cNvSpPr txBox="1"/>
          <p:nvPr/>
        </p:nvSpPr>
        <p:spPr>
          <a:xfrm>
            <a:off x="1379123" y="5215237"/>
            <a:ext cx="9632577" cy="523220"/>
          </a:xfrm>
          <a:prstGeom prst="rect">
            <a:avLst/>
          </a:prstGeom>
          <a:noFill/>
        </p:spPr>
        <p:txBody>
          <a:bodyPr wrap="square">
            <a:spAutoFit/>
          </a:bodyPr>
          <a:lstStyle/>
          <a:p>
            <a:r>
              <a:rPr lang="vi-VN" sz="2800" b="1" i="1">
                <a:solidFill>
                  <a:srgbClr val="0070C0"/>
                </a:solidFill>
                <a:latin typeface="Times New Roman" panose="02020603050405020304" pitchFamily="18" charset="0"/>
                <a:ea typeface="Times New Roman" panose="02020603050405020304" pitchFamily="18" charset="0"/>
              </a:rPr>
              <a:t>5. Nếu được đề nghị nói một câu về Chi, em sẽ nói gì?</a:t>
            </a:r>
            <a:endParaRPr lang="vi-VN" sz="2800" b="1" i="1" dirty="0">
              <a:solidFill>
                <a:srgbClr val="0070C0"/>
              </a:solidFill>
              <a:latin typeface="Times New Roman" panose="02020603050405020304" pitchFamily="18" charset="0"/>
              <a:ea typeface="Times New Roman" panose="02020603050405020304" pitchFamily="18" charset="0"/>
            </a:endParaRPr>
          </a:p>
        </p:txBody>
      </p:sp>
      <p:sp>
        <p:nvSpPr>
          <p:cNvPr id="13" name="TextBox 12">
            <a:extLst>
              <a:ext uri="{FF2B5EF4-FFF2-40B4-BE49-F238E27FC236}">
                <a16:creationId xmlns:a16="http://schemas.microsoft.com/office/drawing/2014/main" id="{9DBB78D9-671F-42E2-A159-6C29A362EBE0}"/>
              </a:ext>
            </a:extLst>
          </p:cNvPr>
          <p:cNvSpPr txBox="1"/>
          <p:nvPr/>
        </p:nvSpPr>
        <p:spPr>
          <a:xfrm>
            <a:off x="361354" y="5816794"/>
            <a:ext cx="11469291" cy="669542"/>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800" b="1" ker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Nếu được đề nghị nói một câu về Chi, em sẽ nói là Chi thật tốt bụng</a:t>
            </a:r>
            <a:endParaRPr lang="en-US" sz="28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86401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1+#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1+#ppt_w/2"/>
                                          </p:val>
                                        </p:tav>
                                        <p:tav tm="100000">
                                          <p:val>
                                            <p:strVal val="#ppt_x"/>
                                          </p:val>
                                        </p:tav>
                                      </p:tavLst>
                                    </p:anim>
                                    <p:anim calcmode="lin" valueType="num">
                                      <p:cBhvr additive="base">
                                        <p:cTn id="26"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1+#ppt_w/2"/>
                                          </p:val>
                                        </p:tav>
                                        <p:tav tm="100000">
                                          <p:val>
                                            <p:strVal val="#ppt_x"/>
                                          </p:val>
                                        </p:tav>
                                      </p:tavLst>
                                    </p:anim>
                                    <p:anim calcmode="lin" valueType="num">
                                      <p:cBhvr additive="base">
                                        <p:cTn id="32"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1+#ppt_w/2"/>
                                          </p:val>
                                        </p:tav>
                                        <p:tav tm="100000">
                                          <p:val>
                                            <p:strVal val="#ppt_x"/>
                                          </p:val>
                                        </p:tav>
                                      </p:tavLst>
                                    </p:anim>
                                    <p:anim calcmode="lin" valueType="num">
                                      <p:cBhvr additive="base">
                                        <p:cTn id="38"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9" grpId="0"/>
      <p:bldP spid="11"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92EC54D-9332-4CE8-9CAD-8B3091E0FA74}"/>
              </a:ext>
            </a:extLst>
          </p:cNvPr>
          <p:cNvGrpSpPr/>
          <p:nvPr/>
        </p:nvGrpSpPr>
        <p:grpSpPr>
          <a:xfrm>
            <a:off x="937410" y="714530"/>
            <a:ext cx="7023676" cy="2182884"/>
            <a:chOff x="247880" y="1790606"/>
            <a:chExt cx="4838404" cy="1249779"/>
          </a:xfrm>
        </p:grpSpPr>
        <p:sp>
          <p:nvSpPr>
            <p:cNvPr id="3" name="Speech Bubble: Rectangle with Corners Rounded 8">
              <a:extLst>
                <a:ext uri="{FF2B5EF4-FFF2-40B4-BE49-F238E27FC236}">
                  <a16:creationId xmlns:a16="http://schemas.microsoft.com/office/drawing/2014/main" id="{36AF28AF-49AE-4165-877C-8D851FE1DAFE}"/>
                </a:ext>
              </a:extLst>
            </p:cNvPr>
            <p:cNvSpPr/>
            <p:nvPr/>
          </p:nvSpPr>
          <p:spPr>
            <a:xfrm>
              <a:off x="247880" y="1790606"/>
              <a:ext cx="4838404" cy="1249779"/>
            </a:xfrm>
            <a:custGeom>
              <a:avLst/>
              <a:gdLst>
                <a:gd name="connsiteX0" fmla="*/ 0 w 4838404"/>
                <a:gd name="connsiteY0" fmla="*/ 208301 h 1249779"/>
                <a:gd name="connsiteX1" fmla="*/ 208301 w 4838404"/>
                <a:gd name="connsiteY1" fmla="*/ 0 h 1249779"/>
                <a:gd name="connsiteX2" fmla="*/ 806401 w 4838404"/>
                <a:gd name="connsiteY2" fmla="*/ 0 h 1249779"/>
                <a:gd name="connsiteX3" fmla="*/ 806401 w 4838404"/>
                <a:gd name="connsiteY3" fmla="*/ 0 h 1249779"/>
                <a:gd name="connsiteX4" fmla="*/ 2016002 w 4838404"/>
                <a:gd name="connsiteY4" fmla="*/ 0 h 1249779"/>
                <a:gd name="connsiteX5" fmla="*/ 4630103 w 4838404"/>
                <a:gd name="connsiteY5" fmla="*/ 0 h 1249779"/>
                <a:gd name="connsiteX6" fmla="*/ 4838404 w 4838404"/>
                <a:gd name="connsiteY6" fmla="*/ 208301 h 1249779"/>
                <a:gd name="connsiteX7" fmla="*/ 4838404 w 4838404"/>
                <a:gd name="connsiteY7" fmla="*/ 729038 h 1249779"/>
                <a:gd name="connsiteX8" fmla="*/ 4838404 w 4838404"/>
                <a:gd name="connsiteY8" fmla="*/ 729038 h 1249779"/>
                <a:gd name="connsiteX9" fmla="*/ 4838404 w 4838404"/>
                <a:gd name="connsiteY9" fmla="*/ 1041483 h 1249779"/>
                <a:gd name="connsiteX10" fmla="*/ 4838404 w 4838404"/>
                <a:gd name="connsiteY10" fmla="*/ 1041478 h 1249779"/>
                <a:gd name="connsiteX11" fmla="*/ 4630103 w 4838404"/>
                <a:gd name="connsiteY11" fmla="*/ 1249779 h 1249779"/>
                <a:gd name="connsiteX12" fmla="*/ 2016002 w 4838404"/>
                <a:gd name="connsiteY12" fmla="*/ 1249779 h 1249779"/>
                <a:gd name="connsiteX13" fmla="*/ 806401 w 4838404"/>
                <a:gd name="connsiteY13" fmla="*/ 1249779 h 1249779"/>
                <a:gd name="connsiteX14" fmla="*/ 806401 w 4838404"/>
                <a:gd name="connsiteY14" fmla="*/ 1249779 h 1249779"/>
                <a:gd name="connsiteX15" fmla="*/ 208301 w 4838404"/>
                <a:gd name="connsiteY15" fmla="*/ 1249779 h 1249779"/>
                <a:gd name="connsiteX16" fmla="*/ 0 w 4838404"/>
                <a:gd name="connsiteY16" fmla="*/ 1041478 h 1249779"/>
                <a:gd name="connsiteX17" fmla="*/ 0 w 4838404"/>
                <a:gd name="connsiteY17" fmla="*/ 1041483 h 1249779"/>
                <a:gd name="connsiteX18" fmla="*/ -243468 w 4838404"/>
                <a:gd name="connsiteY18" fmla="*/ 838489 h 1249779"/>
                <a:gd name="connsiteX19" fmla="*/ 0 w 4838404"/>
                <a:gd name="connsiteY19" fmla="*/ 729038 h 1249779"/>
                <a:gd name="connsiteX20" fmla="*/ 0 w 4838404"/>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38404" h="1249779" fill="none" extrusionOk="0">
                  <a:moveTo>
                    <a:pt x="0" y="208301"/>
                  </a:moveTo>
                  <a:cubicBezTo>
                    <a:pt x="11337" y="99396"/>
                    <a:pt x="75824" y="7011"/>
                    <a:pt x="208301" y="0"/>
                  </a:cubicBezTo>
                  <a:cubicBezTo>
                    <a:pt x="343880" y="-28753"/>
                    <a:pt x="550927" y="28229"/>
                    <a:pt x="806401" y="0"/>
                  </a:cubicBezTo>
                  <a:lnTo>
                    <a:pt x="806401" y="0"/>
                  </a:lnTo>
                  <a:cubicBezTo>
                    <a:pt x="1033204" y="60725"/>
                    <a:pt x="1754184" y="54041"/>
                    <a:pt x="2016002" y="0"/>
                  </a:cubicBezTo>
                  <a:cubicBezTo>
                    <a:pt x="2288051" y="-117130"/>
                    <a:pt x="4118833" y="123459"/>
                    <a:pt x="4630103" y="0"/>
                  </a:cubicBezTo>
                  <a:cubicBezTo>
                    <a:pt x="4751275" y="9768"/>
                    <a:pt x="4836294" y="93555"/>
                    <a:pt x="4838404" y="208301"/>
                  </a:cubicBezTo>
                  <a:cubicBezTo>
                    <a:pt x="4825901" y="263061"/>
                    <a:pt x="4827746" y="641557"/>
                    <a:pt x="4838404" y="729038"/>
                  </a:cubicBezTo>
                  <a:lnTo>
                    <a:pt x="4838404" y="729038"/>
                  </a:lnTo>
                  <a:cubicBezTo>
                    <a:pt x="4843748" y="782461"/>
                    <a:pt x="4824969" y="988603"/>
                    <a:pt x="4838404" y="1041483"/>
                  </a:cubicBezTo>
                  <a:lnTo>
                    <a:pt x="4838404" y="1041478"/>
                  </a:lnTo>
                  <a:cubicBezTo>
                    <a:pt x="4826206" y="1141243"/>
                    <a:pt x="4741976" y="1260095"/>
                    <a:pt x="4630103" y="1249779"/>
                  </a:cubicBezTo>
                  <a:cubicBezTo>
                    <a:pt x="3603204" y="1383173"/>
                    <a:pt x="2774257" y="1119059"/>
                    <a:pt x="2016002" y="1249779"/>
                  </a:cubicBezTo>
                  <a:cubicBezTo>
                    <a:pt x="1597903" y="1200099"/>
                    <a:pt x="1085935" y="1145378"/>
                    <a:pt x="806401" y="1249779"/>
                  </a:cubicBezTo>
                  <a:lnTo>
                    <a:pt x="806401" y="1249779"/>
                  </a:lnTo>
                  <a:cubicBezTo>
                    <a:pt x="516202" y="1224606"/>
                    <a:pt x="408819" y="1239259"/>
                    <a:pt x="208301" y="1249779"/>
                  </a:cubicBezTo>
                  <a:cubicBezTo>
                    <a:pt x="73288" y="1249695"/>
                    <a:pt x="1724" y="1152982"/>
                    <a:pt x="0" y="1041478"/>
                  </a:cubicBezTo>
                  <a:lnTo>
                    <a:pt x="0" y="1041483"/>
                  </a:lnTo>
                  <a:cubicBezTo>
                    <a:pt x="-96100" y="983604"/>
                    <a:pt x="-205237" y="906647"/>
                    <a:pt x="-243468" y="838489"/>
                  </a:cubicBezTo>
                  <a:cubicBezTo>
                    <a:pt x="-188011" y="831647"/>
                    <a:pt x="-30915" y="742036"/>
                    <a:pt x="0" y="729038"/>
                  </a:cubicBezTo>
                  <a:cubicBezTo>
                    <a:pt x="-20507" y="528137"/>
                    <a:pt x="18486" y="357830"/>
                    <a:pt x="0" y="208301"/>
                  </a:cubicBezTo>
                  <a:close/>
                </a:path>
                <a:path w="4838404" h="1249779" stroke="0" extrusionOk="0">
                  <a:moveTo>
                    <a:pt x="0" y="208301"/>
                  </a:moveTo>
                  <a:cubicBezTo>
                    <a:pt x="-5071" y="101931"/>
                    <a:pt x="110378" y="-11577"/>
                    <a:pt x="208301" y="0"/>
                  </a:cubicBezTo>
                  <a:cubicBezTo>
                    <a:pt x="291371" y="43685"/>
                    <a:pt x="635056" y="-31363"/>
                    <a:pt x="806401" y="0"/>
                  </a:cubicBezTo>
                  <a:lnTo>
                    <a:pt x="806401" y="0"/>
                  </a:lnTo>
                  <a:cubicBezTo>
                    <a:pt x="1122541" y="-66706"/>
                    <a:pt x="1882786" y="38514"/>
                    <a:pt x="2016002" y="0"/>
                  </a:cubicBezTo>
                  <a:cubicBezTo>
                    <a:pt x="2745233" y="-134364"/>
                    <a:pt x="3975844" y="130381"/>
                    <a:pt x="4630103" y="0"/>
                  </a:cubicBezTo>
                  <a:cubicBezTo>
                    <a:pt x="4739852" y="-12472"/>
                    <a:pt x="4840827" y="91382"/>
                    <a:pt x="4838404" y="208301"/>
                  </a:cubicBezTo>
                  <a:cubicBezTo>
                    <a:pt x="4823244" y="265499"/>
                    <a:pt x="4831726" y="640122"/>
                    <a:pt x="4838404" y="729038"/>
                  </a:cubicBezTo>
                  <a:lnTo>
                    <a:pt x="4838404" y="729038"/>
                  </a:lnTo>
                  <a:cubicBezTo>
                    <a:pt x="4853475" y="818772"/>
                    <a:pt x="4811925" y="909010"/>
                    <a:pt x="4838404" y="1041483"/>
                  </a:cubicBezTo>
                  <a:lnTo>
                    <a:pt x="4838404" y="1041478"/>
                  </a:lnTo>
                  <a:cubicBezTo>
                    <a:pt x="4845468" y="1155748"/>
                    <a:pt x="4729254" y="1254383"/>
                    <a:pt x="4630103" y="1249779"/>
                  </a:cubicBezTo>
                  <a:cubicBezTo>
                    <a:pt x="3966767" y="1212020"/>
                    <a:pt x="2333652" y="1300277"/>
                    <a:pt x="2016002" y="1249779"/>
                  </a:cubicBezTo>
                  <a:cubicBezTo>
                    <a:pt x="1413743" y="1325436"/>
                    <a:pt x="1094119" y="1345543"/>
                    <a:pt x="806401" y="1249779"/>
                  </a:cubicBezTo>
                  <a:lnTo>
                    <a:pt x="806401" y="1249779"/>
                  </a:lnTo>
                  <a:cubicBezTo>
                    <a:pt x="605747" y="1296387"/>
                    <a:pt x="358270" y="1241190"/>
                    <a:pt x="208301" y="1249779"/>
                  </a:cubicBezTo>
                  <a:cubicBezTo>
                    <a:pt x="83053" y="1240471"/>
                    <a:pt x="5806" y="1155160"/>
                    <a:pt x="0" y="1041478"/>
                  </a:cubicBezTo>
                  <a:lnTo>
                    <a:pt x="0" y="1041483"/>
                  </a:lnTo>
                  <a:cubicBezTo>
                    <a:pt x="-60949" y="977313"/>
                    <a:pt x="-141750" y="950583"/>
                    <a:pt x="-243468" y="838489"/>
                  </a:cubicBezTo>
                  <a:cubicBezTo>
                    <a:pt x="-196881" y="811341"/>
                    <a:pt x="-101417" y="751063"/>
                    <a:pt x="0" y="729038"/>
                  </a:cubicBezTo>
                  <a:cubicBezTo>
                    <a:pt x="26936" y="554714"/>
                    <a:pt x="-15162" y="282617"/>
                    <a:pt x="0" y="208301"/>
                  </a:cubicBezTo>
                  <a:close/>
                </a:path>
              </a:pathLst>
            </a:custGeom>
            <a:solidFill>
              <a:schemeClr val="accent1">
                <a:lumMod val="20000"/>
                <a:lumOff val="80000"/>
              </a:schemeClr>
            </a:solidFill>
            <a:ln w="38100">
              <a:solidFill>
                <a:schemeClr val="accent6">
                  <a:lumMod val="25000"/>
                </a:schemeClr>
              </a:solidFill>
              <a:prstDash val="solid"/>
              <a:extLst>
                <a:ext uri="{C807C97D-BFC1-408E-A445-0C87EB9F89A2}">
                  <ask:lineSketchStyleProps xmlns:ask="http://schemas.microsoft.com/office/drawing/2018/sketchyshapes" sd="2842418190">
                    <a:prstGeom prst="wedgeRoundRectCallout">
                      <a:avLst>
                        <a:gd name="adj1" fmla="val -55032"/>
                        <a:gd name="adj2" fmla="val 17091"/>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4" name="TextBox 3">
              <a:extLst>
                <a:ext uri="{FF2B5EF4-FFF2-40B4-BE49-F238E27FC236}">
                  <a16:creationId xmlns:a16="http://schemas.microsoft.com/office/drawing/2014/main" id="{6E2A8685-061B-4622-B819-168B888DB487}"/>
                </a:ext>
              </a:extLst>
            </p:cNvPr>
            <p:cNvSpPr txBox="1"/>
            <p:nvPr/>
          </p:nvSpPr>
          <p:spPr>
            <a:xfrm>
              <a:off x="298705" y="1906079"/>
              <a:ext cx="4787579" cy="898686"/>
            </a:xfrm>
            <a:prstGeom prst="rect">
              <a:avLst/>
            </a:prstGeom>
            <a:solidFill>
              <a:schemeClr val="accent1">
                <a:lumMod val="20000"/>
                <a:lumOff val="80000"/>
              </a:schemeClr>
            </a:solidFill>
          </p:spPr>
          <p:txBody>
            <a:bodyPr wrap="square" rtlCol="0">
              <a:spAutoFit/>
            </a:bodyPr>
            <a:lstStyle/>
            <a:p>
              <a:pPr algn="just" defTabSz="1219170">
                <a:buClr>
                  <a:srgbClr val="000000"/>
                </a:buClr>
              </a:pPr>
              <a:r>
                <a:rPr lang="en-US" sz="4800" b="1" kern="0" dirty="0">
                  <a:solidFill>
                    <a:srgbClr val="FFDFAC">
                      <a:lumMod val="25000"/>
                    </a:srgbClr>
                  </a:solidFill>
                  <a:latin typeface="Calibri" panose="020F0502020204030204" pitchFamily="34" charset="0"/>
                  <a:cs typeface="Calibri" panose="020F0502020204030204" pitchFamily="34" charset="0"/>
                  <a:sym typeface="Arial"/>
                </a:rPr>
                <a:t>Theo </a:t>
              </a:r>
              <a:r>
                <a:rPr lang="en-US" sz="4800" b="1" kern="0" dirty="0" err="1">
                  <a:solidFill>
                    <a:srgbClr val="FFDFAC">
                      <a:lumMod val="25000"/>
                    </a:srgbClr>
                  </a:solidFill>
                  <a:latin typeface="Calibri" panose="020F0502020204030204" pitchFamily="34" charset="0"/>
                  <a:cs typeface="Calibri" panose="020F0502020204030204" pitchFamily="34" charset="0"/>
                  <a:sym typeface="Arial"/>
                </a:rPr>
                <a:t>em</a:t>
              </a:r>
              <a:r>
                <a:rPr lang="en-US" sz="4800" b="1" kern="0" dirty="0">
                  <a:solidFill>
                    <a:srgbClr val="FFDFAC">
                      <a:lumMod val="25000"/>
                    </a:srgbClr>
                  </a:solidFill>
                  <a:latin typeface="Calibri" panose="020F0502020204030204" pitchFamily="34" charset="0"/>
                  <a:cs typeface="Calibri" panose="020F0502020204030204" pitchFamily="34" charset="0"/>
                  <a:sym typeface="Arial"/>
                </a:rPr>
                <a:t>, </a:t>
              </a:r>
              <a:r>
                <a:rPr lang="en-US" sz="4800" b="1" kern="0" dirty="0" err="1">
                  <a:solidFill>
                    <a:srgbClr val="FFDFAC">
                      <a:lumMod val="25000"/>
                    </a:srgbClr>
                  </a:solidFill>
                  <a:latin typeface="Calibri" panose="020F0502020204030204" pitchFamily="34" charset="0"/>
                  <a:cs typeface="Calibri" panose="020F0502020204030204" pitchFamily="34" charset="0"/>
                  <a:sym typeface="Arial"/>
                </a:rPr>
                <a:t>nội</a:t>
              </a:r>
              <a:r>
                <a:rPr lang="en-US" sz="4800" b="1" kern="0" dirty="0">
                  <a:solidFill>
                    <a:srgbClr val="FFDFAC">
                      <a:lumMod val="25000"/>
                    </a:srgbClr>
                  </a:solidFill>
                  <a:latin typeface="Calibri" panose="020F0502020204030204" pitchFamily="34" charset="0"/>
                  <a:cs typeface="Calibri" panose="020F0502020204030204" pitchFamily="34" charset="0"/>
                  <a:sym typeface="Arial"/>
                </a:rPr>
                <a:t> dung </a:t>
              </a:r>
              <a:r>
                <a:rPr lang="en-US" sz="4800" b="1" kern="0" dirty="0" err="1">
                  <a:solidFill>
                    <a:srgbClr val="FFDFAC">
                      <a:lumMod val="25000"/>
                    </a:srgbClr>
                  </a:solidFill>
                  <a:latin typeface="Calibri" panose="020F0502020204030204" pitchFamily="34" charset="0"/>
                  <a:cs typeface="Calibri" panose="020F0502020204030204" pitchFamily="34" charset="0"/>
                  <a:sym typeface="Arial"/>
                </a:rPr>
                <a:t>chính</a:t>
              </a:r>
              <a:r>
                <a:rPr lang="en-US" sz="4800" b="1" kern="0" dirty="0">
                  <a:solidFill>
                    <a:srgbClr val="FFDFAC">
                      <a:lumMod val="25000"/>
                    </a:srgbClr>
                  </a:solidFill>
                  <a:latin typeface="Calibri" panose="020F0502020204030204" pitchFamily="34" charset="0"/>
                  <a:cs typeface="Calibri" panose="020F0502020204030204" pitchFamily="34" charset="0"/>
                  <a:sym typeface="Arial"/>
                </a:rPr>
                <a:t> </a:t>
              </a:r>
              <a:r>
                <a:rPr lang="en-US" sz="4800" b="1" kern="0" dirty="0" err="1">
                  <a:solidFill>
                    <a:srgbClr val="FFDFAC">
                      <a:lumMod val="25000"/>
                    </a:srgbClr>
                  </a:solidFill>
                  <a:latin typeface="Calibri" panose="020F0502020204030204" pitchFamily="34" charset="0"/>
                  <a:cs typeface="Calibri" panose="020F0502020204030204" pitchFamily="34" charset="0"/>
                  <a:sym typeface="Arial"/>
                </a:rPr>
                <a:t>của</a:t>
              </a:r>
              <a:r>
                <a:rPr lang="en-US" sz="4800" b="1" kern="0" dirty="0">
                  <a:solidFill>
                    <a:srgbClr val="FFDFAC">
                      <a:lumMod val="25000"/>
                    </a:srgbClr>
                  </a:solidFill>
                  <a:latin typeface="Calibri" panose="020F0502020204030204" pitchFamily="34" charset="0"/>
                  <a:cs typeface="Calibri" panose="020F0502020204030204" pitchFamily="34" charset="0"/>
                  <a:sym typeface="Arial"/>
                </a:rPr>
                <a:t> </a:t>
              </a:r>
              <a:r>
                <a:rPr lang="en-US" sz="4800" b="1" kern="0" dirty="0" err="1">
                  <a:solidFill>
                    <a:srgbClr val="FFDFAC">
                      <a:lumMod val="25000"/>
                    </a:srgbClr>
                  </a:solidFill>
                  <a:latin typeface="Calibri" panose="020F0502020204030204" pitchFamily="34" charset="0"/>
                  <a:cs typeface="Calibri" panose="020F0502020204030204" pitchFamily="34" charset="0"/>
                  <a:sym typeface="Arial"/>
                </a:rPr>
                <a:t>bài</a:t>
              </a:r>
              <a:r>
                <a:rPr lang="en-US" sz="4800" b="1" kern="0" dirty="0">
                  <a:solidFill>
                    <a:srgbClr val="FFDFAC">
                      <a:lumMod val="25000"/>
                    </a:srgbClr>
                  </a:solidFill>
                  <a:latin typeface="Calibri" panose="020F0502020204030204" pitchFamily="34" charset="0"/>
                  <a:cs typeface="Calibri" panose="020F0502020204030204" pitchFamily="34" charset="0"/>
                  <a:sym typeface="Arial"/>
                </a:rPr>
                <a:t> </a:t>
              </a:r>
              <a:r>
                <a:rPr lang="en-US" sz="4800" b="1" kern="0" dirty="0" err="1">
                  <a:solidFill>
                    <a:srgbClr val="FFDFAC">
                      <a:lumMod val="25000"/>
                    </a:srgbClr>
                  </a:solidFill>
                  <a:latin typeface="Calibri" panose="020F0502020204030204" pitchFamily="34" charset="0"/>
                  <a:cs typeface="Calibri" panose="020F0502020204030204" pitchFamily="34" charset="0"/>
                  <a:sym typeface="Arial"/>
                </a:rPr>
                <a:t>như</a:t>
              </a:r>
              <a:r>
                <a:rPr lang="en-US" sz="4800" b="1" kern="0" dirty="0">
                  <a:solidFill>
                    <a:srgbClr val="FFDFAC">
                      <a:lumMod val="25000"/>
                    </a:srgbClr>
                  </a:solidFill>
                  <a:latin typeface="Calibri" panose="020F0502020204030204" pitchFamily="34" charset="0"/>
                  <a:cs typeface="Calibri" panose="020F0502020204030204" pitchFamily="34" charset="0"/>
                  <a:sym typeface="Arial"/>
                </a:rPr>
                <a:t> </a:t>
              </a:r>
              <a:r>
                <a:rPr lang="en-US" sz="4800" b="1" kern="0" dirty="0" err="1">
                  <a:solidFill>
                    <a:srgbClr val="FFDFAC">
                      <a:lumMod val="25000"/>
                    </a:srgbClr>
                  </a:solidFill>
                  <a:latin typeface="Calibri" panose="020F0502020204030204" pitchFamily="34" charset="0"/>
                  <a:cs typeface="Calibri" panose="020F0502020204030204" pitchFamily="34" charset="0"/>
                  <a:sym typeface="Arial"/>
                </a:rPr>
                <a:t>thế</a:t>
              </a:r>
              <a:r>
                <a:rPr lang="en-US" sz="4800" b="1" kern="0" dirty="0">
                  <a:solidFill>
                    <a:srgbClr val="FFDFAC">
                      <a:lumMod val="25000"/>
                    </a:srgbClr>
                  </a:solidFill>
                  <a:latin typeface="Calibri" panose="020F0502020204030204" pitchFamily="34" charset="0"/>
                  <a:cs typeface="Calibri" panose="020F0502020204030204" pitchFamily="34" charset="0"/>
                  <a:sym typeface="Arial"/>
                </a:rPr>
                <a:t> </a:t>
              </a:r>
              <a:r>
                <a:rPr lang="en-US" sz="4800" b="1" kern="0" dirty="0" err="1">
                  <a:solidFill>
                    <a:srgbClr val="FFDFAC">
                      <a:lumMod val="25000"/>
                    </a:srgbClr>
                  </a:solidFill>
                  <a:latin typeface="Calibri" panose="020F0502020204030204" pitchFamily="34" charset="0"/>
                  <a:cs typeface="Calibri" panose="020F0502020204030204" pitchFamily="34" charset="0"/>
                  <a:sym typeface="Arial"/>
                </a:rPr>
                <a:t>nào</a:t>
              </a:r>
              <a:r>
                <a:rPr lang="en-US" sz="4800" b="1" kern="0" dirty="0">
                  <a:solidFill>
                    <a:srgbClr val="FFDFAC">
                      <a:lumMod val="25000"/>
                    </a:srgbClr>
                  </a:solidFill>
                  <a:latin typeface="Calibri" panose="020F0502020204030204" pitchFamily="34" charset="0"/>
                  <a:cs typeface="Calibri" panose="020F0502020204030204" pitchFamily="34" charset="0"/>
                  <a:sym typeface="Arial"/>
                </a:rPr>
                <a:t>?</a:t>
              </a:r>
              <a:endParaRPr lang="vi-VN" sz="4800" b="1" kern="0" dirty="0">
                <a:solidFill>
                  <a:srgbClr val="FFDFAC">
                    <a:lumMod val="25000"/>
                  </a:srgbClr>
                </a:solidFill>
                <a:latin typeface="Calibri" panose="020F0502020204030204" pitchFamily="34" charset="0"/>
                <a:cs typeface="Calibri" panose="020F0502020204030204" pitchFamily="34" charset="0"/>
                <a:sym typeface="Arial"/>
              </a:endParaRPr>
            </a:p>
          </p:txBody>
        </p:sp>
      </p:grpSp>
      <p:sp>
        <p:nvSpPr>
          <p:cNvPr id="5" name="TextBox 4">
            <a:extLst>
              <a:ext uri="{FF2B5EF4-FFF2-40B4-BE49-F238E27FC236}">
                <a16:creationId xmlns:a16="http://schemas.microsoft.com/office/drawing/2014/main" id="{B62158BB-5C50-43B2-95DD-40E69293CA89}"/>
              </a:ext>
            </a:extLst>
          </p:cNvPr>
          <p:cNvSpPr txBox="1"/>
          <p:nvPr/>
        </p:nvSpPr>
        <p:spPr>
          <a:xfrm>
            <a:off x="2212295" y="3500122"/>
            <a:ext cx="8648019" cy="1200329"/>
          </a:xfrm>
          <a:prstGeom prst="rect">
            <a:avLst/>
          </a:prstGeom>
          <a:solidFill>
            <a:schemeClr val="accent2">
              <a:lumMod val="40000"/>
              <a:lumOff val="60000"/>
            </a:schemeClr>
          </a:solidFill>
        </p:spPr>
        <p:txBody>
          <a:bodyPr wrap="square" rtlCol="0">
            <a:spAutoFit/>
          </a:bodyPr>
          <a:lstStyle/>
          <a:p>
            <a:pPr algn="just"/>
            <a:r>
              <a:rPr lang="en-US" sz="3600" b="1" dirty="0">
                <a:solidFill>
                  <a:srgbClr val="002060"/>
                </a:solidFill>
                <a:latin typeface="Times New Roman" panose="02020603050405020304" pitchFamily="18" charset="0"/>
                <a:cs typeface="Times New Roman" panose="02020603050405020304" pitchFamily="18" charset="0"/>
              </a:rPr>
              <a:t>	</a:t>
            </a:r>
            <a:r>
              <a:rPr lang="en-US" sz="3600" b="1" err="1">
                <a:solidFill>
                  <a:srgbClr val="002060"/>
                </a:solidFill>
                <a:latin typeface="Times New Roman" panose="02020603050405020304" pitchFamily="18" charset="0"/>
                <a:cs typeface="Times New Roman" panose="02020603050405020304" pitchFamily="18" charset="0"/>
              </a:rPr>
              <a:t>Câu</a:t>
            </a:r>
            <a:r>
              <a:rPr lang="en-US" sz="3600" b="1">
                <a:solidFill>
                  <a:srgbClr val="002060"/>
                </a:solidFill>
                <a:latin typeface="Times New Roman" panose="02020603050405020304" pitchFamily="18" charset="0"/>
                <a:cs typeface="Times New Roman" panose="02020603050405020304" pitchFamily="18" charset="0"/>
              </a:rPr>
              <a:t> chuyện </a:t>
            </a:r>
            <a:r>
              <a:rPr lang="vi-VN" sz="3600" b="1">
                <a:solidFill>
                  <a:srgbClr val="002060"/>
                </a:solidFill>
                <a:latin typeface="Times New Roman" panose="02020603050405020304" pitchFamily="18" charset="0"/>
                <a:cs typeface="Times New Roman" panose="02020603050405020304" pitchFamily="18" charset="0"/>
              </a:rPr>
              <a:t>kể về tình cảm bạn bè vô cùng cao đẹp.</a:t>
            </a:r>
            <a:endParaRPr lang="en-US" sz="36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27076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6C51FF19-4E5A-416F-A972-D693A2A96D98}"/>
              </a:ext>
            </a:extLst>
          </p:cNvPr>
          <p:cNvPicPr>
            <a:picLocks noChangeAspect="1"/>
          </p:cNvPicPr>
          <p:nvPr/>
        </p:nvPicPr>
        <p:blipFill rotWithShape="1">
          <a:blip r:embed="rId2"/>
          <a:srcRect t="10040" b="7020"/>
          <a:stretch/>
        </p:blipFill>
        <p:spPr>
          <a:xfrm>
            <a:off x="0" y="0"/>
            <a:ext cx="12306773" cy="6858000"/>
          </a:xfrm>
          <a:prstGeom prst="rect">
            <a:avLst/>
          </a:prstGeom>
        </p:spPr>
      </p:pic>
      <p:pic>
        <p:nvPicPr>
          <p:cNvPr id="2" name="Picture 1">
            <a:extLst>
              <a:ext uri="{FF2B5EF4-FFF2-40B4-BE49-F238E27FC236}">
                <a16:creationId xmlns:a16="http://schemas.microsoft.com/office/drawing/2014/main" id="{9CF0BCE6-25FC-4AF0-B1F0-C9AB7CD8FC45}"/>
              </a:ext>
            </a:extLst>
          </p:cNvPr>
          <p:cNvPicPr>
            <a:picLocks noChangeAspect="1"/>
          </p:cNvPicPr>
          <p:nvPr/>
        </p:nvPicPr>
        <p:blipFill>
          <a:blip r:embed="rId3"/>
          <a:stretch>
            <a:fillRect/>
          </a:stretch>
        </p:blipFill>
        <p:spPr>
          <a:xfrm>
            <a:off x="1359172" y="1455041"/>
            <a:ext cx="6414123" cy="3947918"/>
          </a:xfrm>
          <a:prstGeom prst="rect">
            <a:avLst/>
          </a:prstGeom>
        </p:spPr>
      </p:pic>
    </p:spTree>
    <p:extLst>
      <p:ext uri="{BB962C8B-B14F-4D97-AF65-F5344CB8AC3E}">
        <p14:creationId xmlns:p14="http://schemas.microsoft.com/office/powerpoint/2010/main" val="1264269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 website&#10;&#10;Description automatically generated">
            <a:extLst>
              <a:ext uri="{FF2B5EF4-FFF2-40B4-BE49-F238E27FC236}">
                <a16:creationId xmlns:a16="http://schemas.microsoft.com/office/drawing/2014/main" id="{BE3DBD7F-838F-478F-9A52-DD2EFC99F3C5}"/>
              </a:ext>
            </a:extLst>
          </p:cNvPr>
          <p:cNvPicPr>
            <a:picLocks noChangeAspect="1"/>
          </p:cNvPicPr>
          <p:nvPr/>
        </p:nvPicPr>
        <p:blipFill>
          <a:blip r:embed="rId2"/>
          <a:stretch>
            <a:fillRect/>
          </a:stretch>
        </p:blipFill>
        <p:spPr>
          <a:xfrm>
            <a:off x="0" y="0"/>
            <a:ext cx="12344009" cy="6858000"/>
          </a:xfrm>
          <a:prstGeom prst="rect">
            <a:avLst/>
          </a:prstGeom>
        </p:spPr>
      </p:pic>
      <p:pic>
        <p:nvPicPr>
          <p:cNvPr id="3" name="Picture 2" descr="A group of dolls&#10;&#10;Description automatically generated with low confidence">
            <a:extLst>
              <a:ext uri="{FF2B5EF4-FFF2-40B4-BE49-F238E27FC236}">
                <a16:creationId xmlns:a16="http://schemas.microsoft.com/office/drawing/2014/main" id="{CFAB70E7-6DCD-4153-BA3B-6C5438832C0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77041" y="2653748"/>
            <a:ext cx="4359428" cy="3896516"/>
          </a:xfrm>
          <a:prstGeom prst="rect">
            <a:avLst/>
          </a:prstGeom>
          <a:effectLst>
            <a:outerShdw blurRad="76200" dir="13500000" sy="23000" kx="1200000" algn="br" rotWithShape="0">
              <a:prstClr val="black">
                <a:alpha val="20000"/>
              </a:prstClr>
            </a:outerShdw>
          </a:effectLst>
        </p:spPr>
      </p:pic>
      <p:grpSp>
        <p:nvGrpSpPr>
          <p:cNvPr id="4" name="Group 3">
            <a:extLst>
              <a:ext uri="{FF2B5EF4-FFF2-40B4-BE49-F238E27FC236}">
                <a16:creationId xmlns:a16="http://schemas.microsoft.com/office/drawing/2014/main" id="{60ABC38B-62A8-4505-9697-591D96A9B7E6}"/>
              </a:ext>
            </a:extLst>
          </p:cNvPr>
          <p:cNvGrpSpPr/>
          <p:nvPr/>
        </p:nvGrpSpPr>
        <p:grpSpPr>
          <a:xfrm>
            <a:off x="5717808" y="800386"/>
            <a:ext cx="5885753" cy="2412407"/>
            <a:chOff x="2959058" y="2237142"/>
            <a:chExt cx="4818983" cy="2012214"/>
          </a:xfrm>
        </p:grpSpPr>
        <p:sp>
          <p:nvSpPr>
            <p:cNvPr id="5" name="Rectangle: Rounded Corners 24">
              <a:extLst>
                <a:ext uri="{FF2B5EF4-FFF2-40B4-BE49-F238E27FC236}">
                  <a16:creationId xmlns:a16="http://schemas.microsoft.com/office/drawing/2014/main" id="{611C1E48-E3A6-4116-8468-80CEE442CB84}"/>
                </a:ext>
              </a:extLst>
            </p:cNvPr>
            <p:cNvSpPr/>
            <p:nvPr/>
          </p:nvSpPr>
          <p:spPr>
            <a:xfrm>
              <a:off x="2959058" y="2702244"/>
              <a:ext cx="4818983" cy="1547112"/>
            </a:xfrm>
            <a:custGeom>
              <a:avLst/>
              <a:gdLst>
                <a:gd name="connsiteX0" fmla="*/ 0 w 4818983"/>
                <a:gd name="connsiteY0" fmla="*/ 312083 h 1547112"/>
                <a:gd name="connsiteX1" fmla="*/ 312083 w 4818983"/>
                <a:gd name="connsiteY1" fmla="*/ 0 h 1547112"/>
                <a:gd name="connsiteX2" fmla="*/ 1053167 w 4818983"/>
                <a:gd name="connsiteY2" fmla="*/ 0 h 1547112"/>
                <a:gd name="connsiteX3" fmla="*/ 1836200 w 4818983"/>
                <a:gd name="connsiteY3" fmla="*/ 0 h 1547112"/>
                <a:gd name="connsiteX4" fmla="*/ 2619232 w 4818983"/>
                <a:gd name="connsiteY4" fmla="*/ 0 h 1547112"/>
                <a:gd name="connsiteX5" fmla="*/ 3276420 w 4818983"/>
                <a:gd name="connsiteY5" fmla="*/ 0 h 1547112"/>
                <a:gd name="connsiteX6" fmla="*/ 3849712 w 4818983"/>
                <a:gd name="connsiteY6" fmla="*/ 0 h 1547112"/>
                <a:gd name="connsiteX7" fmla="*/ 4506900 w 4818983"/>
                <a:gd name="connsiteY7" fmla="*/ 0 h 1547112"/>
                <a:gd name="connsiteX8" fmla="*/ 4818983 w 4818983"/>
                <a:gd name="connsiteY8" fmla="*/ 312083 h 1547112"/>
                <a:gd name="connsiteX9" fmla="*/ 4818983 w 4818983"/>
                <a:gd name="connsiteY9" fmla="*/ 745868 h 1547112"/>
                <a:gd name="connsiteX10" fmla="*/ 4818983 w 4818983"/>
                <a:gd name="connsiteY10" fmla="*/ 1235029 h 1547112"/>
                <a:gd name="connsiteX11" fmla="*/ 4506900 w 4818983"/>
                <a:gd name="connsiteY11" fmla="*/ 1547112 h 1547112"/>
                <a:gd name="connsiteX12" fmla="*/ 3765816 w 4818983"/>
                <a:gd name="connsiteY12" fmla="*/ 1547112 h 1547112"/>
                <a:gd name="connsiteX13" fmla="*/ 3192524 w 4818983"/>
                <a:gd name="connsiteY13" fmla="*/ 1547112 h 1547112"/>
                <a:gd name="connsiteX14" fmla="*/ 2493388 w 4818983"/>
                <a:gd name="connsiteY14" fmla="*/ 1547112 h 1547112"/>
                <a:gd name="connsiteX15" fmla="*/ 1794252 w 4818983"/>
                <a:gd name="connsiteY15" fmla="*/ 1547112 h 1547112"/>
                <a:gd name="connsiteX16" fmla="*/ 1095116 w 4818983"/>
                <a:gd name="connsiteY16" fmla="*/ 1547112 h 1547112"/>
                <a:gd name="connsiteX17" fmla="*/ 312083 w 4818983"/>
                <a:gd name="connsiteY17" fmla="*/ 1547112 h 1547112"/>
                <a:gd name="connsiteX18" fmla="*/ 0 w 4818983"/>
                <a:gd name="connsiteY18" fmla="*/ 1235029 h 1547112"/>
                <a:gd name="connsiteX19" fmla="*/ 0 w 4818983"/>
                <a:gd name="connsiteY19" fmla="*/ 773556 h 1547112"/>
                <a:gd name="connsiteX20" fmla="*/ 0 w 4818983"/>
                <a:gd name="connsiteY20" fmla="*/ 312083 h 1547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18983" h="1547112" fill="none" extrusionOk="0">
                  <a:moveTo>
                    <a:pt x="0" y="312083"/>
                  </a:moveTo>
                  <a:cubicBezTo>
                    <a:pt x="12861" y="167647"/>
                    <a:pt x="131711" y="-3012"/>
                    <a:pt x="312083" y="0"/>
                  </a:cubicBezTo>
                  <a:cubicBezTo>
                    <a:pt x="625176" y="4801"/>
                    <a:pt x="864127" y="19541"/>
                    <a:pt x="1053167" y="0"/>
                  </a:cubicBezTo>
                  <a:cubicBezTo>
                    <a:pt x="1242207" y="-19541"/>
                    <a:pt x="1553243" y="30699"/>
                    <a:pt x="1836200" y="0"/>
                  </a:cubicBezTo>
                  <a:cubicBezTo>
                    <a:pt x="2119157" y="-30699"/>
                    <a:pt x="2278625" y="-18316"/>
                    <a:pt x="2619232" y="0"/>
                  </a:cubicBezTo>
                  <a:cubicBezTo>
                    <a:pt x="2959839" y="18316"/>
                    <a:pt x="3144191" y="9629"/>
                    <a:pt x="3276420" y="0"/>
                  </a:cubicBezTo>
                  <a:cubicBezTo>
                    <a:pt x="3408649" y="-9629"/>
                    <a:pt x="3579025" y="-22301"/>
                    <a:pt x="3849712" y="0"/>
                  </a:cubicBezTo>
                  <a:cubicBezTo>
                    <a:pt x="4120399" y="22301"/>
                    <a:pt x="4196643" y="26922"/>
                    <a:pt x="4506900" y="0"/>
                  </a:cubicBezTo>
                  <a:cubicBezTo>
                    <a:pt x="4677381" y="15299"/>
                    <a:pt x="4791089" y="108845"/>
                    <a:pt x="4818983" y="312083"/>
                  </a:cubicBezTo>
                  <a:cubicBezTo>
                    <a:pt x="4815975" y="431800"/>
                    <a:pt x="4811720" y="567597"/>
                    <a:pt x="4818983" y="745868"/>
                  </a:cubicBezTo>
                  <a:cubicBezTo>
                    <a:pt x="4826246" y="924139"/>
                    <a:pt x="4798550" y="1106296"/>
                    <a:pt x="4818983" y="1235029"/>
                  </a:cubicBezTo>
                  <a:cubicBezTo>
                    <a:pt x="4781631" y="1387879"/>
                    <a:pt x="4683400" y="1578939"/>
                    <a:pt x="4506900" y="1547112"/>
                  </a:cubicBezTo>
                  <a:cubicBezTo>
                    <a:pt x="4181796" y="1512653"/>
                    <a:pt x="4071458" y="1562625"/>
                    <a:pt x="3765816" y="1547112"/>
                  </a:cubicBezTo>
                  <a:cubicBezTo>
                    <a:pt x="3460174" y="1531599"/>
                    <a:pt x="3344665" y="1539633"/>
                    <a:pt x="3192524" y="1547112"/>
                  </a:cubicBezTo>
                  <a:cubicBezTo>
                    <a:pt x="3040383" y="1554591"/>
                    <a:pt x="2667383" y="1546796"/>
                    <a:pt x="2493388" y="1547112"/>
                  </a:cubicBezTo>
                  <a:cubicBezTo>
                    <a:pt x="2319393" y="1547428"/>
                    <a:pt x="2102430" y="1559541"/>
                    <a:pt x="1794252" y="1547112"/>
                  </a:cubicBezTo>
                  <a:cubicBezTo>
                    <a:pt x="1486074" y="1534683"/>
                    <a:pt x="1336298" y="1580131"/>
                    <a:pt x="1095116" y="1547112"/>
                  </a:cubicBezTo>
                  <a:cubicBezTo>
                    <a:pt x="853934" y="1514093"/>
                    <a:pt x="471021" y="1579456"/>
                    <a:pt x="312083" y="1547112"/>
                  </a:cubicBezTo>
                  <a:cubicBezTo>
                    <a:pt x="164283" y="1576241"/>
                    <a:pt x="-21669" y="1417655"/>
                    <a:pt x="0" y="1235029"/>
                  </a:cubicBezTo>
                  <a:cubicBezTo>
                    <a:pt x="18455" y="1121506"/>
                    <a:pt x="-1565" y="884878"/>
                    <a:pt x="0" y="773556"/>
                  </a:cubicBezTo>
                  <a:cubicBezTo>
                    <a:pt x="1565" y="662234"/>
                    <a:pt x="9943" y="441037"/>
                    <a:pt x="0" y="312083"/>
                  </a:cubicBezTo>
                  <a:close/>
                </a:path>
                <a:path w="4818983" h="1547112" stroke="0" extrusionOk="0">
                  <a:moveTo>
                    <a:pt x="0" y="312083"/>
                  </a:moveTo>
                  <a:cubicBezTo>
                    <a:pt x="1086" y="172938"/>
                    <a:pt x="158819" y="34121"/>
                    <a:pt x="312083" y="0"/>
                  </a:cubicBezTo>
                  <a:cubicBezTo>
                    <a:pt x="658443" y="36067"/>
                    <a:pt x="792962" y="7493"/>
                    <a:pt x="1053167" y="0"/>
                  </a:cubicBezTo>
                  <a:cubicBezTo>
                    <a:pt x="1313372" y="-7493"/>
                    <a:pt x="1471769" y="25055"/>
                    <a:pt x="1668407" y="0"/>
                  </a:cubicBezTo>
                  <a:cubicBezTo>
                    <a:pt x="1865045" y="-25055"/>
                    <a:pt x="2054404" y="-23407"/>
                    <a:pt x="2283647" y="0"/>
                  </a:cubicBezTo>
                  <a:cubicBezTo>
                    <a:pt x="2512890" y="23407"/>
                    <a:pt x="2754390" y="-33459"/>
                    <a:pt x="3024731" y="0"/>
                  </a:cubicBezTo>
                  <a:cubicBezTo>
                    <a:pt x="3295072" y="33459"/>
                    <a:pt x="3484572" y="-19289"/>
                    <a:pt x="3681919" y="0"/>
                  </a:cubicBezTo>
                  <a:cubicBezTo>
                    <a:pt x="3879266" y="19289"/>
                    <a:pt x="4326091" y="16262"/>
                    <a:pt x="4506900" y="0"/>
                  </a:cubicBezTo>
                  <a:cubicBezTo>
                    <a:pt x="4685921" y="-20219"/>
                    <a:pt x="4823145" y="143831"/>
                    <a:pt x="4818983" y="312083"/>
                  </a:cubicBezTo>
                  <a:cubicBezTo>
                    <a:pt x="4806246" y="435746"/>
                    <a:pt x="4829406" y="542287"/>
                    <a:pt x="4818983" y="755097"/>
                  </a:cubicBezTo>
                  <a:cubicBezTo>
                    <a:pt x="4808560" y="967907"/>
                    <a:pt x="4811551" y="1059158"/>
                    <a:pt x="4818983" y="1235029"/>
                  </a:cubicBezTo>
                  <a:cubicBezTo>
                    <a:pt x="4821602" y="1390256"/>
                    <a:pt x="4690191" y="1549397"/>
                    <a:pt x="4506900" y="1547112"/>
                  </a:cubicBezTo>
                  <a:cubicBezTo>
                    <a:pt x="4326314" y="1524045"/>
                    <a:pt x="4019937" y="1520265"/>
                    <a:pt x="3891660" y="1547112"/>
                  </a:cubicBezTo>
                  <a:cubicBezTo>
                    <a:pt x="3763383" y="1573959"/>
                    <a:pt x="3556173" y="1540527"/>
                    <a:pt x="3276420" y="1547112"/>
                  </a:cubicBezTo>
                  <a:cubicBezTo>
                    <a:pt x="2996667" y="1553697"/>
                    <a:pt x="2883319" y="1579418"/>
                    <a:pt x="2535336" y="1547112"/>
                  </a:cubicBezTo>
                  <a:cubicBezTo>
                    <a:pt x="2187353" y="1514806"/>
                    <a:pt x="2026929" y="1532379"/>
                    <a:pt x="1752304" y="1547112"/>
                  </a:cubicBezTo>
                  <a:cubicBezTo>
                    <a:pt x="1477679" y="1561845"/>
                    <a:pt x="1227520" y="1576239"/>
                    <a:pt x="1095116" y="1547112"/>
                  </a:cubicBezTo>
                  <a:cubicBezTo>
                    <a:pt x="962712" y="1517985"/>
                    <a:pt x="508802" y="1584281"/>
                    <a:pt x="312083" y="1547112"/>
                  </a:cubicBezTo>
                  <a:cubicBezTo>
                    <a:pt x="122308" y="1558037"/>
                    <a:pt x="1934" y="1382331"/>
                    <a:pt x="0" y="1235029"/>
                  </a:cubicBezTo>
                  <a:cubicBezTo>
                    <a:pt x="8089" y="1127789"/>
                    <a:pt x="-18130" y="919138"/>
                    <a:pt x="0" y="773556"/>
                  </a:cubicBezTo>
                  <a:cubicBezTo>
                    <a:pt x="18130" y="627974"/>
                    <a:pt x="-7188" y="439183"/>
                    <a:pt x="0" y="312083"/>
                  </a:cubicBezTo>
                  <a:close/>
                </a:path>
              </a:pathLst>
            </a:custGeom>
            <a:solidFill>
              <a:schemeClr val="accent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20000"/>
                </a:lnSpc>
                <a:buClr>
                  <a:srgbClr val="000000"/>
                </a:buClr>
              </a:pPr>
              <a:r>
                <a:rPr lang="en-US" sz="3400" kern="0" dirty="0" err="1">
                  <a:solidFill>
                    <a:srgbClr val="000000"/>
                  </a:solidFill>
                  <a:latin typeface="Calibri" panose="020F0502020204030204" pitchFamily="34" charset="0"/>
                  <a:cs typeface="Calibri" panose="020F0502020204030204" pitchFamily="34" charset="0"/>
                  <a:sym typeface="Arial"/>
                </a:rPr>
                <a:t>Phân</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công</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đọc</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từng</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đoạn</a:t>
              </a:r>
              <a:endParaRPr lang="en-US" sz="3400" kern="0" dirty="0">
                <a:solidFill>
                  <a:srgbClr val="000000"/>
                </a:solidFill>
                <a:latin typeface="Calibri" panose="020F0502020204030204" pitchFamily="34" charset="0"/>
                <a:cs typeface="Calibri" panose="020F0502020204030204" pitchFamily="34" charset="0"/>
                <a:sym typeface="Arial"/>
              </a:endParaRPr>
            </a:p>
            <a:p>
              <a:pPr marL="757748" algn="just" defTabSz="1219170">
                <a:lnSpc>
                  <a:spcPct val="120000"/>
                </a:lnSpc>
                <a:buClr>
                  <a:srgbClr val="000000"/>
                </a:buClr>
              </a:pPr>
              <a:r>
                <a:rPr lang="en-US" sz="3400" kern="0" dirty="0" err="1">
                  <a:solidFill>
                    <a:srgbClr val="000000"/>
                  </a:solidFill>
                  <a:latin typeface="Calibri" panose="020F0502020204030204" pitchFamily="34" charset="0"/>
                  <a:cs typeface="Calibri" panose="020F0502020204030204" pitchFamily="34" charset="0"/>
                  <a:sym typeface="Arial"/>
                </a:rPr>
                <a:t>Tất</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cả</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thành</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viên</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đều</a:t>
              </a:r>
              <a:r>
                <a:rPr lang="en-US" sz="3400" kern="0" dirty="0">
                  <a:solidFill>
                    <a:srgbClr val="000000"/>
                  </a:solidFill>
                  <a:latin typeface="Calibri" panose="020F0502020204030204" pitchFamily="34" charset="0"/>
                  <a:cs typeface="Calibri" panose="020F0502020204030204" pitchFamily="34" charset="0"/>
                  <a:sym typeface="Arial"/>
                </a:rPr>
                <a:t> </a:t>
              </a:r>
              <a:r>
                <a:rPr lang="en-US" sz="3400" kern="0" dirty="0" err="1">
                  <a:solidFill>
                    <a:srgbClr val="000000"/>
                  </a:solidFill>
                  <a:latin typeface="Calibri" panose="020F0502020204030204" pitchFamily="34" charset="0"/>
                  <a:cs typeface="Calibri" panose="020F0502020204030204" pitchFamily="34" charset="0"/>
                  <a:sym typeface="Arial"/>
                </a:rPr>
                <a:t>đọc</a:t>
              </a:r>
              <a:r>
                <a:rPr lang="en-US" sz="3400" kern="0" dirty="0">
                  <a:solidFill>
                    <a:srgbClr val="000000"/>
                  </a:solidFill>
                  <a:latin typeface="Calibri" panose="020F0502020204030204" pitchFamily="34" charset="0"/>
                  <a:cs typeface="Calibri" panose="020F0502020204030204" pitchFamily="34" charset="0"/>
                  <a:sym typeface="Arial"/>
                </a:rPr>
                <a:t>.</a:t>
              </a:r>
            </a:p>
          </p:txBody>
        </p:sp>
        <p:sp>
          <p:nvSpPr>
            <p:cNvPr id="6" name="Rectangle: Rounded Corners 25">
              <a:extLst>
                <a:ext uri="{FF2B5EF4-FFF2-40B4-BE49-F238E27FC236}">
                  <a16:creationId xmlns:a16="http://schemas.microsoft.com/office/drawing/2014/main" id="{18374AEF-D36C-43E1-AC64-C290B4910A01}"/>
                </a:ext>
              </a:extLst>
            </p:cNvPr>
            <p:cNvSpPr/>
            <p:nvPr/>
          </p:nvSpPr>
          <p:spPr>
            <a:xfrm>
              <a:off x="4331298" y="2237142"/>
              <a:ext cx="2142202" cy="61589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Yêu</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Cầu</a:t>
              </a:r>
              <a:endPar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pic>
          <p:nvPicPr>
            <p:cNvPr id="7" name="Picture 6">
              <a:extLst>
                <a:ext uri="{FF2B5EF4-FFF2-40B4-BE49-F238E27FC236}">
                  <a16:creationId xmlns:a16="http://schemas.microsoft.com/office/drawing/2014/main" id="{F680FCB0-EE99-4E2A-82F3-A82ED95E011D}"/>
                </a:ext>
              </a:extLst>
            </p:cNvPr>
            <p:cNvPicPr>
              <a:picLocks noChangeAspect="1"/>
            </p:cNvPicPr>
            <p:nvPr/>
          </p:nvPicPr>
          <p:blipFill>
            <a:blip r:embed="rId5"/>
            <a:stretch>
              <a:fillRect/>
            </a:stretch>
          </p:blipFill>
          <p:spPr>
            <a:xfrm flipH="1">
              <a:off x="3150159" y="2950846"/>
              <a:ext cx="539085" cy="539084"/>
            </a:xfrm>
            <a:prstGeom prst="rect">
              <a:avLst/>
            </a:prstGeom>
          </p:spPr>
        </p:pic>
        <p:pic>
          <p:nvPicPr>
            <p:cNvPr id="8" name="Picture 7">
              <a:extLst>
                <a:ext uri="{FF2B5EF4-FFF2-40B4-BE49-F238E27FC236}">
                  <a16:creationId xmlns:a16="http://schemas.microsoft.com/office/drawing/2014/main" id="{B5C3EE62-F9E8-4472-8B91-48BE4728563D}"/>
                </a:ext>
              </a:extLst>
            </p:cNvPr>
            <p:cNvPicPr>
              <a:picLocks noChangeAspect="1"/>
            </p:cNvPicPr>
            <p:nvPr/>
          </p:nvPicPr>
          <p:blipFill>
            <a:blip r:embed="rId5"/>
            <a:stretch>
              <a:fillRect/>
            </a:stretch>
          </p:blipFill>
          <p:spPr>
            <a:xfrm flipH="1">
              <a:off x="3150160" y="3571453"/>
              <a:ext cx="539084" cy="539084"/>
            </a:xfrm>
            <a:prstGeom prst="rect">
              <a:avLst/>
            </a:prstGeom>
          </p:spPr>
        </p:pic>
      </p:grpSp>
      <p:grpSp>
        <p:nvGrpSpPr>
          <p:cNvPr id="9" name="Group 8">
            <a:extLst>
              <a:ext uri="{FF2B5EF4-FFF2-40B4-BE49-F238E27FC236}">
                <a16:creationId xmlns:a16="http://schemas.microsoft.com/office/drawing/2014/main" id="{AA6CD6FF-92FD-4E82-8F2E-23D737CC9BE7}"/>
              </a:ext>
            </a:extLst>
          </p:cNvPr>
          <p:cNvGrpSpPr/>
          <p:nvPr/>
        </p:nvGrpSpPr>
        <p:grpSpPr>
          <a:xfrm>
            <a:off x="4629925" y="3591911"/>
            <a:ext cx="7316910" cy="3000445"/>
            <a:chOff x="353342" y="2065133"/>
            <a:chExt cx="5487682" cy="2141809"/>
          </a:xfrm>
        </p:grpSpPr>
        <p:grpSp>
          <p:nvGrpSpPr>
            <p:cNvPr id="10" name="Group 9">
              <a:extLst>
                <a:ext uri="{FF2B5EF4-FFF2-40B4-BE49-F238E27FC236}">
                  <a16:creationId xmlns:a16="http://schemas.microsoft.com/office/drawing/2014/main" id="{AF51371B-B7B2-421F-88DA-BD4431EB4DC2}"/>
                </a:ext>
              </a:extLst>
            </p:cNvPr>
            <p:cNvGrpSpPr/>
            <p:nvPr/>
          </p:nvGrpSpPr>
          <p:grpSpPr>
            <a:xfrm>
              <a:off x="353342" y="2065133"/>
              <a:ext cx="5487682" cy="2141809"/>
              <a:chOff x="2975205" y="1899324"/>
              <a:chExt cx="6167666" cy="2129098"/>
            </a:xfrm>
          </p:grpSpPr>
          <p:sp>
            <p:nvSpPr>
              <p:cNvPr id="23" name="Rectangle: Rounded Corners 42">
                <a:extLst>
                  <a:ext uri="{FF2B5EF4-FFF2-40B4-BE49-F238E27FC236}">
                    <a16:creationId xmlns:a16="http://schemas.microsoft.com/office/drawing/2014/main" id="{C67F14C4-AE0A-4D82-B5D2-5A3062FFC0C9}"/>
                  </a:ext>
                </a:extLst>
              </p:cNvPr>
              <p:cNvSpPr/>
              <p:nvPr/>
            </p:nvSpPr>
            <p:spPr>
              <a:xfrm>
                <a:off x="2975205" y="2179921"/>
                <a:ext cx="6167666" cy="1848501"/>
              </a:xfrm>
              <a:custGeom>
                <a:avLst/>
                <a:gdLst>
                  <a:gd name="connsiteX0" fmla="*/ 0 w 6167666"/>
                  <a:gd name="connsiteY0" fmla="*/ 372880 h 1848501"/>
                  <a:gd name="connsiteX1" fmla="*/ 372880 w 6167666"/>
                  <a:gd name="connsiteY1" fmla="*/ 0 h 1848501"/>
                  <a:gd name="connsiteX2" fmla="*/ 1050618 w 6167666"/>
                  <a:gd name="connsiteY2" fmla="*/ 0 h 1848501"/>
                  <a:gd name="connsiteX3" fmla="*/ 1619918 w 6167666"/>
                  <a:gd name="connsiteY3" fmla="*/ 0 h 1848501"/>
                  <a:gd name="connsiteX4" fmla="*/ 2189219 w 6167666"/>
                  <a:gd name="connsiteY4" fmla="*/ 0 h 1848501"/>
                  <a:gd name="connsiteX5" fmla="*/ 2921176 w 6167666"/>
                  <a:gd name="connsiteY5" fmla="*/ 0 h 1848501"/>
                  <a:gd name="connsiteX6" fmla="*/ 3436257 w 6167666"/>
                  <a:gd name="connsiteY6" fmla="*/ 0 h 1848501"/>
                  <a:gd name="connsiteX7" fmla="*/ 4005557 w 6167666"/>
                  <a:gd name="connsiteY7" fmla="*/ 0 h 1848501"/>
                  <a:gd name="connsiteX8" fmla="*/ 4791733 w 6167666"/>
                  <a:gd name="connsiteY8" fmla="*/ 0 h 1848501"/>
                  <a:gd name="connsiteX9" fmla="*/ 5794786 w 6167666"/>
                  <a:gd name="connsiteY9" fmla="*/ 0 h 1848501"/>
                  <a:gd name="connsiteX10" fmla="*/ 6167666 w 6167666"/>
                  <a:gd name="connsiteY10" fmla="*/ 372880 h 1848501"/>
                  <a:gd name="connsiteX11" fmla="*/ 6167666 w 6167666"/>
                  <a:gd name="connsiteY11" fmla="*/ 924251 h 1848501"/>
                  <a:gd name="connsiteX12" fmla="*/ 6167666 w 6167666"/>
                  <a:gd name="connsiteY12" fmla="*/ 1475621 h 1848501"/>
                  <a:gd name="connsiteX13" fmla="*/ 5794786 w 6167666"/>
                  <a:gd name="connsiteY13" fmla="*/ 1848501 h 1848501"/>
                  <a:gd name="connsiteX14" fmla="*/ 5117048 w 6167666"/>
                  <a:gd name="connsiteY14" fmla="*/ 1848501 h 1848501"/>
                  <a:gd name="connsiteX15" fmla="*/ 4439310 w 6167666"/>
                  <a:gd name="connsiteY15" fmla="*/ 1848501 h 1848501"/>
                  <a:gd name="connsiteX16" fmla="*/ 3707352 w 6167666"/>
                  <a:gd name="connsiteY16" fmla="*/ 1848501 h 1848501"/>
                  <a:gd name="connsiteX17" fmla="*/ 3029614 w 6167666"/>
                  <a:gd name="connsiteY17" fmla="*/ 1848501 h 1848501"/>
                  <a:gd name="connsiteX18" fmla="*/ 2406095 w 6167666"/>
                  <a:gd name="connsiteY18" fmla="*/ 1848501 h 1848501"/>
                  <a:gd name="connsiteX19" fmla="*/ 1782576 w 6167666"/>
                  <a:gd name="connsiteY19" fmla="*/ 1848501 h 1848501"/>
                  <a:gd name="connsiteX20" fmla="*/ 1267494 w 6167666"/>
                  <a:gd name="connsiteY20" fmla="*/ 1848501 h 1848501"/>
                  <a:gd name="connsiteX21" fmla="*/ 372880 w 6167666"/>
                  <a:gd name="connsiteY21" fmla="*/ 1848501 h 1848501"/>
                  <a:gd name="connsiteX22" fmla="*/ 0 w 6167666"/>
                  <a:gd name="connsiteY22" fmla="*/ 1475621 h 1848501"/>
                  <a:gd name="connsiteX23" fmla="*/ 0 w 6167666"/>
                  <a:gd name="connsiteY23" fmla="*/ 935278 h 1848501"/>
                  <a:gd name="connsiteX24" fmla="*/ 0 w 6167666"/>
                  <a:gd name="connsiteY24" fmla="*/ 372880 h 184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67666" h="1848501" fill="none" extrusionOk="0">
                    <a:moveTo>
                      <a:pt x="0" y="372880"/>
                    </a:moveTo>
                    <a:cubicBezTo>
                      <a:pt x="-11056" y="133973"/>
                      <a:pt x="178502" y="16920"/>
                      <a:pt x="372880" y="0"/>
                    </a:cubicBezTo>
                    <a:cubicBezTo>
                      <a:pt x="588851" y="29283"/>
                      <a:pt x="808690" y="-10857"/>
                      <a:pt x="1050618" y="0"/>
                    </a:cubicBezTo>
                    <a:cubicBezTo>
                      <a:pt x="1292546" y="10857"/>
                      <a:pt x="1356574" y="17088"/>
                      <a:pt x="1619918" y="0"/>
                    </a:cubicBezTo>
                    <a:cubicBezTo>
                      <a:pt x="1883262" y="-17088"/>
                      <a:pt x="1913607" y="19460"/>
                      <a:pt x="2189219" y="0"/>
                    </a:cubicBezTo>
                    <a:cubicBezTo>
                      <a:pt x="2464831" y="-19460"/>
                      <a:pt x="2754951" y="-20105"/>
                      <a:pt x="2921176" y="0"/>
                    </a:cubicBezTo>
                    <a:cubicBezTo>
                      <a:pt x="3087401" y="20105"/>
                      <a:pt x="3282486" y="-22994"/>
                      <a:pt x="3436257" y="0"/>
                    </a:cubicBezTo>
                    <a:cubicBezTo>
                      <a:pt x="3590028" y="22994"/>
                      <a:pt x="3729477" y="12090"/>
                      <a:pt x="4005557" y="0"/>
                    </a:cubicBezTo>
                    <a:cubicBezTo>
                      <a:pt x="4281637" y="-12090"/>
                      <a:pt x="4419911" y="-9460"/>
                      <a:pt x="4791733" y="0"/>
                    </a:cubicBezTo>
                    <a:cubicBezTo>
                      <a:pt x="5163555" y="9460"/>
                      <a:pt x="5551368" y="-22960"/>
                      <a:pt x="5794786" y="0"/>
                    </a:cubicBezTo>
                    <a:cubicBezTo>
                      <a:pt x="5977184" y="29274"/>
                      <a:pt x="6189205" y="179948"/>
                      <a:pt x="6167666" y="372880"/>
                    </a:cubicBezTo>
                    <a:cubicBezTo>
                      <a:pt x="6164314" y="566657"/>
                      <a:pt x="6187244" y="751386"/>
                      <a:pt x="6167666" y="924251"/>
                    </a:cubicBezTo>
                    <a:cubicBezTo>
                      <a:pt x="6148088" y="1097116"/>
                      <a:pt x="6177141" y="1202768"/>
                      <a:pt x="6167666" y="1475621"/>
                    </a:cubicBezTo>
                    <a:cubicBezTo>
                      <a:pt x="6182310" y="1678960"/>
                      <a:pt x="5984140" y="1831096"/>
                      <a:pt x="5794786" y="1848501"/>
                    </a:cubicBezTo>
                    <a:cubicBezTo>
                      <a:pt x="5656740" y="1877984"/>
                      <a:pt x="5455491" y="1835567"/>
                      <a:pt x="5117048" y="1848501"/>
                    </a:cubicBezTo>
                    <a:cubicBezTo>
                      <a:pt x="4778605" y="1861435"/>
                      <a:pt x="4629016" y="1864043"/>
                      <a:pt x="4439310" y="1848501"/>
                    </a:cubicBezTo>
                    <a:cubicBezTo>
                      <a:pt x="4249604" y="1832959"/>
                      <a:pt x="3892874" y="1841344"/>
                      <a:pt x="3707352" y="1848501"/>
                    </a:cubicBezTo>
                    <a:cubicBezTo>
                      <a:pt x="3521830" y="1855658"/>
                      <a:pt x="3336253" y="1827519"/>
                      <a:pt x="3029614" y="1848501"/>
                    </a:cubicBezTo>
                    <a:cubicBezTo>
                      <a:pt x="2722975" y="1869483"/>
                      <a:pt x="2573967" y="1879207"/>
                      <a:pt x="2406095" y="1848501"/>
                    </a:cubicBezTo>
                    <a:cubicBezTo>
                      <a:pt x="2238223" y="1817795"/>
                      <a:pt x="2005372" y="1824078"/>
                      <a:pt x="1782576" y="1848501"/>
                    </a:cubicBezTo>
                    <a:cubicBezTo>
                      <a:pt x="1559780" y="1872924"/>
                      <a:pt x="1409339" y="1830094"/>
                      <a:pt x="1267494" y="1848501"/>
                    </a:cubicBezTo>
                    <a:cubicBezTo>
                      <a:pt x="1125649" y="1866908"/>
                      <a:pt x="585192" y="1847671"/>
                      <a:pt x="372880" y="1848501"/>
                    </a:cubicBezTo>
                    <a:cubicBezTo>
                      <a:pt x="129066" y="1865657"/>
                      <a:pt x="13451" y="1665456"/>
                      <a:pt x="0" y="1475621"/>
                    </a:cubicBezTo>
                    <a:cubicBezTo>
                      <a:pt x="16219" y="1305244"/>
                      <a:pt x="25815" y="1119016"/>
                      <a:pt x="0" y="935278"/>
                    </a:cubicBezTo>
                    <a:cubicBezTo>
                      <a:pt x="-25815" y="751540"/>
                      <a:pt x="-20713" y="536335"/>
                      <a:pt x="0" y="372880"/>
                    </a:cubicBezTo>
                    <a:close/>
                  </a:path>
                  <a:path w="6167666" h="1848501" stroke="0" extrusionOk="0">
                    <a:moveTo>
                      <a:pt x="0" y="372880"/>
                    </a:moveTo>
                    <a:cubicBezTo>
                      <a:pt x="1088" y="200204"/>
                      <a:pt x="173489" y="11696"/>
                      <a:pt x="372880" y="0"/>
                    </a:cubicBezTo>
                    <a:cubicBezTo>
                      <a:pt x="704865" y="2027"/>
                      <a:pt x="915813" y="-1673"/>
                      <a:pt x="1104837" y="0"/>
                    </a:cubicBezTo>
                    <a:cubicBezTo>
                      <a:pt x="1293861" y="1673"/>
                      <a:pt x="1485222" y="18908"/>
                      <a:pt x="1674137" y="0"/>
                    </a:cubicBezTo>
                    <a:cubicBezTo>
                      <a:pt x="1863052" y="-18908"/>
                      <a:pt x="2007618" y="-25937"/>
                      <a:pt x="2243438" y="0"/>
                    </a:cubicBezTo>
                    <a:cubicBezTo>
                      <a:pt x="2479258" y="25937"/>
                      <a:pt x="2678339" y="-22909"/>
                      <a:pt x="2975395" y="0"/>
                    </a:cubicBezTo>
                    <a:cubicBezTo>
                      <a:pt x="3272451" y="22909"/>
                      <a:pt x="3291894" y="-9472"/>
                      <a:pt x="3598914" y="0"/>
                    </a:cubicBezTo>
                    <a:cubicBezTo>
                      <a:pt x="3905934" y="9472"/>
                      <a:pt x="4096065" y="-27741"/>
                      <a:pt x="4385090" y="0"/>
                    </a:cubicBezTo>
                    <a:cubicBezTo>
                      <a:pt x="4674115" y="27741"/>
                      <a:pt x="4995378" y="-834"/>
                      <a:pt x="5171267" y="0"/>
                    </a:cubicBezTo>
                    <a:cubicBezTo>
                      <a:pt x="5347156" y="834"/>
                      <a:pt x="5519897" y="4939"/>
                      <a:pt x="5794786" y="0"/>
                    </a:cubicBezTo>
                    <a:cubicBezTo>
                      <a:pt x="5975638" y="-11270"/>
                      <a:pt x="6152254" y="166809"/>
                      <a:pt x="6167666" y="372880"/>
                    </a:cubicBezTo>
                    <a:cubicBezTo>
                      <a:pt x="6147670" y="483169"/>
                      <a:pt x="6152246" y="793471"/>
                      <a:pt x="6167666" y="924251"/>
                    </a:cubicBezTo>
                    <a:cubicBezTo>
                      <a:pt x="6183086" y="1055031"/>
                      <a:pt x="6155629" y="1308539"/>
                      <a:pt x="6167666" y="1475621"/>
                    </a:cubicBezTo>
                    <a:cubicBezTo>
                      <a:pt x="6169197" y="1661708"/>
                      <a:pt x="5991731" y="1831436"/>
                      <a:pt x="5794786" y="1848501"/>
                    </a:cubicBezTo>
                    <a:cubicBezTo>
                      <a:pt x="5670831" y="1823215"/>
                      <a:pt x="5517867" y="1857968"/>
                      <a:pt x="5279705" y="1848501"/>
                    </a:cubicBezTo>
                    <a:cubicBezTo>
                      <a:pt x="5041543" y="1839034"/>
                      <a:pt x="4651962" y="1840370"/>
                      <a:pt x="4493529" y="1848501"/>
                    </a:cubicBezTo>
                    <a:cubicBezTo>
                      <a:pt x="4335096" y="1856632"/>
                      <a:pt x="4160096" y="1841414"/>
                      <a:pt x="3870009" y="1848501"/>
                    </a:cubicBezTo>
                    <a:cubicBezTo>
                      <a:pt x="3579922" y="1855588"/>
                      <a:pt x="3529754" y="1859028"/>
                      <a:pt x="3246490" y="1848501"/>
                    </a:cubicBezTo>
                    <a:cubicBezTo>
                      <a:pt x="2963226" y="1837974"/>
                      <a:pt x="2658988" y="1825271"/>
                      <a:pt x="2460314" y="1848501"/>
                    </a:cubicBezTo>
                    <a:cubicBezTo>
                      <a:pt x="2261640" y="1871731"/>
                      <a:pt x="1980145" y="1847160"/>
                      <a:pt x="1728357" y="1848501"/>
                    </a:cubicBezTo>
                    <a:cubicBezTo>
                      <a:pt x="1476569" y="1849842"/>
                      <a:pt x="1299506" y="1858357"/>
                      <a:pt x="1104837" y="1848501"/>
                    </a:cubicBezTo>
                    <a:cubicBezTo>
                      <a:pt x="910168" y="1838645"/>
                      <a:pt x="633135" y="1867703"/>
                      <a:pt x="372880" y="1848501"/>
                    </a:cubicBezTo>
                    <a:cubicBezTo>
                      <a:pt x="169372" y="1853772"/>
                      <a:pt x="-11865" y="1677097"/>
                      <a:pt x="0" y="1475621"/>
                    </a:cubicBezTo>
                    <a:cubicBezTo>
                      <a:pt x="-14383" y="1276525"/>
                      <a:pt x="17420" y="1113720"/>
                      <a:pt x="0" y="913223"/>
                    </a:cubicBezTo>
                    <a:cubicBezTo>
                      <a:pt x="-17420" y="712726"/>
                      <a:pt x="-484" y="591553"/>
                      <a:pt x="0" y="372880"/>
                    </a:cubicBezTo>
                    <a:close/>
                  </a:path>
                </a:pathLst>
              </a:custGeom>
              <a:solidFill>
                <a:srgbClr val="0070C0">
                  <a:alpha val="85000"/>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3600" kern="0" dirty="0">
                    <a:solidFill>
                      <a:srgbClr val="FFC000"/>
                    </a:solidFill>
                    <a:latin typeface="Calibri" panose="020F0502020204030204" pitchFamily="34" charset="0"/>
                    <a:cs typeface="Calibri" panose="020F0502020204030204" pitchFamily="34" charset="0"/>
                    <a:sym typeface="Arial"/>
                  </a:rPr>
                  <a:t>1. </a:t>
                </a:r>
                <a:r>
                  <a:rPr lang="en-US" sz="3600" kern="0" dirty="0" err="1">
                    <a:solidFill>
                      <a:srgbClr val="FFC000"/>
                    </a:solidFill>
                    <a:latin typeface="Calibri" panose="020F0502020204030204" pitchFamily="34" charset="0"/>
                    <a:cs typeface="Calibri" panose="020F0502020204030204" pitchFamily="34" charset="0"/>
                    <a:sym typeface="Arial"/>
                  </a:rPr>
                  <a:t>Đọc</a:t>
                </a:r>
                <a:r>
                  <a:rPr lang="en-US" sz="3600" kern="0" dirty="0">
                    <a:solidFill>
                      <a:srgbClr val="FFC000"/>
                    </a:solidFill>
                    <a:latin typeface="Calibri" panose="020F0502020204030204" pitchFamily="34" charset="0"/>
                    <a:cs typeface="Calibri" panose="020F0502020204030204" pitchFamily="34" charset="0"/>
                    <a:sym typeface="Arial"/>
                  </a:rPr>
                  <a:t> </a:t>
                </a:r>
                <a:r>
                  <a:rPr lang="en-US" sz="3600" kern="0" dirty="0" err="1">
                    <a:solidFill>
                      <a:srgbClr val="FFC000"/>
                    </a:solidFill>
                    <a:latin typeface="Calibri" panose="020F0502020204030204" pitchFamily="34" charset="0"/>
                    <a:cs typeface="Calibri" panose="020F0502020204030204" pitchFamily="34" charset="0"/>
                    <a:sym typeface="Arial"/>
                  </a:rPr>
                  <a:t>đúng</a:t>
                </a:r>
                <a:r>
                  <a:rPr lang="en-US" sz="3600" kern="0" dirty="0">
                    <a:solidFill>
                      <a:srgbClr val="FFC000"/>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3600" kern="0" dirty="0">
                    <a:solidFill>
                      <a:srgbClr val="FFC000"/>
                    </a:solidFill>
                    <a:latin typeface="Calibri" panose="020F0502020204030204" pitchFamily="34" charset="0"/>
                    <a:cs typeface="Calibri" panose="020F0502020204030204" pitchFamily="34" charset="0"/>
                    <a:sym typeface="Arial"/>
                  </a:rPr>
                  <a:t>2. </a:t>
                </a:r>
                <a:r>
                  <a:rPr lang="en-US" sz="3600" kern="0" dirty="0" err="1">
                    <a:solidFill>
                      <a:srgbClr val="FFC000"/>
                    </a:solidFill>
                    <a:latin typeface="Calibri" panose="020F0502020204030204" pitchFamily="34" charset="0"/>
                    <a:cs typeface="Calibri" panose="020F0502020204030204" pitchFamily="34" charset="0"/>
                    <a:sym typeface="Arial"/>
                  </a:rPr>
                  <a:t>Đọc</a:t>
                </a:r>
                <a:r>
                  <a:rPr lang="en-US" sz="3600" kern="0" dirty="0">
                    <a:solidFill>
                      <a:srgbClr val="FFC000"/>
                    </a:solidFill>
                    <a:latin typeface="Calibri" panose="020F0502020204030204" pitchFamily="34" charset="0"/>
                    <a:cs typeface="Calibri" panose="020F0502020204030204" pitchFamily="34" charset="0"/>
                    <a:sym typeface="Arial"/>
                  </a:rPr>
                  <a:t> to, </a:t>
                </a:r>
                <a:r>
                  <a:rPr lang="en-US" sz="3600" kern="0" dirty="0" err="1">
                    <a:solidFill>
                      <a:srgbClr val="FFC000"/>
                    </a:solidFill>
                    <a:latin typeface="Calibri" panose="020F0502020204030204" pitchFamily="34" charset="0"/>
                    <a:cs typeface="Calibri" panose="020F0502020204030204" pitchFamily="34" charset="0"/>
                    <a:sym typeface="Arial"/>
                  </a:rPr>
                  <a:t>rõ</a:t>
                </a:r>
                <a:r>
                  <a:rPr lang="en-US" sz="3600" kern="0" dirty="0">
                    <a:solidFill>
                      <a:srgbClr val="FFC000"/>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3600" kern="0" dirty="0">
                    <a:solidFill>
                      <a:srgbClr val="FFC000"/>
                    </a:solidFill>
                    <a:latin typeface="Calibri" panose="020F0502020204030204" pitchFamily="34" charset="0"/>
                    <a:cs typeface="Calibri" panose="020F0502020204030204" pitchFamily="34" charset="0"/>
                    <a:sym typeface="Arial"/>
                  </a:rPr>
                  <a:t>3. </a:t>
                </a:r>
                <a:r>
                  <a:rPr lang="en-US" sz="3600" kern="0" dirty="0" err="1">
                    <a:solidFill>
                      <a:srgbClr val="FFC000"/>
                    </a:solidFill>
                    <a:latin typeface="Calibri" panose="020F0502020204030204" pitchFamily="34" charset="0"/>
                    <a:cs typeface="Calibri" panose="020F0502020204030204" pitchFamily="34" charset="0"/>
                    <a:sym typeface="Arial"/>
                  </a:rPr>
                  <a:t>Đọc</a:t>
                </a:r>
                <a:r>
                  <a:rPr lang="en-US" sz="3600" kern="0" dirty="0">
                    <a:solidFill>
                      <a:srgbClr val="FFC000"/>
                    </a:solidFill>
                    <a:latin typeface="Calibri" panose="020F0502020204030204" pitchFamily="34" charset="0"/>
                    <a:cs typeface="Calibri" panose="020F0502020204030204" pitchFamily="34" charset="0"/>
                    <a:sym typeface="Arial"/>
                  </a:rPr>
                  <a:t> </a:t>
                </a:r>
                <a:r>
                  <a:rPr lang="en-US" sz="3600" kern="0" dirty="0" err="1">
                    <a:solidFill>
                      <a:srgbClr val="FFC000"/>
                    </a:solidFill>
                    <a:latin typeface="Calibri" panose="020F0502020204030204" pitchFamily="34" charset="0"/>
                    <a:cs typeface="Calibri" panose="020F0502020204030204" pitchFamily="34" charset="0"/>
                    <a:sym typeface="Arial"/>
                  </a:rPr>
                  <a:t>ngắt</a:t>
                </a:r>
                <a:r>
                  <a:rPr lang="en-US" sz="3600" kern="0" dirty="0">
                    <a:solidFill>
                      <a:srgbClr val="FFC000"/>
                    </a:solidFill>
                    <a:latin typeface="Calibri" panose="020F0502020204030204" pitchFamily="34" charset="0"/>
                    <a:cs typeface="Calibri" panose="020F0502020204030204" pitchFamily="34" charset="0"/>
                    <a:sym typeface="Arial"/>
                  </a:rPr>
                  <a:t>, </a:t>
                </a:r>
                <a:r>
                  <a:rPr lang="en-US" sz="3600" kern="0" dirty="0" err="1">
                    <a:solidFill>
                      <a:srgbClr val="FFC000"/>
                    </a:solidFill>
                    <a:latin typeface="Calibri" panose="020F0502020204030204" pitchFamily="34" charset="0"/>
                    <a:cs typeface="Calibri" panose="020F0502020204030204" pitchFamily="34" charset="0"/>
                    <a:sym typeface="Arial"/>
                  </a:rPr>
                  <a:t>nghỉ</a:t>
                </a:r>
                <a:r>
                  <a:rPr lang="en-US" sz="3600" kern="0" dirty="0">
                    <a:solidFill>
                      <a:srgbClr val="FFC000"/>
                    </a:solidFill>
                    <a:latin typeface="Calibri" panose="020F0502020204030204" pitchFamily="34" charset="0"/>
                    <a:cs typeface="Calibri" panose="020F0502020204030204" pitchFamily="34" charset="0"/>
                    <a:sym typeface="Arial"/>
                  </a:rPr>
                  <a:t> </a:t>
                </a:r>
                <a:r>
                  <a:rPr lang="en-US" sz="3600" kern="0" dirty="0" err="1">
                    <a:solidFill>
                      <a:srgbClr val="FFC000"/>
                    </a:solidFill>
                    <a:latin typeface="Calibri" panose="020F0502020204030204" pitchFamily="34" charset="0"/>
                    <a:cs typeface="Calibri" panose="020F0502020204030204" pitchFamily="34" charset="0"/>
                    <a:sym typeface="Arial"/>
                  </a:rPr>
                  <a:t>đúng</a:t>
                </a:r>
                <a:r>
                  <a:rPr lang="en-US" sz="3600" kern="0" dirty="0">
                    <a:solidFill>
                      <a:srgbClr val="FFC000"/>
                    </a:solidFill>
                    <a:latin typeface="Calibri" panose="020F0502020204030204" pitchFamily="34" charset="0"/>
                    <a:cs typeface="Calibri" panose="020F0502020204030204" pitchFamily="34" charset="0"/>
                    <a:sym typeface="Arial"/>
                  </a:rPr>
                  <a:t> </a:t>
                </a:r>
                <a:r>
                  <a:rPr lang="en-US" sz="3600" kern="0" dirty="0" err="1">
                    <a:solidFill>
                      <a:srgbClr val="FFC000"/>
                    </a:solidFill>
                    <a:latin typeface="Calibri" panose="020F0502020204030204" pitchFamily="34" charset="0"/>
                    <a:cs typeface="Calibri" panose="020F0502020204030204" pitchFamily="34" charset="0"/>
                    <a:sym typeface="Arial"/>
                  </a:rPr>
                  <a:t>chỗ</a:t>
                </a:r>
                <a:r>
                  <a:rPr lang="en-US" sz="3600" kern="0" dirty="0">
                    <a:solidFill>
                      <a:srgbClr val="FFC000"/>
                    </a:solidFill>
                    <a:latin typeface="Calibri" panose="020F0502020204030204" pitchFamily="34" charset="0"/>
                    <a:cs typeface="Calibri" panose="020F0502020204030204" pitchFamily="34" charset="0"/>
                    <a:sym typeface="Arial"/>
                  </a:rPr>
                  <a:t>.</a:t>
                </a:r>
              </a:p>
            </p:txBody>
          </p:sp>
          <p:sp>
            <p:nvSpPr>
              <p:cNvPr id="24" name="Rectangle: Rounded Corners 43">
                <a:extLst>
                  <a:ext uri="{FF2B5EF4-FFF2-40B4-BE49-F238E27FC236}">
                    <a16:creationId xmlns:a16="http://schemas.microsoft.com/office/drawing/2014/main" id="{3BCC6BD6-6D35-46F7-933F-D5CEEC0F9EEA}"/>
                  </a:ext>
                </a:extLst>
              </p:cNvPr>
              <p:cNvSpPr/>
              <p:nvPr/>
            </p:nvSpPr>
            <p:spPr>
              <a:xfrm>
                <a:off x="4273810" y="1899324"/>
                <a:ext cx="3672912" cy="48763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Tiêu</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chí</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đánh</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giá</a:t>
                </a:r>
                <a:endPar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grpSp>
        <p:grpSp>
          <p:nvGrpSpPr>
            <p:cNvPr id="11" name="Group 10">
              <a:extLst>
                <a:ext uri="{FF2B5EF4-FFF2-40B4-BE49-F238E27FC236}">
                  <a16:creationId xmlns:a16="http://schemas.microsoft.com/office/drawing/2014/main" id="{4E166E79-4A2B-4F67-A228-22273C3C5D62}"/>
                </a:ext>
              </a:extLst>
            </p:cNvPr>
            <p:cNvGrpSpPr/>
            <p:nvPr/>
          </p:nvGrpSpPr>
          <p:grpSpPr>
            <a:xfrm>
              <a:off x="2311507" y="2693312"/>
              <a:ext cx="1558527" cy="498929"/>
              <a:chOff x="2310575" y="2698268"/>
              <a:chExt cx="1558527" cy="498929"/>
            </a:xfrm>
          </p:grpSpPr>
          <p:pic>
            <p:nvPicPr>
              <p:cNvPr id="20" name="Picture 19" descr="Shape, circle&#10;&#10;Description automatically generated">
                <a:extLst>
                  <a:ext uri="{FF2B5EF4-FFF2-40B4-BE49-F238E27FC236}">
                    <a16:creationId xmlns:a16="http://schemas.microsoft.com/office/drawing/2014/main" id="{5BCC38E0-2F22-4874-AF57-0C8BBEAA5557}"/>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310575" y="2703237"/>
                <a:ext cx="456217" cy="493960"/>
              </a:xfrm>
              <a:prstGeom prst="rect">
                <a:avLst/>
              </a:prstGeom>
            </p:spPr>
          </p:pic>
          <p:pic>
            <p:nvPicPr>
              <p:cNvPr id="21" name="Picture 20" descr="Shape, circle&#10;&#10;Description automatically generated">
                <a:extLst>
                  <a:ext uri="{FF2B5EF4-FFF2-40B4-BE49-F238E27FC236}">
                    <a16:creationId xmlns:a16="http://schemas.microsoft.com/office/drawing/2014/main" id="{704282D6-E434-45D3-BFB5-24CB2E200896}"/>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42803" y="2698268"/>
                <a:ext cx="526299" cy="477713"/>
              </a:xfrm>
              <a:prstGeom prst="rect">
                <a:avLst/>
              </a:prstGeom>
            </p:spPr>
          </p:pic>
          <p:pic>
            <p:nvPicPr>
              <p:cNvPr id="22" name="Picture 21" descr="Shape, circle&#10;&#10;Description automatically generated">
                <a:extLst>
                  <a:ext uri="{FF2B5EF4-FFF2-40B4-BE49-F238E27FC236}">
                    <a16:creationId xmlns:a16="http://schemas.microsoft.com/office/drawing/2014/main" id="{3ECC6CD9-AA3B-4497-986A-C9FC9CB412F0}"/>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70634" y="2724452"/>
                <a:ext cx="604846" cy="451529"/>
              </a:xfrm>
              <a:prstGeom prst="rect">
                <a:avLst/>
              </a:prstGeom>
            </p:spPr>
          </p:pic>
        </p:grpSp>
        <p:grpSp>
          <p:nvGrpSpPr>
            <p:cNvPr id="12" name="Group 11">
              <a:extLst>
                <a:ext uri="{FF2B5EF4-FFF2-40B4-BE49-F238E27FC236}">
                  <a16:creationId xmlns:a16="http://schemas.microsoft.com/office/drawing/2014/main" id="{04430194-5115-4E75-9D93-8F5B5356A375}"/>
                </a:ext>
              </a:extLst>
            </p:cNvPr>
            <p:cNvGrpSpPr/>
            <p:nvPr/>
          </p:nvGrpSpPr>
          <p:grpSpPr>
            <a:xfrm>
              <a:off x="2512758" y="3199278"/>
              <a:ext cx="1538407" cy="493960"/>
              <a:chOff x="2265848" y="2667560"/>
              <a:chExt cx="1538407" cy="493960"/>
            </a:xfrm>
          </p:grpSpPr>
          <p:pic>
            <p:nvPicPr>
              <p:cNvPr id="17" name="Picture 16" descr="Shape, circle&#10;&#10;Description automatically generated">
                <a:extLst>
                  <a:ext uri="{FF2B5EF4-FFF2-40B4-BE49-F238E27FC236}">
                    <a16:creationId xmlns:a16="http://schemas.microsoft.com/office/drawing/2014/main" id="{085D7343-0DB5-4B33-BEF9-B21A34795A8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65848" y="2667560"/>
                <a:ext cx="456217" cy="493960"/>
              </a:xfrm>
              <a:prstGeom prst="rect">
                <a:avLst/>
              </a:prstGeom>
            </p:spPr>
          </p:pic>
          <p:pic>
            <p:nvPicPr>
              <p:cNvPr id="18" name="Picture 17" descr="Shape, circle&#10;&#10;Description automatically generated">
                <a:extLst>
                  <a:ext uri="{FF2B5EF4-FFF2-40B4-BE49-F238E27FC236}">
                    <a16:creationId xmlns:a16="http://schemas.microsoft.com/office/drawing/2014/main" id="{3EAD1086-8C37-4497-8D02-45F12471F12C}"/>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277956" y="2671736"/>
                <a:ext cx="526299" cy="477713"/>
              </a:xfrm>
              <a:prstGeom prst="rect">
                <a:avLst/>
              </a:prstGeom>
            </p:spPr>
          </p:pic>
          <p:pic>
            <p:nvPicPr>
              <p:cNvPr id="19" name="Picture 18" descr="Shape, circle&#10;&#10;Description automatically generated">
                <a:extLst>
                  <a:ext uri="{FF2B5EF4-FFF2-40B4-BE49-F238E27FC236}">
                    <a16:creationId xmlns:a16="http://schemas.microsoft.com/office/drawing/2014/main" id="{8C4BA3CF-C3C6-42F9-9726-E77F8531057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25905" y="2688775"/>
                <a:ext cx="604846" cy="451529"/>
              </a:xfrm>
              <a:prstGeom prst="rect">
                <a:avLst/>
              </a:prstGeom>
            </p:spPr>
          </p:pic>
        </p:grpSp>
        <p:grpSp>
          <p:nvGrpSpPr>
            <p:cNvPr id="13" name="Group 12">
              <a:extLst>
                <a:ext uri="{FF2B5EF4-FFF2-40B4-BE49-F238E27FC236}">
                  <a16:creationId xmlns:a16="http://schemas.microsoft.com/office/drawing/2014/main" id="{46634F12-2A52-4161-AFB2-4E49E7804980}"/>
                </a:ext>
              </a:extLst>
            </p:cNvPr>
            <p:cNvGrpSpPr/>
            <p:nvPr/>
          </p:nvGrpSpPr>
          <p:grpSpPr>
            <a:xfrm>
              <a:off x="4300862" y="3663380"/>
              <a:ext cx="1433315" cy="493960"/>
              <a:chOff x="1992820" y="2542421"/>
              <a:chExt cx="1433315" cy="493960"/>
            </a:xfrm>
          </p:grpSpPr>
          <p:pic>
            <p:nvPicPr>
              <p:cNvPr id="14" name="Picture 13" descr="Shape, circle&#10;&#10;Description automatically generated">
                <a:extLst>
                  <a:ext uri="{FF2B5EF4-FFF2-40B4-BE49-F238E27FC236}">
                    <a16:creationId xmlns:a16="http://schemas.microsoft.com/office/drawing/2014/main" id="{556F607F-8128-4A09-861C-7CE660EF99C0}"/>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1992820" y="2542421"/>
                <a:ext cx="456217" cy="493960"/>
              </a:xfrm>
              <a:prstGeom prst="rect">
                <a:avLst/>
              </a:prstGeom>
            </p:spPr>
          </p:pic>
          <p:pic>
            <p:nvPicPr>
              <p:cNvPr id="15" name="Picture 14" descr="Shape, circle&#10;&#10;Description automatically generated">
                <a:extLst>
                  <a:ext uri="{FF2B5EF4-FFF2-40B4-BE49-F238E27FC236}">
                    <a16:creationId xmlns:a16="http://schemas.microsoft.com/office/drawing/2014/main" id="{372BEDE3-C66F-429C-BD07-1A725AB7872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2899836" y="2546019"/>
                <a:ext cx="526299" cy="477713"/>
              </a:xfrm>
              <a:prstGeom prst="rect">
                <a:avLst/>
              </a:prstGeom>
            </p:spPr>
          </p:pic>
          <p:pic>
            <p:nvPicPr>
              <p:cNvPr id="16" name="Picture 15" descr="Shape, circle&#10;&#10;Description automatically generated">
                <a:extLst>
                  <a:ext uri="{FF2B5EF4-FFF2-40B4-BE49-F238E27FC236}">
                    <a16:creationId xmlns:a16="http://schemas.microsoft.com/office/drawing/2014/main" id="{4761C036-302A-4F0D-BE99-57679D979B2C}"/>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416947" y="2564642"/>
                <a:ext cx="604846" cy="451529"/>
              </a:xfrm>
              <a:prstGeom prst="rect">
                <a:avLst/>
              </a:prstGeom>
            </p:spPr>
          </p:pic>
        </p:grpSp>
      </p:grpSp>
      <p:pic>
        <p:nvPicPr>
          <p:cNvPr id="25" name="Picture 24">
            <a:extLst>
              <a:ext uri="{FF2B5EF4-FFF2-40B4-BE49-F238E27FC236}">
                <a16:creationId xmlns:a16="http://schemas.microsoft.com/office/drawing/2014/main" id="{85E5F6F0-B9FD-4042-AB09-53314DD4C699}"/>
              </a:ext>
            </a:extLst>
          </p:cNvPr>
          <p:cNvPicPr>
            <a:picLocks noChangeAspect="1"/>
          </p:cNvPicPr>
          <p:nvPr/>
        </p:nvPicPr>
        <p:blipFill rotWithShape="1">
          <a:blip r:embed="rId8"/>
          <a:srcRect r="10657"/>
          <a:stretch/>
        </p:blipFill>
        <p:spPr>
          <a:xfrm>
            <a:off x="0" y="0"/>
            <a:ext cx="6529573" cy="1247270"/>
          </a:xfrm>
          <a:prstGeom prst="rect">
            <a:avLst/>
          </a:prstGeom>
          <a:solidFill>
            <a:schemeClr val="accent4"/>
          </a:solidFill>
        </p:spPr>
      </p:pic>
    </p:spTree>
    <p:extLst>
      <p:ext uri="{BB962C8B-B14F-4D97-AF65-F5344CB8AC3E}">
        <p14:creationId xmlns:p14="http://schemas.microsoft.com/office/powerpoint/2010/main" val="355141570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85333">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14:bounceEnd="85333">
                                          <p:cBhvr additive="base">
                                            <p:cTn id="12" dur="750" fill="hold"/>
                                            <p:tgtEl>
                                              <p:spTgt spid="9"/>
                                            </p:tgtEl>
                                            <p:attrNameLst>
                                              <p:attrName>ppt_x</p:attrName>
                                            </p:attrNameLst>
                                          </p:cBhvr>
                                          <p:tavLst>
                                            <p:tav tm="0">
                                              <p:val>
                                                <p:strVal val="#ppt_x"/>
                                              </p:val>
                                            </p:tav>
                                            <p:tav tm="100000">
                                              <p:val>
                                                <p:strVal val="#ppt_x"/>
                                              </p:val>
                                            </p:tav>
                                          </p:tavLst>
                                        </p:anim>
                                        <p:anim calcmode="lin" valueType="num" p14:bounceEnd="85333">
                                          <p:cBhvr additive="base">
                                            <p:cTn id="13"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750" fill="hold"/>
                                            <p:tgtEl>
                                              <p:spTgt spid="9"/>
                                            </p:tgtEl>
                                            <p:attrNameLst>
                                              <p:attrName>ppt_x</p:attrName>
                                            </p:attrNameLst>
                                          </p:cBhvr>
                                          <p:tavLst>
                                            <p:tav tm="0">
                                              <p:val>
                                                <p:strVal val="#ppt_x"/>
                                              </p:val>
                                            </p:tav>
                                            <p:tav tm="100000">
                                              <p:val>
                                                <p:strVal val="#ppt_x"/>
                                              </p:val>
                                            </p:tav>
                                          </p:tavLst>
                                        </p:anim>
                                        <p:anim calcmode="lin" valueType="num">
                                          <p:cBhvr additive="base">
                                            <p:cTn id="13"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nature&#10;&#10;Description automatically generated">
            <a:extLst>
              <a:ext uri="{FF2B5EF4-FFF2-40B4-BE49-F238E27FC236}">
                <a16:creationId xmlns:a16="http://schemas.microsoft.com/office/drawing/2014/main" id="{F127079F-D3CB-4BBA-94DC-1AD9D865FC9C}"/>
              </a:ext>
            </a:extLst>
          </p:cNvPr>
          <p:cNvPicPr>
            <a:picLocks noChangeAspect="1"/>
          </p:cNvPicPr>
          <p:nvPr/>
        </p:nvPicPr>
        <p:blipFill>
          <a:blip r:embed="rId2"/>
          <a:stretch>
            <a:fillRect/>
          </a:stretch>
        </p:blipFill>
        <p:spPr>
          <a:xfrm>
            <a:off x="1" y="0"/>
            <a:ext cx="12344009" cy="6858000"/>
          </a:xfrm>
          <a:prstGeom prst="rect">
            <a:avLst/>
          </a:prstGeom>
        </p:spPr>
      </p:pic>
      <p:pic>
        <p:nvPicPr>
          <p:cNvPr id="3" name="Picture 2" descr="A picture containing stationary&#10;&#10;Description automatically generated">
            <a:extLst>
              <a:ext uri="{FF2B5EF4-FFF2-40B4-BE49-F238E27FC236}">
                <a16:creationId xmlns:a16="http://schemas.microsoft.com/office/drawing/2014/main" id="{C39DCF26-0DDF-4576-AEBA-5104A9FBC5A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44" b="96830" l="2798" r="97290">
                        <a14:foregroundMark x1="8680" y1="17137" x2="18484" y2="23650"/>
                        <a14:foregroundMark x1="18484" y1="23650" x2="34347" y2="26897"/>
                        <a14:foregroundMark x1="34347" y1="26897" x2="30337" y2="15485"/>
                        <a14:foregroundMark x1="30337" y1="15485" x2="23419" y2="16350"/>
                        <a14:foregroundMark x1="78211" y1="44131" x2="73474" y2="89356"/>
                        <a14:foregroundMark x1="73474" y1="89356" x2="73474" y2="89356"/>
                        <a14:foregroundMark x1="31064" y1="81902" x2="40163" y2="86513"/>
                        <a14:foregroundMark x1="68385" y1="9837" x2="81846" y2="20327"/>
                        <a14:foregroundMark x1="81846" y1="20327" x2="81846" y2="20327"/>
                        <a14:foregroundMark x1="82772" y1="7301" x2="70941" y2="18732"/>
                        <a14:foregroundMark x1="70941" y1="18732" x2="70941" y2="18732"/>
                        <a14:foregroundMark x1="83851" y1="85245" x2="79313" y2="92065"/>
                        <a14:foregroundMark x1="62194" y1="93967" x2="70566" y2="93180"/>
                        <a14:foregroundMark x1="55827" y1="58886" x2="61842" y2="61595"/>
                        <a14:foregroundMark x1="67658" y1="11278" x2="68738" y2="21422"/>
                        <a14:foregroundMark x1="68738" y1="21422" x2="68738" y2="21422"/>
                        <a14:foregroundMark x1="74752" y1="4611" x2="77484" y2="7935"/>
                        <a14:foregroundMark x1="86032" y1="13333" x2="86032" y2="16196"/>
                        <a14:foregroundMark x1="80767" y1="63016" x2="83675" y2="70951"/>
                        <a14:foregroundMark x1="40538" y1="84611" x2="39811" y2="88261"/>
                        <a14:foregroundMark x1="19960" y1="27301" x2="20687" y2="31912"/>
                        <a14:foregroundMark x1="8857" y1="29203" x2="11588" y2="31431"/>
                        <a14:foregroundMark x1="43269" y1="45072" x2="46354" y2="45879"/>
                        <a14:foregroundMark x1="88235" y1="71585" x2="88235" y2="78732"/>
                        <a14:foregroundMark x1="77308" y1="87301" x2="76757" y2="95235"/>
                        <a14:foregroundMark x1="80767" y1="7627" x2="78762" y2="23650"/>
                        <a14:foregroundMark x1="78762" y1="23650" x2="78762" y2="23650"/>
                        <a14:foregroundMark x1="14497" y1="61268" x2="17427" y2="61268"/>
                        <a14:foregroundMark x1="4142" y1="21595" x2="7777" y2="26667"/>
                        <a14:foregroundMark x1="88588" y1="44611" x2="88962" y2="45399"/>
                        <a14:foregroundMark x1="91870" y1="46513" x2="91870" y2="48722"/>
                        <a14:foregroundMark x1="25072" y1="85399" x2="43269" y2="87147"/>
                        <a14:foregroundMark x1="58185" y1="88088" x2="68011" y2="89529"/>
                        <a14:foregroundMark x1="68011" y1="90471" x2="67284" y2="94448"/>
                        <a14:foregroundMark x1="2864" y1="19673" x2="2864" y2="19673"/>
                        <a14:foregroundMark x1="41617" y1="16196" x2="41617" y2="16196"/>
                        <a14:foregroundMark x1="46728" y1="17618" x2="46728" y2="17618"/>
                        <a14:foregroundMark x1="52919" y1="17310" x2="52919" y2="17310"/>
                        <a14:foregroundMark x1="57832" y1="18098" x2="57832" y2="18098"/>
                        <a14:foregroundMark x1="22340" y1="80327" x2="22340" y2="84438"/>
                        <a14:foregroundMark x1="86032" y1="82229" x2="89866" y2="82690"/>
                        <a14:foregroundMark x1="20687" y1="81268" x2="36902" y2="87627"/>
                        <a14:foregroundMark x1="36902" y1="87627" x2="36902" y2="87627"/>
                        <a14:foregroundMark x1="37982" y1="84765" x2="41617" y2="90163"/>
                        <a14:foregroundMark x1="43446" y1="86033" x2="47279" y2="89529"/>
                        <a14:foregroundMark x1="27980" y1="83804" x2="27980" y2="83804"/>
                        <a14:foregroundMark x1="29610" y1="82863" x2="45803" y2="86513"/>
                        <a14:foregroundMark x1="48535" y1="81595" x2="41992" y2="87301"/>
                        <a14:foregroundMark x1="71668" y1="95235" x2="71668" y2="95235"/>
                        <a14:foregroundMark x1="93148" y1="62229" x2="93148" y2="62229"/>
                        <a14:foregroundMark x1="91870" y1="49529" x2="91870" y2="49529"/>
                        <a14:foregroundMark x1="89315" y1="8261" x2="90218" y2="10163"/>
                        <a14:foregroundMark x1="94779" y1="81902" x2="94779" y2="81902"/>
                        <a14:foregroundMark x1="71668" y1="96503" x2="69112" y2="96830"/>
                        <a14:foregroundMark x1="97334" y1="85552" x2="95880" y2="85552"/>
                        <a14:foregroundMark x1="94052" y1="90317" x2="94228" y2="91278"/>
                        <a14:foregroundMark x1="57656" y1="92853" x2="55276" y2="93487"/>
                        <a14:foregroundMark x1="46354" y1="95869" x2="46354" y2="95869"/>
                        <a14:foregroundMark x1="18881" y1="37771" x2="18881" y2="37771"/>
                        <a14:foregroundMark x1="28531" y1="42229" x2="28531" y2="42229"/>
                        <a14:foregroundMark x1="84953" y1="4131" x2="84953" y2="4131"/>
                        <a14:foregroundMark x1="73849" y1="4284" x2="73849" y2="4284"/>
                        <a14:foregroundMark x1="14871" y1="35082" x2="14871" y2="35082"/>
                        <a14:foregroundMark x1="15973" y1="35562" x2="15973" y2="35562"/>
                        <a14:foregroundMark x1="26702" y1="36196" x2="26702" y2="36196"/>
                        <a14:foregroundMark x1="17118" y1="36427" x2="26195" y2="44015"/>
                        <a14:foregroundMark x1="25511" y1="40729" x2="28266" y2="43842"/>
                        <a14:foregroundMark x1="23029" y1="37925" x2="23790" y2="38785"/>
                        <a14:foregroundMark x1="28148" y1="40457" x2="28464" y2="41383"/>
                        <a14:foregroundMark x1="25821" y1="33641" x2="27648" y2="38992"/>
                        <a14:foregroundMark x1="82111" y1="1844" x2="82111" y2="1844"/>
                        <a14:backgroundMark x1="20908" y1="37253" x2="21855" y2="38905"/>
                        <a14:backgroundMark x1="25248" y1="35274" x2="25622" y2="38079"/>
                        <a14:backgroundMark x1="23551" y1="37925" x2="23551" y2="37925"/>
                        <a14:backgroundMark x1="25248" y1="43343" x2="25248" y2="43343"/>
                        <a14:backgroundMark x1="26944" y1="39885" x2="26944" y2="39885"/>
                        <a14:backgroundMark x1="27319" y1="34621" x2="27319" y2="34621"/>
                        <a14:backgroundMark x1="23728" y1="37099" x2="23728" y2="37099"/>
                        <a14:backgroundMark x1="26195" y1="38252" x2="28266" y2="40384"/>
                        <a14:backgroundMark x1="22979" y1="36926" x2="24124" y2="38252"/>
                        <a14:backgroundMark x1="25446" y1="39558" x2="25446" y2="39558"/>
                        <a14:backgroundMark x1="24124" y1="38578" x2="27693" y2="42190"/>
                        <a14:backgroundMark x1="17515" y1="38905" x2="25248" y2="43842"/>
                        <a14:backgroundMark x1="27319" y1="38405" x2="27319" y2="38405"/>
                        <a14:backgroundMark x1="19762" y1="39232" x2="25821" y2="43689"/>
                        <a14:backgroundMark x1="26371" y1="38079" x2="28090" y2="39232"/>
                        <a14:backgroundMark x1="26195" y1="33967" x2="26195" y2="33967"/>
                      </a14:backgroundRemoval>
                    </a14:imgEffect>
                  </a14:imgLayer>
                </a14:imgProps>
              </a:ext>
            </a:extLst>
          </a:blip>
          <a:stretch>
            <a:fillRect/>
          </a:stretch>
        </p:blipFill>
        <p:spPr>
          <a:xfrm>
            <a:off x="7527622" y="995358"/>
            <a:ext cx="4742273" cy="5438100"/>
          </a:xfrm>
          <a:prstGeom prst="rect">
            <a:avLst/>
          </a:prstGeom>
        </p:spPr>
      </p:pic>
      <p:pic>
        <p:nvPicPr>
          <p:cNvPr id="4" name="Picture 3">
            <a:extLst>
              <a:ext uri="{FF2B5EF4-FFF2-40B4-BE49-F238E27FC236}">
                <a16:creationId xmlns:a16="http://schemas.microsoft.com/office/drawing/2014/main" id="{30B7B1DE-A580-4BDB-AEFC-475355FDCA4F}"/>
              </a:ext>
            </a:extLst>
          </p:cNvPr>
          <p:cNvPicPr>
            <a:picLocks noChangeAspect="1"/>
          </p:cNvPicPr>
          <p:nvPr/>
        </p:nvPicPr>
        <p:blipFill>
          <a:blip r:embed="rId5"/>
          <a:stretch>
            <a:fillRect/>
          </a:stretch>
        </p:blipFill>
        <p:spPr>
          <a:xfrm>
            <a:off x="2434638" y="-82327"/>
            <a:ext cx="8538163" cy="1394848"/>
          </a:xfrm>
          <a:prstGeom prst="rect">
            <a:avLst/>
          </a:prstGeom>
          <a:solidFill>
            <a:schemeClr val="accent4"/>
          </a:solidFill>
        </p:spPr>
      </p:pic>
      <p:pic>
        <p:nvPicPr>
          <p:cNvPr id="5" name="Picture 4">
            <a:extLst>
              <a:ext uri="{FF2B5EF4-FFF2-40B4-BE49-F238E27FC236}">
                <a16:creationId xmlns:a16="http://schemas.microsoft.com/office/drawing/2014/main" id="{6AFE3F78-C8A8-404E-B64E-57387EFD0F1F}"/>
              </a:ext>
            </a:extLst>
          </p:cNvPr>
          <p:cNvPicPr>
            <a:picLocks noChangeAspect="1"/>
          </p:cNvPicPr>
          <p:nvPr/>
        </p:nvPicPr>
        <p:blipFill>
          <a:blip r:embed="rId6"/>
          <a:stretch>
            <a:fillRect/>
          </a:stretch>
        </p:blipFill>
        <p:spPr>
          <a:xfrm>
            <a:off x="427052" y="1976656"/>
            <a:ext cx="7620660" cy="3938357"/>
          </a:xfrm>
          <a:prstGeom prst="rect">
            <a:avLst/>
          </a:prstGeom>
        </p:spPr>
      </p:pic>
    </p:spTree>
    <p:extLst>
      <p:ext uri="{BB962C8B-B14F-4D97-AF65-F5344CB8AC3E}">
        <p14:creationId xmlns:p14="http://schemas.microsoft.com/office/powerpoint/2010/main" val="3034724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4850284A-FEA6-41AF-8DE3-412221E596D2}"/>
              </a:ext>
            </a:extLst>
          </p:cNvPr>
          <p:cNvPicPr>
            <a:picLocks noChangeAspect="1"/>
          </p:cNvPicPr>
          <p:nvPr/>
        </p:nvPicPr>
        <p:blipFill rotWithShape="1">
          <a:blip r:embed="rId2"/>
          <a:srcRect t="10040" b="7020"/>
          <a:stretch/>
        </p:blipFill>
        <p:spPr>
          <a:xfrm>
            <a:off x="256486" y="0"/>
            <a:ext cx="12306773" cy="6858000"/>
          </a:xfrm>
          <a:prstGeom prst="rect">
            <a:avLst/>
          </a:prstGeom>
        </p:spPr>
      </p:pic>
      <p:sp>
        <p:nvSpPr>
          <p:cNvPr id="4" name="TextBox 3">
            <a:extLst>
              <a:ext uri="{FF2B5EF4-FFF2-40B4-BE49-F238E27FC236}">
                <a16:creationId xmlns:a16="http://schemas.microsoft.com/office/drawing/2014/main" id="{6F7AB981-34C3-46EA-8410-43DD6C45035C}"/>
              </a:ext>
            </a:extLst>
          </p:cNvPr>
          <p:cNvSpPr txBox="1"/>
          <p:nvPr/>
        </p:nvSpPr>
        <p:spPr>
          <a:xfrm>
            <a:off x="5265754" y="298327"/>
            <a:ext cx="6669760" cy="1938992"/>
          </a:xfrm>
          <a:prstGeom prst="rect">
            <a:avLst/>
          </a:prstGeom>
          <a:noFill/>
        </p:spPr>
        <p:txBody>
          <a:bodyPr wrap="square" rtlCol="0">
            <a:spAutoFit/>
          </a:bodyPr>
          <a:lstStyle/>
          <a:p>
            <a:pPr algn="l"/>
            <a:r>
              <a:rPr lang="en-US" sz="6000" b="1" dirty="0">
                <a:solidFill>
                  <a:srgbClr val="FF0000"/>
                </a:solidFill>
                <a:latin typeface="Snap ITC" panose="04040A07060A02020202" pitchFamily="82" charset="0"/>
                <a:cs typeface="Times New Roman" panose="02020603050405020304" pitchFamily="18" charset="0"/>
              </a:rPr>
              <a:t>VẬN DỤNG</a:t>
            </a:r>
            <a:r>
              <a:rPr lang="en-US" sz="6000" b="1">
                <a:solidFill>
                  <a:srgbClr val="FF0000"/>
                </a:solidFill>
                <a:latin typeface="Snap ITC" panose="04040A07060A02020202" pitchFamily="82" charset="0"/>
                <a:cs typeface="Times New Roman" panose="02020603050405020304" pitchFamily="18" charset="0"/>
              </a:rPr>
              <a:t>, </a:t>
            </a:r>
          </a:p>
          <a:p>
            <a:pPr algn="l"/>
            <a:r>
              <a:rPr lang="en-US" sz="6000" b="1">
                <a:solidFill>
                  <a:srgbClr val="FF0000"/>
                </a:solidFill>
                <a:latin typeface="Snap ITC" panose="04040A07060A02020202" pitchFamily="82" charset="0"/>
                <a:cs typeface="Times New Roman" panose="02020603050405020304" pitchFamily="18" charset="0"/>
              </a:rPr>
              <a:t>TRẢI </a:t>
            </a:r>
            <a:r>
              <a:rPr lang="en-US" sz="6000" b="1" dirty="0">
                <a:solidFill>
                  <a:srgbClr val="FF0000"/>
                </a:solidFill>
                <a:latin typeface="Snap ITC" panose="04040A07060A02020202" pitchFamily="82" charset="0"/>
                <a:cs typeface="Times New Roman" panose="02020603050405020304" pitchFamily="18" charset="0"/>
              </a:rPr>
              <a:t>NGHIỆM</a:t>
            </a:r>
          </a:p>
        </p:txBody>
      </p:sp>
    </p:spTree>
    <p:extLst>
      <p:ext uri="{BB962C8B-B14F-4D97-AF65-F5344CB8AC3E}">
        <p14:creationId xmlns:p14="http://schemas.microsoft.com/office/powerpoint/2010/main" val="13485941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8" name="Rectangle 1032">
            <a:extLst>
              <a:ext uri="{FF2B5EF4-FFF2-40B4-BE49-F238E27FC236}">
                <a16:creationId xmlns:a16="http://schemas.microsoft.com/office/drawing/2014/main" id="{362D44EE-C852-4460-B8B5-C4F2BC205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6655231-9BC4-42D0-8E53-C64061ABFCA7}"/>
              </a:ext>
            </a:extLst>
          </p:cNvPr>
          <p:cNvSpPr txBox="1"/>
          <p:nvPr/>
        </p:nvSpPr>
        <p:spPr>
          <a:xfrm>
            <a:off x="6194716" y="739978"/>
            <a:ext cx="5334930" cy="3004145"/>
          </a:xfrm>
          <a:prstGeom prst="rect">
            <a:avLst/>
          </a:prstGeom>
        </p:spPr>
        <p:txBody>
          <a:bodyPr vert="horz" lIns="91440" tIns="45720" rIns="91440" bIns="45720" rtlCol="0" anchor="b">
            <a:normAutofit/>
          </a:bodyPr>
          <a:lstStyle/>
          <a:p>
            <a:pPr marL="180340" marR="0" algn="ctr">
              <a:lnSpc>
                <a:spcPct val="90000"/>
              </a:lnSpc>
              <a:spcBef>
                <a:spcPct val="0"/>
              </a:spcBef>
              <a:spcAft>
                <a:spcPts val="600"/>
              </a:spcAft>
              <a:tabLst>
                <a:tab pos="270510" algn="l"/>
              </a:tabLst>
            </a:pPr>
            <a:r>
              <a:rPr lang="en-US" sz="6000" b="1">
                <a:effectLst/>
                <a:latin typeface="+mj-lt"/>
                <a:ea typeface="+mj-ea"/>
                <a:cs typeface="+mj-cs"/>
              </a:rPr>
              <a:t>Em học tập được điều gì ở </a:t>
            </a:r>
            <a:r>
              <a:rPr lang="en-US" sz="6000" b="1">
                <a:latin typeface="+mj-lt"/>
                <a:ea typeface="+mj-ea"/>
                <a:cs typeface="+mj-cs"/>
              </a:rPr>
              <a:t>bạn Vy</a:t>
            </a:r>
            <a:r>
              <a:rPr lang="en-US" sz="6000" b="1">
                <a:effectLst/>
                <a:latin typeface="+mj-lt"/>
                <a:ea typeface="+mj-ea"/>
                <a:cs typeface="+mj-cs"/>
              </a:rPr>
              <a:t>?</a:t>
            </a:r>
          </a:p>
        </p:txBody>
      </p:sp>
      <p:sp>
        <p:nvSpPr>
          <p:cNvPr id="1040" name="Freeform: Shape 1034">
            <a:extLst>
              <a:ext uri="{FF2B5EF4-FFF2-40B4-BE49-F238E27FC236}">
                <a16:creationId xmlns:a16="http://schemas.microsoft.com/office/drawing/2014/main" id="{658970D8-8D1D-4B5C-894B-E871CC865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1"/>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37" name="Freeform: Shape 1036">
            <a:extLst>
              <a:ext uri="{FF2B5EF4-FFF2-40B4-BE49-F238E27FC236}">
                <a16:creationId xmlns:a16="http://schemas.microsoft.com/office/drawing/2014/main" id="{F227E5B6-9132-43CA-B503-37A18562AD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49052" y="0"/>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039" name="Freeform: Shape 1038">
            <a:extLst>
              <a:ext uri="{FF2B5EF4-FFF2-40B4-BE49-F238E27FC236}">
                <a16:creationId xmlns:a16="http://schemas.microsoft.com/office/drawing/2014/main" id="{03C2051E-A88D-48E5-BACF-AAED178927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16245"/>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41" name="Freeform: Shape 1040">
            <a:extLst>
              <a:ext uri="{FF2B5EF4-FFF2-40B4-BE49-F238E27FC236}">
                <a16:creationId xmlns:a16="http://schemas.microsoft.com/office/drawing/2014/main" id="{7821A508-2985-4905-874A-527429BAA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1043" name="Freeform: Shape 1042">
            <a:extLst>
              <a:ext uri="{FF2B5EF4-FFF2-40B4-BE49-F238E27FC236}">
                <a16:creationId xmlns:a16="http://schemas.microsoft.com/office/drawing/2014/main" id="{D2929CB1-0E3C-4B2D-ADC5-0154FB33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697761" y="5717906"/>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pic>
        <p:nvPicPr>
          <p:cNvPr id="1028" name="Picture 4" descr="Audio book ">
            <a:extLst>
              <a:ext uri="{FF2B5EF4-FFF2-40B4-BE49-F238E27FC236}">
                <a16:creationId xmlns:a16="http://schemas.microsoft.com/office/drawing/2014/main" id="{EF0ACABD-A21A-3FEC-D173-554E4094A3B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 b="2"/>
          <a:stretch/>
        </p:blipFill>
        <p:spPr bwMode="auto">
          <a:xfrm>
            <a:off x="631840" y="598720"/>
            <a:ext cx="5178249" cy="5178249"/>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a:noFill/>
          <a:extLst>
            <a:ext uri="{909E8E84-426E-40DD-AFC4-6F175D3DCCD1}">
              <a14:hiddenFill xmlns:a14="http://schemas.microsoft.com/office/drawing/2010/main">
                <a:solidFill>
                  <a:srgbClr val="FFFFFF"/>
                </a:solidFill>
              </a14:hiddenFill>
            </a:ext>
          </a:extLst>
        </p:spPr>
      </p:pic>
      <p:sp>
        <p:nvSpPr>
          <p:cNvPr id="1045" name="Freeform: Shape 1044">
            <a:extLst>
              <a:ext uri="{FF2B5EF4-FFF2-40B4-BE49-F238E27FC236}">
                <a16:creationId xmlns:a16="http://schemas.microsoft.com/office/drawing/2014/main" id="{5F2F0C84-BE8C-4DC2-A6D3-30349A801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20513" y="6258756"/>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3494953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3D6BBE6E-EFDA-4FCF-8624-1BA99C8D39C6}"/>
              </a:ext>
            </a:extLst>
          </p:cNvPr>
          <p:cNvSpPr txBox="1"/>
          <p:nvPr/>
        </p:nvSpPr>
        <p:spPr>
          <a:xfrm>
            <a:off x="2147453" y="189582"/>
            <a:ext cx="8331619" cy="2123658"/>
          </a:xfrm>
          <a:prstGeom prst="rect">
            <a:avLst/>
          </a:prstGeom>
          <a:noFill/>
        </p:spPr>
        <p:txBody>
          <a:bodyPr wrap="square">
            <a:spAutoFit/>
          </a:bodyPr>
          <a:lstStyle/>
          <a:p>
            <a:pPr algn="ctr"/>
            <a:r>
              <a:rPr lang="en-US" sz="6600" b="1" kern="100">
                <a:solidFill>
                  <a:schemeClr val="tx2"/>
                </a:solidFill>
                <a:latin typeface="Times New Roman" panose="02020603050405020304" pitchFamily="18" charset="0"/>
              </a:rPr>
              <a:t>Cùng chúng mình hát</a:t>
            </a:r>
            <a:endParaRPr lang="en-US" sz="6600" b="1" kern="100">
              <a:solidFill>
                <a:srgbClr val="FF0000"/>
              </a:solidFill>
              <a:latin typeface="Times New Roman" panose="02020603050405020304" pitchFamily="18" charset="0"/>
            </a:endParaRPr>
          </a:p>
          <a:p>
            <a:pPr algn="ctr"/>
            <a:r>
              <a:rPr lang="en-US" sz="6600" b="1" kern="100">
                <a:solidFill>
                  <a:srgbClr val="FF0000"/>
                </a:solidFill>
                <a:latin typeface="Bodoni MT" panose="02070603080606020203" pitchFamily="18" charset="0"/>
              </a:rPr>
              <a:t>BẦU VÀ BÍ </a:t>
            </a:r>
            <a:endParaRPr lang="en-US" sz="6600" b="1" dirty="0">
              <a:solidFill>
                <a:srgbClr val="FF0000"/>
              </a:solidFill>
              <a:latin typeface="Bodoni MT" panose="02070603080606020203" pitchFamily="18" charset="0"/>
            </a:endParaRPr>
          </a:p>
        </p:txBody>
      </p:sp>
      <p:pic>
        <p:nvPicPr>
          <p:cNvPr id="1030" name="Picture 6" descr="Bitter gourd ">
            <a:extLst>
              <a:ext uri="{FF2B5EF4-FFF2-40B4-BE49-F238E27FC236}">
                <a16:creationId xmlns:a16="http://schemas.microsoft.com/office/drawing/2014/main" id="{C748E79B-03E0-FF2D-BFF5-4148144A1F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79072" y="66675"/>
            <a:ext cx="2123658" cy="2123658"/>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Music ">
            <a:extLst>
              <a:ext uri="{FF2B5EF4-FFF2-40B4-BE49-F238E27FC236}">
                <a16:creationId xmlns:a16="http://schemas.microsoft.com/office/drawing/2014/main" id="{351A85D3-F583-AE74-4B3D-5D1CC51CE2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505" y="392385"/>
            <a:ext cx="1797948" cy="1797948"/>
          </a:xfrm>
          <a:prstGeom prst="rect">
            <a:avLst/>
          </a:prstGeom>
          <a:noFill/>
          <a:extLst>
            <a:ext uri="{909E8E84-426E-40DD-AFC4-6F175D3DCCD1}">
              <a14:hiddenFill xmlns:a14="http://schemas.microsoft.com/office/drawing/2010/main">
                <a:solidFill>
                  <a:srgbClr val="FFFFFF"/>
                </a:solidFill>
              </a14:hiddenFill>
            </a:ext>
          </a:extLst>
        </p:spPr>
      </p:pic>
      <p:pic>
        <p:nvPicPr>
          <p:cNvPr id="2" name="Online Media 1" title="BẦU VÀ BÍ">
            <a:hlinkClick r:id="" action="ppaction://media"/>
            <a:extLst>
              <a:ext uri="{FF2B5EF4-FFF2-40B4-BE49-F238E27FC236}">
                <a16:creationId xmlns:a16="http://schemas.microsoft.com/office/drawing/2014/main" id="{1673BB97-FB07-054F-5EC9-254F19AE6E6B}"/>
              </a:ext>
            </a:extLst>
          </p:cNvPr>
          <p:cNvPicPr>
            <a:picLocks noRot="1" noChangeAspect="1"/>
          </p:cNvPicPr>
          <p:nvPr>
            <a:videoFile r:link="rId1"/>
          </p:nvPr>
        </p:nvPicPr>
        <p:blipFill>
          <a:blip r:embed="rId5"/>
          <a:stretch>
            <a:fillRect/>
          </a:stretch>
        </p:blipFill>
        <p:spPr>
          <a:xfrm>
            <a:off x="2147453" y="2190333"/>
            <a:ext cx="8179088" cy="4621185"/>
          </a:xfrm>
          <a:prstGeom prst="rect">
            <a:avLst/>
          </a:prstGeom>
        </p:spPr>
      </p:pic>
    </p:spTree>
    <p:extLst>
      <p:ext uri="{BB962C8B-B14F-4D97-AF65-F5344CB8AC3E}">
        <p14:creationId xmlns:p14="http://schemas.microsoft.com/office/powerpoint/2010/main" val="175289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
                                        </p:tgtEl>
                                      </p:cBhvr>
                                    </p:cmd>
                                  </p:childTnLst>
                                </p:cTn>
                              </p:par>
                            </p:childTnLst>
                          </p:cTn>
                        </p:par>
                      </p:childTnLst>
                    </p:cTn>
                  </p:par>
                </p:childTnLst>
              </p:cTn>
              <p:nextCondLst>
                <p:cond evt="onClick" delay="0">
                  <p:tgtEl>
                    <p:spTgt spid="2"/>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D07B74C-424B-42AF-8DA3-5581B845F352}"/>
              </a:ext>
            </a:extLst>
          </p:cNvPr>
          <p:cNvSpPr txBox="1"/>
          <p:nvPr/>
        </p:nvSpPr>
        <p:spPr>
          <a:xfrm>
            <a:off x="646511" y="1608821"/>
            <a:ext cx="9383316" cy="669542"/>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1.</a:t>
            </a:r>
            <a:r>
              <a:rPr lang="en-US" sz="2800" b="1" kern="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Sau khi nghe bài hát em cảm thấy thế </a:t>
            </a:r>
            <a:r>
              <a:rPr lang="en-US" sz="2800" b="1" kern="0"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800" b="1" kern="0"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AE981050-09A0-43D3-8527-20B1670CD73D}"/>
              </a:ext>
            </a:extLst>
          </p:cNvPr>
          <p:cNvSpPr txBox="1"/>
          <p:nvPr/>
        </p:nvSpPr>
        <p:spPr>
          <a:xfrm>
            <a:off x="775097" y="2187535"/>
            <a:ext cx="9383315" cy="523220"/>
          </a:xfrm>
          <a:prstGeom prst="rect">
            <a:avLst/>
          </a:prstGeom>
          <a:noFill/>
        </p:spPr>
        <p:txBody>
          <a:bodyPr wrap="square">
            <a:spAutoFit/>
          </a:bodyPr>
          <a:lstStyle/>
          <a:p>
            <a:endParaRPr lang="en-US" sz="2800" b="1" dirty="0">
              <a:solidFill>
                <a:srgbClr val="FF0000"/>
              </a:solidFill>
            </a:endParaRPr>
          </a:p>
        </p:txBody>
      </p:sp>
      <p:sp>
        <p:nvSpPr>
          <p:cNvPr id="9" name="TextBox 8">
            <a:extLst>
              <a:ext uri="{FF2B5EF4-FFF2-40B4-BE49-F238E27FC236}">
                <a16:creationId xmlns:a16="http://schemas.microsoft.com/office/drawing/2014/main" id="{75200531-11A4-4365-8487-989419D3633E}"/>
              </a:ext>
            </a:extLst>
          </p:cNvPr>
          <p:cNvSpPr txBox="1"/>
          <p:nvPr/>
        </p:nvSpPr>
        <p:spPr>
          <a:xfrm>
            <a:off x="674523" y="2369266"/>
            <a:ext cx="10742380" cy="1315873"/>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sz="2800" b="1" kern="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Bài hát nhắc đến loại quả nào? Hãy chia sẻ hiểu biết của em về loại quả đó?</a:t>
            </a:r>
            <a:endParaRPr lang="en-US" sz="28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6" descr="Bitter gourd ">
            <a:extLst>
              <a:ext uri="{FF2B5EF4-FFF2-40B4-BE49-F238E27FC236}">
                <a16:creationId xmlns:a16="http://schemas.microsoft.com/office/drawing/2014/main" id="{A1686FB8-3ADE-4348-29C7-54489303E7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29827" y="4445584"/>
            <a:ext cx="2123658" cy="212365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40347A6-82CF-2329-C59E-93EC2DAC1DDC}"/>
              </a:ext>
            </a:extLst>
          </p:cNvPr>
          <p:cNvSpPr txBox="1"/>
          <p:nvPr/>
        </p:nvSpPr>
        <p:spPr>
          <a:xfrm>
            <a:off x="724810" y="3776042"/>
            <a:ext cx="10742380" cy="669542"/>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3.</a:t>
            </a:r>
            <a:r>
              <a:rPr lang="en-US" sz="2800" b="1" kern="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Hình ảnh quả bầu, bí gợi cho em nhớ đến ai?</a:t>
            </a:r>
            <a:endParaRPr lang="en-US" sz="28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4AE0273D-4F76-C6B8-E586-935CE32CE216}"/>
              </a:ext>
            </a:extLst>
          </p:cNvPr>
          <p:cNvSpPr txBox="1"/>
          <p:nvPr/>
        </p:nvSpPr>
        <p:spPr>
          <a:xfrm>
            <a:off x="674523" y="4445584"/>
            <a:ext cx="10742380" cy="669542"/>
          </a:xfrm>
          <a:prstGeom prst="rect">
            <a:avLst/>
          </a:prstGeom>
          <a:noFill/>
        </p:spPr>
        <p:txBody>
          <a:bodyPr wrap="square">
            <a:spAutoFit/>
          </a:bodyPr>
          <a:lstStyle/>
          <a:p>
            <a:pPr marL="180340" marR="0" algn="just">
              <a:lnSpc>
                <a:spcPct val="150000"/>
              </a:lnSpc>
              <a:spcBef>
                <a:spcPts val="0"/>
              </a:spcBef>
              <a:spcAft>
                <a:spcPts val="0"/>
              </a:spcAft>
              <a:tabLst>
                <a:tab pos="270510" algn="l"/>
              </a:tabLst>
            </a:pPr>
            <a:r>
              <a:rPr lang="en-US" sz="2800" b="1" kern="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4.</a:t>
            </a:r>
            <a:r>
              <a:rPr lang="en-US" sz="2800" b="1" kern="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Em hiểu thế nào về từ </a:t>
            </a:r>
            <a:r>
              <a:rPr lang="en-US" sz="2800" b="1" i="1" kern="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“giàn”? </a:t>
            </a:r>
            <a:r>
              <a:rPr lang="en-US" sz="2800" b="1" kern="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Qua bài hát em rút ra bài học gì?</a:t>
            </a:r>
            <a:endParaRPr lang="en-US" sz="2800" b="1" kern="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50118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nodePh="1">
                                  <p:stCondLst>
                                    <p:cond delay="0"/>
                                  </p:stCondLst>
                                  <p:endCondLst>
                                    <p:cond evt="begin" delay="0">
                                      <p:tn val="10"/>
                                    </p:cond>
                                  </p:end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circle(in)">
                                      <p:cBhvr>
                                        <p:cTn id="22" dur="20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circle(in)">
                                      <p:cBhvr>
                                        <p:cTn id="2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4"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2389416-BBFC-4707-844A-A789FB3D978A}"/>
              </a:ext>
            </a:extLst>
          </p:cNvPr>
          <p:cNvSpPr txBox="1"/>
          <p:nvPr/>
        </p:nvSpPr>
        <p:spPr>
          <a:xfrm>
            <a:off x="3375425" y="245608"/>
            <a:ext cx="6654402" cy="1323439"/>
          </a:xfrm>
          <a:prstGeom prst="rect">
            <a:avLst/>
          </a:prstGeom>
          <a:noFill/>
        </p:spPr>
        <p:txBody>
          <a:bodyPr wrap="square">
            <a:spAutoFit/>
          </a:bodyPr>
          <a:lstStyle/>
          <a:p>
            <a:pPr algn="ctr"/>
            <a:r>
              <a:rPr lang="en-US" sz="4000" b="1">
                <a:solidFill>
                  <a:srgbClr val="FF0000"/>
                </a:solidFill>
                <a:latin typeface="Times New Roman" panose="02020603050405020304" pitchFamily="18" charset="0"/>
                <a:cs typeface="Times New Roman" panose="02020603050405020304" pitchFamily="18" charset="0"/>
              </a:rPr>
              <a:t>CHỦ ĐỀ:</a:t>
            </a:r>
          </a:p>
          <a:p>
            <a:pPr algn="ctr"/>
            <a:r>
              <a:rPr lang="en-US" sz="4000" b="1">
                <a:solidFill>
                  <a:srgbClr val="FF0000"/>
                </a:solidFill>
                <a:latin typeface="Times New Roman" panose="02020603050405020304" pitchFamily="18" charset="0"/>
                <a:cs typeface="Times New Roman" panose="02020603050405020304" pitchFamily="18" charset="0"/>
              </a:rPr>
              <a:t>TRÁI TIM YÊU THƯƠNG</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AE981050-09A0-43D3-8527-20B1670CD73D}"/>
              </a:ext>
            </a:extLst>
          </p:cNvPr>
          <p:cNvSpPr txBox="1"/>
          <p:nvPr/>
        </p:nvSpPr>
        <p:spPr>
          <a:xfrm>
            <a:off x="775097" y="2187535"/>
            <a:ext cx="9383315" cy="523220"/>
          </a:xfrm>
          <a:prstGeom prst="rect">
            <a:avLst/>
          </a:prstGeom>
          <a:noFill/>
        </p:spPr>
        <p:txBody>
          <a:bodyPr wrap="square">
            <a:spAutoFit/>
          </a:bodyPr>
          <a:lstStyle/>
          <a:p>
            <a:endParaRPr lang="en-US" sz="2800" b="1" dirty="0">
              <a:solidFill>
                <a:srgbClr val="FF0000"/>
              </a:solidFill>
            </a:endParaRPr>
          </a:p>
        </p:txBody>
      </p:sp>
      <p:pic>
        <p:nvPicPr>
          <p:cNvPr id="12" name="Picture 11">
            <a:extLst>
              <a:ext uri="{FF2B5EF4-FFF2-40B4-BE49-F238E27FC236}">
                <a16:creationId xmlns:a16="http://schemas.microsoft.com/office/drawing/2014/main" id="{E2FC29C4-6E33-EC39-4793-FA28E0F323CD}"/>
              </a:ext>
            </a:extLst>
          </p:cNvPr>
          <p:cNvPicPr>
            <a:picLocks noChangeAspect="1"/>
          </p:cNvPicPr>
          <p:nvPr/>
        </p:nvPicPr>
        <p:blipFill rotWithShape="1">
          <a:blip r:embed="rId2"/>
          <a:srcRect l="33884" t="31898" r="34107" b="41905"/>
          <a:stretch/>
        </p:blipFill>
        <p:spPr>
          <a:xfrm>
            <a:off x="1387928" y="1569047"/>
            <a:ext cx="10289625" cy="4737115"/>
          </a:xfrm>
          <a:prstGeom prst="rect">
            <a:avLst/>
          </a:prstGeom>
        </p:spPr>
      </p:pic>
    </p:spTree>
    <p:extLst>
      <p:ext uri="{BB962C8B-B14F-4D97-AF65-F5344CB8AC3E}">
        <p14:creationId xmlns:p14="http://schemas.microsoft.com/office/powerpoint/2010/main" val="1998566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nodePh="1">
                                  <p:stCondLst>
                                    <p:cond delay="0"/>
                                  </p:stCondLst>
                                  <p:endCondLst>
                                    <p:cond evt="begin" delay="0">
                                      <p:tn val="10"/>
                                    </p:cond>
                                  </p:end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B3CC9D0-1F8B-4DDB-BC2F-84304E7347DC}"/>
              </a:ext>
            </a:extLst>
          </p:cNvPr>
          <p:cNvPicPr>
            <a:picLocks noChangeAspect="1"/>
          </p:cNvPicPr>
          <p:nvPr/>
        </p:nvPicPr>
        <p:blipFill>
          <a:blip r:embed="rId2"/>
          <a:stretch>
            <a:fillRect/>
          </a:stretch>
        </p:blipFill>
        <p:spPr>
          <a:xfrm>
            <a:off x="1215557" y="1351802"/>
            <a:ext cx="9760886" cy="4154395"/>
          </a:xfrm>
          <a:prstGeom prst="rect">
            <a:avLst/>
          </a:prstGeom>
        </p:spPr>
      </p:pic>
    </p:spTree>
    <p:extLst>
      <p:ext uri="{BB962C8B-B14F-4D97-AF65-F5344CB8AC3E}">
        <p14:creationId xmlns:p14="http://schemas.microsoft.com/office/powerpoint/2010/main" val="783936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AA08391-E1EB-4E17-91B6-946CC4802CBE}"/>
              </a:ext>
            </a:extLst>
          </p:cNvPr>
          <p:cNvGrpSpPr/>
          <p:nvPr/>
        </p:nvGrpSpPr>
        <p:grpSpPr>
          <a:xfrm>
            <a:off x="5037218" y="3755841"/>
            <a:ext cx="3712059" cy="1189512"/>
            <a:chOff x="4516174" y="3983743"/>
            <a:chExt cx="2784044" cy="1179679"/>
          </a:xfrm>
        </p:grpSpPr>
        <p:sp>
          <p:nvSpPr>
            <p:cNvPr id="3" name="Rectangle: Rounded Corners 34">
              <a:extLst>
                <a:ext uri="{FF2B5EF4-FFF2-40B4-BE49-F238E27FC236}">
                  <a16:creationId xmlns:a16="http://schemas.microsoft.com/office/drawing/2014/main" id="{C32E07DA-1523-4370-A06C-16F0905FCE4D}"/>
                </a:ext>
              </a:extLst>
            </p:cNvPr>
            <p:cNvSpPr/>
            <p:nvPr/>
          </p:nvSpPr>
          <p:spPr>
            <a:xfrm>
              <a:off x="4926857" y="4247302"/>
              <a:ext cx="2373361" cy="916120"/>
            </a:xfrm>
            <a:custGeom>
              <a:avLst/>
              <a:gdLst>
                <a:gd name="connsiteX0" fmla="*/ 0 w 2373361"/>
                <a:gd name="connsiteY0" fmla="*/ 223726 h 916120"/>
                <a:gd name="connsiteX1" fmla="*/ 223726 w 2373361"/>
                <a:gd name="connsiteY1" fmla="*/ 0 h 916120"/>
                <a:gd name="connsiteX2" fmla="*/ 2149635 w 2373361"/>
                <a:gd name="connsiteY2" fmla="*/ 0 h 916120"/>
                <a:gd name="connsiteX3" fmla="*/ 2373361 w 2373361"/>
                <a:gd name="connsiteY3" fmla="*/ 223726 h 916120"/>
                <a:gd name="connsiteX4" fmla="*/ 2373361 w 2373361"/>
                <a:gd name="connsiteY4" fmla="*/ 692394 h 916120"/>
                <a:gd name="connsiteX5" fmla="*/ 2149635 w 2373361"/>
                <a:gd name="connsiteY5" fmla="*/ 916120 h 916120"/>
                <a:gd name="connsiteX6" fmla="*/ 223726 w 2373361"/>
                <a:gd name="connsiteY6" fmla="*/ 916120 h 916120"/>
                <a:gd name="connsiteX7" fmla="*/ 0 w 2373361"/>
                <a:gd name="connsiteY7" fmla="*/ 692394 h 916120"/>
                <a:gd name="connsiteX8" fmla="*/ 0 w 2373361"/>
                <a:gd name="connsiteY8" fmla="*/ 223726 h 91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3361" h="916120" fill="none" extrusionOk="0">
                  <a:moveTo>
                    <a:pt x="0" y="223726"/>
                  </a:moveTo>
                  <a:cubicBezTo>
                    <a:pt x="-2308" y="108253"/>
                    <a:pt x="87429" y="-8560"/>
                    <a:pt x="223726" y="0"/>
                  </a:cubicBezTo>
                  <a:cubicBezTo>
                    <a:pt x="1075671" y="-35273"/>
                    <a:pt x="1794040" y="-144294"/>
                    <a:pt x="2149635" y="0"/>
                  </a:cubicBezTo>
                  <a:cubicBezTo>
                    <a:pt x="2277365" y="1269"/>
                    <a:pt x="2369449" y="96867"/>
                    <a:pt x="2373361" y="223726"/>
                  </a:cubicBezTo>
                  <a:cubicBezTo>
                    <a:pt x="2353344" y="361659"/>
                    <a:pt x="2389928" y="475348"/>
                    <a:pt x="2373361" y="692394"/>
                  </a:cubicBezTo>
                  <a:cubicBezTo>
                    <a:pt x="2390851" y="802728"/>
                    <a:pt x="2280661" y="908027"/>
                    <a:pt x="2149635" y="916120"/>
                  </a:cubicBezTo>
                  <a:cubicBezTo>
                    <a:pt x="1610258" y="993645"/>
                    <a:pt x="723905" y="872417"/>
                    <a:pt x="223726" y="916120"/>
                  </a:cubicBezTo>
                  <a:cubicBezTo>
                    <a:pt x="98576" y="915680"/>
                    <a:pt x="-13895" y="815764"/>
                    <a:pt x="0" y="692394"/>
                  </a:cubicBezTo>
                  <a:cubicBezTo>
                    <a:pt x="-35017" y="614339"/>
                    <a:pt x="-26436" y="425703"/>
                    <a:pt x="0" y="223726"/>
                  </a:cubicBezTo>
                  <a:close/>
                </a:path>
                <a:path w="2373361" h="916120" stroke="0" extrusionOk="0">
                  <a:moveTo>
                    <a:pt x="0" y="223726"/>
                  </a:moveTo>
                  <a:cubicBezTo>
                    <a:pt x="-5623" y="80738"/>
                    <a:pt x="98483" y="1363"/>
                    <a:pt x="223726" y="0"/>
                  </a:cubicBezTo>
                  <a:cubicBezTo>
                    <a:pt x="436306" y="-95379"/>
                    <a:pt x="1768255" y="58096"/>
                    <a:pt x="2149635" y="0"/>
                  </a:cubicBezTo>
                  <a:cubicBezTo>
                    <a:pt x="2258428" y="-10395"/>
                    <a:pt x="2361644" y="91745"/>
                    <a:pt x="2373361" y="223726"/>
                  </a:cubicBezTo>
                  <a:cubicBezTo>
                    <a:pt x="2403017" y="342054"/>
                    <a:pt x="2355850" y="555443"/>
                    <a:pt x="2373361" y="692394"/>
                  </a:cubicBezTo>
                  <a:cubicBezTo>
                    <a:pt x="2382188" y="805462"/>
                    <a:pt x="2266438" y="909389"/>
                    <a:pt x="2149635" y="916120"/>
                  </a:cubicBezTo>
                  <a:cubicBezTo>
                    <a:pt x="1726222" y="856214"/>
                    <a:pt x="1028231" y="998634"/>
                    <a:pt x="223726" y="916120"/>
                  </a:cubicBezTo>
                  <a:cubicBezTo>
                    <a:pt x="79676" y="921185"/>
                    <a:pt x="-13082" y="829231"/>
                    <a:pt x="0" y="692394"/>
                  </a:cubicBezTo>
                  <a:cubicBezTo>
                    <a:pt x="11710" y="543491"/>
                    <a:pt x="-29727" y="320256"/>
                    <a:pt x="0" y="223726"/>
                  </a:cubicBezTo>
                  <a:close/>
                </a:path>
              </a:pathLst>
            </a:custGeom>
            <a:solidFill>
              <a:srgbClr val="FFFFFF"/>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a:solidFill>
                    <a:srgbClr val="002060"/>
                  </a:solidFill>
                  <a:latin typeface="UTM Duepuntozero" panose="02040603050506020204" pitchFamily="18" charset="0"/>
                  <a:sym typeface="Arial"/>
                </a:rPr>
                <a:t>Tai </a:t>
              </a:r>
              <a:r>
                <a:rPr lang="en-US" sz="5333" b="1" kern="0" dirty="0" err="1">
                  <a:solidFill>
                    <a:srgbClr val="002060"/>
                  </a:solidFill>
                  <a:latin typeface="UTM Duepuntozero" panose="02040603050506020204" pitchFamily="18" charset="0"/>
                  <a:sym typeface="Arial"/>
                </a:rPr>
                <a:t>nghe</a:t>
              </a:r>
              <a:endParaRPr lang="en-US" sz="5333" b="1" kern="0" dirty="0">
                <a:solidFill>
                  <a:srgbClr val="002060"/>
                </a:solidFill>
                <a:latin typeface="UTM Duepuntozero" panose="02040603050506020204" pitchFamily="18" charset="0"/>
                <a:sym typeface="Arial"/>
              </a:endParaRPr>
            </a:p>
          </p:txBody>
        </p:sp>
        <p:pic>
          <p:nvPicPr>
            <p:cNvPr id="4" name="Picture 3">
              <a:extLst>
                <a:ext uri="{FF2B5EF4-FFF2-40B4-BE49-F238E27FC236}">
                  <a16:creationId xmlns:a16="http://schemas.microsoft.com/office/drawing/2014/main" id="{96B026F3-3AAE-48A1-BC8A-5E55310789FC}"/>
                </a:ext>
              </a:extLst>
            </p:cNvPr>
            <p:cNvPicPr>
              <a:picLocks noChangeAspect="1"/>
            </p:cNvPicPr>
            <p:nvPr/>
          </p:nvPicPr>
          <p:blipFill>
            <a:blip r:embed="rId2"/>
            <a:stretch>
              <a:fillRect/>
            </a:stretch>
          </p:blipFill>
          <p:spPr>
            <a:xfrm>
              <a:off x="4516174" y="3983743"/>
              <a:ext cx="821365" cy="821365"/>
            </a:xfrm>
            <a:prstGeom prst="rect">
              <a:avLst/>
            </a:prstGeom>
          </p:spPr>
        </p:pic>
      </p:grpSp>
      <p:grpSp>
        <p:nvGrpSpPr>
          <p:cNvPr id="5" name="Group 4">
            <a:extLst>
              <a:ext uri="{FF2B5EF4-FFF2-40B4-BE49-F238E27FC236}">
                <a16:creationId xmlns:a16="http://schemas.microsoft.com/office/drawing/2014/main" id="{F87A9765-B061-43E7-A7E8-BD32B1454C22}"/>
              </a:ext>
            </a:extLst>
          </p:cNvPr>
          <p:cNvGrpSpPr/>
          <p:nvPr/>
        </p:nvGrpSpPr>
        <p:grpSpPr>
          <a:xfrm>
            <a:off x="7199693" y="2014707"/>
            <a:ext cx="3536559" cy="1238175"/>
            <a:chOff x="8191764" y="1812958"/>
            <a:chExt cx="2652419" cy="1227940"/>
          </a:xfrm>
        </p:grpSpPr>
        <p:sp>
          <p:nvSpPr>
            <p:cNvPr id="6" name="Rectangle: Rounded Corners 37">
              <a:extLst>
                <a:ext uri="{FF2B5EF4-FFF2-40B4-BE49-F238E27FC236}">
                  <a16:creationId xmlns:a16="http://schemas.microsoft.com/office/drawing/2014/main" id="{EF098997-0492-439A-AD65-C4437FA7EB40}"/>
                </a:ext>
              </a:extLst>
            </p:cNvPr>
            <p:cNvSpPr/>
            <p:nvPr/>
          </p:nvSpPr>
          <p:spPr>
            <a:xfrm>
              <a:off x="8697292" y="2142423"/>
              <a:ext cx="2146891" cy="898475"/>
            </a:xfrm>
            <a:custGeom>
              <a:avLst/>
              <a:gdLst>
                <a:gd name="connsiteX0" fmla="*/ 0 w 2146891"/>
                <a:gd name="connsiteY0" fmla="*/ 219417 h 898475"/>
                <a:gd name="connsiteX1" fmla="*/ 219417 w 2146891"/>
                <a:gd name="connsiteY1" fmla="*/ 0 h 898475"/>
                <a:gd name="connsiteX2" fmla="*/ 1927474 w 2146891"/>
                <a:gd name="connsiteY2" fmla="*/ 0 h 898475"/>
                <a:gd name="connsiteX3" fmla="*/ 2146891 w 2146891"/>
                <a:gd name="connsiteY3" fmla="*/ 219417 h 898475"/>
                <a:gd name="connsiteX4" fmla="*/ 2146891 w 2146891"/>
                <a:gd name="connsiteY4" fmla="*/ 679058 h 898475"/>
                <a:gd name="connsiteX5" fmla="*/ 1927474 w 2146891"/>
                <a:gd name="connsiteY5" fmla="*/ 898475 h 898475"/>
                <a:gd name="connsiteX6" fmla="*/ 219417 w 2146891"/>
                <a:gd name="connsiteY6" fmla="*/ 898475 h 898475"/>
                <a:gd name="connsiteX7" fmla="*/ 0 w 2146891"/>
                <a:gd name="connsiteY7" fmla="*/ 679058 h 898475"/>
                <a:gd name="connsiteX8" fmla="*/ 0 w 2146891"/>
                <a:gd name="connsiteY8" fmla="*/ 219417 h 89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6891" h="898475" fill="none" extrusionOk="0">
                  <a:moveTo>
                    <a:pt x="0" y="219417"/>
                  </a:moveTo>
                  <a:cubicBezTo>
                    <a:pt x="-860" y="101250"/>
                    <a:pt x="83668" y="-9790"/>
                    <a:pt x="219417" y="0"/>
                  </a:cubicBezTo>
                  <a:cubicBezTo>
                    <a:pt x="904829" y="-25884"/>
                    <a:pt x="1112723" y="-3830"/>
                    <a:pt x="1927474" y="0"/>
                  </a:cubicBezTo>
                  <a:cubicBezTo>
                    <a:pt x="2069990" y="6494"/>
                    <a:pt x="2143793" y="95624"/>
                    <a:pt x="2146891" y="219417"/>
                  </a:cubicBezTo>
                  <a:cubicBezTo>
                    <a:pt x="2126815" y="406306"/>
                    <a:pt x="2122256" y="513747"/>
                    <a:pt x="2146891" y="679058"/>
                  </a:cubicBezTo>
                  <a:cubicBezTo>
                    <a:pt x="2165169" y="786417"/>
                    <a:pt x="2063459" y="882426"/>
                    <a:pt x="1927474" y="898475"/>
                  </a:cubicBezTo>
                  <a:cubicBezTo>
                    <a:pt x="1589886" y="867810"/>
                    <a:pt x="416909" y="782579"/>
                    <a:pt x="219417" y="898475"/>
                  </a:cubicBezTo>
                  <a:cubicBezTo>
                    <a:pt x="85296" y="894890"/>
                    <a:pt x="-17195" y="800004"/>
                    <a:pt x="0" y="679058"/>
                  </a:cubicBezTo>
                  <a:cubicBezTo>
                    <a:pt x="26969" y="621576"/>
                    <a:pt x="-29513" y="379798"/>
                    <a:pt x="0" y="219417"/>
                  </a:cubicBezTo>
                  <a:close/>
                </a:path>
                <a:path w="2146891" h="898475" stroke="0" extrusionOk="0">
                  <a:moveTo>
                    <a:pt x="0" y="219417"/>
                  </a:moveTo>
                  <a:cubicBezTo>
                    <a:pt x="-4005" y="84397"/>
                    <a:pt x="82390" y="12834"/>
                    <a:pt x="219417" y="0"/>
                  </a:cubicBezTo>
                  <a:cubicBezTo>
                    <a:pt x="968508" y="116600"/>
                    <a:pt x="1698920" y="-6496"/>
                    <a:pt x="1927474" y="0"/>
                  </a:cubicBezTo>
                  <a:cubicBezTo>
                    <a:pt x="2041022" y="-5373"/>
                    <a:pt x="2134193" y="89110"/>
                    <a:pt x="2146891" y="219417"/>
                  </a:cubicBezTo>
                  <a:cubicBezTo>
                    <a:pt x="2138614" y="286631"/>
                    <a:pt x="2156967" y="532427"/>
                    <a:pt x="2146891" y="679058"/>
                  </a:cubicBezTo>
                  <a:cubicBezTo>
                    <a:pt x="2151776" y="794433"/>
                    <a:pt x="2039094" y="888951"/>
                    <a:pt x="1927474" y="898475"/>
                  </a:cubicBezTo>
                  <a:cubicBezTo>
                    <a:pt x="1631685" y="786743"/>
                    <a:pt x="780766" y="898584"/>
                    <a:pt x="219417" y="898475"/>
                  </a:cubicBezTo>
                  <a:cubicBezTo>
                    <a:pt x="85325" y="901667"/>
                    <a:pt x="-1748" y="802013"/>
                    <a:pt x="0" y="679058"/>
                  </a:cubicBezTo>
                  <a:cubicBezTo>
                    <a:pt x="32166" y="488061"/>
                    <a:pt x="-40704" y="437308"/>
                    <a:pt x="0" y="219417"/>
                  </a:cubicBezTo>
                  <a:close/>
                </a:path>
              </a:pathLst>
            </a:custGeom>
            <a:solidFill>
              <a:srgbClr val="FFFFFF"/>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a:solidFill>
                    <a:srgbClr val="002060"/>
                  </a:solidFill>
                  <a:latin typeface="UTM Duepuntozero" panose="02040603050506020204" pitchFamily="18" charset="0"/>
                  <a:sym typeface="Arial"/>
                </a:rPr>
                <a:t>Tay </a:t>
              </a:r>
              <a:r>
                <a:rPr lang="en-US" sz="5333" b="1" kern="0" dirty="0" err="1">
                  <a:solidFill>
                    <a:srgbClr val="002060"/>
                  </a:solidFill>
                  <a:latin typeface="UTM Duepuntozero" panose="02040603050506020204" pitchFamily="18" charset="0"/>
                  <a:sym typeface="Arial"/>
                </a:rPr>
                <a:t>dò</a:t>
              </a:r>
              <a:endParaRPr lang="en-US" sz="5333" b="1" kern="0" dirty="0">
                <a:solidFill>
                  <a:srgbClr val="002060"/>
                </a:solidFill>
                <a:latin typeface="UTM Duepuntozero" panose="02040603050506020204" pitchFamily="18" charset="0"/>
                <a:sym typeface="Arial"/>
              </a:endParaRPr>
            </a:p>
          </p:txBody>
        </p:sp>
        <p:pic>
          <p:nvPicPr>
            <p:cNvPr id="7" name="Picture 6">
              <a:extLst>
                <a:ext uri="{FF2B5EF4-FFF2-40B4-BE49-F238E27FC236}">
                  <a16:creationId xmlns:a16="http://schemas.microsoft.com/office/drawing/2014/main" id="{E6F557B5-5F44-4468-959D-03A32DAF2BAF}"/>
                </a:ext>
              </a:extLst>
            </p:cNvPr>
            <p:cNvPicPr>
              <a:picLocks noChangeAspect="1"/>
            </p:cNvPicPr>
            <p:nvPr/>
          </p:nvPicPr>
          <p:blipFill>
            <a:blip r:embed="rId3"/>
            <a:stretch>
              <a:fillRect/>
            </a:stretch>
          </p:blipFill>
          <p:spPr>
            <a:xfrm>
              <a:off x="8191764" y="1812958"/>
              <a:ext cx="843507" cy="843507"/>
            </a:xfrm>
            <a:prstGeom prst="rect">
              <a:avLst/>
            </a:prstGeom>
          </p:spPr>
        </p:pic>
      </p:grpSp>
      <p:grpSp>
        <p:nvGrpSpPr>
          <p:cNvPr id="8" name="Group 7">
            <a:extLst>
              <a:ext uri="{FF2B5EF4-FFF2-40B4-BE49-F238E27FC236}">
                <a16:creationId xmlns:a16="http://schemas.microsoft.com/office/drawing/2014/main" id="{FAC916D9-6705-4FCB-BE42-921E279B919C}"/>
              </a:ext>
            </a:extLst>
          </p:cNvPr>
          <p:cNvGrpSpPr/>
          <p:nvPr/>
        </p:nvGrpSpPr>
        <p:grpSpPr>
          <a:xfrm>
            <a:off x="2102494" y="1920639"/>
            <a:ext cx="3514957" cy="1351107"/>
            <a:chOff x="1067412" y="1024716"/>
            <a:chExt cx="2636218" cy="1339938"/>
          </a:xfrm>
        </p:grpSpPr>
        <p:sp>
          <p:nvSpPr>
            <p:cNvPr id="9" name="Rectangle: Rounded Corners 41">
              <a:extLst>
                <a:ext uri="{FF2B5EF4-FFF2-40B4-BE49-F238E27FC236}">
                  <a16:creationId xmlns:a16="http://schemas.microsoft.com/office/drawing/2014/main" id="{6018D334-0E4E-4635-93D0-8E0984CC4B80}"/>
                </a:ext>
              </a:extLst>
            </p:cNvPr>
            <p:cNvSpPr/>
            <p:nvPr/>
          </p:nvSpPr>
          <p:spPr>
            <a:xfrm>
              <a:off x="1436965" y="1499479"/>
              <a:ext cx="2266665" cy="865175"/>
            </a:xfrm>
            <a:custGeom>
              <a:avLst/>
              <a:gdLst>
                <a:gd name="connsiteX0" fmla="*/ 0 w 2266665"/>
                <a:gd name="connsiteY0" fmla="*/ 211284 h 865175"/>
                <a:gd name="connsiteX1" fmla="*/ 211284 w 2266665"/>
                <a:gd name="connsiteY1" fmla="*/ 0 h 865175"/>
                <a:gd name="connsiteX2" fmla="*/ 2055381 w 2266665"/>
                <a:gd name="connsiteY2" fmla="*/ 0 h 865175"/>
                <a:gd name="connsiteX3" fmla="*/ 2266665 w 2266665"/>
                <a:gd name="connsiteY3" fmla="*/ 211284 h 865175"/>
                <a:gd name="connsiteX4" fmla="*/ 2266665 w 2266665"/>
                <a:gd name="connsiteY4" fmla="*/ 653891 h 865175"/>
                <a:gd name="connsiteX5" fmla="*/ 2055381 w 2266665"/>
                <a:gd name="connsiteY5" fmla="*/ 865175 h 865175"/>
                <a:gd name="connsiteX6" fmla="*/ 211284 w 2266665"/>
                <a:gd name="connsiteY6" fmla="*/ 865175 h 865175"/>
                <a:gd name="connsiteX7" fmla="*/ 0 w 2266665"/>
                <a:gd name="connsiteY7" fmla="*/ 653891 h 865175"/>
                <a:gd name="connsiteX8" fmla="*/ 0 w 2266665"/>
                <a:gd name="connsiteY8" fmla="*/ 211284 h 865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66665" h="865175" fill="none" extrusionOk="0">
                  <a:moveTo>
                    <a:pt x="0" y="211284"/>
                  </a:moveTo>
                  <a:cubicBezTo>
                    <a:pt x="-1081" y="98382"/>
                    <a:pt x="76805" y="-11955"/>
                    <a:pt x="211284" y="0"/>
                  </a:cubicBezTo>
                  <a:cubicBezTo>
                    <a:pt x="1001014" y="-73551"/>
                    <a:pt x="1849904" y="13761"/>
                    <a:pt x="2055381" y="0"/>
                  </a:cubicBezTo>
                  <a:cubicBezTo>
                    <a:pt x="2179493" y="2259"/>
                    <a:pt x="2264950" y="93149"/>
                    <a:pt x="2266665" y="211284"/>
                  </a:cubicBezTo>
                  <a:cubicBezTo>
                    <a:pt x="2299071" y="392676"/>
                    <a:pt x="2287504" y="437886"/>
                    <a:pt x="2266665" y="653891"/>
                  </a:cubicBezTo>
                  <a:cubicBezTo>
                    <a:pt x="2268841" y="768935"/>
                    <a:pt x="2181541" y="854908"/>
                    <a:pt x="2055381" y="865175"/>
                  </a:cubicBezTo>
                  <a:cubicBezTo>
                    <a:pt x="1238604" y="699945"/>
                    <a:pt x="561153" y="968374"/>
                    <a:pt x="211284" y="865175"/>
                  </a:cubicBezTo>
                  <a:cubicBezTo>
                    <a:pt x="75754" y="859955"/>
                    <a:pt x="-10361" y="770438"/>
                    <a:pt x="0" y="653891"/>
                  </a:cubicBezTo>
                  <a:cubicBezTo>
                    <a:pt x="-34609" y="583789"/>
                    <a:pt x="4528" y="343616"/>
                    <a:pt x="0" y="211284"/>
                  </a:cubicBezTo>
                  <a:close/>
                </a:path>
                <a:path w="2266665" h="865175" stroke="0" extrusionOk="0">
                  <a:moveTo>
                    <a:pt x="0" y="211284"/>
                  </a:moveTo>
                  <a:cubicBezTo>
                    <a:pt x="-3428" y="82750"/>
                    <a:pt x="79135" y="12522"/>
                    <a:pt x="211284" y="0"/>
                  </a:cubicBezTo>
                  <a:cubicBezTo>
                    <a:pt x="562946" y="153224"/>
                    <a:pt x="1764947" y="-127705"/>
                    <a:pt x="2055381" y="0"/>
                  </a:cubicBezTo>
                  <a:cubicBezTo>
                    <a:pt x="2166741" y="-3751"/>
                    <a:pt x="2263767" y="92512"/>
                    <a:pt x="2266665" y="211284"/>
                  </a:cubicBezTo>
                  <a:cubicBezTo>
                    <a:pt x="2297107" y="334037"/>
                    <a:pt x="2244144" y="459933"/>
                    <a:pt x="2266665" y="653891"/>
                  </a:cubicBezTo>
                  <a:cubicBezTo>
                    <a:pt x="2276650" y="758711"/>
                    <a:pt x="2158349" y="851507"/>
                    <a:pt x="2055381" y="865175"/>
                  </a:cubicBezTo>
                  <a:cubicBezTo>
                    <a:pt x="1292350" y="768507"/>
                    <a:pt x="665136" y="717117"/>
                    <a:pt x="211284" y="865175"/>
                  </a:cubicBezTo>
                  <a:cubicBezTo>
                    <a:pt x="77408" y="869424"/>
                    <a:pt x="-10101" y="780832"/>
                    <a:pt x="0" y="653891"/>
                  </a:cubicBezTo>
                  <a:cubicBezTo>
                    <a:pt x="39689" y="465304"/>
                    <a:pt x="37989" y="415667"/>
                    <a:pt x="0" y="211284"/>
                  </a:cubicBezTo>
                  <a:close/>
                </a:path>
              </a:pathLst>
            </a:custGeom>
            <a:solidFill>
              <a:srgbClr val="FFFFFF"/>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solidFill>
                    <a:srgbClr val="002060"/>
                  </a:solidFill>
                  <a:latin typeface="UTM Duepuntozero" panose="02040603050506020204" pitchFamily="18" charset="0"/>
                  <a:sym typeface="Arial"/>
                </a:rPr>
                <a:t>Mắt</a:t>
              </a:r>
              <a:r>
                <a:rPr lang="en-US" sz="5333" b="1" kern="0" dirty="0">
                  <a:solidFill>
                    <a:srgbClr val="002060"/>
                  </a:solidFill>
                  <a:latin typeface="UTM Duepuntozero" panose="02040603050506020204" pitchFamily="18" charset="0"/>
                  <a:sym typeface="Arial"/>
                </a:rPr>
                <a:t> </a:t>
              </a:r>
              <a:r>
                <a:rPr lang="en-US" sz="5333" b="1" kern="0" dirty="0" err="1">
                  <a:solidFill>
                    <a:srgbClr val="002060"/>
                  </a:solidFill>
                  <a:latin typeface="UTM Duepuntozero" panose="02040603050506020204" pitchFamily="18" charset="0"/>
                  <a:sym typeface="Arial"/>
                </a:rPr>
                <a:t>dõi</a:t>
              </a:r>
              <a:endParaRPr lang="en-US" sz="5333" b="1" kern="0" dirty="0">
                <a:solidFill>
                  <a:srgbClr val="002060"/>
                </a:solidFill>
                <a:latin typeface="UTM Duepuntozero" panose="02040603050506020204" pitchFamily="18" charset="0"/>
                <a:sym typeface="Arial"/>
              </a:endParaRPr>
            </a:p>
          </p:txBody>
        </p:sp>
        <p:pic>
          <p:nvPicPr>
            <p:cNvPr id="10" name="Picture 2" descr="Read - Free people icons">
              <a:extLst>
                <a:ext uri="{FF2B5EF4-FFF2-40B4-BE49-F238E27FC236}">
                  <a16:creationId xmlns:a16="http://schemas.microsoft.com/office/drawing/2014/main" id="{E4D60CDF-29F0-4769-8E92-235E5498316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7412" y="1024716"/>
              <a:ext cx="843507" cy="843507"/>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a16="http://schemas.microsoft.com/office/drawing/2014/main" id="{5A52ECEF-00F8-49F7-B95C-8B67D14EC3CE}"/>
              </a:ext>
            </a:extLst>
          </p:cNvPr>
          <p:cNvPicPr>
            <a:picLocks noChangeAspect="1"/>
          </p:cNvPicPr>
          <p:nvPr/>
        </p:nvPicPr>
        <p:blipFill>
          <a:blip r:embed="rId5"/>
          <a:stretch>
            <a:fillRect/>
          </a:stretch>
        </p:blipFill>
        <p:spPr>
          <a:xfrm>
            <a:off x="-1271013" y="-283645"/>
            <a:ext cx="14806768" cy="2421999"/>
          </a:xfrm>
          <a:prstGeom prst="rect">
            <a:avLst/>
          </a:prstGeom>
        </p:spPr>
      </p:pic>
      <p:pic>
        <p:nvPicPr>
          <p:cNvPr id="12" name="Picture 1">
            <a:extLst>
              <a:ext uri="{FF2B5EF4-FFF2-40B4-BE49-F238E27FC236}">
                <a16:creationId xmlns:a16="http://schemas.microsoft.com/office/drawing/2014/main" id="{B57A25B5-6B0D-4E8D-9639-01E0A1B2AF24}"/>
              </a:ext>
            </a:extLst>
          </p:cNvPr>
          <p:cNvPicPr>
            <a:picLocks noChangeAspect="1"/>
          </p:cNvPicPr>
          <p:nvPr/>
        </p:nvPicPr>
        <p:blipFill>
          <a:blip r:embed="rId6"/>
          <a:stretch>
            <a:fillRect/>
          </a:stretch>
        </p:blipFill>
        <p:spPr>
          <a:xfrm flipH="1">
            <a:off x="1249691" y="3429000"/>
            <a:ext cx="3546396" cy="3429000"/>
          </a:xfrm>
          <a:prstGeom prst="rect">
            <a:avLst/>
          </a:prstGeom>
        </p:spPr>
      </p:pic>
    </p:spTree>
    <p:extLst>
      <p:ext uri="{BB962C8B-B14F-4D97-AF65-F5344CB8AC3E}">
        <p14:creationId xmlns:p14="http://schemas.microsoft.com/office/powerpoint/2010/main" val="304547565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1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1000">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61000">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66000">
                                          <p:cBhvr additive="base">
                                            <p:cTn id="12"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14:bounceEnd="66000">
                                          <p:cBhvr additive="base">
                                            <p:cTn id="17"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ppt_x"/>
                                              </p:val>
                                            </p:tav>
                                            <p:tav tm="100000">
                                              <p:val>
                                                <p:strVal val="#ppt_x"/>
                                              </p:val>
                                            </p:tav>
                                          </p:tavLst>
                                        </p:anim>
                                        <p:anim calcmode="lin" valueType="num">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1000" fill="hold"/>
                                            <p:tgtEl>
                                              <p:spTgt spid="5"/>
                                            </p:tgtEl>
                                            <p:attrNameLst>
                                              <p:attrName>ppt_x</p:attrName>
                                            </p:attrNameLst>
                                          </p:cBhvr>
                                          <p:tavLst>
                                            <p:tav tm="0">
                                              <p:val>
                                                <p:strVal val="#ppt_x"/>
                                              </p:val>
                                            </p:tav>
                                            <p:tav tm="100000">
                                              <p:val>
                                                <p:strVal val="#ppt_x"/>
                                              </p:val>
                                            </p:tav>
                                          </p:tavLst>
                                        </p:anim>
                                        <p:anim calcmode="lin" valueType="num">
                                          <p:cBhvr additive="base">
                                            <p:cTn id="1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1">
            <a:extLst>
              <a:ext uri="{FF2B5EF4-FFF2-40B4-BE49-F238E27FC236}">
                <a16:creationId xmlns:a16="http://schemas.microsoft.com/office/drawing/2014/main" id="{F4FC8FAC-3B5B-486E-A95C-C12A3D805A07}"/>
              </a:ext>
            </a:extLst>
          </p:cNvPr>
          <p:cNvSpPr/>
          <p:nvPr/>
        </p:nvSpPr>
        <p:spPr>
          <a:xfrm>
            <a:off x="161925" y="91470"/>
            <a:ext cx="11868149" cy="6595080"/>
          </a:xfrm>
          <a:prstGeom prst="roundRect">
            <a:avLst/>
          </a:prstGeom>
          <a:solidFill>
            <a:schemeClr val="accent2">
              <a:lumMod val="20000"/>
              <a:lumOff val="80000"/>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2" name="TextBox 1">
            <a:extLst>
              <a:ext uri="{FF2B5EF4-FFF2-40B4-BE49-F238E27FC236}">
                <a16:creationId xmlns:a16="http://schemas.microsoft.com/office/drawing/2014/main" id="{734E3789-B491-491D-940B-CD93651D05E2}"/>
              </a:ext>
            </a:extLst>
          </p:cNvPr>
          <p:cNvSpPr txBox="1"/>
          <p:nvPr/>
        </p:nvSpPr>
        <p:spPr>
          <a:xfrm>
            <a:off x="313903" y="587549"/>
            <a:ext cx="5287220" cy="4801314"/>
          </a:xfrm>
          <a:prstGeom prst="rect">
            <a:avLst/>
          </a:prstGeom>
          <a:noFill/>
        </p:spPr>
        <p:txBody>
          <a:bodyPr wrap="square" rtlCol="0">
            <a:spAutoFit/>
          </a:bodyPr>
          <a:lstStyle/>
          <a:p>
            <a:pPr algn="ctr" rtl="0"/>
            <a:r>
              <a:rPr lang="vi-VN" sz="4800" b="1">
                <a:solidFill>
                  <a:srgbClr val="FF0000"/>
                </a:solidFill>
                <a:latin typeface="Times New Roman" panose="02020603050405020304" pitchFamily="18" charset="0"/>
                <a:cs typeface="Times New Roman" panose="02020603050405020304" pitchFamily="18" charset="0"/>
              </a:rPr>
              <a:t>Món quà</a:t>
            </a:r>
            <a:endParaRPr lang="vi-VN" sz="4800" b="1" i="0" dirty="0">
              <a:solidFill>
                <a:srgbClr val="FF0000"/>
              </a:solidFill>
              <a:effectLst/>
              <a:latin typeface="Times New Roman" panose="02020603050405020304" pitchFamily="18" charset="0"/>
              <a:cs typeface="Times New Roman" panose="02020603050405020304" pitchFamily="18" charset="0"/>
            </a:endParaRPr>
          </a:p>
          <a:p>
            <a:pPr algn="just" rtl="0"/>
            <a:r>
              <a:rPr lang="en-US" sz="2800" b="1">
                <a:solidFill>
                  <a:srgbClr val="000000"/>
                </a:solidFill>
                <a:latin typeface="Times New Roman" panose="02020603050405020304" pitchFamily="18" charset="0"/>
                <a:cs typeface="Times New Roman" panose="02020603050405020304" pitchFamily="18" charset="0"/>
              </a:rPr>
              <a:t>   Mấy hôm nay, Chi đàn rất bối rối. Tuần sau là đến sinh nhật Vy – nhỏ bạn rất thân của Chi rồi. Chi nghĩ mãi mà chẳng biết tặng Vy cái gì. Chợt nhớ hôm trước, trong giờ học tiếng Anh, Chi có nghe Vy tâm sự với Thư: “ Vy thích lật từng trang từ điển hơn là tra nghĩa trên máy tính.”.</a:t>
            </a:r>
            <a:endParaRPr lang="vi-VN" sz="2800" b="1" i="0" dirty="0">
              <a:solidFill>
                <a:srgbClr val="000000"/>
              </a:solidFill>
              <a:effectLst/>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8F4D865D-95AD-862F-8A0F-01816A80BA5D}"/>
              </a:ext>
            </a:extLst>
          </p:cNvPr>
          <p:cNvPicPr>
            <a:picLocks noChangeAspect="1"/>
          </p:cNvPicPr>
          <p:nvPr/>
        </p:nvPicPr>
        <p:blipFill rotWithShape="1">
          <a:blip r:embed="rId2"/>
          <a:srcRect l="42263" t="33946" r="37598" b="42309"/>
          <a:stretch/>
        </p:blipFill>
        <p:spPr>
          <a:xfrm>
            <a:off x="5753101" y="1177969"/>
            <a:ext cx="5938837" cy="3938824"/>
          </a:xfrm>
          <a:prstGeom prst="rect">
            <a:avLst/>
          </a:prstGeom>
        </p:spPr>
      </p:pic>
    </p:spTree>
    <p:extLst>
      <p:ext uri="{BB962C8B-B14F-4D97-AF65-F5344CB8AC3E}">
        <p14:creationId xmlns:p14="http://schemas.microsoft.com/office/powerpoint/2010/main" val="3161201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1">
            <a:extLst>
              <a:ext uri="{FF2B5EF4-FFF2-40B4-BE49-F238E27FC236}">
                <a16:creationId xmlns:a16="http://schemas.microsoft.com/office/drawing/2014/main" id="{4B99714F-192C-426C-BA22-333CF4F164AA}"/>
              </a:ext>
            </a:extLst>
          </p:cNvPr>
          <p:cNvSpPr/>
          <p:nvPr/>
        </p:nvSpPr>
        <p:spPr>
          <a:xfrm>
            <a:off x="666750" y="114300"/>
            <a:ext cx="11383736" cy="6466113"/>
          </a:xfrm>
          <a:prstGeom prst="roundRect">
            <a:avLst/>
          </a:prstGeom>
          <a:solidFill>
            <a:schemeClr val="accent2">
              <a:lumMod val="20000"/>
              <a:lumOff val="80000"/>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3" name="TextBox 2">
            <a:extLst>
              <a:ext uri="{FF2B5EF4-FFF2-40B4-BE49-F238E27FC236}">
                <a16:creationId xmlns:a16="http://schemas.microsoft.com/office/drawing/2014/main" id="{F1E6E7AB-68AF-4DD1-8426-F2819141C529}"/>
              </a:ext>
            </a:extLst>
          </p:cNvPr>
          <p:cNvSpPr txBox="1"/>
          <p:nvPr/>
        </p:nvSpPr>
        <p:spPr>
          <a:xfrm>
            <a:off x="1001032" y="3429000"/>
            <a:ext cx="10715172" cy="2677656"/>
          </a:xfrm>
          <a:prstGeom prst="rect">
            <a:avLst/>
          </a:prstGeom>
          <a:noFill/>
        </p:spPr>
        <p:txBody>
          <a:bodyPr wrap="square">
            <a:spAutoFit/>
          </a:bodyPr>
          <a:lstStyle/>
          <a:p>
            <a:pPr algn="just"/>
            <a:r>
              <a:rPr lang="en-US" sz="2800" b="1" i="0">
                <a:solidFill>
                  <a:srgbClr val="000000"/>
                </a:solidFill>
                <a:effectLst/>
                <a:latin typeface="Times New Roman" panose="02020603050405020304" pitchFamily="18" charset="0"/>
                <a:cs typeface="Times New Roman" panose="02020603050405020304" pitchFamily="18" charset="0"/>
              </a:rPr>
              <a:t>	</a:t>
            </a:r>
            <a:r>
              <a:rPr lang="en-US" sz="2800" b="1">
                <a:solidFill>
                  <a:srgbClr val="000000"/>
                </a:solidFill>
                <a:latin typeface="Times New Roman" panose="02020603050405020304" pitchFamily="18" charset="0"/>
                <a:cs typeface="Times New Roman" panose="02020603050405020304" pitchFamily="18" charset="0"/>
              </a:rPr>
              <a:t>Vậy mà đùng một cái, có tin Thư phải mổ ruột thừa. Nhà Thư nghèo nên khi Thư bệnh bất ngờ thế này chắc ba má bạn không xoay xở kịp. Cô chủ nhiệm và cả lớp quyết định mở đợt quyên góp nhanh để đỡ đần một phần viện phí cho Thư. Tự nhiên lúc đó, Chi nhớ tới sinh nhật Vy, nhớ tới quyển từ điển vẫn còn nằm trong nhà sách.</a:t>
            </a:r>
          </a:p>
          <a:p>
            <a:pPr algn="just"/>
            <a:endParaRPr lang="en-US" sz="2800" b="1"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B97EAA75-2162-0FCA-D99B-0ABE8BFD2AA0}"/>
              </a:ext>
            </a:extLst>
          </p:cNvPr>
          <p:cNvSpPr txBox="1"/>
          <p:nvPr/>
        </p:nvSpPr>
        <p:spPr>
          <a:xfrm>
            <a:off x="1001032" y="605975"/>
            <a:ext cx="10715172" cy="2677656"/>
          </a:xfrm>
          <a:prstGeom prst="rect">
            <a:avLst/>
          </a:prstGeom>
          <a:noFill/>
        </p:spPr>
        <p:txBody>
          <a:bodyPr wrap="square">
            <a:spAutoFit/>
          </a:bodyPr>
          <a:lstStyle/>
          <a:p>
            <a:pPr algn="just"/>
            <a:r>
              <a:rPr lang="en-US" sz="2800" b="1" i="0">
                <a:solidFill>
                  <a:srgbClr val="000000"/>
                </a:solidFill>
                <a:effectLst/>
                <a:latin typeface="Times New Roman" panose="02020603050405020304" pitchFamily="18" charset="0"/>
                <a:cs typeface="Times New Roman" panose="02020603050405020304" pitchFamily="18" charset="0"/>
              </a:rPr>
              <a:t>	Tan học, Chi ra nhà sách, nhưng khi nhìn bảng giá thì em lè lưỡi: “ Eo, ôi, hơn tram ngàn!”. Nhưng tặng Vy món quà gì khá thì em cũng không biết. Em xin phép má cho mổ con heo đất. Nhưng mổ heo ra, vẫn còn thiếu mười ngàn. Má đưa cho Chi mười ngàn, cười: “ Má cho vay nhé!”. Chi thích quá. Vậy là em đã có đủ tiền mua quyển từ điển tặng Vy rồi.</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26582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theme/theme1.xml><?xml version="1.0" encoding="utf-8"?>
<a:theme xmlns:a="http://schemas.openxmlformats.org/drawingml/2006/main" name="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5">
      <a:majorFont>
        <a:latin typeface="A3.OpenSansBold-San"/>
        <a:ea typeface=""/>
        <a:cs typeface=""/>
      </a:majorFont>
      <a:minorFont>
        <a:latin typeface="A3.OpenSans-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Presentation1" id="{10A84C02-4F09-40FE-82F3-79312BC08B2E}" vid="{69A41932-5ED9-47B3-8A6B-37B62AB78E10}"/>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0A84C02-4F09-40FE-82F3-79312BC08B2E}" vid="{8CF0B9B1-669A-4898-A12F-E87E9FA76E1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1100</TotalTime>
  <Words>1486</Words>
  <Application>Microsoft Office PowerPoint</Application>
  <PresentationFormat>Widescreen</PresentationFormat>
  <Paragraphs>90</Paragraphs>
  <Slides>29</Slides>
  <Notes>0</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29</vt:i4>
      </vt:variant>
    </vt:vector>
  </HeadingPairs>
  <TitlesOfParts>
    <vt:vector size="42" baseType="lpstr">
      <vt:lpstr>A3.OpenSansBold-San</vt:lpstr>
      <vt:lpstr>A3.OpenSans-San</vt:lpstr>
      <vt:lpstr>Arial</vt:lpstr>
      <vt:lpstr>Arial-Rounded</vt:lpstr>
      <vt:lpstr>Bodoni MT</vt:lpstr>
      <vt:lpstr>Calibri</vt:lpstr>
      <vt:lpstr>Calibri Light</vt:lpstr>
      <vt:lpstr>Snap ITC</vt:lpstr>
      <vt:lpstr>Times New Roman</vt:lpstr>
      <vt:lpstr>UTM Duepuntozero</vt:lpstr>
      <vt:lpstr>UVF Salome</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ĐÔNG VŨ</cp:lastModifiedBy>
  <cp:revision>43</cp:revision>
  <dcterms:created xsi:type="dcterms:W3CDTF">2023-08-23T14:28:38Z</dcterms:created>
  <dcterms:modified xsi:type="dcterms:W3CDTF">2025-01-02T04:03:49Z</dcterms:modified>
</cp:coreProperties>
</file>