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4"/>
  </p:notesMasterIdLst>
  <p:sldIdLst>
    <p:sldId id="275" r:id="rId2"/>
    <p:sldId id="256" r:id="rId3"/>
    <p:sldId id="263" r:id="rId4"/>
    <p:sldId id="257" r:id="rId5"/>
    <p:sldId id="258" r:id="rId6"/>
    <p:sldId id="262" r:id="rId7"/>
    <p:sldId id="267" r:id="rId8"/>
    <p:sldId id="306" r:id="rId9"/>
    <p:sldId id="307" r:id="rId10"/>
    <p:sldId id="260" r:id="rId11"/>
    <p:sldId id="261" r:id="rId12"/>
    <p:sldId id="308" r:id="rId13"/>
    <p:sldId id="317" r:id="rId14"/>
    <p:sldId id="318" r:id="rId15"/>
    <p:sldId id="319" r:id="rId16"/>
    <p:sldId id="312" r:id="rId17"/>
    <p:sldId id="313" r:id="rId18"/>
    <p:sldId id="314" r:id="rId19"/>
    <p:sldId id="280" r:id="rId20"/>
    <p:sldId id="320" r:id="rId21"/>
    <p:sldId id="315" r:id="rId22"/>
    <p:sldId id="316" r:id="rId23"/>
  </p:sldIdLst>
  <p:sldSz cx="9144000" cy="5143500" type="screen16x9"/>
  <p:notesSz cx="6858000" cy="9144000"/>
  <p:embeddedFontLst>
    <p:embeddedFont>
      <p:font typeface="Bebas Neue" panose="020B0604020202020204" charset="0"/>
      <p:regular r:id="rId25"/>
    </p:embeddedFon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Roboto Condensed Light" panose="020B060402020202020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Sulphur Point" panose="020B0604020202020204" charset="0"/>
      <p:regular r:id="rId36"/>
      <p:bold r:id="rId37"/>
    </p:embeddedFont>
    <p:embeddedFont>
      <p:font typeface="Space Grotesk" panose="020B0604020202020204" charset="0"/>
      <p:regular r:id="rId38"/>
      <p:bold r:id="rId39"/>
    </p:embeddedFont>
    <p:embeddedFont>
      <p:font typeface="Pompiere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DEA5E3-B6E6-474F-98DC-75E60EFF06C3}">
  <a:tblStyle styleId="{E5DEA5E3-B6E6-474F-98DC-75E60EFF06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28" autoAdjust="0"/>
    <p:restoredTop sz="89633" autoAdjust="0"/>
  </p:normalViewPr>
  <p:slideViewPr>
    <p:cSldViewPr snapToGrid="0">
      <p:cViewPr varScale="1">
        <p:scale>
          <a:sx n="86" d="100"/>
          <a:sy n="86" d="100"/>
        </p:scale>
        <p:origin x="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210cc2df18a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210cc2df18a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10cc2df18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10cc2df18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19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349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700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5993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556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10cc2df18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10cc2df18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820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0f7672f23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0f7672f23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99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210cc2df18a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210cc2df18a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210cc2df18a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210cc2df18a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362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343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210cc2df18a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210cc2df18a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7269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10cc2df18a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10cc2df18a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0f7672f23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0f7672f23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0f7672f23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0f7672f23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0f7672f23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0f7672f23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d96c8b412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d96c8b412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d96c8b412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d96c8b412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970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0f7672f23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0f7672f23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68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0" y="0"/>
            <a:ext cx="9144027" cy="5143515"/>
          </a:xfrm>
          <a:custGeom>
            <a:avLst/>
            <a:gdLst/>
            <a:ahLst/>
            <a:cxnLst/>
            <a:rect l="l" t="t" r="r" b="b"/>
            <a:pathLst>
              <a:path w="184179" h="103632" extrusionOk="0">
                <a:moveTo>
                  <a:pt x="71958" y="1451"/>
                </a:moveTo>
                <a:cubicBezTo>
                  <a:pt x="76602" y="1451"/>
                  <a:pt x="81660" y="2559"/>
                  <a:pt x="85474" y="3745"/>
                </a:cubicBezTo>
                <a:cubicBezTo>
                  <a:pt x="92939" y="6072"/>
                  <a:pt x="100261" y="9341"/>
                  <a:pt x="108469" y="9341"/>
                </a:cubicBezTo>
                <a:cubicBezTo>
                  <a:pt x="108573" y="9341"/>
                  <a:pt x="108677" y="9340"/>
                  <a:pt x="108781" y="9339"/>
                </a:cubicBezTo>
                <a:cubicBezTo>
                  <a:pt x="114037" y="9286"/>
                  <a:pt x="119018" y="7851"/>
                  <a:pt x="124137" y="7037"/>
                </a:cubicBezTo>
                <a:cubicBezTo>
                  <a:pt x="126146" y="6718"/>
                  <a:pt x="128277" y="6508"/>
                  <a:pt x="130370" y="6508"/>
                </a:cubicBezTo>
                <a:cubicBezTo>
                  <a:pt x="133608" y="6508"/>
                  <a:pt x="136755" y="7010"/>
                  <a:pt x="139216" y="8380"/>
                </a:cubicBezTo>
                <a:cubicBezTo>
                  <a:pt x="146867" y="12639"/>
                  <a:pt x="142539" y="21495"/>
                  <a:pt x="148049" y="27051"/>
                </a:cubicBezTo>
                <a:cubicBezTo>
                  <a:pt x="152684" y="31725"/>
                  <a:pt x="163113" y="32845"/>
                  <a:pt x="166935" y="37834"/>
                </a:cubicBezTo>
                <a:cubicBezTo>
                  <a:pt x="170404" y="42377"/>
                  <a:pt x="166736" y="47902"/>
                  <a:pt x="162131" y="51954"/>
                </a:cubicBezTo>
                <a:cubicBezTo>
                  <a:pt x="157534" y="56021"/>
                  <a:pt x="151756" y="59874"/>
                  <a:pt x="150482" y="64908"/>
                </a:cubicBezTo>
                <a:cubicBezTo>
                  <a:pt x="149277" y="69658"/>
                  <a:pt x="152400" y="74355"/>
                  <a:pt x="153950" y="79067"/>
                </a:cubicBezTo>
                <a:cubicBezTo>
                  <a:pt x="155493" y="83771"/>
                  <a:pt x="154733" y="89649"/>
                  <a:pt x="148502" y="92051"/>
                </a:cubicBezTo>
                <a:cubicBezTo>
                  <a:pt x="146666" y="92759"/>
                  <a:pt x="144625" y="93049"/>
                  <a:pt x="142531" y="93049"/>
                </a:cubicBezTo>
                <a:cubicBezTo>
                  <a:pt x="139512" y="93049"/>
                  <a:pt x="136382" y="92446"/>
                  <a:pt x="133591" y="91622"/>
                </a:cubicBezTo>
                <a:cubicBezTo>
                  <a:pt x="128864" y="90225"/>
                  <a:pt x="124459" y="88230"/>
                  <a:pt x="119409" y="87501"/>
                </a:cubicBezTo>
                <a:cubicBezTo>
                  <a:pt x="117910" y="87285"/>
                  <a:pt x="116402" y="87187"/>
                  <a:pt x="114892" y="87187"/>
                </a:cubicBezTo>
                <a:cubicBezTo>
                  <a:pt x="108930" y="87187"/>
                  <a:pt x="102963" y="88718"/>
                  <a:pt x="97592" y="90586"/>
                </a:cubicBezTo>
                <a:cubicBezTo>
                  <a:pt x="90862" y="92934"/>
                  <a:pt x="84477" y="95858"/>
                  <a:pt x="77194" y="97277"/>
                </a:cubicBezTo>
                <a:cubicBezTo>
                  <a:pt x="74694" y="97767"/>
                  <a:pt x="72024" y="98040"/>
                  <a:pt x="69383" y="98040"/>
                </a:cubicBezTo>
                <a:cubicBezTo>
                  <a:pt x="64329" y="98040"/>
                  <a:pt x="59376" y="97042"/>
                  <a:pt x="55898" y="94653"/>
                </a:cubicBezTo>
                <a:cubicBezTo>
                  <a:pt x="52545" y="92343"/>
                  <a:pt x="50757" y="88905"/>
                  <a:pt x="46474" y="87424"/>
                </a:cubicBezTo>
                <a:cubicBezTo>
                  <a:pt x="44790" y="86844"/>
                  <a:pt x="42992" y="86655"/>
                  <a:pt x="41133" y="86655"/>
                </a:cubicBezTo>
                <a:cubicBezTo>
                  <a:pt x="37639" y="86655"/>
                  <a:pt x="33928" y="87323"/>
                  <a:pt x="30342" y="87323"/>
                </a:cubicBezTo>
                <a:cubicBezTo>
                  <a:pt x="29346" y="87323"/>
                  <a:pt x="28359" y="87272"/>
                  <a:pt x="27389" y="87140"/>
                </a:cubicBezTo>
                <a:cubicBezTo>
                  <a:pt x="19439" y="86065"/>
                  <a:pt x="15156" y="79803"/>
                  <a:pt x="15970" y="74393"/>
                </a:cubicBezTo>
                <a:cubicBezTo>
                  <a:pt x="16783" y="68975"/>
                  <a:pt x="21211" y="64171"/>
                  <a:pt x="24910" y="59329"/>
                </a:cubicBezTo>
                <a:cubicBezTo>
                  <a:pt x="28617" y="54494"/>
                  <a:pt x="31756" y="48984"/>
                  <a:pt x="29745" y="43712"/>
                </a:cubicBezTo>
                <a:cubicBezTo>
                  <a:pt x="28356" y="40059"/>
                  <a:pt x="24680" y="37028"/>
                  <a:pt x="22124" y="33666"/>
                </a:cubicBezTo>
                <a:cubicBezTo>
                  <a:pt x="19577" y="30313"/>
                  <a:pt x="18272" y="25992"/>
                  <a:pt x="21549" y="22938"/>
                </a:cubicBezTo>
                <a:cubicBezTo>
                  <a:pt x="25678" y="19101"/>
                  <a:pt x="34104" y="19439"/>
                  <a:pt x="40972" y="18349"/>
                </a:cubicBezTo>
                <a:cubicBezTo>
                  <a:pt x="51631" y="16661"/>
                  <a:pt x="56581" y="11419"/>
                  <a:pt x="61239" y="5364"/>
                </a:cubicBezTo>
                <a:cubicBezTo>
                  <a:pt x="63479" y="2458"/>
                  <a:pt x="67531" y="1451"/>
                  <a:pt x="71958" y="1451"/>
                </a:cubicBezTo>
                <a:close/>
                <a:moveTo>
                  <a:pt x="0" y="0"/>
                </a:moveTo>
                <a:lnTo>
                  <a:pt x="0" y="103632"/>
                </a:lnTo>
                <a:lnTo>
                  <a:pt x="184179" y="103632"/>
                </a:lnTo>
                <a:lnTo>
                  <a:pt x="184179" y="0"/>
                </a:lnTo>
                <a:close/>
              </a:path>
            </a:pathLst>
          </a:custGeom>
          <a:solidFill>
            <a:srgbClr val="2A4D7C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0" y="1"/>
            <a:ext cx="9144027" cy="5143515"/>
            <a:chOff x="823425" y="238125"/>
            <a:chExt cx="4604475" cy="2590800"/>
          </a:xfrm>
        </p:grpSpPr>
        <p:sp>
          <p:nvSpPr>
            <p:cNvPr id="11" name="Google Shape;11;p2"/>
            <p:cNvSpPr/>
            <p:nvPr/>
          </p:nvSpPr>
          <p:spPr>
            <a:xfrm>
              <a:off x="4709975" y="1755100"/>
              <a:ext cx="717925" cy="1073825"/>
            </a:xfrm>
            <a:custGeom>
              <a:avLst/>
              <a:gdLst/>
              <a:ahLst/>
              <a:cxnLst/>
              <a:rect l="l" t="t" r="r" b="b"/>
              <a:pathLst>
                <a:path w="28717" h="42953" extrusionOk="0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23425" y="2354450"/>
              <a:ext cx="1150175" cy="474475"/>
            </a:xfrm>
            <a:custGeom>
              <a:avLst/>
              <a:gdLst/>
              <a:ahLst/>
              <a:cxnLst/>
              <a:rect l="l" t="t" r="r" b="b"/>
              <a:pathLst>
                <a:path w="46007" h="18979" extrusionOk="0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23425" y="238125"/>
              <a:ext cx="551200" cy="280875"/>
            </a:xfrm>
            <a:custGeom>
              <a:avLst/>
              <a:gdLst/>
              <a:ahLst/>
              <a:cxnLst/>
              <a:rect l="l" t="t" r="r" b="b"/>
              <a:pathLst>
                <a:path w="22048" h="11235" extrusionOk="0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078325" y="238125"/>
              <a:ext cx="349575" cy="706425"/>
            </a:xfrm>
            <a:custGeom>
              <a:avLst/>
              <a:gdLst/>
              <a:ahLst/>
              <a:cxnLst/>
              <a:rect l="l" t="t" r="r" b="b"/>
              <a:pathLst>
                <a:path w="13983" h="28257" extrusionOk="0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14400" y="1293873"/>
            <a:ext cx="731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286000" y="3483927"/>
            <a:ext cx="4572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59" name="Google Shape;159;p15"/>
          <p:cNvGrpSpPr/>
          <p:nvPr/>
        </p:nvGrpSpPr>
        <p:grpSpPr>
          <a:xfrm>
            <a:off x="25" y="-424"/>
            <a:ext cx="9143962" cy="5143399"/>
            <a:chOff x="25" y="-424"/>
            <a:chExt cx="9143962" cy="5143399"/>
          </a:xfrm>
        </p:grpSpPr>
        <p:grpSp>
          <p:nvGrpSpPr>
            <p:cNvPr id="160" name="Google Shape;160;p15"/>
            <p:cNvGrpSpPr/>
            <p:nvPr/>
          </p:nvGrpSpPr>
          <p:grpSpPr>
            <a:xfrm>
              <a:off x="370" y="-424"/>
              <a:ext cx="9143616" cy="5143014"/>
              <a:chOff x="829925" y="2883000"/>
              <a:chExt cx="4604500" cy="2591200"/>
            </a:xfrm>
          </p:grpSpPr>
          <p:sp>
            <p:nvSpPr>
              <p:cNvPr id="161" name="Google Shape;161;p15"/>
              <p:cNvSpPr/>
              <p:nvPr/>
            </p:nvSpPr>
            <p:spPr>
              <a:xfrm>
                <a:off x="4774250" y="4712700"/>
                <a:ext cx="660175" cy="761500"/>
              </a:xfrm>
              <a:custGeom>
                <a:avLst/>
                <a:gdLst/>
                <a:ahLst/>
                <a:cxnLst/>
                <a:rect l="l" t="t" r="r" b="b"/>
                <a:pathLst>
                  <a:path w="26407" h="30460" extrusionOk="0">
                    <a:moveTo>
                      <a:pt x="26407" y="1"/>
                    </a:moveTo>
                    <a:cubicBezTo>
                      <a:pt x="23767" y="1490"/>
                      <a:pt x="21680" y="3961"/>
                      <a:pt x="20759" y="6854"/>
                    </a:cubicBezTo>
                    <a:cubicBezTo>
                      <a:pt x="19968" y="9348"/>
                      <a:pt x="20007" y="12034"/>
                      <a:pt x="19584" y="14620"/>
                    </a:cubicBezTo>
                    <a:cubicBezTo>
                      <a:pt x="19170" y="17199"/>
                      <a:pt x="18134" y="19915"/>
                      <a:pt x="15893" y="21281"/>
                    </a:cubicBezTo>
                    <a:cubicBezTo>
                      <a:pt x="13844" y="22532"/>
                      <a:pt x="11266" y="22386"/>
                      <a:pt x="8917" y="22885"/>
                    </a:cubicBezTo>
                    <a:cubicBezTo>
                      <a:pt x="4935" y="23729"/>
                      <a:pt x="1604" y="26745"/>
                      <a:pt x="0" y="30460"/>
                    </a:cubicBezTo>
                    <a:lnTo>
                      <a:pt x="26407" y="30460"/>
                    </a:lnTo>
                    <a:lnTo>
                      <a:pt x="26407" y="1"/>
                    </a:ln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5"/>
              <p:cNvSpPr/>
              <p:nvPr/>
            </p:nvSpPr>
            <p:spPr>
              <a:xfrm>
                <a:off x="829925" y="2883000"/>
                <a:ext cx="851475" cy="724275"/>
              </a:xfrm>
              <a:custGeom>
                <a:avLst/>
                <a:gdLst/>
                <a:ahLst/>
                <a:cxnLst/>
                <a:rect l="l" t="t" r="r" b="b"/>
                <a:pathLst>
                  <a:path w="34059" h="28971" extrusionOk="0">
                    <a:moveTo>
                      <a:pt x="1" y="1"/>
                    </a:moveTo>
                    <a:lnTo>
                      <a:pt x="1" y="28971"/>
                    </a:lnTo>
                    <a:cubicBezTo>
                      <a:pt x="2180" y="28195"/>
                      <a:pt x="4114" y="26722"/>
                      <a:pt x="5342" y="24757"/>
                    </a:cubicBezTo>
                    <a:cubicBezTo>
                      <a:pt x="7038" y="22064"/>
                      <a:pt x="7383" y="18772"/>
                      <a:pt x="7967" y="15641"/>
                    </a:cubicBezTo>
                    <a:cubicBezTo>
                      <a:pt x="8550" y="12510"/>
                      <a:pt x="9548" y="9202"/>
                      <a:pt x="12057" y="7237"/>
                    </a:cubicBezTo>
                    <a:cubicBezTo>
                      <a:pt x="14363" y="5440"/>
                      <a:pt x="17468" y="5149"/>
                      <a:pt x="20409" y="5149"/>
                    </a:cubicBezTo>
                    <a:cubicBezTo>
                      <a:pt x="20531" y="5149"/>
                      <a:pt x="20653" y="5149"/>
                      <a:pt x="20775" y="5150"/>
                    </a:cubicBezTo>
                    <a:cubicBezTo>
                      <a:pt x="21510" y="5154"/>
                      <a:pt x="22252" y="5167"/>
                      <a:pt x="22994" y="5167"/>
                    </a:cubicBezTo>
                    <a:cubicBezTo>
                      <a:pt x="25335" y="5167"/>
                      <a:pt x="27675" y="5037"/>
                      <a:pt x="29784" y="4076"/>
                    </a:cubicBezTo>
                    <a:cubicBezTo>
                      <a:pt x="31611" y="3247"/>
                      <a:pt x="33107" y="1766"/>
                      <a:pt x="34059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5"/>
              <p:cNvSpPr/>
              <p:nvPr/>
            </p:nvSpPr>
            <p:spPr>
              <a:xfrm>
                <a:off x="3805000" y="2883000"/>
                <a:ext cx="1629425" cy="320425"/>
              </a:xfrm>
              <a:custGeom>
                <a:avLst/>
                <a:gdLst/>
                <a:ahLst/>
                <a:cxnLst/>
                <a:rect l="l" t="t" r="r" b="b"/>
                <a:pathLst>
                  <a:path w="65177" h="12817" extrusionOk="0">
                    <a:moveTo>
                      <a:pt x="0" y="1"/>
                    </a:moveTo>
                    <a:cubicBezTo>
                      <a:pt x="3592" y="2111"/>
                      <a:pt x="7068" y="4444"/>
                      <a:pt x="10668" y="6539"/>
                    </a:cubicBezTo>
                    <a:cubicBezTo>
                      <a:pt x="16193" y="9754"/>
                      <a:pt x="22209" y="12471"/>
                      <a:pt x="28594" y="12786"/>
                    </a:cubicBezTo>
                    <a:cubicBezTo>
                      <a:pt x="29022" y="12807"/>
                      <a:pt x="29448" y="12817"/>
                      <a:pt x="29873" y="12817"/>
                    </a:cubicBezTo>
                    <a:cubicBezTo>
                      <a:pt x="37671" y="12817"/>
                      <a:pt x="45107" y="9387"/>
                      <a:pt x="52384" y="6447"/>
                    </a:cubicBezTo>
                    <a:cubicBezTo>
                      <a:pt x="56482" y="4789"/>
                      <a:pt x="60818" y="3262"/>
                      <a:pt x="65177" y="2556"/>
                    </a:cubicBezTo>
                    <a:lnTo>
                      <a:pt x="65177" y="1"/>
                    </a:ln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" name="Google Shape;164;p15"/>
            <p:cNvSpPr/>
            <p:nvPr/>
          </p:nvSpPr>
          <p:spPr>
            <a:xfrm rot="10800000" flipH="1">
              <a:off x="25" y="4572003"/>
              <a:ext cx="2050901" cy="570972"/>
            </a:xfrm>
            <a:custGeom>
              <a:avLst/>
              <a:gdLst/>
              <a:ahLst/>
              <a:cxnLst/>
              <a:rect l="l" t="t" r="r" b="b"/>
              <a:pathLst>
                <a:path w="30413" h="8467" extrusionOk="0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1"/>
          </p:nvPr>
        </p:nvSpPr>
        <p:spPr>
          <a:xfrm>
            <a:off x="713225" y="3120397"/>
            <a:ext cx="23286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2"/>
          </p:nvPr>
        </p:nvSpPr>
        <p:spPr>
          <a:xfrm>
            <a:off x="3407700" y="3120397"/>
            <a:ext cx="23286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subTitle" idx="3"/>
          </p:nvPr>
        </p:nvSpPr>
        <p:spPr>
          <a:xfrm>
            <a:off x="713225" y="25717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subTitle" idx="4"/>
          </p:nvPr>
        </p:nvSpPr>
        <p:spPr>
          <a:xfrm>
            <a:off x="3407700" y="25717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5"/>
          </p:nvPr>
        </p:nvSpPr>
        <p:spPr>
          <a:xfrm>
            <a:off x="6102175" y="3120397"/>
            <a:ext cx="23286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subTitle" idx="6"/>
          </p:nvPr>
        </p:nvSpPr>
        <p:spPr>
          <a:xfrm>
            <a:off x="6102175" y="25717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87" name="Google Shape;187;p18"/>
          <p:cNvGrpSpPr/>
          <p:nvPr/>
        </p:nvGrpSpPr>
        <p:grpSpPr>
          <a:xfrm>
            <a:off x="23" y="-424"/>
            <a:ext cx="9143964" cy="5143411"/>
            <a:chOff x="829750" y="2883000"/>
            <a:chExt cx="4604675" cy="2591400"/>
          </a:xfrm>
        </p:grpSpPr>
        <p:sp>
          <p:nvSpPr>
            <p:cNvPr id="188" name="Google Shape;188;p18"/>
            <p:cNvSpPr/>
            <p:nvPr/>
          </p:nvSpPr>
          <p:spPr>
            <a:xfrm>
              <a:off x="829750" y="4928125"/>
              <a:ext cx="2274050" cy="546275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4774250" y="4712700"/>
              <a:ext cx="660175" cy="761500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829925" y="2883000"/>
              <a:ext cx="851475" cy="724275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3805000" y="2883000"/>
              <a:ext cx="1629425" cy="320425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18"/>
          <p:cNvSpPr/>
          <p:nvPr/>
        </p:nvSpPr>
        <p:spPr>
          <a:xfrm rot="10800000" flipH="1">
            <a:off x="25" y="4572003"/>
            <a:ext cx="2050901" cy="570972"/>
          </a:xfrm>
          <a:custGeom>
            <a:avLst/>
            <a:gdLst/>
            <a:ahLst/>
            <a:cxnLst/>
            <a:rect l="l" t="t" r="r" b="b"/>
            <a:pathLst>
              <a:path w="30413" h="8467" extrusionOk="0">
                <a:moveTo>
                  <a:pt x="0" y="0"/>
                </a:moveTo>
                <a:lnTo>
                  <a:pt x="0" y="7774"/>
                </a:lnTo>
                <a:cubicBezTo>
                  <a:pt x="909" y="8230"/>
                  <a:pt x="1936" y="8466"/>
                  <a:pt x="2959" y="8466"/>
                </a:cubicBezTo>
                <a:cubicBezTo>
                  <a:pt x="4259" y="8466"/>
                  <a:pt x="5553" y="8085"/>
                  <a:pt x="6592" y="7291"/>
                </a:cubicBezTo>
                <a:cubicBezTo>
                  <a:pt x="7904" y="6285"/>
                  <a:pt x="8787" y="4766"/>
                  <a:pt x="10176" y="3876"/>
                </a:cubicBezTo>
                <a:cubicBezTo>
                  <a:pt x="11263" y="3175"/>
                  <a:pt x="12556" y="2927"/>
                  <a:pt x="13864" y="2927"/>
                </a:cubicBezTo>
                <a:cubicBezTo>
                  <a:pt x="14477" y="2927"/>
                  <a:pt x="15094" y="2982"/>
                  <a:pt x="15694" y="3070"/>
                </a:cubicBezTo>
                <a:cubicBezTo>
                  <a:pt x="17566" y="3338"/>
                  <a:pt x="19408" y="3906"/>
                  <a:pt x="21303" y="3991"/>
                </a:cubicBezTo>
                <a:cubicBezTo>
                  <a:pt x="21464" y="3998"/>
                  <a:pt x="21624" y="4002"/>
                  <a:pt x="21784" y="4002"/>
                </a:cubicBezTo>
                <a:cubicBezTo>
                  <a:pt x="25051" y="4002"/>
                  <a:pt x="28262" y="2451"/>
                  <a:pt x="304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_AND_TWO_COLUMNS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3539" y="53"/>
            <a:ext cx="9144215" cy="5143622"/>
            <a:chOff x="835700" y="2883400"/>
            <a:chExt cx="4592775" cy="2590462"/>
          </a:xfrm>
        </p:grpSpPr>
        <p:sp>
          <p:nvSpPr>
            <p:cNvPr id="211" name="Google Shape;211;p20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835705" y="5100675"/>
              <a:ext cx="1282602" cy="373187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4468763" y="4352425"/>
              <a:ext cx="959707" cy="112139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215;p20"/>
          <p:cNvGrpSpPr/>
          <p:nvPr/>
        </p:nvGrpSpPr>
        <p:grpSpPr>
          <a:xfrm>
            <a:off x="0" y="1"/>
            <a:ext cx="9147750" cy="5143583"/>
            <a:chOff x="0" y="1"/>
            <a:chExt cx="9147750" cy="5143583"/>
          </a:xfrm>
        </p:grpSpPr>
        <p:grpSp>
          <p:nvGrpSpPr>
            <p:cNvPr id="216" name="Google Shape;216;p20"/>
            <p:cNvGrpSpPr/>
            <p:nvPr/>
          </p:nvGrpSpPr>
          <p:grpSpPr>
            <a:xfrm>
              <a:off x="0" y="1"/>
              <a:ext cx="9144074" cy="5143583"/>
              <a:chOff x="823425" y="238125"/>
              <a:chExt cx="4604499" cy="2590834"/>
            </a:xfrm>
          </p:grpSpPr>
          <p:sp>
            <p:nvSpPr>
              <p:cNvPr id="217" name="Google Shape;217;p20"/>
              <p:cNvSpPr/>
              <p:nvPr/>
            </p:nvSpPr>
            <p:spPr>
              <a:xfrm>
                <a:off x="4876701" y="2004476"/>
                <a:ext cx="551223" cy="824483"/>
              </a:xfrm>
              <a:custGeom>
                <a:avLst/>
                <a:gdLst/>
                <a:ahLst/>
                <a:cxnLst/>
                <a:rect l="l" t="t" r="r" b="b"/>
                <a:pathLst>
                  <a:path w="28717" h="42953" extrusionOk="0">
                    <a:moveTo>
                      <a:pt x="28717" y="0"/>
                    </a:moveTo>
                    <a:cubicBezTo>
                      <a:pt x="25647" y="5180"/>
                      <a:pt x="22777" y="10652"/>
                      <a:pt x="23138" y="16592"/>
                    </a:cubicBezTo>
                    <a:cubicBezTo>
                      <a:pt x="23337" y="19953"/>
                      <a:pt x="24580" y="23146"/>
                      <a:pt x="25064" y="26469"/>
                    </a:cubicBezTo>
                    <a:cubicBezTo>
                      <a:pt x="25555" y="29791"/>
                      <a:pt x="25102" y="33598"/>
                      <a:pt x="22608" y="35785"/>
                    </a:cubicBezTo>
                    <a:cubicBezTo>
                      <a:pt x="20466" y="37666"/>
                      <a:pt x="17640" y="37799"/>
                      <a:pt x="14723" y="37799"/>
                    </a:cubicBezTo>
                    <a:cubicBezTo>
                      <a:pt x="14239" y="37799"/>
                      <a:pt x="13752" y="37796"/>
                      <a:pt x="13265" y="37796"/>
                    </a:cubicBezTo>
                    <a:cubicBezTo>
                      <a:pt x="11791" y="37796"/>
                      <a:pt x="10320" y="37830"/>
                      <a:pt x="8925" y="38103"/>
                    </a:cubicBezTo>
                    <a:cubicBezTo>
                      <a:pt x="5564" y="38755"/>
                      <a:pt x="2755" y="40781"/>
                      <a:pt x="0" y="42953"/>
                    </a:cubicBezTo>
                    <a:lnTo>
                      <a:pt x="28717" y="42953"/>
                    </a:lnTo>
                    <a:lnTo>
                      <a:pt x="287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0"/>
              <p:cNvSpPr/>
              <p:nvPr/>
            </p:nvSpPr>
            <p:spPr>
              <a:xfrm>
                <a:off x="823425" y="238125"/>
                <a:ext cx="551200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22048" h="11235" extrusionOk="0">
                    <a:moveTo>
                      <a:pt x="0" y="0"/>
                    </a:moveTo>
                    <a:lnTo>
                      <a:pt x="0" y="11235"/>
                    </a:lnTo>
                    <a:cubicBezTo>
                      <a:pt x="1197" y="10337"/>
                      <a:pt x="2486" y="9577"/>
                      <a:pt x="3852" y="8963"/>
                    </a:cubicBezTo>
                    <a:cubicBezTo>
                      <a:pt x="8334" y="6907"/>
                      <a:pt x="13253" y="5825"/>
                      <a:pt x="17497" y="3292"/>
                    </a:cubicBezTo>
                    <a:cubicBezTo>
                      <a:pt x="19109" y="2333"/>
                      <a:pt x="20590" y="1182"/>
                      <a:pt x="22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" name="Google Shape;219;p20"/>
            <p:cNvSpPr/>
            <p:nvPr/>
          </p:nvSpPr>
          <p:spPr>
            <a:xfrm flipH="1">
              <a:off x="7096850" y="1"/>
              <a:ext cx="2050901" cy="570972"/>
            </a:xfrm>
            <a:custGeom>
              <a:avLst/>
              <a:gdLst/>
              <a:ahLst/>
              <a:cxnLst/>
              <a:rect l="l" t="t" r="r" b="b"/>
              <a:pathLst>
                <a:path w="30413" h="8467" extrusionOk="0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2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0"/>
          <p:cNvSpPr txBox="1">
            <a:spLocks noGrp="1"/>
          </p:cNvSpPr>
          <p:nvPr>
            <p:ph type="subTitle" idx="1"/>
          </p:nvPr>
        </p:nvSpPr>
        <p:spPr>
          <a:xfrm>
            <a:off x="713225" y="1911097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subTitle" idx="2"/>
          </p:nvPr>
        </p:nvSpPr>
        <p:spPr>
          <a:xfrm>
            <a:off x="3407700" y="1911097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0"/>
          <p:cNvSpPr txBox="1">
            <a:spLocks noGrp="1"/>
          </p:cNvSpPr>
          <p:nvPr>
            <p:ph type="subTitle" idx="3"/>
          </p:nvPr>
        </p:nvSpPr>
        <p:spPr>
          <a:xfrm>
            <a:off x="713225" y="13624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4"/>
          </p:nvPr>
        </p:nvSpPr>
        <p:spPr>
          <a:xfrm>
            <a:off x="3407700" y="13624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5" name="Google Shape;225;p20"/>
          <p:cNvSpPr txBox="1">
            <a:spLocks noGrp="1"/>
          </p:cNvSpPr>
          <p:nvPr>
            <p:ph type="subTitle" idx="5"/>
          </p:nvPr>
        </p:nvSpPr>
        <p:spPr>
          <a:xfrm>
            <a:off x="6102175" y="1911097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0"/>
          <p:cNvSpPr txBox="1">
            <a:spLocks noGrp="1"/>
          </p:cNvSpPr>
          <p:nvPr>
            <p:ph type="subTitle" idx="6"/>
          </p:nvPr>
        </p:nvSpPr>
        <p:spPr>
          <a:xfrm>
            <a:off x="6102175" y="13624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7" name="Google Shape;227;p20"/>
          <p:cNvSpPr txBox="1">
            <a:spLocks noGrp="1"/>
          </p:cNvSpPr>
          <p:nvPr>
            <p:ph type="subTitle" idx="7"/>
          </p:nvPr>
        </p:nvSpPr>
        <p:spPr>
          <a:xfrm>
            <a:off x="713225" y="3694163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subTitle" idx="8"/>
          </p:nvPr>
        </p:nvSpPr>
        <p:spPr>
          <a:xfrm>
            <a:off x="3407700" y="3694163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0"/>
          <p:cNvSpPr txBox="1">
            <a:spLocks noGrp="1"/>
          </p:cNvSpPr>
          <p:nvPr>
            <p:ph type="subTitle" idx="9"/>
          </p:nvPr>
        </p:nvSpPr>
        <p:spPr>
          <a:xfrm>
            <a:off x="713225" y="3145516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0"/>
          <p:cNvSpPr txBox="1">
            <a:spLocks noGrp="1"/>
          </p:cNvSpPr>
          <p:nvPr>
            <p:ph type="subTitle" idx="13"/>
          </p:nvPr>
        </p:nvSpPr>
        <p:spPr>
          <a:xfrm>
            <a:off x="3407700" y="3145516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0"/>
          <p:cNvSpPr txBox="1">
            <a:spLocks noGrp="1"/>
          </p:cNvSpPr>
          <p:nvPr>
            <p:ph type="subTitle" idx="14"/>
          </p:nvPr>
        </p:nvSpPr>
        <p:spPr>
          <a:xfrm>
            <a:off x="6102175" y="3694163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0"/>
          <p:cNvSpPr txBox="1">
            <a:spLocks noGrp="1"/>
          </p:cNvSpPr>
          <p:nvPr>
            <p:ph type="subTitle" idx="15"/>
          </p:nvPr>
        </p:nvSpPr>
        <p:spPr>
          <a:xfrm>
            <a:off x="6102175" y="3145516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"/>
          <p:cNvSpPr/>
          <p:nvPr/>
        </p:nvSpPr>
        <p:spPr>
          <a:xfrm rot="10800000" flipH="1">
            <a:off x="-13" y="-2323"/>
            <a:ext cx="9144027" cy="5148146"/>
          </a:xfrm>
          <a:custGeom>
            <a:avLst/>
            <a:gdLst/>
            <a:ahLst/>
            <a:cxnLst/>
            <a:rect l="l" t="t" r="r" b="b"/>
            <a:pathLst>
              <a:path w="184179" h="103647" extrusionOk="0">
                <a:moveTo>
                  <a:pt x="80296" y="13952"/>
                </a:moveTo>
                <a:cubicBezTo>
                  <a:pt x="81071" y="13952"/>
                  <a:pt x="81860" y="14041"/>
                  <a:pt x="82604" y="14182"/>
                </a:cubicBezTo>
                <a:cubicBezTo>
                  <a:pt x="84262" y="14496"/>
                  <a:pt x="85797" y="15041"/>
                  <a:pt x="87439" y="15387"/>
                </a:cubicBezTo>
                <a:cubicBezTo>
                  <a:pt x="89456" y="15805"/>
                  <a:pt x="92179" y="16200"/>
                  <a:pt x="94477" y="16200"/>
                </a:cubicBezTo>
                <a:cubicBezTo>
                  <a:pt x="94837" y="16200"/>
                  <a:pt x="95185" y="16190"/>
                  <a:pt x="95520" y="16169"/>
                </a:cubicBezTo>
                <a:cubicBezTo>
                  <a:pt x="99015" y="15958"/>
                  <a:pt x="102096" y="15113"/>
                  <a:pt x="105577" y="15113"/>
                </a:cubicBezTo>
                <a:cubicBezTo>
                  <a:pt x="106147" y="15113"/>
                  <a:pt x="106728" y="15135"/>
                  <a:pt x="107323" y="15187"/>
                </a:cubicBezTo>
                <a:cubicBezTo>
                  <a:pt x="110929" y="15502"/>
                  <a:pt x="115718" y="16868"/>
                  <a:pt x="117859" y="18955"/>
                </a:cubicBezTo>
                <a:cubicBezTo>
                  <a:pt x="120323" y="21349"/>
                  <a:pt x="118688" y="24803"/>
                  <a:pt x="120852" y="27343"/>
                </a:cubicBezTo>
                <a:cubicBezTo>
                  <a:pt x="122817" y="29645"/>
                  <a:pt x="126953" y="30597"/>
                  <a:pt x="130667" y="31525"/>
                </a:cubicBezTo>
                <a:cubicBezTo>
                  <a:pt x="134374" y="32454"/>
                  <a:pt x="138418" y="33874"/>
                  <a:pt x="139416" y="36429"/>
                </a:cubicBezTo>
                <a:cubicBezTo>
                  <a:pt x="140897" y="40251"/>
                  <a:pt x="134711" y="43543"/>
                  <a:pt x="134021" y="47465"/>
                </a:cubicBezTo>
                <a:cubicBezTo>
                  <a:pt x="133361" y="51271"/>
                  <a:pt x="137958" y="55192"/>
                  <a:pt x="135694" y="58707"/>
                </a:cubicBezTo>
                <a:cubicBezTo>
                  <a:pt x="133253" y="62498"/>
                  <a:pt x="124843" y="62728"/>
                  <a:pt x="121174" y="66051"/>
                </a:cubicBezTo>
                <a:cubicBezTo>
                  <a:pt x="118880" y="68139"/>
                  <a:pt x="118972" y="70940"/>
                  <a:pt x="118634" y="73511"/>
                </a:cubicBezTo>
                <a:cubicBezTo>
                  <a:pt x="118297" y="76089"/>
                  <a:pt x="116969" y="79013"/>
                  <a:pt x="113377" y="79988"/>
                </a:cubicBezTo>
                <a:cubicBezTo>
                  <a:pt x="112521" y="80222"/>
                  <a:pt x="111655" y="80318"/>
                  <a:pt x="110782" y="80318"/>
                </a:cubicBezTo>
                <a:cubicBezTo>
                  <a:pt x="106807" y="80318"/>
                  <a:pt x="102668" y="78326"/>
                  <a:pt x="98458" y="78326"/>
                </a:cubicBezTo>
                <a:cubicBezTo>
                  <a:pt x="98356" y="78326"/>
                  <a:pt x="98254" y="78328"/>
                  <a:pt x="98152" y="78330"/>
                </a:cubicBezTo>
                <a:cubicBezTo>
                  <a:pt x="93369" y="78444"/>
                  <a:pt x="89227" y="81231"/>
                  <a:pt x="84580" y="81231"/>
                </a:cubicBezTo>
                <a:cubicBezTo>
                  <a:pt x="84216" y="81231"/>
                  <a:pt x="83849" y="81214"/>
                  <a:pt x="83479" y="81177"/>
                </a:cubicBezTo>
                <a:cubicBezTo>
                  <a:pt x="78644" y="80701"/>
                  <a:pt x="75851" y="77140"/>
                  <a:pt x="71300" y="75959"/>
                </a:cubicBezTo>
                <a:cubicBezTo>
                  <a:pt x="70343" y="75711"/>
                  <a:pt x="69363" y="75615"/>
                  <a:pt x="68377" y="75615"/>
                </a:cubicBezTo>
                <a:cubicBezTo>
                  <a:pt x="66309" y="75615"/>
                  <a:pt x="64211" y="76036"/>
                  <a:pt x="62237" y="76358"/>
                </a:cubicBezTo>
                <a:lnTo>
                  <a:pt x="52054" y="78023"/>
                </a:lnTo>
                <a:cubicBezTo>
                  <a:pt x="49980" y="78362"/>
                  <a:pt x="47556" y="78889"/>
                  <a:pt x="45269" y="78889"/>
                </a:cubicBezTo>
                <a:cubicBezTo>
                  <a:pt x="44136" y="78889"/>
                  <a:pt x="43038" y="78760"/>
                  <a:pt x="42031" y="78414"/>
                </a:cubicBezTo>
                <a:cubicBezTo>
                  <a:pt x="39591" y="77578"/>
                  <a:pt x="38386" y="75598"/>
                  <a:pt x="38570" y="73779"/>
                </a:cubicBezTo>
                <a:cubicBezTo>
                  <a:pt x="38747" y="71953"/>
                  <a:pt x="40074" y="70264"/>
                  <a:pt x="41624" y="68760"/>
                </a:cubicBezTo>
                <a:cubicBezTo>
                  <a:pt x="43167" y="67248"/>
                  <a:pt x="44970" y="65852"/>
                  <a:pt x="46298" y="64248"/>
                </a:cubicBezTo>
                <a:cubicBezTo>
                  <a:pt x="48692" y="61370"/>
                  <a:pt x="49421" y="57894"/>
                  <a:pt x="48309" y="54686"/>
                </a:cubicBezTo>
                <a:cubicBezTo>
                  <a:pt x="47188" y="51478"/>
                  <a:pt x="44372" y="49698"/>
                  <a:pt x="41402" y="47265"/>
                </a:cubicBezTo>
                <a:cubicBezTo>
                  <a:pt x="39422" y="45638"/>
                  <a:pt x="36836" y="42684"/>
                  <a:pt x="37787" y="40535"/>
                </a:cubicBezTo>
                <a:cubicBezTo>
                  <a:pt x="38655" y="38601"/>
                  <a:pt x="40665" y="36851"/>
                  <a:pt x="43167" y="35738"/>
                </a:cubicBezTo>
                <a:cubicBezTo>
                  <a:pt x="45485" y="34702"/>
                  <a:pt x="48378" y="34081"/>
                  <a:pt x="49912" y="32531"/>
                </a:cubicBezTo>
                <a:cubicBezTo>
                  <a:pt x="51915" y="30512"/>
                  <a:pt x="50879" y="27681"/>
                  <a:pt x="52698" y="25593"/>
                </a:cubicBezTo>
                <a:cubicBezTo>
                  <a:pt x="53796" y="24319"/>
                  <a:pt x="55837" y="23514"/>
                  <a:pt x="57955" y="23122"/>
                </a:cubicBezTo>
                <a:cubicBezTo>
                  <a:pt x="60487" y="22654"/>
                  <a:pt x="63196" y="22984"/>
                  <a:pt x="65637" y="22401"/>
                </a:cubicBezTo>
                <a:cubicBezTo>
                  <a:pt x="65974" y="22316"/>
                  <a:pt x="66304" y="22232"/>
                  <a:pt x="66627" y="22140"/>
                </a:cubicBezTo>
                <a:cubicBezTo>
                  <a:pt x="69842" y="21211"/>
                  <a:pt x="72636" y="19600"/>
                  <a:pt x="74332" y="17543"/>
                </a:cubicBezTo>
                <a:cubicBezTo>
                  <a:pt x="75260" y="16415"/>
                  <a:pt x="75974" y="15103"/>
                  <a:pt x="77608" y="14420"/>
                </a:cubicBezTo>
                <a:cubicBezTo>
                  <a:pt x="78412" y="14086"/>
                  <a:pt x="79344" y="13952"/>
                  <a:pt x="80296" y="13952"/>
                </a:cubicBezTo>
                <a:close/>
                <a:moveTo>
                  <a:pt x="0" y="0"/>
                </a:moveTo>
                <a:lnTo>
                  <a:pt x="0" y="103632"/>
                </a:lnTo>
                <a:lnTo>
                  <a:pt x="14366" y="103632"/>
                </a:lnTo>
                <a:lnTo>
                  <a:pt x="14366" y="103647"/>
                </a:lnTo>
                <a:lnTo>
                  <a:pt x="169813" y="103647"/>
                </a:lnTo>
                <a:lnTo>
                  <a:pt x="169813" y="103632"/>
                </a:lnTo>
                <a:lnTo>
                  <a:pt x="184179" y="103632"/>
                </a:lnTo>
                <a:lnTo>
                  <a:pt x="184179" y="0"/>
                </a:lnTo>
                <a:close/>
              </a:path>
            </a:pathLst>
          </a:custGeom>
          <a:solidFill>
            <a:srgbClr val="2A4D7C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23"/>
          <p:cNvGrpSpPr/>
          <p:nvPr/>
        </p:nvGrpSpPr>
        <p:grpSpPr>
          <a:xfrm flipH="1"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268" name="Google Shape;268;p23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3"/>
            <p:cNvSpPr/>
            <p:nvPr/>
          </p:nvSpPr>
          <p:spPr>
            <a:xfrm>
              <a:off x="835700" y="4750875"/>
              <a:ext cx="2484700" cy="722950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23"/>
          <p:cNvGrpSpPr/>
          <p:nvPr/>
        </p:nvGrpSpPr>
        <p:grpSpPr>
          <a:xfrm flipH="1">
            <a:off x="-27" y="-16"/>
            <a:ext cx="9144027" cy="5143533"/>
            <a:chOff x="823425" y="238116"/>
            <a:chExt cx="4604475" cy="2590809"/>
          </a:xfrm>
        </p:grpSpPr>
        <p:sp>
          <p:nvSpPr>
            <p:cNvPr id="273" name="Google Shape;273;p23"/>
            <p:cNvSpPr/>
            <p:nvPr/>
          </p:nvSpPr>
          <p:spPr>
            <a:xfrm>
              <a:off x="4709975" y="1755100"/>
              <a:ext cx="717925" cy="1073825"/>
            </a:xfrm>
            <a:custGeom>
              <a:avLst/>
              <a:gdLst/>
              <a:ahLst/>
              <a:cxnLst/>
              <a:rect l="l" t="t" r="r" b="b"/>
              <a:pathLst>
                <a:path w="28717" h="42953" extrusionOk="0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823425" y="2354450"/>
              <a:ext cx="1150175" cy="474475"/>
            </a:xfrm>
            <a:custGeom>
              <a:avLst/>
              <a:gdLst/>
              <a:ahLst/>
              <a:cxnLst/>
              <a:rect l="l" t="t" r="r" b="b"/>
              <a:pathLst>
                <a:path w="46007" h="18979" extrusionOk="0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823425" y="238125"/>
              <a:ext cx="551200" cy="280875"/>
            </a:xfrm>
            <a:custGeom>
              <a:avLst/>
              <a:gdLst/>
              <a:ahLst/>
              <a:cxnLst/>
              <a:rect l="l" t="t" r="r" b="b"/>
              <a:pathLst>
                <a:path w="22048" h="11235" extrusionOk="0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3"/>
            <p:cNvSpPr/>
            <p:nvPr/>
          </p:nvSpPr>
          <p:spPr>
            <a:xfrm rot="5400000" flipH="1">
              <a:off x="4997402" y="69362"/>
              <a:ext cx="255889" cy="593397"/>
            </a:xfrm>
            <a:custGeom>
              <a:avLst/>
              <a:gdLst/>
              <a:ahLst/>
              <a:cxnLst/>
              <a:rect l="l" t="t" r="r" b="b"/>
              <a:pathLst>
                <a:path w="13983" h="28257" extrusionOk="0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4"/>
          <p:cNvGrpSpPr/>
          <p:nvPr/>
        </p:nvGrpSpPr>
        <p:grpSpPr>
          <a:xfrm>
            <a:off x="14" y="28"/>
            <a:ext cx="9143964" cy="5143693"/>
            <a:chOff x="14" y="28"/>
            <a:chExt cx="9143964" cy="5143693"/>
          </a:xfrm>
        </p:grpSpPr>
        <p:sp>
          <p:nvSpPr>
            <p:cNvPr id="279" name="Google Shape;279;p24"/>
            <p:cNvSpPr/>
            <p:nvPr/>
          </p:nvSpPr>
          <p:spPr>
            <a:xfrm rot="10800000" flipH="1">
              <a:off x="14" y="28"/>
              <a:ext cx="4515808" cy="1084247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 rot="10800000" flipH="1">
              <a:off x="7833002" y="425"/>
              <a:ext cx="1310976" cy="1511425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4"/>
            <p:cNvSpPr/>
            <p:nvPr/>
          </p:nvSpPr>
          <p:spPr>
            <a:xfrm rot="10800000">
              <a:off x="7662379" y="3884352"/>
              <a:ext cx="1481311" cy="1259369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4"/>
            <p:cNvSpPr/>
            <p:nvPr/>
          </p:nvSpPr>
          <p:spPr>
            <a:xfrm rot="10800000">
              <a:off x="22" y="4507459"/>
              <a:ext cx="3235712" cy="635980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 flipH="1"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19" name="Google Shape;19;p3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35700" y="4750875"/>
              <a:ext cx="2484700" cy="722950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713225" y="2739282"/>
            <a:ext cx="50232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310425" y="760644"/>
            <a:ext cx="1828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713225" y="4017156"/>
            <a:ext cx="50232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 flipH="1">
            <a:off x="22" y="61"/>
            <a:ext cx="9143964" cy="5143411"/>
            <a:chOff x="829750" y="2883000"/>
            <a:chExt cx="4604675" cy="2591400"/>
          </a:xfrm>
        </p:grpSpPr>
        <p:sp>
          <p:nvSpPr>
            <p:cNvPr id="27" name="Google Shape;27;p3"/>
            <p:cNvSpPr/>
            <p:nvPr/>
          </p:nvSpPr>
          <p:spPr>
            <a:xfrm>
              <a:off x="829750" y="4928125"/>
              <a:ext cx="2274050" cy="546275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4774250" y="4712700"/>
              <a:ext cx="660175" cy="761500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29925" y="2883000"/>
              <a:ext cx="851475" cy="724275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805000" y="2883000"/>
              <a:ext cx="1629425" cy="320425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713225" y="1362456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23" y="-424"/>
            <a:ext cx="9143964" cy="5143411"/>
            <a:chOff x="829750" y="2883000"/>
            <a:chExt cx="4604675" cy="2591400"/>
          </a:xfrm>
        </p:grpSpPr>
        <p:sp>
          <p:nvSpPr>
            <p:cNvPr id="35" name="Google Shape;35;p4"/>
            <p:cNvSpPr/>
            <p:nvPr/>
          </p:nvSpPr>
          <p:spPr>
            <a:xfrm>
              <a:off x="829750" y="4928125"/>
              <a:ext cx="2274050" cy="546275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4774250" y="4712700"/>
              <a:ext cx="660175" cy="761500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829925" y="2883000"/>
              <a:ext cx="851475" cy="724275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805000" y="2883000"/>
              <a:ext cx="1629425" cy="320425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4"/>
          <p:cNvSpPr/>
          <p:nvPr/>
        </p:nvSpPr>
        <p:spPr>
          <a:xfrm rot="10800000" flipH="1">
            <a:off x="25" y="4572003"/>
            <a:ext cx="2050901" cy="570972"/>
          </a:xfrm>
          <a:custGeom>
            <a:avLst/>
            <a:gdLst/>
            <a:ahLst/>
            <a:cxnLst/>
            <a:rect l="l" t="t" r="r" b="b"/>
            <a:pathLst>
              <a:path w="30413" h="8467" extrusionOk="0">
                <a:moveTo>
                  <a:pt x="0" y="0"/>
                </a:moveTo>
                <a:lnTo>
                  <a:pt x="0" y="7774"/>
                </a:lnTo>
                <a:cubicBezTo>
                  <a:pt x="909" y="8230"/>
                  <a:pt x="1936" y="8466"/>
                  <a:pt x="2959" y="8466"/>
                </a:cubicBezTo>
                <a:cubicBezTo>
                  <a:pt x="4259" y="8466"/>
                  <a:pt x="5553" y="8085"/>
                  <a:pt x="6592" y="7291"/>
                </a:cubicBezTo>
                <a:cubicBezTo>
                  <a:pt x="7904" y="6285"/>
                  <a:pt x="8787" y="4766"/>
                  <a:pt x="10176" y="3876"/>
                </a:cubicBezTo>
                <a:cubicBezTo>
                  <a:pt x="11263" y="3175"/>
                  <a:pt x="12556" y="2927"/>
                  <a:pt x="13864" y="2927"/>
                </a:cubicBezTo>
                <a:cubicBezTo>
                  <a:pt x="14477" y="2927"/>
                  <a:pt x="15094" y="2982"/>
                  <a:pt x="15694" y="3070"/>
                </a:cubicBezTo>
                <a:cubicBezTo>
                  <a:pt x="17566" y="3338"/>
                  <a:pt x="19408" y="3906"/>
                  <a:pt x="21303" y="3991"/>
                </a:cubicBezTo>
                <a:cubicBezTo>
                  <a:pt x="21464" y="3998"/>
                  <a:pt x="21624" y="4002"/>
                  <a:pt x="21784" y="4002"/>
                </a:cubicBezTo>
                <a:cubicBezTo>
                  <a:pt x="25051" y="4002"/>
                  <a:pt x="28262" y="2451"/>
                  <a:pt x="304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1920075" y="3120396"/>
            <a:ext cx="24690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2"/>
          </p:nvPr>
        </p:nvSpPr>
        <p:spPr>
          <a:xfrm>
            <a:off x="4754925" y="3120396"/>
            <a:ext cx="24690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3"/>
          </p:nvPr>
        </p:nvSpPr>
        <p:spPr>
          <a:xfrm>
            <a:off x="1920075" y="2571750"/>
            <a:ext cx="2469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4"/>
          </p:nvPr>
        </p:nvSpPr>
        <p:spPr>
          <a:xfrm>
            <a:off x="4754925" y="2571750"/>
            <a:ext cx="2469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3539" y="53"/>
            <a:ext cx="9144215" cy="5143573"/>
            <a:chOff x="835700" y="2883400"/>
            <a:chExt cx="4592775" cy="2590438"/>
          </a:xfrm>
        </p:grpSpPr>
        <p:sp>
          <p:nvSpPr>
            <p:cNvPr id="47" name="Google Shape;47;p5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835703" y="5022500"/>
              <a:ext cx="1551198" cy="451338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5"/>
          <p:cNvGrpSpPr/>
          <p:nvPr/>
        </p:nvGrpSpPr>
        <p:grpSpPr>
          <a:xfrm>
            <a:off x="0" y="1"/>
            <a:ext cx="9147750" cy="5143515"/>
            <a:chOff x="0" y="1"/>
            <a:chExt cx="9147750" cy="5143515"/>
          </a:xfrm>
        </p:grpSpPr>
        <p:grpSp>
          <p:nvGrpSpPr>
            <p:cNvPr id="52" name="Google Shape;52;p5"/>
            <p:cNvGrpSpPr/>
            <p:nvPr/>
          </p:nvGrpSpPr>
          <p:grpSpPr>
            <a:xfrm>
              <a:off x="0" y="1"/>
              <a:ext cx="9144027" cy="5143515"/>
              <a:chOff x="823425" y="238125"/>
              <a:chExt cx="4604475" cy="2590800"/>
            </a:xfrm>
          </p:grpSpPr>
          <p:sp>
            <p:nvSpPr>
              <p:cNvPr id="53" name="Google Shape;53;p5"/>
              <p:cNvSpPr/>
              <p:nvPr/>
            </p:nvSpPr>
            <p:spPr>
              <a:xfrm>
                <a:off x="4709975" y="1755100"/>
                <a:ext cx="717925" cy="1073825"/>
              </a:xfrm>
              <a:custGeom>
                <a:avLst/>
                <a:gdLst/>
                <a:ahLst/>
                <a:cxnLst/>
                <a:rect l="l" t="t" r="r" b="b"/>
                <a:pathLst>
                  <a:path w="28717" h="42953" extrusionOk="0">
                    <a:moveTo>
                      <a:pt x="28717" y="0"/>
                    </a:moveTo>
                    <a:cubicBezTo>
                      <a:pt x="25647" y="5180"/>
                      <a:pt x="22777" y="10652"/>
                      <a:pt x="23138" y="16592"/>
                    </a:cubicBezTo>
                    <a:cubicBezTo>
                      <a:pt x="23337" y="19953"/>
                      <a:pt x="24580" y="23146"/>
                      <a:pt x="25064" y="26469"/>
                    </a:cubicBezTo>
                    <a:cubicBezTo>
                      <a:pt x="25555" y="29791"/>
                      <a:pt x="25102" y="33598"/>
                      <a:pt x="22608" y="35785"/>
                    </a:cubicBezTo>
                    <a:cubicBezTo>
                      <a:pt x="20466" y="37666"/>
                      <a:pt x="17640" y="37799"/>
                      <a:pt x="14723" y="37799"/>
                    </a:cubicBezTo>
                    <a:cubicBezTo>
                      <a:pt x="14239" y="37799"/>
                      <a:pt x="13752" y="37796"/>
                      <a:pt x="13265" y="37796"/>
                    </a:cubicBezTo>
                    <a:cubicBezTo>
                      <a:pt x="11791" y="37796"/>
                      <a:pt x="10320" y="37830"/>
                      <a:pt x="8925" y="38103"/>
                    </a:cubicBezTo>
                    <a:cubicBezTo>
                      <a:pt x="5564" y="38755"/>
                      <a:pt x="2755" y="40781"/>
                      <a:pt x="0" y="42953"/>
                    </a:cubicBezTo>
                    <a:lnTo>
                      <a:pt x="28717" y="42953"/>
                    </a:lnTo>
                    <a:lnTo>
                      <a:pt x="287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823425" y="238125"/>
                <a:ext cx="551200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22048" h="11235" extrusionOk="0">
                    <a:moveTo>
                      <a:pt x="0" y="0"/>
                    </a:moveTo>
                    <a:lnTo>
                      <a:pt x="0" y="11235"/>
                    </a:lnTo>
                    <a:cubicBezTo>
                      <a:pt x="1197" y="10337"/>
                      <a:pt x="2486" y="9577"/>
                      <a:pt x="3852" y="8963"/>
                    </a:cubicBezTo>
                    <a:cubicBezTo>
                      <a:pt x="8334" y="6907"/>
                      <a:pt x="13253" y="5825"/>
                      <a:pt x="17497" y="3292"/>
                    </a:cubicBezTo>
                    <a:cubicBezTo>
                      <a:pt x="19109" y="2333"/>
                      <a:pt x="20590" y="1182"/>
                      <a:pt x="22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55;p5"/>
            <p:cNvSpPr/>
            <p:nvPr/>
          </p:nvSpPr>
          <p:spPr>
            <a:xfrm flipH="1">
              <a:off x="7096850" y="1"/>
              <a:ext cx="2050901" cy="570972"/>
            </a:xfrm>
            <a:custGeom>
              <a:avLst/>
              <a:gdLst/>
              <a:ahLst/>
              <a:cxnLst/>
              <a:rect l="l" t="t" r="r" b="b"/>
              <a:pathLst>
                <a:path w="30413" h="8467" extrusionOk="0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6"/>
          <p:cNvGrpSpPr/>
          <p:nvPr/>
        </p:nvGrpSpPr>
        <p:grpSpPr>
          <a:xfrm>
            <a:off x="0" y="1"/>
            <a:ext cx="9144027" cy="5143515"/>
            <a:chOff x="823425" y="238125"/>
            <a:chExt cx="4604475" cy="2590800"/>
          </a:xfrm>
        </p:grpSpPr>
        <p:sp>
          <p:nvSpPr>
            <p:cNvPr id="59" name="Google Shape;59;p6"/>
            <p:cNvSpPr/>
            <p:nvPr/>
          </p:nvSpPr>
          <p:spPr>
            <a:xfrm>
              <a:off x="4709975" y="1755100"/>
              <a:ext cx="717925" cy="1073825"/>
            </a:xfrm>
            <a:custGeom>
              <a:avLst/>
              <a:gdLst/>
              <a:ahLst/>
              <a:cxnLst/>
              <a:rect l="l" t="t" r="r" b="b"/>
              <a:pathLst>
                <a:path w="28717" h="42953" extrusionOk="0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823425" y="2354450"/>
              <a:ext cx="1150175" cy="474475"/>
            </a:xfrm>
            <a:custGeom>
              <a:avLst/>
              <a:gdLst/>
              <a:ahLst/>
              <a:cxnLst/>
              <a:rect l="l" t="t" r="r" b="b"/>
              <a:pathLst>
                <a:path w="46007" h="18979" extrusionOk="0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823425" y="238125"/>
              <a:ext cx="551200" cy="280875"/>
            </a:xfrm>
            <a:custGeom>
              <a:avLst/>
              <a:gdLst/>
              <a:ahLst/>
              <a:cxnLst/>
              <a:rect l="l" t="t" r="r" b="b"/>
              <a:pathLst>
                <a:path w="22048" h="11235" extrusionOk="0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5078325" y="238125"/>
              <a:ext cx="349575" cy="706425"/>
            </a:xfrm>
            <a:custGeom>
              <a:avLst/>
              <a:gdLst/>
              <a:ahLst/>
              <a:cxnLst/>
              <a:rect l="l" t="t" r="r" b="b"/>
              <a:pathLst>
                <a:path w="13983" h="28257" extrusionOk="0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"/>
          <p:cNvSpPr/>
          <p:nvPr/>
        </p:nvSpPr>
        <p:spPr>
          <a:xfrm>
            <a:off x="-38" y="-2279"/>
            <a:ext cx="9144077" cy="5148058"/>
          </a:xfrm>
          <a:custGeom>
            <a:avLst/>
            <a:gdLst/>
            <a:ahLst/>
            <a:cxnLst/>
            <a:rect l="l" t="t" r="r" b="b"/>
            <a:pathLst>
              <a:path w="184180" h="103640" extrusionOk="0">
                <a:moveTo>
                  <a:pt x="75724" y="13784"/>
                </a:moveTo>
                <a:cubicBezTo>
                  <a:pt x="78391" y="13784"/>
                  <a:pt x="81152" y="14606"/>
                  <a:pt x="83910" y="16055"/>
                </a:cubicBezTo>
                <a:cubicBezTo>
                  <a:pt x="90498" y="19520"/>
                  <a:pt x="97391" y="23090"/>
                  <a:pt x="104905" y="23090"/>
                </a:cubicBezTo>
                <a:cubicBezTo>
                  <a:pt x="105995" y="23090"/>
                  <a:pt x="107097" y="23015"/>
                  <a:pt x="108214" y="22854"/>
                </a:cubicBezTo>
                <a:cubicBezTo>
                  <a:pt x="113609" y="22079"/>
                  <a:pt x="118489" y="19362"/>
                  <a:pt x="123508" y="17236"/>
                </a:cubicBezTo>
                <a:cubicBezTo>
                  <a:pt x="127078" y="15724"/>
                  <a:pt x="130967" y="14492"/>
                  <a:pt x="134787" y="14492"/>
                </a:cubicBezTo>
                <a:cubicBezTo>
                  <a:pt x="136337" y="14492"/>
                  <a:pt x="137876" y="14695"/>
                  <a:pt x="139378" y="15164"/>
                </a:cubicBezTo>
                <a:cubicBezTo>
                  <a:pt x="144581" y="16791"/>
                  <a:pt x="148695" y="22739"/>
                  <a:pt x="146584" y="27765"/>
                </a:cubicBezTo>
                <a:cubicBezTo>
                  <a:pt x="145318" y="30797"/>
                  <a:pt x="142241" y="32723"/>
                  <a:pt x="140760" y="35654"/>
                </a:cubicBezTo>
                <a:cubicBezTo>
                  <a:pt x="138902" y="39330"/>
                  <a:pt x="139938" y="43873"/>
                  <a:pt x="142018" y="47419"/>
                </a:cubicBezTo>
                <a:cubicBezTo>
                  <a:pt x="144090" y="50972"/>
                  <a:pt x="147098" y="53880"/>
                  <a:pt x="149539" y="57196"/>
                </a:cubicBezTo>
                <a:cubicBezTo>
                  <a:pt x="151979" y="60511"/>
                  <a:pt x="153905" y="64555"/>
                  <a:pt x="153284" y="68622"/>
                </a:cubicBezTo>
                <a:cubicBezTo>
                  <a:pt x="152562" y="73342"/>
                  <a:pt x="148495" y="76995"/>
                  <a:pt x="144006" y="78637"/>
                </a:cubicBezTo>
                <a:cubicBezTo>
                  <a:pt x="139524" y="80279"/>
                  <a:pt x="134636" y="80287"/>
                  <a:pt x="129855" y="80303"/>
                </a:cubicBezTo>
                <a:cubicBezTo>
                  <a:pt x="125081" y="80318"/>
                  <a:pt x="120178" y="80395"/>
                  <a:pt x="115742" y="82152"/>
                </a:cubicBezTo>
                <a:cubicBezTo>
                  <a:pt x="111644" y="83779"/>
                  <a:pt x="108229" y="86733"/>
                  <a:pt x="104599" y="89258"/>
                </a:cubicBezTo>
                <a:cubicBezTo>
                  <a:pt x="101172" y="91635"/>
                  <a:pt x="97253" y="93724"/>
                  <a:pt x="93112" y="93724"/>
                </a:cubicBezTo>
                <a:cubicBezTo>
                  <a:pt x="92867" y="93724"/>
                  <a:pt x="92621" y="93717"/>
                  <a:pt x="92374" y="93702"/>
                </a:cubicBezTo>
                <a:cubicBezTo>
                  <a:pt x="87164" y="93379"/>
                  <a:pt x="82812" y="89749"/>
                  <a:pt x="79136" y="86050"/>
                </a:cubicBezTo>
                <a:cubicBezTo>
                  <a:pt x="75453" y="82352"/>
                  <a:pt x="71823" y="78254"/>
                  <a:pt x="66904" y="76542"/>
                </a:cubicBezTo>
                <a:cubicBezTo>
                  <a:pt x="64848" y="75825"/>
                  <a:pt x="62704" y="75571"/>
                  <a:pt x="60530" y="75571"/>
                </a:cubicBezTo>
                <a:cubicBezTo>
                  <a:pt x="57891" y="75571"/>
                  <a:pt x="55209" y="75945"/>
                  <a:pt x="52592" y="76320"/>
                </a:cubicBezTo>
                <a:cubicBezTo>
                  <a:pt x="50069" y="76681"/>
                  <a:pt x="47478" y="77030"/>
                  <a:pt x="44928" y="77030"/>
                </a:cubicBezTo>
                <a:cubicBezTo>
                  <a:pt x="42661" y="77030"/>
                  <a:pt x="40426" y="76754"/>
                  <a:pt x="38302" y="75967"/>
                </a:cubicBezTo>
                <a:cubicBezTo>
                  <a:pt x="33782" y="74294"/>
                  <a:pt x="30030" y="69497"/>
                  <a:pt x="31242" y="64839"/>
                </a:cubicBezTo>
                <a:cubicBezTo>
                  <a:pt x="32455" y="60181"/>
                  <a:pt x="37995" y="57157"/>
                  <a:pt x="37972" y="52346"/>
                </a:cubicBezTo>
                <a:cubicBezTo>
                  <a:pt x="37957" y="49721"/>
                  <a:pt x="36184" y="47334"/>
                  <a:pt x="36161" y="44710"/>
                </a:cubicBezTo>
                <a:cubicBezTo>
                  <a:pt x="36131" y="41341"/>
                  <a:pt x="39008" y="38571"/>
                  <a:pt x="42147" y="37358"/>
                </a:cubicBezTo>
                <a:cubicBezTo>
                  <a:pt x="45294" y="36146"/>
                  <a:pt x="48739" y="36092"/>
                  <a:pt x="52054" y="35539"/>
                </a:cubicBezTo>
                <a:cubicBezTo>
                  <a:pt x="55377" y="34987"/>
                  <a:pt x="58854" y="33759"/>
                  <a:pt x="60742" y="30973"/>
                </a:cubicBezTo>
                <a:cubicBezTo>
                  <a:pt x="63343" y="27159"/>
                  <a:pt x="62637" y="22186"/>
                  <a:pt x="65830" y="18587"/>
                </a:cubicBezTo>
                <a:cubicBezTo>
                  <a:pt x="68814" y="15231"/>
                  <a:pt x="72187" y="13784"/>
                  <a:pt x="75724" y="13784"/>
                </a:cubicBezTo>
                <a:close/>
                <a:moveTo>
                  <a:pt x="1" y="0"/>
                </a:moveTo>
                <a:lnTo>
                  <a:pt x="1" y="103640"/>
                </a:lnTo>
                <a:lnTo>
                  <a:pt x="184180" y="103640"/>
                </a:lnTo>
                <a:lnTo>
                  <a:pt x="184180" y="0"/>
                </a:lnTo>
                <a:close/>
              </a:path>
            </a:pathLst>
          </a:custGeom>
          <a:solidFill>
            <a:srgbClr val="2A4D7C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11"/>
          <p:cNvGrpSpPr/>
          <p:nvPr/>
        </p:nvGrpSpPr>
        <p:grpSpPr>
          <a:xfrm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108" name="Google Shape;108;p11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835700" y="4750875"/>
              <a:ext cx="2484700" cy="722950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11"/>
          <p:cNvGrpSpPr/>
          <p:nvPr/>
        </p:nvGrpSpPr>
        <p:grpSpPr>
          <a:xfrm>
            <a:off x="18" y="-2288"/>
            <a:ext cx="9143964" cy="5148075"/>
            <a:chOff x="829750" y="2883000"/>
            <a:chExt cx="4604675" cy="2591400"/>
          </a:xfrm>
        </p:grpSpPr>
        <p:sp>
          <p:nvSpPr>
            <p:cNvPr id="113" name="Google Shape;113;p11"/>
            <p:cNvSpPr/>
            <p:nvPr/>
          </p:nvSpPr>
          <p:spPr>
            <a:xfrm>
              <a:off x="829750" y="4928125"/>
              <a:ext cx="2274050" cy="546275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4774250" y="4712700"/>
              <a:ext cx="660175" cy="761500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>
              <a:off x="829925" y="2883000"/>
              <a:ext cx="851475" cy="724275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>
              <a:off x="3805000" y="2883000"/>
              <a:ext cx="1629425" cy="320425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117;p11"/>
          <p:cNvSpPr txBox="1">
            <a:spLocks noGrp="1"/>
          </p:cNvSpPr>
          <p:nvPr>
            <p:ph type="title" hasCustomPrompt="1"/>
          </p:nvPr>
        </p:nvSpPr>
        <p:spPr>
          <a:xfrm>
            <a:off x="1600200" y="1405681"/>
            <a:ext cx="5943600" cy="15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8" name="Google Shape;118;p11"/>
          <p:cNvSpPr txBox="1">
            <a:spLocks noGrp="1"/>
          </p:cNvSpPr>
          <p:nvPr>
            <p:ph type="subTitle" idx="1"/>
          </p:nvPr>
        </p:nvSpPr>
        <p:spPr>
          <a:xfrm>
            <a:off x="1600200" y="3326220"/>
            <a:ext cx="5943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AND_BODY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"/>
          </p:nvPr>
        </p:nvSpPr>
        <p:spPr>
          <a:xfrm>
            <a:off x="6102175" y="1613763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3"/>
          </p:nvPr>
        </p:nvSpPr>
        <p:spPr>
          <a:xfrm>
            <a:off x="6102175" y="2162463"/>
            <a:ext cx="2328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4" hasCustomPrompt="1"/>
          </p:nvPr>
        </p:nvSpPr>
        <p:spPr>
          <a:xfrm>
            <a:off x="4754925" y="1613763"/>
            <a:ext cx="1188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5"/>
          </p:nvPr>
        </p:nvSpPr>
        <p:spPr>
          <a:xfrm>
            <a:off x="2060175" y="1613763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6"/>
          </p:nvPr>
        </p:nvSpPr>
        <p:spPr>
          <a:xfrm>
            <a:off x="2060175" y="2162463"/>
            <a:ext cx="2328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7" hasCustomPrompt="1"/>
          </p:nvPr>
        </p:nvSpPr>
        <p:spPr>
          <a:xfrm>
            <a:off x="713225" y="1613763"/>
            <a:ext cx="1188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8"/>
          </p:nvPr>
        </p:nvSpPr>
        <p:spPr>
          <a:xfrm>
            <a:off x="6102175" y="3168249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9"/>
          </p:nvPr>
        </p:nvSpPr>
        <p:spPr>
          <a:xfrm>
            <a:off x="6102175" y="3716949"/>
            <a:ext cx="2328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1850" y="3168249"/>
            <a:ext cx="11673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14"/>
          </p:nvPr>
        </p:nvSpPr>
        <p:spPr>
          <a:xfrm>
            <a:off x="2066400" y="3168249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15"/>
          </p:nvPr>
        </p:nvSpPr>
        <p:spPr>
          <a:xfrm>
            <a:off x="2066400" y="3716949"/>
            <a:ext cx="2328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16" hasCustomPrompt="1"/>
          </p:nvPr>
        </p:nvSpPr>
        <p:spPr>
          <a:xfrm>
            <a:off x="716075" y="3168249"/>
            <a:ext cx="11673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134" name="Google Shape;134;p13"/>
          <p:cNvGrpSpPr/>
          <p:nvPr/>
        </p:nvGrpSpPr>
        <p:grpSpPr>
          <a:xfrm>
            <a:off x="3539" y="53"/>
            <a:ext cx="9144215" cy="5143573"/>
            <a:chOff x="835700" y="2883400"/>
            <a:chExt cx="4592775" cy="2590438"/>
          </a:xfrm>
        </p:grpSpPr>
        <p:sp>
          <p:nvSpPr>
            <p:cNvPr id="135" name="Google Shape;135;p13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835703" y="5022500"/>
              <a:ext cx="1551198" cy="451338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0" y="1"/>
            <a:ext cx="9147750" cy="5143515"/>
            <a:chOff x="0" y="1"/>
            <a:chExt cx="9147750" cy="5143515"/>
          </a:xfrm>
        </p:grpSpPr>
        <p:grpSp>
          <p:nvGrpSpPr>
            <p:cNvPr id="140" name="Google Shape;140;p13"/>
            <p:cNvGrpSpPr/>
            <p:nvPr/>
          </p:nvGrpSpPr>
          <p:grpSpPr>
            <a:xfrm>
              <a:off x="0" y="1"/>
              <a:ext cx="9144027" cy="5143515"/>
              <a:chOff x="823425" y="238125"/>
              <a:chExt cx="4604475" cy="2590800"/>
            </a:xfrm>
          </p:grpSpPr>
          <p:sp>
            <p:nvSpPr>
              <p:cNvPr id="141" name="Google Shape;141;p13"/>
              <p:cNvSpPr/>
              <p:nvPr/>
            </p:nvSpPr>
            <p:spPr>
              <a:xfrm>
                <a:off x="4709975" y="1755100"/>
                <a:ext cx="717925" cy="1073825"/>
              </a:xfrm>
              <a:custGeom>
                <a:avLst/>
                <a:gdLst/>
                <a:ahLst/>
                <a:cxnLst/>
                <a:rect l="l" t="t" r="r" b="b"/>
                <a:pathLst>
                  <a:path w="28717" h="42953" extrusionOk="0">
                    <a:moveTo>
                      <a:pt x="28717" y="0"/>
                    </a:moveTo>
                    <a:cubicBezTo>
                      <a:pt x="25647" y="5180"/>
                      <a:pt x="22777" y="10652"/>
                      <a:pt x="23138" y="16592"/>
                    </a:cubicBezTo>
                    <a:cubicBezTo>
                      <a:pt x="23337" y="19953"/>
                      <a:pt x="24580" y="23146"/>
                      <a:pt x="25064" y="26469"/>
                    </a:cubicBezTo>
                    <a:cubicBezTo>
                      <a:pt x="25555" y="29791"/>
                      <a:pt x="25102" y="33598"/>
                      <a:pt x="22608" y="35785"/>
                    </a:cubicBezTo>
                    <a:cubicBezTo>
                      <a:pt x="20466" y="37666"/>
                      <a:pt x="17640" y="37799"/>
                      <a:pt x="14723" y="37799"/>
                    </a:cubicBezTo>
                    <a:cubicBezTo>
                      <a:pt x="14239" y="37799"/>
                      <a:pt x="13752" y="37796"/>
                      <a:pt x="13265" y="37796"/>
                    </a:cubicBezTo>
                    <a:cubicBezTo>
                      <a:pt x="11791" y="37796"/>
                      <a:pt x="10320" y="37830"/>
                      <a:pt x="8925" y="38103"/>
                    </a:cubicBezTo>
                    <a:cubicBezTo>
                      <a:pt x="5564" y="38755"/>
                      <a:pt x="2755" y="40781"/>
                      <a:pt x="0" y="42953"/>
                    </a:cubicBezTo>
                    <a:lnTo>
                      <a:pt x="28717" y="42953"/>
                    </a:lnTo>
                    <a:lnTo>
                      <a:pt x="287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3"/>
              <p:cNvSpPr/>
              <p:nvPr/>
            </p:nvSpPr>
            <p:spPr>
              <a:xfrm>
                <a:off x="823425" y="238125"/>
                <a:ext cx="551200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22048" h="11235" extrusionOk="0">
                    <a:moveTo>
                      <a:pt x="0" y="0"/>
                    </a:moveTo>
                    <a:lnTo>
                      <a:pt x="0" y="11235"/>
                    </a:lnTo>
                    <a:cubicBezTo>
                      <a:pt x="1197" y="10337"/>
                      <a:pt x="2486" y="9577"/>
                      <a:pt x="3852" y="8963"/>
                    </a:cubicBezTo>
                    <a:cubicBezTo>
                      <a:pt x="8334" y="6907"/>
                      <a:pt x="13253" y="5825"/>
                      <a:pt x="17497" y="3292"/>
                    </a:cubicBezTo>
                    <a:cubicBezTo>
                      <a:pt x="19109" y="2333"/>
                      <a:pt x="20590" y="1182"/>
                      <a:pt x="22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" name="Google Shape;143;p13"/>
            <p:cNvSpPr/>
            <p:nvPr/>
          </p:nvSpPr>
          <p:spPr>
            <a:xfrm flipH="1">
              <a:off x="7096850" y="1"/>
              <a:ext cx="2050901" cy="570972"/>
            </a:xfrm>
            <a:custGeom>
              <a:avLst/>
              <a:gdLst/>
              <a:ahLst/>
              <a:cxnLst/>
              <a:rect l="l" t="t" r="r" b="b"/>
              <a:pathLst>
                <a:path w="30413" h="8467" extrusionOk="0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4"/>
          <p:cNvGrpSpPr/>
          <p:nvPr/>
        </p:nvGrpSpPr>
        <p:grpSpPr>
          <a:xfrm>
            <a:off x="-108" y="-2226"/>
            <a:ext cx="9144328" cy="5147952"/>
            <a:chOff x="-108" y="-2226"/>
            <a:chExt cx="9144328" cy="5147952"/>
          </a:xfrm>
        </p:grpSpPr>
        <p:sp>
          <p:nvSpPr>
            <p:cNvPr id="146" name="Google Shape;146;p14"/>
            <p:cNvSpPr/>
            <p:nvPr/>
          </p:nvSpPr>
          <p:spPr>
            <a:xfrm>
              <a:off x="4754976" y="-2225"/>
              <a:ext cx="4389244" cy="9562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-108" y="3709007"/>
              <a:ext cx="4947038" cy="1436719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7453226" y="3173652"/>
              <a:ext cx="1690928" cy="1972043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-108" y="-2226"/>
              <a:ext cx="2193335" cy="2022276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14"/>
          <p:cNvGrpSpPr/>
          <p:nvPr/>
        </p:nvGrpSpPr>
        <p:grpSpPr>
          <a:xfrm>
            <a:off x="14" y="-197"/>
            <a:ext cx="9143965" cy="5143788"/>
            <a:chOff x="14" y="-197"/>
            <a:chExt cx="9143965" cy="5143788"/>
          </a:xfrm>
        </p:grpSpPr>
        <p:sp>
          <p:nvSpPr>
            <p:cNvPr id="151" name="Google Shape;151;p14"/>
            <p:cNvSpPr/>
            <p:nvPr/>
          </p:nvSpPr>
          <p:spPr>
            <a:xfrm>
              <a:off x="14" y="4059225"/>
              <a:ext cx="4515808" cy="1084247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8105128" y="3945905"/>
              <a:ext cx="1038851" cy="1197687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362" y="61"/>
              <a:ext cx="1690859" cy="1437541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6273852" y="-197"/>
              <a:ext cx="2870069" cy="564108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14"/>
          <p:cNvSpPr txBox="1">
            <a:spLocks noGrp="1"/>
          </p:cNvSpPr>
          <p:nvPr>
            <p:ph type="title"/>
          </p:nvPr>
        </p:nvSpPr>
        <p:spPr>
          <a:xfrm>
            <a:off x="4754975" y="1062990"/>
            <a:ext cx="3675900" cy="2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 b="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title" idx="2"/>
          </p:nvPr>
        </p:nvSpPr>
        <p:spPr>
          <a:xfrm>
            <a:off x="4754975" y="3531810"/>
            <a:ext cx="3675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4" r:id="rId11"/>
    <p:sldLayoutId id="2147483666" r:id="rId12"/>
    <p:sldLayoutId id="2147483669" r:id="rId13"/>
    <p:sldLayoutId id="21474836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7"/>
          <p:cNvSpPr/>
          <p:nvPr/>
        </p:nvSpPr>
        <p:spPr>
          <a:xfrm>
            <a:off x="530350" y="2805691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47"/>
          <p:cNvSpPr/>
          <p:nvPr/>
        </p:nvSpPr>
        <p:spPr>
          <a:xfrm>
            <a:off x="8611350" y="16823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47"/>
          <p:cNvSpPr/>
          <p:nvPr/>
        </p:nvSpPr>
        <p:spPr>
          <a:xfrm>
            <a:off x="711829" y="353739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47"/>
          <p:cNvSpPr/>
          <p:nvPr/>
        </p:nvSpPr>
        <p:spPr>
          <a:xfrm>
            <a:off x="8332250" y="13624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47"/>
          <p:cNvSpPr/>
          <p:nvPr/>
        </p:nvSpPr>
        <p:spPr>
          <a:xfrm>
            <a:off x="319200" y="3229129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47"/>
          <p:cNvSpPr/>
          <p:nvPr/>
        </p:nvSpPr>
        <p:spPr>
          <a:xfrm>
            <a:off x="2882363" y="465412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7" name="Google Shape;1237;p47"/>
          <p:cNvGrpSpPr/>
          <p:nvPr/>
        </p:nvGrpSpPr>
        <p:grpSpPr>
          <a:xfrm>
            <a:off x="3407708" y="4448544"/>
            <a:ext cx="608064" cy="320051"/>
            <a:chOff x="6751900" y="1659525"/>
            <a:chExt cx="623400" cy="327150"/>
          </a:xfrm>
        </p:grpSpPr>
        <p:sp>
          <p:nvSpPr>
            <p:cNvPr id="1238" name="Google Shape;1238;p4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0" name="Google Shape;1240;p47"/>
          <p:cNvGrpSpPr/>
          <p:nvPr/>
        </p:nvGrpSpPr>
        <p:grpSpPr>
          <a:xfrm>
            <a:off x="530046" y="3927194"/>
            <a:ext cx="500827" cy="457205"/>
            <a:chOff x="1405728" y="-138343"/>
            <a:chExt cx="500827" cy="457205"/>
          </a:xfrm>
        </p:grpSpPr>
        <p:sp>
          <p:nvSpPr>
            <p:cNvPr id="1241" name="Google Shape;1241;p47"/>
            <p:cNvSpPr/>
            <p:nvPr/>
          </p:nvSpPr>
          <p:spPr>
            <a:xfrm>
              <a:off x="1428036" y="-137514"/>
              <a:ext cx="456211" cy="455547"/>
            </a:xfrm>
            <a:custGeom>
              <a:avLst/>
              <a:gdLst/>
              <a:ahLst/>
              <a:cxnLst/>
              <a:rect l="l" t="t" r="r" b="b"/>
              <a:pathLst>
                <a:path w="13855" h="13742" extrusionOk="0">
                  <a:moveTo>
                    <a:pt x="6613" y="0"/>
                  </a:moveTo>
                  <a:cubicBezTo>
                    <a:pt x="6526" y="0"/>
                    <a:pt x="6438" y="0"/>
                    <a:pt x="6350" y="13"/>
                  </a:cubicBezTo>
                  <a:lnTo>
                    <a:pt x="6237" y="25"/>
                  </a:lnTo>
                  <a:lnTo>
                    <a:pt x="6024" y="50"/>
                  </a:lnTo>
                  <a:lnTo>
                    <a:pt x="5911" y="63"/>
                  </a:lnTo>
                  <a:cubicBezTo>
                    <a:pt x="5835" y="75"/>
                    <a:pt x="5773" y="88"/>
                    <a:pt x="5697" y="101"/>
                  </a:cubicBezTo>
                  <a:lnTo>
                    <a:pt x="5597" y="113"/>
                  </a:lnTo>
                  <a:cubicBezTo>
                    <a:pt x="5484" y="138"/>
                    <a:pt x="5384" y="163"/>
                    <a:pt x="5283" y="188"/>
                  </a:cubicBezTo>
                  <a:cubicBezTo>
                    <a:pt x="5183" y="213"/>
                    <a:pt x="5045" y="251"/>
                    <a:pt x="4932" y="289"/>
                  </a:cubicBezTo>
                  <a:lnTo>
                    <a:pt x="4819" y="314"/>
                  </a:lnTo>
                  <a:lnTo>
                    <a:pt x="4606" y="389"/>
                  </a:lnTo>
                  <a:lnTo>
                    <a:pt x="4580" y="389"/>
                  </a:lnTo>
                  <a:lnTo>
                    <a:pt x="4455" y="439"/>
                  </a:lnTo>
                  <a:cubicBezTo>
                    <a:pt x="4392" y="464"/>
                    <a:pt x="4317" y="490"/>
                    <a:pt x="4254" y="515"/>
                  </a:cubicBezTo>
                  <a:lnTo>
                    <a:pt x="4116" y="577"/>
                  </a:lnTo>
                  <a:cubicBezTo>
                    <a:pt x="4066" y="602"/>
                    <a:pt x="4016" y="615"/>
                    <a:pt x="3966" y="640"/>
                  </a:cubicBezTo>
                  <a:lnTo>
                    <a:pt x="3928" y="665"/>
                  </a:lnTo>
                  <a:cubicBezTo>
                    <a:pt x="3878" y="690"/>
                    <a:pt x="3840" y="703"/>
                    <a:pt x="3802" y="728"/>
                  </a:cubicBezTo>
                  <a:lnTo>
                    <a:pt x="3614" y="828"/>
                  </a:lnTo>
                  <a:lnTo>
                    <a:pt x="3489" y="891"/>
                  </a:lnTo>
                  <a:lnTo>
                    <a:pt x="3300" y="1004"/>
                  </a:lnTo>
                  <a:lnTo>
                    <a:pt x="3188" y="1079"/>
                  </a:lnTo>
                  <a:lnTo>
                    <a:pt x="3012" y="1192"/>
                  </a:lnTo>
                  <a:lnTo>
                    <a:pt x="2899" y="1268"/>
                  </a:lnTo>
                  <a:cubicBezTo>
                    <a:pt x="2849" y="1318"/>
                    <a:pt x="2786" y="1355"/>
                    <a:pt x="2736" y="1393"/>
                  </a:cubicBezTo>
                  <a:lnTo>
                    <a:pt x="2623" y="1481"/>
                  </a:lnTo>
                  <a:cubicBezTo>
                    <a:pt x="2573" y="1531"/>
                    <a:pt x="2510" y="1569"/>
                    <a:pt x="2460" y="1619"/>
                  </a:cubicBezTo>
                  <a:cubicBezTo>
                    <a:pt x="2409" y="1669"/>
                    <a:pt x="2397" y="1669"/>
                    <a:pt x="2359" y="1707"/>
                  </a:cubicBezTo>
                  <a:cubicBezTo>
                    <a:pt x="2309" y="1757"/>
                    <a:pt x="2246" y="1807"/>
                    <a:pt x="2196" y="1857"/>
                  </a:cubicBezTo>
                  <a:lnTo>
                    <a:pt x="2108" y="1945"/>
                  </a:lnTo>
                  <a:cubicBezTo>
                    <a:pt x="2058" y="1995"/>
                    <a:pt x="2008" y="2046"/>
                    <a:pt x="1958" y="2096"/>
                  </a:cubicBezTo>
                  <a:lnTo>
                    <a:pt x="1882" y="2184"/>
                  </a:lnTo>
                  <a:cubicBezTo>
                    <a:pt x="1820" y="2234"/>
                    <a:pt x="1769" y="2297"/>
                    <a:pt x="1719" y="2359"/>
                  </a:cubicBezTo>
                  <a:cubicBezTo>
                    <a:pt x="1694" y="2384"/>
                    <a:pt x="1669" y="2409"/>
                    <a:pt x="1657" y="2435"/>
                  </a:cubicBezTo>
                  <a:cubicBezTo>
                    <a:pt x="1594" y="2497"/>
                    <a:pt x="1544" y="2560"/>
                    <a:pt x="1493" y="2635"/>
                  </a:cubicBezTo>
                  <a:lnTo>
                    <a:pt x="1443" y="2698"/>
                  </a:lnTo>
                  <a:cubicBezTo>
                    <a:pt x="1380" y="2773"/>
                    <a:pt x="1330" y="2849"/>
                    <a:pt x="1280" y="2911"/>
                  </a:cubicBezTo>
                  <a:lnTo>
                    <a:pt x="1242" y="2974"/>
                  </a:lnTo>
                  <a:cubicBezTo>
                    <a:pt x="1180" y="3062"/>
                    <a:pt x="1129" y="3137"/>
                    <a:pt x="1079" y="3225"/>
                  </a:cubicBezTo>
                  <a:lnTo>
                    <a:pt x="1054" y="3263"/>
                  </a:lnTo>
                  <a:cubicBezTo>
                    <a:pt x="1004" y="3363"/>
                    <a:pt x="941" y="3451"/>
                    <a:pt x="891" y="3551"/>
                  </a:cubicBezTo>
                  <a:lnTo>
                    <a:pt x="853" y="3589"/>
                  </a:lnTo>
                  <a:cubicBezTo>
                    <a:pt x="527" y="4179"/>
                    <a:pt x="301" y="4806"/>
                    <a:pt x="163" y="5471"/>
                  </a:cubicBezTo>
                  <a:cubicBezTo>
                    <a:pt x="113" y="5672"/>
                    <a:pt x="88" y="5886"/>
                    <a:pt x="63" y="6111"/>
                  </a:cubicBezTo>
                  <a:cubicBezTo>
                    <a:pt x="38" y="6287"/>
                    <a:pt x="25" y="6463"/>
                    <a:pt x="25" y="6638"/>
                  </a:cubicBezTo>
                  <a:cubicBezTo>
                    <a:pt x="0" y="7266"/>
                    <a:pt x="75" y="7893"/>
                    <a:pt x="226" y="8508"/>
                  </a:cubicBezTo>
                  <a:cubicBezTo>
                    <a:pt x="251" y="8621"/>
                    <a:pt x="276" y="8722"/>
                    <a:pt x="314" y="8822"/>
                  </a:cubicBezTo>
                  <a:lnTo>
                    <a:pt x="339" y="8922"/>
                  </a:lnTo>
                  <a:cubicBezTo>
                    <a:pt x="364" y="8998"/>
                    <a:pt x="389" y="9060"/>
                    <a:pt x="414" y="9136"/>
                  </a:cubicBezTo>
                  <a:cubicBezTo>
                    <a:pt x="414" y="9148"/>
                    <a:pt x="427" y="9173"/>
                    <a:pt x="439" y="9198"/>
                  </a:cubicBezTo>
                  <a:cubicBezTo>
                    <a:pt x="439" y="9211"/>
                    <a:pt x="439" y="9224"/>
                    <a:pt x="452" y="9249"/>
                  </a:cubicBezTo>
                  <a:lnTo>
                    <a:pt x="515" y="9424"/>
                  </a:lnTo>
                  <a:cubicBezTo>
                    <a:pt x="527" y="9449"/>
                    <a:pt x="540" y="9474"/>
                    <a:pt x="540" y="9500"/>
                  </a:cubicBezTo>
                  <a:cubicBezTo>
                    <a:pt x="552" y="9525"/>
                    <a:pt x="552" y="9525"/>
                    <a:pt x="565" y="9537"/>
                  </a:cubicBezTo>
                  <a:cubicBezTo>
                    <a:pt x="590" y="9600"/>
                    <a:pt x="615" y="9650"/>
                    <a:pt x="640" y="9700"/>
                  </a:cubicBezTo>
                  <a:cubicBezTo>
                    <a:pt x="653" y="9725"/>
                    <a:pt x="665" y="9763"/>
                    <a:pt x="678" y="9788"/>
                  </a:cubicBezTo>
                  <a:cubicBezTo>
                    <a:pt x="690" y="9813"/>
                    <a:pt x="703" y="9851"/>
                    <a:pt x="728" y="9889"/>
                  </a:cubicBezTo>
                  <a:cubicBezTo>
                    <a:pt x="740" y="9926"/>
                    <a:pt x="753" y="9951"/>
                    <a:pt x="778" y="9989"/>
                  </a:cubicBezTo>
                  <a:lnTo>
                    <a:pt x="803" y="10052"/>
                  </a:lnTo>
                  <a:lnTo>
                    <a:pt x="828" y="10089"/>
                  </a:lnTo>
                  <a:cubicBezTo>
                    <a:pt x="853" y="10127"/>
                    <a:pt x="866" y="10177"/>
                    <a:pt x="891" y="10215"/>
                  </a:cubicBezTo>
                  <a:lnTo>
                    <a:pt x="941" y="10303"/>
                  </a:lnTo>
                  <a:cubicBezTo>
                    <a:pt x="941" y="10328"/>
                    <a:pt x="966" y="10340"/>
                    <a:pt x="966" y="10353"/>
                  </a:cubicBezTo>
                  <a:cubicBezTo>
                    <a:pt x="1004" y="10403"/>
                    <a:pt x="1029" y="10441"/>
                    <a:pt x="1054" y="10491"/>
                  </a:cubicBezTo>
                  <a:lnTo>
                    <a:pt x="1092" y="10554"/>
                  </a:lnTo>
                  <a:lnTo>
                    <a:pt x="1129" y="10616"/>
                  </a:lnTo>
                  <a:cubicBezTo>
                    <a:pt x="1167" y="10654"/>
                    <a:pt x="1192" y="10704"/>
                    <a:pt x="1217" y="10742"/>
                  </a:cubicBezTo>
                  <a:lnTo>
                    <a:pt x="1255" y="10792"/>
                  </a:lnTo>
                  <a:lnTo>
                    <a:pt x="1305" y="10867"/>
                  </a:lnTo>
                  <a:cubicBezTo>
                    <a:pt x="1343" y="10918"/>
                    <a:pt x="1393" y="10980"/>
                    <a:pt x="1431" y="11043"/>
                  </a:cubicBezTo>
                  <a:cubicBezTo>
                    <a:pt x="1443" y="11056"/>
                    <a:pt x="1456" y="11081"/>
                    <a:pt x="1481" y="11093"/>
                  </a:cubicBezTo>
                  <a:cubicBezTo>
                    <a:pt x="1481" y="11106"/>
                    <a:pt x="1493" y="11118"/>
                    <a:pt x="1506" y="11143"/>
                  </a:cubicBezTo>
                  <a:cubicBezTo>
                    <a:pt x="1519" y="11156"/>
                    <a:pt x="1544" y="11181"/>
                    <a:pt x="1556" y="11194"/>
                  </a:cubicBezTo>
                  <a:cubicBezTo>
                    <a:pt x="1569" y="11206"/>
                    <a:pt x="1606" y="11256"/>
                    <a:pt x="1631" y="11282"/>
                  </a:cubicBezTo>
                  <a:lnTo>
                    <a:pt x="1682" y="11344"/>
                  </a:lnTo>
                  <a:lnTo>
                    <a:pt x="1744" y="11407"/>
                  </a:lnTo>
                  <a:lnTo>
                    <a:pt x="1882" y="11570"/>
                  </a:lnTo>
                  <a:lnTo>
                    <a:pt x="1920" y="11620"/>
                  </a:lnTo>
                  <a:cubicBezTo>
                    <a:pt x="2485" y="12198"/>
                    <a:pt x="3137" y="12687"/>
                    <a:pt x="3865" y="13038"/>
                  </a:cubicBezTo>
                  <a:cubicBezTo>
                    <a:pt x="3966" y="13089"/>
                    <a:pt x="4053" y="13139"/>
                    <a:pt x="4154" y="13176"/>
                  </a:cubicBezTo>
                  <a:lnTo>
                    <a:pt x="4166" y="13176"/>
                  </a:lnTo>
                  <a:cubicBezTo>
                    <a:pt x="4254" y="13214"/>
                    <a:pt x="4355" y="13252"/>
                    <a:pt x="4442" y="13289"/>
                  </a:cubicBezTo>
                  <a:lnTo>
                    <a:pt x="4467" y="13289"/>
                  </a:lnTo>
                  <a:cubicBezTo>
                    <a:pt x="4555" y="13327"/>
                    <a:pt x="4656" y="13365"/>
                    <a:pt x="4756" y="13402"/>
                  </a:cubicBezTo>
                  <a:lnTo>
                    <a:pt x="4769" y="13402"/>
                  </a:lnTo>
                  <a:cubicBezTo>
                    <a:pt x="4869" y="13427"/>
                    <a:pt x="4969" y="13465"/>
                    <a:pt x="5070" y="13490"/>
                  </a:cubicBezTo>
                  <a:cubicBezTo>
                    <a:pt x="5170" y="13515"/>
                    <a:pt x="5283" y="13540"/>
                    <a:pt x="5384" y="13565"/>
                  </a:cubicBezTo>
                  <a:cubicBezTo>
                    <a:pt x="5902" y="13685"/>
                    <a:pt x="6422" y="13742"/>
                    <a:pt x="6935" y="13742"/>
                  </a:cubicBezTo>
                  <a:cubicBezTo>
                    <a:pt x="9772" y="13742"/>
                    <a:pt x="12393" y="11987"/>
                    <a:pt x="13402" y="9224"/>
                  </a:cubicBezTo>
                  <a:cubicBezTo>
                    <a:pt x="13427" y="9148"/>
                    <a:pt x="13465" y="9060"/>
                    <a:pt x="13490" y="8985"/>
                  </a:cubicBezTo>
                  <a:cubicBezTo>
                    <a:pt x="13503" y="8935"/>
                    <a:pt x="13515" y="8885"/>
                    <a:pt x="13528" y="8834"/>
                  </a:cubicBezTo>
                  <a:cubicBezTo>
                    <a:pt x="13540" y="8797"/>
                    <a:pt x="13553" y="8747"/>
                    <a:pt x="13565" y="8696"/>
                  </a:cubicBezTo>
                  <a:cubicBezTo>
                    <a:pt x="13578" y="8659"/>
                    <a:pt x="13591" y="8609"/>
                    <a:pt x="13603" y="8558"/>
                  </a:cubicBezTo>
                  <a:cubicBezTo>
                    <a:pt x="13616" y="8508"/>
                    <a:pt x="13628" y="8458"/>
                    <a:pt x="13641" y="8408"/>
                  </a:cubicBezTo>
                  <a:lnTo>
                    <a:pt x="13678" y="8270"/>
                  </a:lnTo>
                  <a:cubicBezTo>
                    <a:pt x="13691" y="8182"/>
                    <a:pt x="13703" y="8094"/>
                    <a:pt x="13716" y="8006"/>
                  </a:cubicBezTo>
                  <a:lnTo>
                    <a:pt x="13741" y="7856"/>
                  </a:lnTo>
                  <a:lnTo>
                    <a:pt x="13766" y="7718"/>
                  </a:lnTo>
                  <a:cubicBezTo>
                    <a:pt x="13766" y="7655"/>
                    <a:pt x="13779" y="7605"/>
                    <a:pt x="13779" y="7555"/>
                  </a:cubicBezTo>
                  <a:cubicBezTo>
                    <a:pt x="13791" y="7504"/>
                    <a:pt x="13791" y="7467"/>
                    <a:pt x="13791" y="7416"/>
                  </a:cubicBezTo>
                  <a:cubicBezTo>
                    <a:pt x="13854" y="6689"/>
                    <a:pt x="13791" y="5948"/>
                    <a:pt x="13616" y="5246"/>
                  </a:cubicBezTo>
                  <a:cubicBezTo>
                    <a:pt x="13616" y="5246"/>
                    <a:pt x="13616" y="5233"/>
                    <a:pt x="13616" y="5233"/>
                  </a:cubicBezTo>
                  <a:cubicBezTo>
                    <a:pt x="13591" y="5120"/>
                    <a:pt x="13565" y="5020"/>
                    <a:pt x="13540" y="4919"/>
                  </a:cubicBezTo>
                  <a:cubicBezTo>
                    <a:pt x="13528" y="4882"/>
                    <a:pt x="13515" y="4844"/>
                    <a:pt x="13503" y="4806"/>
                  </a:cubicBezTo>
                  <a:cubicBezTo>
                    <a:pt x="13490" y="4744"/>
                    <a:pt x="13465" y="4681"/>
                    <a:pt x="13440" y="4618"/>
                  </a:cubicBezTo>
                  <a:lnTo>
                    <a:pt x="13402" y="4493"/>
                  </a:lnTo>
                  <a:cubicBezTo>
                    <a:pt x="13377" y="4430"/>
                    <a:pt x="13352" y="4367"/>
                    <a:pt x="13327" y="4304"/>
                  </a:cubicBezTo>
                  <a:lnTo>
                    <a:pt x="13289" y="4204"/>
                  </a:lnTo>
                  <a:cubicBezTo>
                    <a:pt x="12863" y="3175"/>
                    <a:pt x="12198" y="2271"/>
                    <a:pt x="11344" y="1569"/>
                  </a:cubicBezTo>
                  <a:cubicBezTo>
                    <a:pt x="11269" y="1506"/>
                    <a:pt x="11194" y="1443"/>
                    <a:pt x="11118" y="1393"/>
                  </a:cubicBezTo>
                  <a:lnTo>
                    <a:pt x="11093" y="1368"/>
                  </a:lnTo>
                  <a:cubicBezTo>
                    <a:pt x="11018" y="1305"/>
                    <a:pt x="10943" y="1255"/>
                    <a:pt x="10855" y="1192"/>
                  </a:cubicBezTo>
                  <a:lnTo>
                    <a:pt x="10842" y="1192"/>
                  </a:lnTo>
                  <a:cubicBezTo>
                    <a:pt x="10227" y="766"/>
                    <a:pt x="9550" y="439"/>
                    <a:pt x="8834" y="239"/>
                  </a:cubicBezTo>
                  <a:lnTo>
                    <a:pt x="8772" y="213"/>
                  </a:lnTo>
                  <a:cubicBezTo>
                    <a:pt x="8722" y="201"/>
                    <a:pt x="8671" y="188"/>
                    <a:pt x="8621" y="176"/>
                  </a:cubicBezTo>
                  <a:lnTo>
                    <a:pt x="8571" y="163"/>
                  </a:lnTo>
                  <a:lnTo>
                    <a:pt x="8496" y="151"/>
                  </a:lnTo>
                  <a:lnTo>
                    <a:pt x="8295" y="101"/>
                  </a:lnTo>
                  <a:lnTo>
                    <a:pt x="8207" y="101"/>
                  </a:lnTo>
                  <a:cubicBezTo>
                    <a:pt x="8094" y="75"/>
                    <a:pt x="7994" y="63"/>
                    <a:pt x="7881" y="50"/>
                  </a:cubicBezTo>
                  <a:lnTo>
                    <a:pt x="7818" y="50"/>
                  </a:lnTo>
                  <a:lnTo>
                    <a:pt x="7718" y="38"/>
                  </a:lnTo>
                  <a:lnTo>
                    <a:pt x="7555" y="13"/>
                  </a:lnTo>
                  <a:lnTo>
                    <a:pt x="7416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2" name="Google Shape;1242;p47"/>
            <p:cNvGrpSpPr/>
            <p:nvPr/>
          </p:nvGrpSpPr>
          <p:grpSpPr>
            <a:xfrm>
              <a:off x="1405728" y="-138343"/>
              <a:ext cx="500827" cy="457205"/>
              <a:chOff x="939860" y="-138343"/>
              <a:chExt cx="500827" cy="457205"/>
            </a:xfrm>
          </p:grpSpPr>
          <p:sp>
            <p:nvSpPr>
              <p:cNvPr id="1243" name="Google Shape;1243;p47"/>
              <p:cNvSpPr/>
              <p:nvPr/>
            </p:nvSpPr>
            <p:spPr>
              <a:xfrm>
                <a:off x="942330" y="-138243"/>
                <a:ext cx="498358" cy="457105"/>
              </a:xfrm>
              <a:custGeom>
                <a:avLst/>
                <a:gdLst/>
                <a:ahLst/>
                <a:cxnLst/>
                <a:rect l="l" t="t" r="r" b="b"/>
                <a:pathLst>
                  <a:path w="15135" h="13789" extrusionOk="0">
                    <a:moveTo>
                      <a:pt x="7566" y="0"/>
                    </a:moveTo>
                    <a:cubicBezTo>
                      <a:pt x="5801" y="0"/>
                      <a:pt x="4035" y="672"/>
                      <a:pt x="2686" y="2014"/>
                    </a:cubicBezTo>
                    <a:cubicBezTo>
                      <a:pt x="0" y="4712"/>
                      <a:pt x="0" y="9079"/>
                      <a:pt x="2686" y="11765"/>
                    </a:cubicBezTo>
                    <a:cubicBezTo>
                      <a:pt x="4035" y="13114"/>
                      <a:pt x="5801" y="13788"/>
                      <a:pt x="7566" y="13788"/>
                    </a:cubicBezTo>
                    <a:cubicBezTo>
                      <a:pt x="9331" y="13788"/>
                      <a:pt x="11094" y="13114"/>
                      <a:pt x="12436" y="11765"/>
                    </a:cubicBezTo>
                    <a:cubicBezTo>
                      <a:pt x="15134" y="9079"/>
                      <a:pt x="15134" y="4712"/>
                      <a:pt x="12436" y="2014"/>
                    </a:cubicBezTo>
                    <a:cubicBezTo>
                      <a:pt x="11094" y="672"/>
                      <a:pt x="9331" y="0"/>
                      <a:pt x="75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7"/>
              <p:cNvSpPr/>
              <p:nvPr/>
            </p:nvSpPr>
            <p:spPr>
              <a:xfrm>
                <a:off x="992314" y="-134298"/>
                <a:ext cx="157064" cy="114633"/>
              </a:xfrm>
              <a:custGeom>
                <a:avLst/>
                <a:gdLst/>
                <a:ahLst/>
                <a:cxnLst/>
                <a:rect l="l" t="t" r="r" b="b"/>
                <a:pathLst>
                  <a:path w="4770" h="3458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56" y="26"/>
                      <a:pt x="4531" y="51"/>
                      <a:pt x="4406" y="76"/>
                    </a:cubicBezTo>
                    <a:cubicBezTo>
                      <a:pt x="2536" y="528"/>
                      <a:pt x="929" y="1757"/>
                      <a:pt x="1" y="3451"/>
                    </a:cubicBezTo>
                    <a:cubicBezTo>
                      <a:pt x="55" y="3455"/>
                      <a:pt x="110" y="3457"/>
                      <a:pt x="164" y="3457"/>
                    </a:cubicBezTo>
                    <a:cubicBezTo>
                      <a:pt x="834" y="3457"/>
                      <a:pt x="1481" y="3172"/>
                      <a:pt x="1933" y="2661"/>
                    </a:cubicBezTo>
                    <a:cubicBezTo>
                      <a:pt x="2209" y="2335"/>
                      <a:pt x="2410" y="1920"/>
                      <a:pt x="2749" y="1670"/>
                    </a:cubicBezTo>
                    <a:cubicBezTo>
                      <a:pt x="3138" y="1368"/>
                      <a:pt x="3690" y="1331"/>
                      <a:pt x="4104" y="1067"/>
                    </a:cubicBezTo>
                    <a:cubicBezTo>
                      <a:pt x="4468" y="829"/>
                      <a:pt x="4719" y="440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7"/>
              <p:cNvSpPr/>
              <p:nvPr/>
            </p:nvSpPr>
            <p:spPr>
              <a:xfrm>
                <a:off x="964655" y="-138044"/>
                <a:ext cx="292166" cy="229033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6909" extrusionOk="0">
                    <a:moveTo>
                      <a:pt x="7103" y="1"/>
                    </a:moveTo>
                    <a:cubicBezTo>
                      <a:pt x="7479" y="1293"/>
                      <a:pt x="6726" y="2636"/>
                      <a:pt x="5421" y="3000"/>
                    </a:cubicBezTo>
                    <a:cubicBezTo>
                      <a:pt x="5095" y="3100"/>
                      <a:pt x="4718" y="3125"/>
                      <a:pt x="4442" y="3326"/>
                    </a:cubicBezTo>
                    <a:cubicBezTo>
                      <a:pt x="4267" y="3477"/>
                      <a:pt x="4116" y="3640"/>
                      <a:pt x="3978" y="3828"/>
                    </a:cubicBezTo>
                    <a:cubicBezTo>
                      <a:pt x="3313" y="4669"/>
                      <a:pt x="2372" y="5246"/>
                      <a:pt x="1318" y="5434"/>
                    </a:cubicBezTo>
                    <a:cubicBezTo>
                      <a:pt x="1068" y="5482"/>
                      <a:pt x="814" y="5505"/>
                      <a:pt x="561" y="5505"/>
                    </a:cubicBezTo>
                    <a:cubicBezTo>
                      <a:pt x="419" y="5505"/>
                      <a:pt x="278" y="5498"/>
                      <a:pt x="138" y="5484"/>
                    </a:cubicBezTo>
                    <a:cubicBezTo>
                      <a:pt x="50" y="5873"/>
                      <a:pt x="13" y="6262"/>
                      <a:pt x="0" y="6651"/>
                    </a:cubicBezTo>
                    <a:cubicBezTo>
                      <a:pt x="527" y="6821"/>
                      <a:pt x="1072" y="6908"/>
                      <a:pt x="1619" y="6908"/>
                    </a:cubicBezTo>
                    <a:cubicBezTo>
                      <a:pt x="1841" y="6908"/>
                      <a:pt x="2063" y="6894"/>
                      <a:pt x="2284" y="6865"/>
                    </a:cubicBezTo>
                    <a:cubicBezTo>
                      <a:pt x="3313" y="6714"/>
                      <a:pt x="4329" y="6024"/>
                      <a:pt x="4580" y="5008"/>
                    </a:cubicBezTo>
                    <a:cubicBezTo>
                      <a:pt x="4681" y="4556"/>
                      <a:pt x="4668" y="4029"/>
                      <a:pt x="5007" y="3715"/>
                    </a:cubicBezTo>
                    <a:cubicBezTo>
                      <a:pt x="5346" y="3401"/>
                      <a:pt x="5823" y="3439"/>
                      <a:pt x="6262" y="3389"/>
                    </a:cubicBezTo>
                    <a:cubicBezTo>
                      <a:pt x="7818" y="3188"/>
                      <a:pt x="8872" y="1732"/>
                      <a:pt x="8583" y="201"/>
                    </a:cubicBezTo>
                    <a:cubicBezTo>
                      <a:pt x="8094" y="76"/>
                      <a:pt x="7605" y="13"/>
                      <a:pt x="71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7"/>
              <p:cNvSpPr/>
              <p:nvPr/>
            </p:nvSpPr>
            <p:spPr>
              <a:xfrm>
                <a:off x="1091096" y="103221"/>
                <a:ext cx="326871" cy="214713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6477" extrusionOk="0">
                    <a:moveTo>
                      <a:pt x="9926" y="1"/>
                    </a:moveTo>
                    <a:lnTo>
                      <a:pt x="9926" y="1"/>
                    </a:lnTo>
                    <a:cubicBezTo>
                      <a:pt x="9638" y="214"/>
                      <a:pt x="9361" y="453"/>
                      <a:pt x="9111" y="704"/>
                    </a:cubicBezTo>
                    <a:cubicBezTo>
                      <a:pt x="8383" y="1419"/>
                      <a:pt x="7680" y="2247"/>
                      <a:pt x="6701" y="2573"/>
                    </a:cubicBezTo>
                    <a:cubicBezTo>
                      <a:pt x="6011" y="2799"/>
                      <a:pt x="5258" y="2762"/>
                      <a:pt x="4593" y="3063"/>
                    </a:cubicBezTo>
                    <a:cubicBezTo>
                      <a:pt x="3890" y="3389"/>
                      <a:pt x="3413" y="4054"/>
                      <a:pt x="2824" y="4581"/>
                    </a:cubicBezTo>
                    <a:cubicBezTo>
                      <a:pt x="2033" y="5271"/>
                      <a:pt x="1042" y="5698"/>
                      <a:pt x="0" y="5786"/>
                    </a:cubicBezTo>
                    <a:cubicBezTo>
                      <a:pt x="778" y="6175"/>
                      <a:pt x="1631" y="6413"/>
                      <a:pt x="2497" y="6476"/>
                    </a:cubicBezTo>
                    <a:cubicBezTo>
                      <a:pt x="2949" y="6200"/>
                      <a:pt x="3363" y="5861"/>
                      <a:pt x="3727" y="5472"/>
                    </a:cubicBezTo>
                    <a:cubicBezTo>
                      <a:pt x="4342" y="4845"/>
                      <a:pt x="4919" y="4129"/>
                      <a:pt x="5685" y="3703"/>
                    </a:cubicBezTo>
                    <a:cubicBezTo>
                      <a:pt x="6375" y="3301"/>
                      <a:pt x="7178" y="3151"/>
                      <a:pt x="7918" y="2875"/>
                    </a:cubicBezTo>
                    <a:cubicBezTo>
                      <a:pt x="8496" y="2649"/>
                      <a:pt x="9035" y="2348"/>
                      <a:pt x="9525" y="1971"/>
                    </a:cubicBezTo>
                    <a:cubicBezTo>
                      <a:pt x="9750" y="1331"/>
                      <a:pt x="9889" y="679"/>
                      <a:pt x="9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7"/>
              <p:cNvSpPr/>
              <p:nvPr/>
            </p:nvSpPr>
            <p:spPr>
              <a:xfrm>
                <a:off x="977859" y="-108939"/>
                <a:ext cx="434314" cy="346152"/>
              </a:xfrm>
              <a:custGeom>
                <a:avLst/>
                <a:gdLst/>
                <a:ahLst/>
                <a:cxnLst/>
                <a:rect l="l" t="t" r="r" b="b"/>
                <a:pathLst>
                  <a:path w="13190" h="10442" extrusionOk="0">
                    <a:moveTo>
                      <a:pt x="8252" y="5005"/>
                    </a:moveTo>
                    <a:cubicBezTo>
                      <a:pt x="8455" y="5005"/>
                      <a:pt x="8593" y="5113"/>
                      <a:pt x="8546" y="5410"/>
                    </a:cubicBezTo>
                    <a:cubicBezTo>
                      <a:pt x="8509" y="5573"/>
                      <a:pt x="8433" y="5723"/>
                      <a:pt x="8308" y="5849"/>
                    </a:cubicBezTo>
                    <a:cubicBezTo>
                      <a:pt x="8195" y="6024"/>
                      <a:pt x="8032" y="6150"/>
                      <a:pt x="7844" y="6250"/>
                    </a:cubicBezTo>
                    <a:cubicBezTo>
                      <a:pt x="7781" y="6275"/>
                      <a:pt x="7714" y="6288"/>
                      <a:pt x="7647" y="6288"/>
                    </a:cubicBezTo>
                    <a:cubicBezTo>
                      <a:pt x="7513" y="6288"/>
                      <a:pt x="7379" y="6238"/>
                      <a:pt x="7279" y="6137"/>
                    </a:cubicBezTo>
                    <a:cubicBezTo>
                      <a:pt x="7166" y="5962"/>
                      <a:pt x="7153" y="5748"/>
                      <a:pt x="7254" y="5560"/>
                    </a:cubicBezTo>
                    <a:cubicBezTo>
                      <a:pt x="7373" y="5322"/>
                      <a:pt x="7906" y="5005"/>
                      <a:pt x="8252" y="5005"/>
                    </a:cubicBezTo>
                    <a:close/>
                    <a:moveTo>
                      <a:pt x="9877" y="1"/>
                    </a:moveTo>
                    <a:cubicBezTo>
                      <a:pt x="9789" y="177"/>
                      <a:pt x="9713" y="352"/>
                      <a:pt x="9663" y="528"/>
                    </a:cubicBezTo>
                    <a:cubicBezTo>
                      <a:pt x="9488" y="1243"/>
                      <a:pt x="9575" y="1984"/>
                      <a:pt x="9475" y="2699"/>
                    </a:cubicBezTo>
                    <a:cubicBezTo>
                      <a:pt x="9362" y="3427"/>
                      <a:pt x="8986" y="4192"/>
                      <a:pt x="8295" y="4393"/>
                    </a:cubicBezTo>
                    <a:cubicBezTo>
                      <a:pt x="7819" y="4531"/>
                      <a:pt x="7279" y="4381"/>
                      <a:pt x="6840" y="4619"/>
                    </a:cubicBezTo>
                    <a:cubicBezTo>
                      <a:pt x="6413" y="4845"/>
                      <a:pt x="6250" y="5410"/>
                      <a:pt x="6062" y="5874"/>
                    </a:cubicBezTo>
                    <a:cubicBezTo>
                      <a:pt x="5342" y="7651"/>
                      <a:pt x="3631" y="8724"/>
                      <a:pt x="1836" y="8724"/>
                    </a:cubicBezTo>
                    <a:cubicBezTo>
                      <a:pt x="1222" y="8724"/>
                      <a:pt x="598" y="8599"/>
                      <a:pt x="1" y="8333"/>
                    </a:cubicBezTo>
                    <a:lnTo>
                      <a:pt x="1" y="8333"/>
                    </a:lnTo>
                    <a:cubicBezTo>
                      <a:pt x="264" y="9099"/>
                      <a:pt x="678" y="9814"/>
                      <a:pt x="1193" y="10429"/>
                    </a:cubicBezTo>
                    <a:cubicBezTo>
                      <a:pt x="1301" y="10437"/>
                      <a:pt x="1410" y="10441"/>
                      <a:pt x="1520" y="10441"/>
                    </a:cubicBezTo>
                    <a:cubicBezTo>
                      <a:pt x="2921" y="10441"/>
                      <a:pt x="4331" y="9775"/>
                      <a:pt x="5146" y="8622"/>
                    </a:cubicBezTo>
                    <a:cubicBezTo>
                      <a:pt x="5522" y="8095"/>
                      <a:pt x="5836" y="7442"/>
                      <a:pt x="6438" y="7229"/>
                    </a:cubicBezTo>
                    <a:cubicBezTo>
                      <a:pt x="6610" y="7170"/>
                      <a:pt x="6791" y="7151"/>
                      <a:pt x="6975" y="7151"/>
                    </a:cubicBezTo>
                    <a:cubicBezTo>
                      <a:pt x="7327" y="7151"/>
                      <a:pt x="7692" y="7221"/>
                      <a:pt x="8031" y="7221"/>
                    </a:cubicBezTo>
                    <a:cubicBezTo>
                      <a:pt x="8307" y="7221"/>
                      <a:pt x="8566" y="7174"/>
                      <a:pt x="8785" y="7003"/>
                    </a:cubicBezTo>
                    <a:cubicBezTo>
                      <a:pt x="9287" y="6614"/>
                      <a:pt x="9262" y="5811"/>
                      <a:pt x="9663" y="5334"/>
                    </a:cubicBezTo>
                    <a:cubicBezTo>
                      <a:pt x="9939" y="5021"/>
                      <a:pt x="10366" y="4895"/>
                      <a:pt x="10780" y="4857"/>
                    </a:cubicBezTo>
                    <a:cubicBezTo>
                      <a:pt x="11194" y="4832"/>
                      <a:pt x="11608" y="4857"/>
                      <a:pt x="12010" y="4807"/>
                    </a:cubicBezTo>
                    <a:cubicBezTo>
                      <a:pt x="12424" y="4757"/>
                      <a:pt x="12826" y="4619"/>
                      <a:pt x="13189" y="4393"/>
                    </a:cubicBezTo>
                    <a:lnTo>
                      <a:pt x="13189" y="4381"/>
                    </a:lnTo>
                    <a:cubicBezTo>
                      <a:pt x="13102" y="4029"/>
                      <a:pt x="12989" y="3690"/>
                      <a:pt x="12851" y="3352"/>
                    </a:cubicBezTo>
                    <a:cubicBezTo>
                      <a:pt x="12725" y="3414"/>
                      <a:pt x="12587" y="3477"/>
                      <a:pt x="12462" y="3515"/>
                    </a:cubicBezTo>
                    <a:cubicBezTo>
                      <a:pt x="12300" y="3560"/>
                      <a:pt x="12142" y="3581"/>
                      <a:pt x="11991" y="3581"/>
                    </a:cubicBezTo>
                    <a:cubicBezTo>
                      <a:pt x="10589" y="3581"/>
                      <a:pt x="9750" y="1770"/>
                      <a:pt x="10906" y="716"/>
                    </a:cubicBezTo>
                    <a:cubicBezTo>
                      <a:pt x="10579" y="453"/>
                      <a:pt x="10241" y="214"/>
                      <a:pt x="9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7"/>
              <p:cNvSpPr/>
              <p:nvPr/>
            </p:nvSpPr>
            <p:spPr>
              <a:xfrm>
                <a:off x="939860" y="-138343"/>
                <a:ext cx="337606" cy="40300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2157" extrusionOk="0">
                    <a:moveTo>
                      <a:pt x="7654" y="0"/>
                    </a:moveTo>
                    <a:cubicBezTo>
                      <a:pt x="5304" y="0"/>
                      <a:pt x="3039" y="1207"/>
                      <a:pt x="1757" y="3322"/>
                    </a:cubicBezTo>
                    <a:cubicBezTo>
                      <a:pt x="0" y="6221"/>
                      <a:pt x="615" y="9973"/>
                      <a:pt x="3200" y="12157"/>
                    </a:cubicBezTo>
                    <a:cubicBezTo>
                      <a:pt x="3112" y="11906"/>
                      <a:pt x="3024" y="11642"/>
                      <a:pt x="2962" y="11379"/>
                    </a:cubicBezTo>
                    <a:cubicBezTo>
                      <a:pt x="1795" y="6635"/>
                      <a:pt x="4706" y="1842"/>
                      <a:pt x="9449" y="675"/>
                    </a:cubicBezTo>
                    <a:cubicBezTo>
                      <a:pt x="9713" y="612"/>
                      <a:pt x="9989" y="562"/>
                      <a:pt x="10253" y="512"/>
                    </a:cubicBezTo>
                    <a:cubicBezTo>
                      <a:pt x="9405" y="166"/>
                      <a:pt x="8523" y="0"/>
                      <a:pt x="7654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49" name="Google Shape;1249;p47"/>
          <p:cNvGrpSpPr/>
          <p:nvPr/>
        </p:nvGrpSpPr>
        <p:grpSpPr>
          <a:xfrm rot="-5400000">
            <a:off x="1392772" y="4367497"/>
            <a:ext cx="380385" cy="365772"/>
            <a:chOff x="906997" y="2407926"/>
            <a:chExt cx="475957" cy="458648"/>
          </a:xfrm>
        </p:grpSpPr>
        <p:sp>
          <p:nvSpPr>
            <p:cNvPr id="1250" name="Google Shape;1250;p47"/>
            <p:cNvSpPr/>
            <p:nvPr/>
          </p:nvSpPr>
          <p:spPr>
            <a:xfrm>
              <a:off x="909833" y="2407926"/>
              <a:ext cx="452993" cy="456646"/>
            </a:xfrm>
            <a:custGeom>
              <a:avLst/>
              <a:gdLst/>
              <a:ahLst/>
              <a:cxnLst/>
              <a:rect l="l" t="t" r="r" b="b"/>
              <a:pathLst>
                <a:path w="10869" h="10868" extrusionOk="0">
                  <a:moveTo>
                    <a:pt x="5096" y="0"/>
                  </a:moveTo>
                  <a:cubicBezTo>
                    <a:pt x="5046" y="0"/>
                    <a:pt x="4983" y="0"/>
                    <a:pt x="4920" y="25"/>
                  </a:cubicBezTo>
                  <a:lnTo>
                    <a:pt x="4832" y="25"/>
                  </a:lnTo>
                  <a:lnTo>
                    <a:pt x="4669" y="50"/>
                  </a:lnTo>
                  <a:lnTo>
                    <a:pt x="4581" y="63"/>
                  </a:lnTo>
                  <a:lnTo>
                    <a:pt x="4418" y="88"/>
                  </a:lnTo>
                  <a:lnTo>
                    <a:pt x="4330" y="113"/>
                  </a:lnTo>
                  <a:cubicBezTo>
                    <a:pt x="4255" y="126"/>
                    <a:pt x="4167" y="138"/>
                    <a:pt x="4092" y="163"/>
                  </a:cubicBezTo>
                  <a:lnTo>
                    <a:pt x="4004" y="188"/>
                  </a:lnTo>
                  <a:lnTo>
                    <a:pt x="3866" y="226"/>
                  </a:lnTo>
                  <a:lnTo>
                    <a:pt x="3753" y="264"/>
                  </a:lnTo>
                  <a:lnTo>
                    <a:pt x="3627" y="301"/>
                  </a:lnTo>
                  <a:lnTo>
                    <a:pt x="3515" y="351"/>
                  </a:lnTo>
                  <a:lnTo>
                    <a:pt x="3402" y="389"/>
                  </a:lnTo>
                  <a:lnTo>
                    <a:pt x="3289" y="439"/>
                  </a:lnTo>
                  <a:lnTo>
                    <a:pt x="3201" y="477"/>
                  </a:lnTo>
                  <a:cubicBezTo>
                    <a:pt x="3038" y="552"/>
                    <a:pt x="2887" y="640"/>
                    <a:pt x="2737" y="715"/>
                  </a:cubicBezTo>
                  <a:lnTo>
                    <a:pt x="2674" y="766"/>
                  </a:lnTo>
                  <a:lnTo>
                    <a:pt x="2536" y="841"/>
                  </a:lnTo>
                  <a:lnTo>
                    <a:pt x="2473" y="891"/>
                  </a:lnTo>
                  <a:lnTo>
                    <a:pt x="2435" y="904"/>
                  </a:lnTo>
                  <a:lnTo>
                    <a:pt x="2335" y="979"/>
                  </a:lnTo>
                  <a:lnTo>
                    <a:pt x="2285" y="1017"/>
                  </a:lnTo>
                  <a:cubicBezTo>
                    <a:pt x="2172" y="1092"/>
                    <a:pt x="2059" y="1167"/>
                    <a:pt x="1958" y="1255"/>
                  </a:cubicBezTo>
                  <a:cubicBezTo>
                    <a:pt x="829" y="2196"/>
                    <a:pt x="126" y="3551"/>
                    <a:pt x="13" y="5007"/>
                  </a:cubicBezTo>
                  <a:cubicBezTo>
                    <a:pt x="13" y="5082"/>
                    <a:pt x="1" y="5145"/>
                    <a:pt x="1" y="5220"/>
                  </a:cubicBezTo>
                  <a:cubicBezTo>
                    <a:pt x="1" y="5283"/>
                    <a:pt x="1" y="5371"/>
                    <a:pt x="1" y="5446"/>
                  </a:cubicBezTo>
                  <a:cubicBezTo>
                    <a:pt x="1" y="5572"/>
                    <a:pt x="1" y="5697"/>
                    <a:pt x="13" y="5823"/>
                  </a:cubicBezTo>
                  <a:lnTo>
                    <a:pt x="13" y="5911"/>
                  </a:lnTo>
                  <a:cubicBezTo>
                    <a:pt x="26" y="6036"/>
                    <a:pt x="39" y="6162"/>
                    <a:pt x="64" y="6287"/>
                  </a:cubicBezTo>
                  <a:cubicBezTo>
                    <a:pt x="76" y="6413"/>
                    <a:pt x="101" y="6538"/>
                    <a:pt x="139" y="6664"/>
                  </a:cubicBezTo>
                  <a:cubicBezTo>
                    <a:pt x="139" y="6689"/>
                    <a:pt x="139" y="6701"/>
                    <a:pt x="151" y="6714"/>
                  </a:cubicBezTo>
                  <a:cubicBezTo>
                    <a:pt x="177" y="6839"/>
                    <a:pt x="214" y="6965"/>
                    <a:pt x="252" y="7090"/>
                  </a:cubicBezTo>
                  <a:cubicBezTo>
                    <a:pt x="578" y="8107"/>
                    <a:pt x="1193" y="8998"/>
                    <a:pt x="2021" y="9675"/>
                  </a:cubicBezTo>
                  <a:cubicBezTo>
                    <a:pt x="2084" y="9725"/>
                    <a:pt x="2147" y="9776"/>
                    <a:pt x="2209" y="9826"/>
                  </a:cubicBezTo>
                  <a:lnTo>
                    <a:pt x="2222" y="9838"/>
                  </a:lnTo>
                  <a:cubicBezTo>
                    <a:pt x="2285" y="9889"/>
                    <a:pt x="2347" y="9926"/>
                    <a:pt x="2410" y="9976"/>
                  </a:cubicBezTo>
                  <a:lnTo>
                    <a:pt x="2448" y="9989"/>
                  </a:lnTo>
                  <a:cubicBezTo>
                    <a:pt x="2511" y="10027"/>
                    <a:pt x="2573" y="10064"/>
                    <a:pt x="2636" y="10102"/>
                  </a:cubicBezTo>
                  <a:lnTo>
                    <a:pt x="2674" y="10127"/>
                  </a:lnTo>
                  <a:cubicBezTo>
                    <a:pt x="2737" y="10165"/>
                    <a:pt x="2787" y="10202"/>
                    <a:pt x="2849" y="10227"/>
                  </a:cubicBezTo>
                  <a:lnTo>
                    <a:pt x="2900" y="10253"/>
                  </a:lnTo>
                  <a:lnTo>
                    <a:pt x="3088" y="10353"/>
                  </a:lnTo>
                  <a:cubicBezTo>
                    <a:pt x="3163" y="10391"/>
                    <a:pt x="3238" y="10428"/>
                    <a:pt x="3326" y="10466"/>
                  </a:cubicBezTo>
                  <a:lnTo>
                    <a:pt x="3364" y="10478"/>
                  </a:lnTo>
                  <a:lnTo>
                    <a:pt x="3577" y="10566"/>
                  </a:lnTo>
                  <a:lnTo>
                    <a:pt x="3615" y="10566"/>
                  </a:lnTo>
                  <a:cubicBezTo>
                    <a:pt x="3690" y="10591"/>
                    <a:pt x="3766" y="10629"/>
                    <a:pt x="3841" y="10642"/>
                  </a:cubicBezTo>
                  <a:lnTo>
                    <a:pt x="3866" y="10642"/>
                  </a:lnTo>
                  <a:cubicBezTo>
                    <a:pt x="3941" y="10667"/>
                    <a:pt x="4029" y="10692"/>
                    <a:pt x="4117" y="10717"/>
                  </a:cubicBezTo>
                  <a:cubicBezTo>
                    <a:pt x="4493" y="10805"/>
                    <a:pt x="4857" y="10855"/>
                    <a:pt x="5234" y="10867"/>
                  </a:cubicBezTo>
                  <a:lnTo>
                    <a:pt x="5435" y="10867"/>
                  </a:lnTo>
                  <a:cubicBezTo>
                    <a:pt x="6551" y="10867"/>
                    <a:pt x="7656" y="10529"/>
                    <a:pt x="8572" y="9876"/>
                  </a:cubicBezTo>
                  <a:cubicBezTo>
                    <a:pt x="8634" y="9826"/>
                    <a:pt x="8710" y="9776"/>
                    <a:pt x="8773" y="9713"/>
                  </a:cubicBezTo>
                  <a:cubicBezTo>
                    <a:pt x="8835" y="9663"/>
                    <a:pt x="8911" y="9613"/>
                    <a:pt x="8973" y="9562"/>
                  </a:cubicBezTo>
                  <a:cubicBezTo>
                    <a:pt x="9036" y="9500"/>
                    <a:pt x="9099" y="9449"/>
                    <a:pt x="9162" y="9387"/>
                  </a:cubicBezTo>
                  <a:cubicBezTo>
                    <a:pt x="9224" y="9336"/>
                    <a:pt x="9274" y="9274"/>
                    <a:pt x="9337" y="9211"/>
                  </a:cubicBezTo>
                  <a:cubicBezTo>
                    <a:pt x="9525" y="9010"/>
                    <a:pt x="9701" y="8809"/>
                    <a:pt x="9852" y="8584"/>
                  </a:cubicBezTo>
                  <a:lnTo>
                    <a:pt x="9889" y="8533"/>
                  </a:lnTo>
                  <a:lnTo>
                    <a:pt x="9977" y="8395"/>
                  </a:lnTo>
                  <a:lnTo>
                    <a:pt x="10027" y="8333"/>
                  </a:lnTo>
                  <a:cubicBezTo>
                    <a:pt x="10052" y="8295"/>
                    <a:pt x="10078" y="8245"/>
                    <a:pt x="10103" y="8195"/>
                  </a:cubicBezTo>
                  <a:cubicBezTo>
                    <a:pt x="10115" y="8182"/>
                    <a:pt x="10128" y="8157"/>
                    <a:pt x="10140" y="8132"/>
                  </a:cubicBezTo>
                  <a:cubicBezTo>
                    <a:pt x="10228" y="7981"/>
                    <a:pt x="10291" y="7831"/>
                    <a:pt x="10379" y="7680"/>
                  </a:cubicBezTo>
                  <a:cubicBezTo>
                    <a:pt x="10404" y="7667"/>
                    <a:pt x="10416" y="7630"/>
                    <a:pt x="10429" y="7605"/>
                  </a:cubicBezTo>
                  <a:cubicBezTo>
                    <a:pt x="10454" y="7567"/>
                    <a:pt x="10467" y="7517"/>
                    <a:pt x="10479" y="7479"/>
                  </a:cubicBezTo>
                  <a:lnTo>
                    <a:pt x="10529" y="7379"/>
                  </a:lnTo>
                  <a:lnTo>
                    <a:pt x="10567" y="7253"/>
                  </a:lnTo>
                  <a:cubicBezTo>
                    <a:pt x="10580" y="7216"/>
                    <a:pt x="10592" y="7178"/>
                    <a:pt x="10605" y="7140"/>
                  </a:cubicBezTo>
                  <a:cubicBezTo>
                    <a:pt x="10617" y="7103"/>
                    <a:pt x="10630" y="7065"/>
                    <a:pt x="10642" y="7027"/>
                  </a:cubicBezTo>
                  <a:cubicBezTo>
                    <a:pt x="10655" y="6990"/>
                    <a:pt x="10667" y="6927"/>
                    <a:pt x="10680" y="6877"/>
                  </a:cubicBezTo>
                  <a:cubicBezTo>
                    <a:pt x="10692" y="6839"/>
                    <a:pt x="10705" y="6827"/>
                    <a:pt x="10705" y="6789"/>
                  </a:cubicBezTo>
                  <a:cubicBezTo>
                    <a:pt x="10730" y="6714"/>
                    <a:pt x="10743" y="6638"/>
                    <a:pt x="10755" y="6563"/>
                  </a:cubicBezTo>
                  <a:cubicBezTo>
                    <a:pt x="10755" y="6526"/>
                    <a:pt x="10768" y="6500"/>
                    <a:pt x="10780" y="6475"/>
                  </a:cubicBezTo>
                  <a:cubicBezTo>
                    <a:pt x="10793" y="6413"/>
                    <a:pt x="10793" y="6362"/>
                    <a:pt x="10805" y="6312"/>
                  </a:cubicBezTo>
                  <a:lnTo>
                    <a:pt x="10818" y="6224"/>
                  </a:lnTo>
                  <a:cubicBezTo>
                    <a:pt x="10818" y="6162"/>
                    <a:pt x="10831" y="6111"/>
                    <a:pt x="10843" y="6061"/>
                  </a:cubicBezTo>
                  <a:cubicBezTo>
                    <a:pt x="10843" y="6011"/>
                    <a:pt x="10843" y="5998"/>
                    <a:pt x="10856" y="5961"/>
                  </a:cubicBezTo>
                  <a:cubicBezTo>
                    <a:pt x="10856" y="5911"/>
                    <a:pt x="10856" y="5848"/>
                    <a:pt x="10868" y="5798"/>
                  </a:cubicBezTo>
                  <a:lnTo>
                    <a:pt x="10868" y="5710"/>
                  </a:lnTo>
                  <a:lnTo>
                    <a:pt x="10868" y="5446"/>
                  </a:lnTo>
                  <a:cubicBezTo>
                    <a:pt x="10868" y="5170"/>
                    <a:pt x="10843" y="4894"/>
                    <a:pt x="10805" y="4618"/>
                  </a:cubicBezTo>
                  <a:cubicBezTo>
                    <a:pt x="10780" y="4442"/>
                    <a:pt x="10743" y="4267"/>
                    <a:pt x="10692" y="4091"/>
                  </a:cubicBezTo>
                  <a:cubicBezTo>
                    <a:pt x="10630" y="3828"/>
                    <a:pt x="10542" y="3577"/>
                    <a:pt x="10442" y="3338"/>
                  </a:cubicBezTo>
                  <a:cubicBezTo>
                    <a:pt x="10366" y="3175"/>
                    <a:pt x="10291" y="3012"/>
                    <a:pt x="10216" y="2861"/>
                  </a:cubicBezTo>
                  <a:cubicBezTo>
                    <a:pt x="10078" y="2635"/>
                    <a:pt x="9940" y="2409"/>
                    <a:pt x="9789" y="2196"/>
                  </a:cubicBezTo>
                  <a:cubicBezTo>
                    <a:pt x="8835" y="929"/>
                    <a:pt x="7392" y="126"/>
                    <a:pt x="5811" y="13"/>
                  </a:cubicBezTo>
                  <a:lnTo>
                    <a:pt x="5773" y="13"/>
                  </a:lnTo>
                  <a:cubicBezTo>
                    <a:pt x="5660" y="13"/>
                    <a:pt x="5547" y="0"/>
                    <a:pt x="5435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1" name="Google Shape;1251;p47"/>
            <p:cNvGrpSpPr/>
            <p:nvPr/>
          </p:nvGrpSpPr>
          <p:grpSpPr>
            <a:xfrm>
              <a:off x="906997" y="2409382"/>
              <a:ext cx="475957" cy="457192"/>
              <a:chOff x="306838" y="2407653"/>
              <a:chExt cx="475957" cy="457192"/>
            </a:xfrm>
          </p:grpSpPr>
          <p:sp>
            <p:nvSpPr>
              <p:cNvPr id="1252" name="Google Shape;1252;p47"/>
              <p:cNvSpPr/>
              <p:nvPr/>
            </p:nvSpPr>
            <p:spPr>
              <a:xfrm>
                <a:off x="306838" y="2407695"/>
                <a:ext cx="453493" cy="457150"/>
              </a:xfrm>
              <a:custGeom>
                <a:avLst/>
                <a:gdLst/>
                <a:ahLst/>
                <a:cxnLst/>
                <a:rect l="l" t="t" r="r" b="b"/>
                <a:pathLst>
                  <a:path w="10881" h="10880" extrusionOk="0">
                    <a:moveTo>
                      <a:pt x="5446" y="0"/>
                    </a:moveTo>
                    <a:cubicBezTo>
                      <a:pt x="2435" y="0"/>
                      <a:pt x="0" y="2435"/>
                      <a:pt x="0" y="5446"/>
                    </a:cubicBezTo>
                    <a:cubicBezTo>
                      <a:pt x="0" y="8445"/>
                      <a:pt x="2435" y="10880"/>
                      <a:pt x="5446" y="10880"/>
                    </a:cubicBezTo>
                    <a:cubicBezTo>
                      <a:pt x="8446" y="10880"/>
                      <a:pt x="10880" y="8445"/>
                      <a:pt x="10880" y="5446"/>
                    </a:cubicBezTo>
                    <a:cubicBezTo>
                      <a:pt x="10880" y="2435"/>
                      <a:pt x="8446" y="0"/>
                      <a:pt x="5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306838" y="2445637"/>
                <a:ext cx="132868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6188" extrusionOk="0">
                    <a:moveTo>
                      <a:pt x="2447" y="1"/>
                    </a:moveTo>
                    <a:cubicBezTo>
                      <a:pt x="2284" y="101"/>
                      <a:pt x="2121" y="227"/>
                      <a:pt x="1970" y="352"/>
                    </a:cubicBezTo>
                    <a:cubicBezTo>
                      <a:pt x="2510" y="1281"/>
                      <a:pt x="2422" y="2448"/>
                      <a:pt x="1744" y="3288"/>
                    </a:cubicBezTo>
                    <a:cubicBezTo>
                      <a:pt x="1305" y="3778"/>
                      <a:pt x="678" y="4066"/>
                      <a:pt x="13" y="4104"/>
                    </a:cubicBezTo>
                    <a:cubicBezTo>
                      <a:pt x="13" y="4255"/>
                      <a:pt x="0" y="4393"/>
                      <a:pt x="0" y="4543"/>
                    </a:cubicBezTo>
                    <a:cubicBezTo>
                      <a:pt x="0" y="5095"/>
                      <a:pt x="88" y="5660"/>
                      <a:pt x="251" y="6187"/>
                    </a:cubicBezTo>
                    <a:cubicBezTo>
                      <a:pt x="1180" y="5823"/>
                      <a:pt x="1958" y="5146"/>
                      <a:pt x="2460" y="4292"/>
                    </a:cubicBezTo>
                    <a:cubicBezTo>
                      <a:pt x="3188" y="2950"/>
                      <a:pt x="3175" y="1331"/>
                      <a:pt x="244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7"/>
              <p:cNvSpPr/>
              <p:nvPr/>
            </p:nvSpPr>
            <p:spPr>
              <a:xfrm>
                <a:off x="368021" y="2407695"/>
                <a:ext cx="221808" cy="43500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10353" extrusionOk="0">
                    <a:moveTo>
                      <a:pt x="3953" y="0"/>
                    </a:moveTo>
                    <a:cubicBezTo>
                      <a:pt x="4844" y="2096"/>
                      <a:pt x="4656" y="4656"/>
                      <a:pt x="3389" y="6563"/>
                    </a:cubicBezTo>
                    <a:cubicBezTo>
                      <a:pt x="2560" y="7755"/>
                      <a:pt x="1381" y="8671"/>
                      <a:pt x="0" y="9161"/>
                    </a:cubicBezTo>
                    <a:cubicBezTo>
                      <a:pt x="465" y="9650"/>
                      <a:pt x="1017" y="10064"/>
                      <a:pt x="1632" y="10353"/>
                    </a:cubicBezTo>
                    <a:cubicBezTo>
                      <a:pt x="2887" y="9311"/>
                      <a:pt x="3853" y="7981"/>
                      <a:pt x="4455" y="6463"/>
                    </a:cubicBezTo>
                    <a:cubicBezTo>
                      <a:pt x="5258" y="4405"/>
                      <a:pt x="5321" y="2146"/>
                      <a:pt x="4669" y="50"/>
                    </a:cubicBezTo>
                    <a:cubicBezTo>
                      <a:pt x="4430" y="13"/>
                      <a:pt x="4204" y="0"/>
                      <a:pt x="3978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7"/>
              <p:cNvSpPr/>
              <p:nvPr/>
            </p:nvSpPr>
            <p:spPr>
              <a:xfrm>
                <a:off x="636841" y="2450385"/>
                <a:ext cx="100443" cy="389712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9275" extrusionOk="0">
                    <a:moveTo>
                      <a:pt x="678" y="1"/>
                    </a:moveTo>
                    <a:lnTo>
                      <a:pt x="678" y="1"/>
                    </a:lnTo>
                    <a:cubicBezTo>
                      <a:pt x="2234" y="2962"/>
                      <a:pt x="1971" y="6564"/>
                      <a:pt x="1" y="9274"/>
                    </a:cubicBezTo>
                    <a:cubicBezTo>
                      <a:pt x="615" y="8960"/>
                      <a:pt x="1155" y="8534"/>
                      <a:pt x="1607" y="8019"/>
                    </a:cubicBezTo>
                    <a:cubicBezTo>
                      <a:pt x="2410" y="5572"/>
                      <a:pt x="2310" y="2937"/>
                      <a:pt x="1343" y="553"/>
                    </a:cubicBezTo>
                    <a:cubicBezTo>
                      <a:pt x="1142" y="352"/>
                      <a:pt x="917" y="164"/>
                      <a:pt x="6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7"/>
              <p:cNvSpPr/>
              <p:nvPr/>
            </p:nvSpPr>
            <p:spPr>
              <a:xfrm>
                <a:off x="435497" y="2409796"/>
                <a:ext cx="204511" cy="45505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0830" extrusionOk="0">
                    <a:moveTo>
                      <a:pt x="3037" y="0"/>
                    </a:moveTo>
                    <a:lnTo>
                      <a:pt x="3037" y="0"/>
                    </a:lnTo>
                    <a:cubicBezTo>
                      <a:pt x="4242" y="3727"/>
                      <a:pt x="3037" y="7818"/>
                      <a:pt x="0" y="10303"/>
                    </a:cubicBezTo>
                    <a:cubicBezTo>
                      <a:pt x="678" y="10629"/>
                      <a:pt x="1418" y="10805"/>
                      <a:pt x="2171" y="10830"/>
                    </a:cubicBezTo>
                    <a:cubicBezTo>
                      <a:pt x="4229" y="7743"/>
                      <a:pt x="4907" y="3727"/>
                      <a:pt x="3865" y="163"/>
                    </a:cubicBezTo>
                    <a:cubicBezTo>
                      <a:pt x="3589" y="88"/>
                      <a:pt x="3326" y="25"/>
                      <a:pt x="3037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7"/>
              <p:cNvSpPr/>
              <p:nvPr/>
            </p:nvSpPr>
            <p:spPr>
              <a:xfrm>
                <a:off x="396778" y="2407653"/>
                <a:ext cx="386017" cy="367065"/>
              </a:xfrm>
              <a:custGeom>
                <a:avLst/>
                <a:gdLst/>
                <a:ahLst/>
                <a:cxnLst/>
                <a:rect l="l" t="t" r="r" b="b"/>
                <a:pathLst>
                  <a:path w="9262" h="8736" extrusionOk="0">
                    <a:moveTo>
                      <a:pt x="3278" y="1"/>
                    </a:moveTo>
                    <a:cubicBezTo>
                      <a:pt x="2128" y="1"/>
                      <a:pt x="974" y="364"/>
                      <a:pt x="1" y="1105"/>
                    </a:cubicBezTo>
                    <a:cubicBezTo>
                      <a:pt x="452" y="1010"/>
                      <a:pt x="900" y="965"/>
                      <a:pt x="1341" y="965"/>
                    </a:cubicBezTo>
                    <a:cubicBezTo>
                      <a:pt x="4794" y="965"/>
                      <a:pt x="7756" y="3763"/>
                      <a:pt x="7756" y="7380"/>
                    </a:cubicBezTo>
                    <a:lnTo>
                      <a:pt x="7756" y="7392"/>
                    </a:lnTo>
                    <a:cubicBezTo>
                      <a:pt x="7756" y="7844"/>
                      <a:pt x="7718" y="8296"/>
                      <a:pt x="7618" y="8735"/>
                    </a:cubicBezTo>
                    <a:cubicBezTo>
                      <a:pt x="9262" y="6564"/>
                      <a:pt x="9061" y="3515"/>
                      <a:pt x="7128" y="1595"/>
                    </a:cubicBezTo>
                    <a:cubicBezTo>
                      <a:pt x="6074" y="540"/>
                      <a:pt x="4679" y="1"/>
                      <a:pt x="32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" name="Google Shape;312;p28"/>
          <p:cNvGrpSpPr/>
          <p:nvPr/>
        </p:nvGrpSpPr>
        <p:grpSpPr>
          <a:xfrm>
            <a:off x="7380289" y="390809"/>
            <a:ext cx="994546" cy="640094"/>
            <a:chOff x="2454249" y="2445506"/>
            <a:chExt cx="994546" cy="640094"/>
          </a:xfrm>
        </p:grpSpPr>
        <p:sp>
          <p:nvSpPr>
            <p:cNvPr id="94" name="Google Shape;313;p28"/>
            <p:cNvSpPr/>
            <p:nvPr/>
          </p:nvSpPr>
          <p:spPr>
            <a:xfrm>
              <a:off x="2647176" y="2459549"/>
              <a:ext cx="212578" cy="208607"/>
            </a:xfrm>
            <a:custGeom>
              <a:avLst/>
              <a:gdLst/>
              <a:ahLst/>
              <a:cxnLst/>
              <a:rect l="l" t="t" r="r" b="b"/>
              <a:pathLst>
                <a:path w="4619" h="4531" extrusionOk="0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314;p28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96" name="Google Shape;315;p28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avLst/>
                <a:gdLst/>
                <a:ahLst/>
                <a:cxnLst/>
                <a:rect l="l" t="t" r="r" b="b"/>
                <a:pathLst>
                  <a:path w="21598" h="13890" extrusionOk="0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16;p28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13893" extrusionOk="0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17;p28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12926" extrusionOk="0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18;p28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2440" extrusionOk="0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19;p28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961" extrusionOk="0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0;p28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avLst/>
                <a:gdLst/>
                <a:ahLst/>
                <a:cxnLst/>
                <a:rect l="l" t="t" r="r" b="b"/>
                <a:pathLst>
                  <a:path w="13616" h="11753" extrusionOk="0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1;p28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13106" extrusionOk="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" name="Google Shape;322;p28"/>
          <p:cNvGrpSpPr/>
          <p:nvPr/>
        </p:nvGrpSpPr>
        <p:grpSpPr>
          <a:xfrm>
            <a:off x="3880771" y="205449"/>
            <a:ext cx="508172" cy="458933"/>
            <a:chOff x="3067172" y="3331984"/>
            <a:chExt cx="508172" cy="458933"/>
          </a:xfrm>
        </p:grpSpPr>
        <p:sp>
          <p:nvSpPr>
            <p:cNvPr id="104" name="Google Shape;323;p28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" name="Google Shape;324;p28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106" name="Google Shape;325;p28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6;p28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TextBox 121"/>
          <p:cNvSpPr txBox="1"/>
          <p:nvPr/>
        </p:nvSpPr>
        <p:spPr>
          <a:xfrm>
            <a:off x="36111" y="1573283"/>
            <a:ext cx="909809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tx1"/>
                </a:solidFill>
              </a:rPr>
              <a:t>VUI MỪNG CHÀO ĐÓN CÁC EM </a:t>
            </a:r>
          </a:p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tx1"/>
                </a:solidFill>
              </a:rPr>
              <a:t>TỚI BUỔI HỌC NGÀY HÔM NAY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123" name="Google Shape;347;p28"/>
          <p:cNvSpPr/>
          <p:nvPr/>
        </p:nvSpPr>
        <p:spPr>
          <a:xfrm>
            <a:off x="738079" y="500691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50;p28"/>
          <p:cNvSpPr/>
          <p:nvPr/>
        </p:nvSpPr>
        <p:spPr>
          <a:xfrm>
            <a:off x="2563417" y="681904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369;p28"/>
          <p:cNvGrpSpPr/>
          <p:nvPr/>
        </p:nvGrpSpPr>
        <p:grpSpPr>
          <a:xfrm>
            <a:off x="1110637" y="811935"/>
            <a:ext cx="608064" cy="320051"/>
            <a:chOff x="6751900" y="1659525"/>
            <a:chExt cx="623400" cy="327150"/>
          </a:xfrm>
        </p:grpSpPr>
        <p:sp>
          <p:nvSpPr>
            <p:cNvPr id="126" name="Google Shape;370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1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372;p28"/>
          <p:cNvSpPr/>
          <p:nvPr/>
        </p:nvSpPr>
        <p:spPr>
          <a:xfrm>
            <a:off x="7924396" y="4768595"/>
            <a:ext cx="1209808" cy="514527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29" name="Google Shape;373;p28"/>
          <p:cNvGrpSpPr/>
          <p:nvPr/>
        </p:nvGrpSpPr>
        <p:grpSpPr>
          <a:xfrm rot="-1800045">
            <a:off x="7938789" y="3923640"/>
            <a:ext cx="788113" cy="601302"/>
            <a:chOff x="6877863" y="2921369"/>
            <a:chExt cx="1291967" cy="1005709"/>
          </a:xfrm>
        </p:grpSpPr>
        <p:sp>
          <p:nvSpPr>
            <p:cNvPr id="130" name="Google Shape;374;p28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" name="Google Shape;375;p28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132" name="Google Shape;376;p28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77;p28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78;p28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79;p28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80;p28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81;p28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82;p28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83;p28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84;p28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85;p28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2" name="Google Shape;340;p28"/>
          <p:cNvSpPr/>
          <p:nvPr/>
        </p:nvSpPr>
        <p:spPr>
          <a:xfrm>
            <a:off x="5644863" y="4474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43;p28"/>
          <p:cNvSpPr/>
          <p:nvPr/>
        </p:nvSpPr>
        <p:spPr>
          <a:xfrm>
            <a:off x="6460990" y="83539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" name="Google Shape;468;p31"/>
          <p:cNvGrpSpPr/>
          <p:nvPr/>
        </p:nvGrpSpPr>
        <p:grpSpPr>
          <a:xfrm>
            <a:off x="6783177" y="4148611"/>
            <a:ext cx="711201" cy="631669"/>
            <a:chOff x="5732332" y="2607090"/>
            <a:chExt cx="1033822" cy="914395"/>
          </a:xfrm>
        </p:grpSpPr>
        <p:sp>
          <p:nvSpPr>
            <p:cNvPr id="145" name="Google Shape;469;p31"/>
            <p:cNvSpPr/>
            <p:nvPr/>
          </p:nvSpPr>
          <p:spPr>
            <a:xfrm>
              <a:off x="5779540" y="2609119"/>
              <a:ext cx="925943" cy="910337"/>
            </a:xfrm>
            <a:custGeom>
              <a:avLst/>
              <a:gdLst/>
              <a:ahLst/>
              <a:cxnLst/>
              <a:rect l="l" t="t" r="r" b="b"/>
              <a:pathLst>
                <a:path w="12600" h="12562" extrusionOk="0">
                  <a:moveTo>
                    <a:pt x="5886" y="0"/>
                  </a:moveTo>
                  <a:cubicBezTo>
                    <a:pt x="5798" y="0"/>
                    <a:pt x="5710" y="13"/>
                    <a:pt x="5622" y="25"/>
                  </a:cubicBezTo>
                  <a:lnTo>
                    <a:pt x="5560" y="38"/>
                  </a:lnTo>
                  <a:cubicBezTo>
                    <a:pt x="5472" y="38"/>
                    <a:pt x="5384" y="51"/>
                    <a:pt x="5296" y="63"/>
                  </a:cubicBezTo>
                  <a:lnTo>
                    <a:pt x="5258" y="76"/>
                  </a:lnTo>
                  <a:cubicBezTo>
                    <a:pt x="5158" y="88"/>
                    <a:pt x="5070" y="101"/>
                    <a:pt x="4982" y="126"/>
                  </a:cubicBezTo>
                  <a:lnTo>
                    <a:pt x="4957" y="126"/>
                  </a:lnTo>
                  <a:cubicBezTo>
                    <a:pt x="4857" y="151"/>
                    <a:pt x="4756" y="164"/>
                    <a:pt x="4669" y="189"/>
                  </a:cubicBezTo>
                  <a:lnTo>
                    <a:pt x="4656" y="189"/>
                  </a:lnTo>
                  <a:cubicBezTo>
                    <a:pt x="4355" y="276"/>
                    <a:pt x="4054" y="377"/>
                    <a:pt x="3765" y="502"/>
                  </a:cubicBezTo>
                  <a:cubicBezTo>
                    <a:pt x="3376" y="678"/>
                    <a:pt x="3012" y="879"/>
                    <a:pt x="2661" y="1117"/>
                  </a:cubicBezTo>
                  <a:cubicBezTo>
                    <a:pt x="2234" y="1418"/>
                    <a:pt x="1845" y="1782"/>
                    <a:pt x="1506" y="2171"/>
                  </a:cubicBezTo>
                  <a:lnTo>
                    <a:pt x="1506" y="2184"/>
                  </a:lnTo>
                  <a:cubicBezTo>
                    <a:pt x="1393" y="2309"/>
                    <a:pt x="1280" y="2447"/>
                    <a:pt x="1180" y="2585"/>
                  </a:cubicBezTo>
                  <a:cubicBezTo>
                    <a:pt x="891" y="3000"/>
                    <a:pt x="640" y="3439"/>
                    <a:pt x="452" y="3903"/>
                  </a:cubicBezTo>
                  <a:cubicBezTo>
                    <a:pt x="402" y="4016"/>
                    <a:pt x="364" y="4129"/>
                    <a:pt x="327" y="4242"/>
                  </a:cubicBezTo>
                  <a:cubicBezTo>
                    <a:pt x="327" y="4254"/>
                    <a:pt x="314" y="4280"/>
                    <a:pt x="302" y="4292"/>
                  </a:cubicBezTo>
                  <a:cubicBezTo>
                    <a:pt x="264" y="4405"/>
                    <a:pt x="239" y="4518"/>
                    <a:pt x="201" y="4631"/>
                  </a:cubicBezTo>
                  <a:lnTo>
                    <a:pt x="201" y="4656"/>
                  </a:lnTo>
                  <a:cubicBezTo>
                    <a:pt x="176" y="4782"/>
                    <a:pt x="138" y="4907"/>
                    <a:pt x="113" y="5032"/>
                  </a:cubicBezTo>
                  <a:lnTo>
                    <a:pt x="113" y="5070"/>
                  </a:lnTo>
                  <a:cubicBezTo>
                    <a:pt x="101" y="5183"/>
                    <a:pt x="76" y="5296"/>
                    <a:pt x="63" y="5409"/>
                  </a:cubicBezTo>
                  <a:lnTo>
                    <a:pt x="51" y="5509"/>
                  </a:lnTo>
                  <a:cubicBezTo>
                    <a:pt x="38" y="5597"/>
                    <a:pt x="26" y="5698"/>
                    <a:pt x="26" y="5785"/>
                  </a:cubicBezTo>
                  <a:cubicBezTo>
                    <a:pt x="26" y="5823"/>
                    <a:pt x="26" y="5861"/>
                    <a:pt x="13" y="5898"/>
                  </a:cubicBezTo>
                  <a:cubicBezTo>
                    <a:pt x="13" y="6024"/>
                    <a:pt x="0" y="6149"/>
                    <a:pt x="0" y="6275"/>
                  </a:cubicBezTo>
                  <a:cubicBezTo>
                    <a:pt x="0" y="7254"/>
                    <a:pt x="226" y="8207"/>
                    <a:pt x="666" y="9086"/>
                  </a:cubicBezTo>
                  <a:lnTo>
                    <a:pt x="691" y="9136"/>
                  </a:lnTo>
                  <a:cubicBezTo>
                    <a:pt x="741" y="9236"/>
                    <a:pt x="791" y="9324"/>
                    <a:pt x="841" y="9412"/>
                  </a:cubicBezTo>
                  <a:lnTo>
                    <a:pt x="866" y="9462"/>
                  </a:lnTo>
                  <a:cubicBezTo>
                    <a:pt x="929" y="9563"/>
                    <a:pt x="992" y="9663"/>
                    <a:pt x="1055" y="9763"/>
                  </a:cubicBezTo>
                  <a:cubicBezTo>
                    <a:pt x="1193" y="9964"/>
                    <a:pt x="1331" y="10165"/>
                    <a:pt x="1494" y="10353"/>
                  </a:cubicBezTo>
                  <a:lnTo>
                    <a:pt x="1519" y="10378"/>
                  </a:lnTo>
                  <a:cubicBezTo>
                    <a:pt x="1594" y="10466"/>
                    <a:pt x="1669" y="10541"/>
                    <a:pt x="1745" y="10617"/>
                  </a:cubicBezTo>
                  <a:lnTo>
                    <a:pt x="1770" y="10654"/>
                  </a:lnTo>
                  <a:cubicBezTo>
                    <a:pt x="2749" y="11671"/>
                    <a:pt x="4041" y="12323"/>
                    <a:pt x="5447" y="12512"/>
                  </a:cubicBezTo>
                  <a:lnTo>
                    <a:pt x="5459" y="12512"/>
                  </a:lnTo>
                  <a:cubicBezTo>
                    <a:pt x="5547" y="12524"/>
                    <a:pt x="5635" y="12537"/>
                    <a:pt x="5723" y="12549"/>
                  </a:cubicBezTo>
                  <a:lnTo>
                    <a:pt x="5798" y="12549"/>
                  </a:lnTo>
                  <a:cubicBezTo>
                    <a:pt x="5861" y="12549"/>
                    <a:pt x="5936" y="12562"/>
                    <a:pt x="5999" y="12562"/>
                  </a:cubicBezTo>
                  <a:lnTo>
                    <a:pt x="6300" y="12562"/>
                  </a:lnTo>
                  <a:cubicBezTo>
                    <a:pt x="6400" y="12562"/>
                    <a:pt x="6538" y="12562"/>
                    <a:pt x="6664" y="12549"/>
                  </a:cubicBezTo>
                  <a:lnTo>
                    <a:pt x="6777" y="12537"/>
                  </a:lnTo>
                  <a:cubicBezTo>
                    <a:pt x="6852" y="12537"/>
                    <a:pt x="6927" y="12524"/>
                    <a:pt x="7015" y="12524"/>
                  </a:cubicBezTo>
                  <a:lnTo>
                    <a:pt x="7153" y="12499"/>
                  </a:lnTo>
                  <a:lnTo>
                    <a:pt x="7266" y="12486"/>
                  </a:lnTo>
                  <a:lnTo>
                    <a:pt x="7379" y="12474"/>
                  </a:lnTo>
                  <a:lnTo>
                    <a:pt x="7505" y="12449"/>
                  </a:lnTo>
                  <a:cubicBezTo>
                    <a:pt x="7580" y="12436"/>
                    <a:pt x="7655" y="12411"/>
                    <a:pt x="7731" y="12399"/>
                  </a:cubicBezTo>
                  <a:lnTo>
                    <a:pt x="7843" y="12374"/>
                  </a:lnTo>
                  <a:cubicBezTo>
                    <a:pt x="7944" y="12348"/>
                    <a:pt x="8057" y="12311"/>
                    <a:pt x="8170" y="12286"/>
                  </a:cubicBezTo>
                  <a:cubicBezTo>
                    <a:pt x="8283" y="12248"/>
                    <a:pt x="8383" y="12210"/>
                    <a:pt x="8496" y="12173"/>
                  </a:cubicBezTo>
                  <a:lnTo>
                    <a:pt x="8571" y="12135"/>
                  </a:lnTo>
                  <a:cubicBezTo>
                    <a:pt x="8659" y="12110"/>
                    <a:pt x="8734" y="12072"/>
                    <a:pt x="8810" y="12035"/>
                  </a:cubicBezTo>
                  <a:lnTo>
                    <a:pt x="8910" y="11997"/>
                  </a:lnTo>
                  <a:cubicBezTo>
                    <a:pt x="8985" y="11959"/>
                    <a:pt x="9073" y="11922"/>
                    <a:pt x="9136" y="11884"/>
                  </a:cubicBezTo>
                  <a:lnTo>
                    <a:pt x="9224" y="11846"/>
                  </a:lnTo>
                  <a:cubicBezTo>
                    <a:pt x="9299" y="11809"/>
                    <a:pt x="9374" y="11759"/>
                    <a:pt x="9450" y="11721"/>
                  </a:cubicBezTo>
                  <a:lnTo>
                    <a:pt x="9525" y="11683"/>
                  </a:lnTo>
                  <a:cubicBezTo>
                    <a:pt x="9713" y="11558"/>
                    <a:pt x="9914" y="11432"/>
                    <a:pt x="10102" y="11294"/>
                  </a:cubicBezTo>
                  <a:lnTo>
                    <a:pt x="10127" y="11269"/>
                  </a:lnTo>
                  <a:cubicBezTo>
                    <a:pt x="10203" y="11207"/>
                    <a:pt x="10278" y="11144"/>
                    <a:pt x="10366" y="11068"/>
                  </a:cubicBezTo>
                  <a:lnTo>
                    <a:pt x="10416" y="11031"/>
                  </a:lnTo>
                  <a:cubicBezTo>
                    <a:pt x="10491" y="10968"/>
                    <a:pt x="10554" y="10905"/>
                    <a:pt x="10629" y="10843"/>
                  </a:cubicBezTo>
                  <a:lnTo>
                    <a:pt x="10680" y="10792"/>
                  </a:lnTo>
                  <a:cubicBezTo>
                    <a:pt x="10742" y="10730"/>
                    <a:pt x="10818" y="10654"/>
                    <a:pt x="10880" y="10579"/>
                  </a:cubicBezTo>
                  <a:lnTo>
                    <a:pt x="10918" y="10541"/>
                  </a:lnTo>
                  <a:cubicBezTo>
                    <a:pt x="11144" y="10303"/>
                    <a:pt x="11345" y="10052"/>
                    <a:pt x="11520" y="9788"/>
                  </a:cubicBezTo>
                  <a:cubicBezTo>
                    <a:pt x="11583" y="9701"/>
                    <a:pt x="11633" y="9613"/>
                    <a:pt x="11683" y="9525"/>
                  </a:cubicBezTo>
                  <a:cubicBezTo>
                    <a:pt x="11784" y="9349"/>
                    <a:pt x="11884" y="9174"/>
                    <a:pt x="11972" y="8998"/>
                  </a:cubicBezTo>
                  <a:cubicBezTo>
                    <a:pt x="12022" y="8898"/>
                    <a:pt x="12060" y="8810"/>
                    <a:pt x="12098" y="8709"/>
                  </a:cubicBezTo>
                  <a:cubicBezTo>
                    <a:pt x="12173" y="8521"/>
                    <a:pt x="12261" y="8333"/>
                    <a:pt x="12311" y="8132"/>
                  </a:cubicBezTo>
                  <a:cubicBezTo>
                    <a:pt x="12374" y="7931"/>
                    <a:pt x="12424" y="7730"/>
                    <a:pt x="12461" y="7530"/>
                  </a:cubicBezTo>
                  <a:cubicBezTo>
                    <a:pt x="12512" y="7329"/>
                    <a:pt x="12537" y="7116"/>
                    <a:pt x="12562" y="6902"/>
                  </a:cubicBezTo>
                  <a:cubicBezTo>
                    <a:pt x="12587" y="6689"/>
                    <a:pt x="12599" y="6476"/>
                    <a:pt x="12599" y="6262"/>
                  </a:cubicBezTo>
                  <a:cubicBezTo>
                    <a:pt x="12587" y="6187"/>
                    <a:pt x="12587" y="6099"/>
                    <a:pt x="12574" y="5999"/>
                  </a:cubicBezTo>
                  <a:lnTo>
                    <a:pt x="12574" y="5898"/>
                  </a:lnTo>
                  <a:cubicBezTo>
                    <a:pt x="12574" y="5836"/>
                    <a:pt x="12574" y="5773"/>
                    <a:pt x="12562" y="5710"/>
                  </a:cubicBezTo>
                  <a:cubicBezTo>
                    <a:pt x="12549" y="5660"/>
                    <a:pt x="12562" y="5635"/>
                    <a:pt x="12549" y="5597"/>
                  </a:cubicBezTo>
                  <a:cubicBezTo>
                    <a:pt x="12549" y="5522"/>
                    <a:pt x="12537" y="5434"/>
                    <a:pt x="12524" y="5359"/>
                  </a:cubicBezTo>
                  <a:cubicBezTo>
                    <a:pt x="12461" y="4907"/>
                    <a:pt x="12349" y="4480"/>
                    <a:pt x="12185" y="4054"/>
                  </a:cubicBezTo>
                  <a:cubicBezTo>
                    <a:pt x="12148" y="3953"/>
                    <a:pt x="12110" y="3853"/>
                    <a:pt x="12060" y="3752"/>
                  </a:cubicBezTo>
                  <a:lnTo>
                    <a:pt x="12047" y="3740"/>
                  </a:lnTo>
                  <a:cubicBezTo>
                    <a:pt x="12010" y="3640"/>
                    <a:pt x="11972" y="3552"/>
                    <a:pt x="11922" y="3451"/>
                  </a:cubicBezTo>
                  <a:lnTo>
                    <a:pt x="11909" y="3439"/>
                  </a:lnTo>
                  <a:cubicBezTo>
                    <a:pt x="11859" y="3338"/>
                    <a:pt x="11809" y="3251"/>
                    <a:pt x="11759" y="3163"/>
                  </a:cubicBezTo>
                  <a:lnTo>
                    <a:pt x="11759" y="3150"/>
                  </a:lnTo>
                  <a:cubicBezTo>
                    <a:pt x="11696" y="3050"/>
                    <a:pt x="11646" y="2962"/>
                    <a:pt x="11583" y="2874"/>
                  </a:cubicBezTo>
                  <a:cubicBezTo>
                    <a:pt x="11119" y="2159"/>
                    <a:pt x="10516" y="1544"/>
                    <a:pt x="9826" y="1067"/>
                  </a:cubicBezTo>
                  <a:lnTo>
                    <a:pt x="9726" y="1004"/>
                  </a:lnTo>
                  <a:cubicBezTo>
                    <a:pt x="9688" y="979"/>
                    <a:pt x="9638" y="954"/>
                    <a:pt x="9600" y="929"/>
                  </a:cubicBezTo>
                  <a:lnTo>
                    <a:pt x="9487" y="854"/>
                  </a:lnTo>
                  <a:lnTo>
                    <a:pt x="9349" y="778"/>
                  </a:lnTo>
                  <a:lnTo>
                    <a:pt x="9249" y="728"/>
                  </a:lnTo>
                  <a:cubicBezTo>
                    <a:pt x="9174" y="691"/>
                    <a:pt x="9111" y="653"/>
                    <a:pt x="9036" y="615"/>
                  </a:cubicBezTo>
                  <a:lnTo>
                    <a:pt x="8935" y="565"/>
                  </a:lnTo>
                  <a:lnTo>
                    <a:pt x="8785" y="490"/>
                  </a:lnTo>
                  <a:lnTo>
                    <a:pt x="8672" y="452"/>
                  </a:lnTo>
                  <a:lnTo>
                    <a:pt x="8521" y="389"/>
                  </a:lnTo>
                  <a:lnTo>
                    <a:pt x="8421" y="352"/>
                  </a:lnTo>
                  <a:cubicBezTo>
                    <a:pt x="8333" y="327"/>
                    <a:pt x="8258" y="289"/>
                    <a:pt x="8170" y="264"/>
                  </a:cubicBezTo>
                  <a:lnTo>
                    <a:pt x="8107" y="251"/>
                  </a:lnTo>
                  <a:lnTo>
                    <a:pt x="7894" y="189"/>
                  </a:lnTo>
                  <a:lnTo>
                    <a:pt x="7806" y="164"/>
                  </a:lnTo>
                  <a:lnTo>
                    <a:pt x="7618" y="126"/>
                  </a:lnTo>
                  <a:lnTo>
                    <a:pt x="7530" y="101"/>
                  </a:lnTo>
                  <a:cubicBezTo>
                    <a:pt x="7429" y="88"/>
                    <a:pt x="7342" y="63"/>
                    <a:pt x="7254" y="51"/>
                  </a:cubicBezTo>
                  <a:lnTo>
                    <a:pt x="7216" y="51"/>
                  </a:lnTo>
                  <a:cubicBezTo>
                    <a:pt x="7141" y="38"/>
                    <a:pt x="7053" y="25"/>
                    <a:pt x="6965" y="25"/>
                  </a:cubicBezTo>
                  <a:lnTo>
                    <a:pt x="6877" y="25"/>
                  </a:lnTo>
                  <a:lnTo>
                    <a:pt x="6664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470;p31"/>
            <p:cNvGrpSpPr/>
            <p:nvPr/>
          </p:nvGrpSpPr>
          <p:grpSpPr>
            <a:xfrm rot="10800000">
              <a:off x="5732332" y="2607090"/>
              <a:ext cx="1033822" cy="914395"/>
              <a:chOff x="4790309" y="2683901"/>
              <a:chExt cx="1033822" cy="914395"/>
            </a:xfrm>
          </p:grpSpPr>
          <p:sp>
            <p:nvSpPr>
              <p:cNvPr id="147" name="Google Shape;471;p31"/>
              <p:cNvSpPr/>
              <p:nvPr/>
            </p:nvSpPr>
            <p:spPr>
              <a:xfrm>
                <a:off x="4804125" y="2684626"/>
                <a:ext cx="1020007" cy="913308"/>
              </a:xfrm>
              <a:custGeom>
                <a:avLst/>
                <a:gdLst/>
                <a:ahLst/>
                <a:cxnLst/>
                <a:rect l="l" t="t" r="r" b="b"/>
                <a:pathLst>
                  <a:path w="13880" h="12603" extrusionOk="0">
                    <a:moveTo>
                      <a:pt x="6938" y="1"/>
                    </a:moveTo>
                    <a:cubicBezTo>
                      <a:pt x="4091" y="1"/>
                      <a:pt x="1512" y="1942"/>
                      <a:pt x="816" y="4833"/>
                    </a:cubicBezTo>
                    <a:cubicBezTo>
                      <a:pt x="0" y="8209"/>
                      <a:pt x="2084" y="11610"/>
                      <a:pt x="5472" y="12425"/>
                    </a:cubicBezTo>
                    <a:cubicBezTo>
                      <a:pt x="5967" y="12545"/>
                      <a:pt x="6462" y="12602"/>
                      <a:pt x="6950" y="12602"/>
                    </a:cubicBezTo>
                    <a:cubicBezTo>
                      <a:pt x="9792" y="12602"/>
                      <a:pt x="12378" y="10661"/>
                      <a:pt x="13064" y="7770"/>
                    </a:cubicBezTo>
                    <a:cubicBezTo>
                      <a:pt x="13879" y="4394"/>
                      <a:pt x="11796" y="981"/>
                      <a:pt x="8421" y="178"/>
                    </a:cubicBezTo>
                    <a:cubicBezTo>
                      <a:pt x="7924" y="58"/>
                      <a:pt x="7427" y="1"/>
                      <a:pt x="6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72;p31"/>
              <p:cNvSpPr/>
              <p:nvPr/>
            </p:nvSpPr>
            <p:spPr>
              <a:xfrm>
                <a:off x="4938754" y="2766586"/>
                <a:ext cx="109790" cy="11218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548" extrusionOk="0">
                    <a:moveTo>
                      <a:pt x="1494" y="0"/>
                    </a:moveTo>
                    <a:cubicBezTo>
                      <a:pt x="917" y="414"/>
                      <a:pt x="415" y="904"/>
                      <a:pt x="1" y="1468"/>
                    </a:cubicBezTo>
                    <a:cubicBezTo>
                      <a:pt x="63" y="1506"/>
                      <a:pt x="126" y="1531"/>
                      <a:pt x="201" y="1544"/>
                    </a:cubicBezTo>
                    <a:cubicBezTo>
                      <a:pt x="228" y="1546"/>
                      <a:pt x="255" y="1548"/>
                      <a:pt x="282" y="1548"/>
                    </a:cubicBezTo>
                    <a:cubicBezTo>
                      <a:pt x="520" y="1548"/>
                      <a:pt x="760" y="1448"/>
                      <a:pt x="929" y="1268"/>
                    </a:cubicBezTo>
                    <a:cubicBezTo>
                      <a:pt x="1105" y="1079"/>
                      <a:pt x="1243" y="841"/>
                      <a:pt x="1331" y="590"/>
                    </a:cubicBezTo>
                    <a:cubicBezTo>
                      <a:pt x="1394" y="402"/>
                      <a:pt x="1456" y="201"/>
                      <a:pt x="14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73;p31"/>
              <p:cNvSpPr/>
              <p:nvPr/>
            </p:nvSpPr>
            <p:spPr>
              <a:xfrm>
                <a:off x="5617485" y="2893912"/>
                <a:ext cx="130073" cy="13812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906" extrusionOk="0">
                    <a:moveTo>
                      <a:pt x="1168" y="0"/>
                    </a:moveTo>
                    <a:cubicBezTo>
                      <a:pt x="1117" y="138"/>
                      <a:pt x="1042" y="276"/>
                      <a:pt x="942" y="389"/>
                    </a:cubicBezTo>
                    <a:cubicBezTo>
                      <a:pt x="753" y="590"/>
                      <a:pt x="502" y="753"/>
                      <a:pt x="302" y="941"/>
                    </a:cubicBezTo>
                    <a:cubicBezTo>
                      <a:pt x="189" y="1029"/>
                      <a:pt x="101" y="1155"/>
                      <a:pt x="51" y="1293"/>
                    </a:cubicBezTo>
                    <a:cubicBezTo>
                      <a:pt x="1" y="1431"/>
                      <a:pt x="13" y="1594"/>
                      <a:pt x="101" y="1719"/>
                    </a:cubicBezTo>
                    <a:cubicBezTo>
                      <a:pt x="213" y="1841"/>
                      <a:pt x="374" y="1906"/>
                      <a:pt x="538" y="1906"/>
                    </a:cubicBezTo>
                    <a:cubicBezTo>
                      <a:pt x="576" y="1906"/>
                      <a:pt x="615" y="1902"/>
                      <a:pt x="653" y="1895"/>
                    </a:cubicBezTo>
                    <a:cubicBezTo>
                      <a:pt x="1105" y="1832"/>
                      <a:pt x="1519" y="1569"/>
                      <a:pt x="1770" y="1180"/>
                    </a:cubicBezTo>
                    <a:cubicBezTo>
                      <a:pt x="1607" y="766"/>
                      <a:pt x="1406" y="377"/>
                      <a:pt x="1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74;p31"/>
              <p:cNvSpPr/>
              <p:nvPr/>
            </p:nvSpPr>
            <p:spPr>
              <a:xfrm>
                <a:off x="4877906" y="3295527"/>
                <a:ext cx="128236" cy="18131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02" extrusionOk="0">
                    <a:moveTo>
                      <a:pt x="106" y="1"/>
                    </a:moveTo>
                    <a:cubicBezTo>
                      <a:pt x="71" y="1"/>
                      <a:pt x="36" y="2"/>
                      <a:pt x="0" y="5"/>
                    </a:cubicBezTo>
                    <a:cubicBezTo>
                      <a:pt x="339" y="946"/>
                      <a:pt x="916" y="1812"/>
                      <a:pt x="1657" y="2502"/>
                    </a:cubicBezTo>
                    <a:cubicBezTo>
                      <a:pt x="1732" y="2163"/>
                      <a:pt x="1745" y="1812"/>
                      <a:pt x="1682" y="1473"/>
                    </a:cubicBezTo>
                    <a:cubicBezTo>
                      <a:pt x="1607" y="1009"/>
                      <a:pt x="1356" y="582"/>
                      <a:pt x="979" y="293"/>
                    </a:cubicBezTo>
                    <a:cubicBezTo>
                      <a:pt x="720" y="101"/>
                      <a:pt x="41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75;p31"/>
              <p:cNvSpPr/>
              <p:nvPr/>
            </p:nvSpPr>
            <p:spPr>
              <a:xfrm>
                <a:off x="4996883" y="2683901"/>
                <a:ext cx="577318" cy="503577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6949" extrusionOk="0">
                    <a:moveTo>
                      <a:pt x="4312" y="0"/>
                    </a:moveTo>
                    <a:cubicBezTo>
                      <a:pt x="3458" y="0"/>
                      <a:pt x="2601" y="174"/>
                      <a:pt x="1795" y="526"/>
                    </a:cubicBezTo>
                    <a:cubicBezTo>
                      <a:pt x="1770" y="577"/>
                      <a:pt x="1744" y="627"/>
                      <a:pt x="1719" y="664"/>
                    </a:cubicBezTo>
                    <a:cubicBezTo>
                      <a:pt x="1456" y="1166"/>
                      <a:pt x="1042" y="1580"/>
                      <a:pt x="741" y="2057"/>
                    </a:cubicBezTo>
                    <a:cubicBezTo>
                      <a:pt x="113" y="3074"/>
                      <a:pt x="0" y="4329"/>
                      <a:pt x="439" y="5445"/>
                    </a:cubicBezTo>
                    <a:cubicBezTo>
                      <a:pt x="759" y="6233"/>
                      <a:pt x="1484" y="6948"/>
                      <a:pt x="2301" y="6948"/>
                    </a:cubicBezTo>
                    <a:cubicBezTo>
                      <a:pt x="2383" y="6948"/>
                      <a:pt x="2465" y="6941"/>
                      <a:pt x="2548" y="6926"/>
                    </a:cubicBezTo>
                    <a:cubicBezTo>
                      <a:pt x="3263" y="6813"/>
                      <a:pt x="3765" y="6186"/>
                      <a:pt x="4129" y="5571"/>
                    </a:cubicBezTo>
                    <a:cubicBezTo>
                      <a:pt x="4493" y="4944"/>
                      <a:pt x="4781" y="4253"/>
                      <a:pt x="5346" y="3802"/>
                    </a:cubicBezTo>
                    <a:cubicBezTo>
                      <a:pt x="5810" y="3413"/>
                      <a:pt x="6425" y="3249"/>
                      <a:pt x="6915" y="2886"/>
                    </a:cubicBezTo>
                    <a:cubicBezTo>
                      <a:pt x="7467" y="2446"/>
                      <a:pt x="7806" y="1794"/>
                      <a:pt x="7856" y="1091"/>
                    </a:cubicBezTo>
                    <a:cubicBezTo>
                      <a:pt x="6792" y="369"/>
                      <a:pt x="5555" y="0"/>
                      <a:pt x="4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76;p31"/>
              <p:cNvSpPr/>
              <p:nvPr/>
            </p:nvSpPr>
            <p:spPr>
              <a:xfrm>
                <a:off x="5230205" y="3073921"/>
                <a:ext cx="546894" cy="524375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236" extrusionOk="0">
                    <a:moveTo>
                      <a:pt x="7379" y="1"/>
                    </a:moveTo>
                    <a:cubicBezTo>
                      <a:pt x="7228" y="227"/>
                      <a:pt x="7040" y="427"/>
                      <a:pt x="6814" y="578"/>
                    </a:cubicBezTo>
                    <a:cubicBezTo>
                      <a:pt x="6325" y="917"/>
                      <a:pt x="5722" y="1080"/>
                      <a:pt x="5158" y="1293"/>
                    </a:cubicBezTo>
                    <a:cubicBezTo>
                      <a:pt x="4605" y="1507"/>
                      <a:pt x="4028" y="1820"/>
                      <a:pt x="3740" y="2347"/>
                    </a:cubicBezTo>
                    <a:cubicBezTo>
                      <a:pt x="3376" y="2987"/>
                      <a:pt x="3514" y="3816"/>
                      <a:pt x="3162" y="4456"/>
                    </a:cubicBezTo>
                    <a:cubicBezTo>
                      <a:pt x="2861" y="4995"/>
                      <a:pt x="2271" y="5309"/>
                      <a:pt x="1707" y="5585"/>
                    </a:cubicBezTo>
                    <a:cubicBezTo>
                      <a:pt x="1155" y="5849"/>
                      <a:pt x="552" y="6137"/>
                      <a:pt x="201" y="6652"/>
                    </a:cubicBezTo>
                    <a:cubicBezTo>
                      <a:pt x="100" y="6790"/>
                      <a:pt x="38" y="6953"/>
                      <a:pt x="0" y="7128"/>
                    </a:cubicBezTo>
                    <a:cubicBezTo>
                      <a:pt x="390" y="7201"/>
                      <a:pt x="778" y="7235"/>
                      <a:pt x="1158" y="7235"/>
                    </a:cubicBezTo>
                    <a:cubicBezTo>
                      <a:pt x="4559" y="7235"/>
                      <a:pt x="7441" y="4473"/>
                      <a:pt x="7441" y="929"/>
                    </a:cubicBezTo>
                    <a:cubicBezTo>
                      <a:pt x="7441" y="616"/>
                      <a:pt x="7416" y="314"/>
                      <a:pt x="7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77;p31"/>
              <p:cNvSpPr/>
              <p:nvPr/>
            </p:nvSpPr>
            <p:spPr>
              <a:xfrm>
                <a:off x="5232410" y="3282048"/>
                <a:ext cx="206573" cy="158704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190" extrusionOk="0">
                    <a:moveTo>
                      <a:pt x="1277" y="1"/>
                    </a:moveTo>
                    <a:cubicBezTo>
                      <a:pt x="1104" y="1"/>
                      <a:pt x="935" y="40"/>
                      <a:pt x="786" y="128"/>
                    </a:cubicBezTo>
                    <a:cubicBezTo>
                      <a:pt x="585" y="253"/>
                      <a:pt x="434" y="429"/>
                      <a:pt x="334" y="642"/>
                    </a:cubicBezTo>
                    <a:cubicBezTo>
                      <a:pt x="208" y="843"/>
                      <a:pt x="133" y="1069"/>
                      <a:pt x="96" y="1295"/>
                    </a:cubicBezTo>
                    <a:cubicBezTo>
                      <a:pt x="0" y="1771"/>
                      <a:pt x="367" y="2190"/>
                      <a:pt x="833" y="2190"/>
                    </a:cubicBezTo>
                    <a:cubicBezTo>
                      <a:pt x="859" y="2190"/>
                      <a:pt x="885" y="2189"/>
                      <a:pt x="911" y="2186"/>
                    </a:cubicBezTo>
                    <a:cubicBezTo>
                      <a:pt x="1137" y="2173"/>
                      <a:pt x="1363" y="2111"/>
                      <a:pt x="1576" y="1998"/>
                    </a:cubicBezTo>
                    <a:cubicBezTo>
                      <a:pt x="1852" y="1885"/>
                      <a:pt x="2103" y="1709"/>
                      <a:pt x="2292" y="1471"/>
                    </a:cubicBezTo>
                    <a:cubicBezTo>
                      <a:pt x="2811" y="728"/>
                      <a:pt x="2017" y="1"/>
                      <a:pt x="1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78;p31"/>
              <p:cNvSpPr/>
              <p:nvPr/>
            </p:nvSpPr>
            <p:spPr>
              <a:xfrm>
                <a:off x="4790309" y="2916594"/>
                <a:ext cx="896401" cy="680760"/>
              </a:xfrm>
              <a:custGeom>
                <a:avLst/>
                <a:gdLst/>
                <a:ahLst/>
                <a:cxnLst/>
                <a:rect l="l" t="t" r="r" b="b"/>
                <a:pathLst>
                  <a:path w="12198" h="9394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0" y="2912"/>
                      <a:pt x="916" y="6576"/>
                      <a:pt x="3702" y="8383"/>
                    </a:cubicBezTo>
                    <a:cubicBezTo>
                      <a:pt x="4759" y="9066"/>
                      <a:pt x="5947" y="9394"/>
                      <a:pt x="7122" y="9394"/>
                    </a:cubicBezTo>
                    <a:cubicBezTo>
                      <a:pt x="9059" y="9394"/>
                      <a:pt x="10964" y="8503"/>
                      <a:pt x="12198" y="6840"/>
                    </a:cubicBezTo>
                    <a:lnTo>
                      <a:pt x="12198" y="6840"/>
                    </a:lnTo>
                    <a:cubicBezTo>
                      <a:pt x="11365" y="7107"/>
                      <a:pt x="10526" y="7233"/>
                      <a:pt x="9705" y="7233"/>
                    </a:cubicBezTo>
                    <a:cubicBezTo>
                      <a:pt x="5700" y="7233"/>
                      <a:pt x="2111" y="4239"/>
                      <a:pt x="1632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5" name="Google Shape;294;p28"/>
          <p:cNvSpPr/>
          <p:nvPr/>
        </p:nvSpPr>
        <p:spPr>
          <a:xfrm>
            <a:off x="7673373" y="-803862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3100;p50"/>
          <p:cNvSpPr/>
          <p:nvPr/>
        </p:nvSpPr>
        <p:spPr>
          <a:xfrm>
            <a:off x="938264" y="779063"/>
            <a:ext cx="7634775" cy="391034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2"/>
          <p:cNvSpPr/>
          <p:nvPr/>
        </p:nvSpPr>
        <p:spPr>
          <a:xfrm>
            <a:off x="992675" y="4031025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2"/>
          <p:cNvSpPr/>
          <p:nvPr/>
        </p:nvSpPr>
        <p:spPr>
          <a:xfrm>
            <a:off x="8362200" y="2241400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2"/>
          <p:cNvSpPr/>
          <p:nvPr/>
        </p:nvSpPr>
        <p:spPr>
          <a:xfrm>
            <a:off x="971538" y="1921350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2"/>
          <p:cNvSpPr/>
          <p:nvPr/>
        </p:nvSpPr>
        <p:spPr>
          <a:xfrm>
            <a:off x="7926875" y="34574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2"/>
          <p:cNvSpPr/>
          <p:nvPr/>
        </p:nvSpPr>
        <p:spPr>
          <a:xfrm>
            <a:off x="7835350" y="391110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Google Shape;515;p32"/>
          <p:cNvGrpSpPr/>
          <p:nvPr/>
        </p:nvGrpSpPr>
        <p:grpSpPr>
          <a:xfrm>
            <a:off x="8229454" y="229786"/>
            <a:ext cx="608064" cy="320051"/>
            <a:chOff x="6751900" y="1659525"/>
            <a:chExt cx="623400" cy="327150"/>
          </a:xfrm>
        </p:grpSpPr>
        <p:sp>
          <p:nvSpPr>
            <p:cNvPr id="516" name="Google Shape;516;p3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32"/>
          <p:cNvGrpSpPr/>
          <p:nvPr/>
        </p:nvGrpSpPr>
        <p:grpSpPr>
          <a:xfrm>
            <a:off x="8394581" y="3964464"/>
            <a:ext cx="415412" cy="365520"/>
            <a:chOff x="3488503" y="-435002"/>
            <a:chExt cx="415412" cy="365520"/>
          </a:xfrm>
        </p:grpSpPr>
        <p:sp>
          <p:nvSpPr>
            <p:cNvPr id="519" name="Google Shape;519;p32"/>
            <p:cNvSpPr/>
            <p:nvPr/>
          </p:nvSpPr>
          <p:spPr>
            <a:xfrm>
              <a:off x="3521777" y="-434750"/>
              <a:ext cx="362886" cy="365015"/>
            </a:xfrm>
            <a:custGeom>
              <a:avLst/>
              <a:gdLst/>
              <a:ahLst/>
              <a:cxnLst/>
              <a:rect l="l" t="t" r="r" b="b"/>
              <a:pathLst>
                <a:path w="6501" h="6501" extrusionOk="0">
                  <a:moveTo>
                    <a:pt x="3250" y="1"/>
                  </a:moveTo>
                  <a:cubicBezTo>
                    <a:pt x="2750" y="1"/>
                    <a:pt x="2247" y="117"/>
                    <a:pt x="1782" y="352"/>
                  </a:cubicBezTo>
                  <a:lnTo>
                    <a:pt x="1745" y="377"/>
                  </a:lnTo>
                  <a:lnTo>
                    <a:pt x="1644" y="427"/>
                  </a:lnTo>
                  <a:lnTo>
                    <a:pt x="1481" y="515"/>
                  </a:lnTo>
                  <a:lnTo>
                    <a:pt x="1406" y="578"/>
                  </a:lnTo>
                  <a:cubicBezTo>
                    <a:pt x="1331" y="615"/>
                    <a:pt x="1268" y="678"/>
                    <a:pt x="1205" y="728"/>
                  </a:cubicBezTo>
                  <a:lnTo>
                    <a:pt x="1117" y="803"/>
                  </a:lnTo>
                  <a:cubicBezTo>
                    <a:pt x="1080" y="841"/>
                    <a:pt x="1029" y="879"/>
                    <a:pt x="992" y="916"/>
                  </a:cubicBezTo>
                  <a:lnTo>
                    <a:pt x="916" y="992"/>
                  </a:lnTo>
                  <a:cubicBezTo>
                    <a:pt x="854" y="1054"/>
                    <a:pt x="803" y="1117"/>
                    <a:pt x="741" y="1180"/>
                  </a:cubicBezTo>
                  <a:lnTo>
                    <a:pt x="691" y="1243"/>
                  </a:lnTo>
                  <a:cubicBezTo>
                    <a:pt x="653" y="1293"/>
                    <a:pt x="615" y="1343"/>
                    <a:pt x="578" y="1393"/>
                  </a:cubicBezTo>
                  <a:cubicBezTo>
                    <a:pt x="553" y="1418"/>
                    <a:pt x="540" y="1456"/>
                    <a:pt x="515" y="1481"/>
                  </a:cubicBezTo>
                  <a:cubicBezTo>
                    <a:pt x="477" y="1544"/>
                    <a:pt x="440" y="1607"/>
                    <a:pt x="402" y="1669"/>
                  </a:cubicBezTo>
                  <a:lnTo>
                    <a:pt x="377" y="1720"/>
                  </a:lnTo>
                  <a:lnTo>
                    <a:pt x="352" y="1757"/>
                  </a:lnTo>
                  <a:cubicBezTo>
                    <a:pt x="352" y="1770"/>
                    <a:pt x="339" y="1782"/>
                    <a:pt x="339" y="1795"/>
                  </a:cubicBezTo>
                  <a:cubicBezTo>
                    <a:pt x="314" y="1845"/>
                    <a:pt x="289" y="1908"/>
                    <a:pt x="264" y="1958"/>
                  </a:cubicBezTo>
                  <a:cubicBezTo>
                    <a:pt x="251" y="1983"/>
                    <a:pt x="239" y="2008"/>
                    <a:pt x="226" y="2033"/>
                  </a:cubicBezTo>
                  <a:cubicBezTo>
                    <a:pt x="214" y="2058"/>
                    <a:pt x="189" y="2134"/>
                    <a:pt x="176" y="2171"/>
                  </a:cubicBezTo>
                  <a:lnTo>
                    <a:pt x="151" y="2234"/>
                  </a:lnTo>
                  <a:cubicBezTo>
                    <a:pt x="151" y="2259"/>
                    <a:pt x="138" y="2272"/>
                    <a:pt x="126" y="2297"/>
                  </a:cubicBezTo>
                  <a:cubicBezTo>
                    <a:pt x="126" y="2322"/>
                    <a:pt x="113" y="2372"/>
                    <a:pt x="101" y="2397"/>
                  </a:cubicBezTo>
                  <a:lnTo>
                    <a:pt x="88" y="2460"/>
                  </a:lnTo>
                  <a:cubicBezTo>
                    <a:pt x="76" y="2498"/>
                    <a:pt x="63" y="2535"/>
                    <a:pt x="63" y="2573"/>
                  </a:cubicBezTo>
                  <a:cubicBezTo>
                    <a:pt x="51" y="2610"/>
                    <a:pt x="51" y="2610"/>
                    <a:pt x="51" y="2636"/>
                  </a:cubicBezTo>
                  <a:lnTo>
                    <a:pt x="51" y="2661"/>
                  </a:lnTo>
                  <a:cubicBezTo>
                    <a:pt x="38" y="2723"/>
                    <a:pt x="25" y="2799"/>
                    <a:pt x="13" y="2861"/>
                  </a:cubicBezTo>
                  <a:cubicBezTo>
                    <a:pt x="13" y="2912"/>
                    <a:pt x="13" y="2937"/>
                    <a:pt x="13" y="2962"/>
                  </a:cubicBezTo>
                  <a:cubicBezTo>
                    <a:pt x="0" y="3062"/>
                    <a:pt x="0" y="3163"/>
                    <a:pt x="0" y="3263"/>
                  </a:cubicBezTo>
                  <a:cubicBezTo>
                    <a:pt x="0" y="3589"/>
                    <a:pt x="51" y="3916"/>
                    <a:pt x="151" y="4242"/>
                  </a:cubicBezTo>
                  <a:cubicBezTo>
                    <a:pt x="176" y="4330"/>
                    <a:pt x="201" y="4418"/>
                    <a:pt x="239" y="4493"/>
                  </a:cubicBezTo>
                  <a:lnTo>
                    <a:pt x="289" y="4593"/>
                  </a:lnTo>
                  <a:cubicBezTo>
                    <a:pt x="302" y="4631"/>
                    <a:pt x="314" y="4668"/>
                    <a:pt x="327" y="4694"/>
                  </a:cubicBezTo>
                  <a:cubicBezTo>
                    <a:pt x="578" y="5196"/>
                    <a:pt x="942" y="5622"/>
                    <a:pt x="1393" y="5936"/>
                  </a:cubicBezTo>
                  <a:lnTo>
                    <a:pt x="1406" y="5936"/>
                  </a:lnTo>
                  <a:cubicBezTo>
                    <a:pt x="1594" y="6061"/>
                    <a:pt x="1795" y="6174"/>
                    <a:pt x="2008" y="6262"/>
                  </a:cubicBezTo>
                  <a:cubicBezTo>
                    <a:pt x="2397" y="6425"/>
                    <a:pt x="2811" y="6501"/>
                    <a:pt x="3238" y="6501"/>
                  </a:cubicBezTo>
                  <a:cubicBezTo>
                    <a:pt x="3338" y="6501"/>
                    <a:pt x="3439" y="6501"/>
                    <a:pt x="3539" y="6488"/>
                  </a:cubicBezTo>
                  <a:lnTo>
                    <a:pt x="3614" y="6488"/>
                  </a:lnTo>
                  <a:cubicBezTo>
                    <a:pt x="3690" y="6476"/>
                    <a:pt x="3778" y="6463"/>
                    <a:pt x="3853" y="6450"/>
                  </a:cubicBezTo>
                  <a:lnTo>
                    <a:pt x="3916" y="6438"/>
                  </a:lnTo>
                  <a:cubicBezTo>
                    <a:pt x="4003" y="6413"/>
                    <a:pt x="4091" y="6388"/>
                    <a:pt x="4179" y="6363"/>
                  </a:cubicBezTo>
                  <a:lnTo>
                    <a:pt x="4254" y="6337"/>
                  </a:lnTo>
                  <a:cubicBezTo>
                    <a:pt x="4317" y="6312"/>
                    <a:pt x="4392" y="6300"/>
                    <a:pt x="4455" y="6262"/>
                  </a:cubicBezTo>
                  <a:lnTo>
                    <a:pt x="4531" y="6237"/>
                  </a:lnTo>
                  <a:cubicBezTo>
                    <a:pt x="4618" y="6199"/>
                    <a:pt x="4706" y="6162"/>
                    <a:pt x="4781" y="6112"/>
                  </a:cubicBezTo>
                  <a:lnTo>
                    <a:pt x="4832" y="6086"/>
                  </a:lnTo>
                  <a:cubicBezTo>
                    <a:pt x="4894" y="6049"/>
                    <a:pt x="4957" y="6011"/>
                    <a:pt x="5020" y="5974"/>
                  </a:cubicBezTo>
                  <a:lnTo>
                    <a:pt x="5095" y="5923"/>
                  </a:lnTo>
                  <a:cubicBezTo>
                    <a:pt x="5158" y="5886"/>
                    <a:pt x="5208" y="5836"/>
                    <a:pt x="5258" y="5798"/>
                  </a:cubicBezTo>
                  <a:cubicBezTo>
                    <a:pt x="5271" y="5785"/>
                    <a:pt x="5296" y="5773"/>
                    <a:pt x="5321" y="5748"/>
                  </a:cubicBezTo>
                  <a:cubicBezTo>
                    <a:pt x="5384" y="5697"/>
                    <a:pt x="5447" y="5635"/>
                    <a:pt x="5509" y="5572"/>
                  </a:cubicBezTo>
                  <a:lnTo>
                    <a:pt x="5572" y="5509"/>
                  </a:lnTo>
                  <a:cubicBezTo>
                    <a:pt x="5622" y="5459"/>
                    <a:pt x="5660" y="5421"/>
                    <a:pt x="5698" y="5371"/>
                  </a:cubicBezTo>
                  <a:cubicBezTo>
                    <a:pt x="5735" y="5321"/>
                    <a:pt x="5748" y="5321"/>
                    <a:pt x="5760" y="5296"/>
                  </a:cubicBezTo>
                  <a:cubicBezTo>
                    <a:pt x="5823" y="5221"/>
                    <a:pt x="5873" y="5158"/>
                    <a:pt x="5923" y="5095"/>
                  </a:cubicBezTo>
                  <a:cubicBezTo>
                    <a:pt x="5936" y="5057"/>
                    <a:pt x="5961" y="5032"/>
                    <a:pt x="5974" y="5007"/>
                  </a:cubicBezTo>
                  <a:lnTo>
                    <a:pt x="5999" y="4970"/>
                  </a:lnTo>
                  <a:lnTo>
                    <a:pt x="6061" y="4857"/>
                  </a:lnTo>
                  <a:cubicBezTo>
                    <a:pt x="6087" y="4819"/>
                    <a:pt x="6099" y="4794"/>
                    <a:pt x="6124" y="4756"/>
                  </a:cubicBezTo>
                  <a:cubicBezTo>
                    <a:pt x="6137" y="4719"/>
                    <a:pt x="6137" y="4731"/>
                    <a:pt x="6137" y="4719"/>
                  </a:cubicBezTo>
                  <a:cubicBezTo>
                    <a:pt x="6174" y="4668"/>
                    <a:pt x="6199" y="4606"/>
                    <a:pt x="6225" y="4556"/>
                  </a:cubicBezTo>
                  <a:cubicBezTo>
                    <a:pt x="6237" y="4505"/>
                    <a:pt x="6250" y="4480"/>
                    <a:pt x="6262" y="4443"/>
                  </a:cubicBezTo>
                  <a:cubicBezTo>
                    <a:pt x="6287" y="4405"/>
                    <a:pt x="6300" y="4342"/>
                    <a:pt x="6325" y="4279"/>
                  </a:cubicBezTo>
                  <a:cubicBezTo>
                    <a:pt x="6338" y="4229"/>
                    <a:pt x="6350" y="4204"/>
                    <a:pt x="6363" y="4154"/>
                  </a:cubicBezTo>
                  <a:cubicBezTo>
                    <a:pt x="6363" y="4141"/>
                    <a:pt x="6375" y="4129"/>
                    <a:pt x="6375" y="4116"/>
                  </a:cubicBezTo>
                  <a:cubicBezTo>
                    <a:pt x="6450" y="3828"/>
                    <a:pt x="6488" y="3539"/>
                    <a:pt x="6501" y="3250"/>
                  </a:cubicBezTo>
                  <a:cubicBezTo>
                    <a:pt x="6488" y="3050"/>
                    <a:pt x="6476" y="2849"/>
                    <a:pt x="6438" y="2661"/>
                  </a:cubicBezTo>
                  <a:lnTo>
                    <a:pt x="6438" y="2636"/>
                  </a:lnTo>
                  <a:cubicBezTo>
                    <a:pt x="6425" y="2598"/>
                    <a:pt x="6425" y="2548"/>
                    <a:pt x="6413" y="2510"/>
                  </a:cubicBezTo>
                  <a:cubicBezTo>
                    <a:pt x="6400" y="2472"/>
                    <a:pt x="6388" y="2410"/>
                    <a:pt x="6375" y="2359"/>
                  </a:cubicBezTo>
                  <a:cubicBezTo>
                    <a:pt x="6350" y="2309"/>
                    <a:pt x="6350" y="2272"/>
                    <a:pt x="6338" y="2234"/>
                  </a:cubicBezTo>
                  <a:lnTo>
                    <a:pt x="6325" y="2196"/>
                  </a:lnTo>
                  <a:cubicBezTo>
                    <a:pt x="6174" y="1782"/>
                    <a:pt x="5949" y="1393"/>
                    <a:pt x="5660" y="1080"/>
                  </a:cubicBezTo>
                  <a:lnTo>
                    <a:pt x="5610" y="1029"/>
                  </a:lnTo>
                  <a:cubicBezTo>
                    <a:pt x="5560" y="967"/>
                    <a:pt x="5497" y="916"/>
                    <a:pt x="5447" y="866"/>
                  </a:cubicBezTo>
                  <a:lnTo>
                    <a:pt x="5359" y="791"/>
                  </a:lnTo>
                  <a:cubicBezTo>
                    <a:pt x="5283" y="728"/>
                    <a:pt x="5208" y="665"/>
                    <a:pt x="5133" y="615"/>
                  </a:cubicBezTo>
                  <a:cubicBezTo>
                    <a:pt x="5120" y="603"/>
                    <a:pt x="5108" y="590"/>
                    <a:pt x="5095" y="578"/>
                  </a:cubicBezTo>
                  <a:cubicBezTo>
                    <a:pt x="4543" y="195"/>
                    <a:pt x="3899" y="1"/>
                    <a:pt x="3250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0" name="Google Shape;520;p32"/>
            <p:cNvGrpSpPr/>
            <p:nvPr/>
          </p:nvGrpSpPr>
          <p:grpSpPr>
            <a:xfrm>
              <a:off x="3488503" y="-435002"/>
              <a:ext cx="415412" cy="365520"/>
              <a:chOff x="2697377" y="-434855"/>
              <a:chExt cx="415412" cy="365520"/>
            </a:xfrm>
          </p:grpSpPr>
          <p:sp>
            <p:nvSpPr>
              <p:cNvPr id="521" name="Google Shape;521;p32"/>
              <p:cNvSpPr/>
              <p:nvPr/>
            </p:nvSpPr>
            <p:spPr>
              <a:xfrm>
                <a:off x="2713453" y="-434855"/>
                <a:ext cx="399336" cy="365520"/>
              </a:xfrm>
              <a:custGeom>
                <a:avLst/>
                <a:gdLst/>
                <a:ahLst/>
                <a:cxnLst/>
                <a:rect l="l" t="t" r="r" b="b"/>
                <a:pathLst>
                  <a:path w="7154" h="6510" extrusionOk="0">
                    <a:moveTo>
                      <a:pt x="3583" y="0"/>
                    </a:moveTo>
                    <a:cubicBezTo>
                      <a:pt x="2105" y="0"/>
                      <a:pt x="760" y="1008"/>
                      <a:pt x="415" y="2506"/>
                    </a:cubicBezTo>
                    <a:cubicBezTo>
                      <a:pt x="1" y="4250"/>
                      <a:pt x="1080" y="6007"/>
                      <a:pt x="2824" y="6421"/>
                    </a:cubicBezTo>
                    <a:cubicBezTo>
                      <a:pt x="3074" y="6481"/>
                      <a:pt x="3325" y="6509"/>
                      <a:pt x="3571" y="6509"/>
                    </a:cubicBezTo>
                    <a:cubicBezTo>
                      <a:pt x="5045" y="6509"/>
                      <a:pt x="6385" y="5494"/>
                      <a:pt x="6740" y="3999"/>
                    </a:cubicBezTo>
                    <a:cubicBezTo>
                      <a:pt x="7154" y="2255"/>
                      <a:pt x="6075" y="498"/>
                      <a:pt x="4318" y="84"/>
                    </a:cubicBezTo>
                    <a:cubicBezTo>
                      <a:pt x="4072" y="28"/>
                      <a:pt x="3825" y="0"/>
                      <a:pt x="35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2"/>
              <p:cNvSpPr/>
              <p:nvPr/>
            </p:nvSpPr>
            <p:spPr>
              <a:xfrm>
                <a:off x="2739410" y="-224470"/>
                <a:ext cx="110635" cy="52947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943" extrusionOk="0">
                    <a:moveTo>
                      <a:pt x="1605" y="1"/>
                    </a:moveTo>
                    <a:cubicBezTo>
                      <a:pt x="1597" y="1"/>
                      <a:pt x="1589" y="1"/>
                      <a:pt x="1581" y="1"/>
                    </a:cubicBezTo>
                    <a:cubicBezTo>
                      <a:pt x="1406" y="39"/>
                      <a:pt x="1230" y="114"/>
                      <a:pt x="1092" y="227"/>
                    </a:cubicBezTo>
                    <a:cubicBezTo>
                      <a:pt x="791" y="394"/>
                      <a:pt x="460" y="482"/>
                      <a:pt x="127" y="482"/>
                    </a:cubicBezTo>
                    <a:cubicBezTo>
                      <a:pt x="84" y="482"/>
                      <a:pt x="42" y="481"/>
                      <a:pt x="0" y="478"/>
                    </a:cubicBezTo>
                    <a:lnTo>
                      <a:pt x="0" y="478"/>
                    </a:lnTo>
                    <a:cubicBezTo>
                      <a:pt x="50" y="641"/>
                      <a:pt x="113" y="792"/>
                      <a:pt x="189" y="943"/>
                    </a:cubicBezTo>
                    <a:cubicBezTo>
                      <a:pt x="703" y="905"/>
                      <a:pt x="1205" y="779"/>
                      <a:pt x="1682" y="566"/>
                    </a:cubicBezTo>
                    <a:cubicBezTo>
                      <a:pt x="1795" y="516"/>
                      <a:pt x="1920" y="441"/>
                      <a:pt x="1945" y="315"/>
                    </a:cubicBezTo>
                    <a:cubicBezTo>
                      <a:pt x="1981" y="135"/>
                      <a:pt x="1787" y="1"/>
                      <a:pt x="1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2"/>
              <p:cNvSpPr/>
              <p:nvPr/>
            </p:nvSpPr>
            <p:spPr>
              <a:xfrm>
                <a:off x="2941813" y="-311779"/>
                <a:ext cx="149263" cy="64682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1152" extrusionOk="0">
                    <a:moveTo>
                      <a:pt x="2561" y="0"/>
                    </a:moveTo>
                    <a:cubicBezTo>
                      <a:pt x="2310" y="189"/>
                      <a:pt x="2021" y="302"/>
                      <a:pt x="1720" y="339"/>
                    </a:cubicBezTo>
                    <a:cubicBezTo>
                      <a:pt x="1582" y="358"/>
                      <a:pt x="1441" y="361"/>
                      <a:pt x="1300" y="361"/>
                    </a:cubicBezTo>
                    <a:cubicBezTo>
                      <a:pt x="1229" y="361"/>
                      <a:pt x="1159" y="360"/>
                      <a:pt x="1088" y="360"/>
                    </a:cubicBezTo>
                    <a:cubicBezTo>
                      <a:pt x="1018" y="360"/>
                      <a:pt x="948" y="361"/>
                      <a:pt x="879" y="364"/>
                    </a:cubicBezTo>
                    <a:cubicBezTo>
                      <a:pt x="603" y="364"/>
                      <a:pt x="327" y="477"/>
                      <a:pt x="126" y="665"/>
                    </a:cubicBezTo>
                    <a:cubicBezTo>
                      <a:pt x="64" y="728"/>
                      <a:pt x="26" y="816"/>
                      <a:pt x="13" y="904"/>
                    </a:cubicBezTo>
                    <a:cubicBezTo>
                      <a:pt x="1" y="1004"/>
                      <a:pt x="39" y="1092"/>
                      <a:pt x="126" y="1130"/>
                    </a:cubicBezTo>
                    <a:cubicBezTo>
                      <a:pt x="157" y="1145"/>
                      <a:pt x="187" y="1151"/>
                      <a:pt x="218" y="1151"/>
                    </a:cubicBezTo>
                    <a:cubicBezTo>
                      <a:pt x="341" y="1151"/>
                      <a:pt x="465" y="1047"/>
                      <a:pt x="566" y="967"/>
                    </a:cubicBezTo>
                    <a:cubicBezTo>
                      <a:pt x="879" y="741"/>
                      <a:pt x="1293" y="741"/>
                      <a:pt x="1682" y="741"/>
                    </a:cubicBezTo>
                    <a:cubicBezTo>
                      <a:pt x="2034" y="741"/>
                      <a:pt x="2423" y="691"/>
                      <a:pt x="2674" y="465"/>
                    </a:cubicBezTo>
                    <a:cubicBezTo>
                      <a:pt x="2649" y="314"/>
                      <a:pt x="2611" y="151"/>
                      <a:pt x="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2"/>
              <p:cNvSpPr/>
              <p:nvPr/>
            </p:nvSpPr>
            <p:spPr>
              <a:xfrm>
                <a:off x="2733772" y="-401278"/>
                <a:ext cx="313876" cy="121559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2165" extrusionOk="0">
                    <a:moveTo>
                      <a:pt x="5058" y="1"/>
                    </a:moveTo>
                    <a:cubicBezTo>
                      <a:pt x="5033" y="13"/>
                      <a:pt x="5008" y="26"/>
                      <a:pt x="4983" y="26"/>
                    </a:cubicBezTo>
                    <a:cubicBezTo>
                      <a:pt x="4692" y="106"/>
                      <a:pt x="4392" y="146"/>
                      <a:pt x="4098" y="146"/>
                    </a:cubicBezTo>
                    <a:cubicBezTo>
                      <a:pt x="4025" y="146"/>
                      <a:pt x="3951" y="144"/>
                      <a:pt x="3878" y="139"/>
                    </a:cubicBezTo>
                    <a:cubicBezTo>
                      <a:pt x="3817" y="135"/>
                      <a:pt x="3755" y="132"/>
                      <a:pt x="3693" y="132"/>
                    </a:cubicBezTo>
                    <a:cubicBezTo>
                      <a:pt x="3379" y="132"/>
                      <a:pt x="3070" y="186"/>
                      <a:pt x="2787" y="302"/>
                    </a:cubicBezTo>
                    <a:cubicBezTo>
                      <a:pt x="2473" y="465"/>
                      <a:pt x="2209" y="678"/>
                      <a:pt x="1971" y="942"/>
                    </a:cubicBezTo>
                    <a:cubicBezTo>
                      <a:pt x="1708" y="1168"/>
                      <a:pt x="1419" y="1394"/>
                      <a:pt x="1080" y="1431"/>
                    </a:cubicBezTo>
                    <a:cubicBezTo>
                      <a:pt x="1049" y="1434"/>
                      <a:pt x="1018" y="1435"/>
                      <a:pt x="988" y="1435"/>
                    </a:cubicBezTo>
                    <a:cubicBezTo>
                      <a:pt x="743" y="1435"/>
                      <a:pt x="504" y="1347"/>
                      <a:pt x="315" y="1180"/>
                    </a:cubicBezTo>
                    <a:cubicBezTo>
                      <a:pt x="177" y="1456"/>
                      <a:pt x="64" y="1770"/>
                      <a:pt x="1" y="2084"/>
                    </a:cubicBezTo>
                    <a:cubicBezTo>
                      <a:pt x="197" y="2138"/>
                      <a:pt x="396" y="2165"/>
                      <a:pt x="593" y="2165"/>
                    </a:cubicBezTo>
                    <a:cubicBezTo>
                      <a:pt x="1166" y="2165"/>
                      <a:pt x="1720" y="1939"/>
                      <a:pt x="2122" y="1519"/>
                    </a:cubicBezTo>
                    <a:cubicBezTo>
                      <a:pt x="2373" y="1256"/>
                      <a:pt x="2548" y="929"/>
                      <a:pt x="2837" y="728"/>
                    </a:cubicBezTo>
                    <a:cubicBezTo>
                      <a:pt x="3129" y="514"/>
                      <a:pt x="3496" y="451"/>
                      <a:pt x="3869" y="451"/>
                    </a:cubicBezTo>
                    <a:cubicBezTo>
                      <a:pt x="3977" y="451"/>
                      <a:pt x="4085" y="457"/>
                      <a:pt x="4192" y="465"/>
                    </a:cubicBezTo>
                    <a:cubicBezTo>
                      <a:pt x="4499" y="490"/>
                      <a:pt x="4811" y="537"/>
                      <a:pt x="5121" y="537"/>
                    </a:cubicBezTo>
                    <a:cubicBezTo>
                      <a:pt x="5281" y="537"/>
                      <a:pt x="5440" y="524"/>
                      <a:pt x="5598" y="490"/>
                    </a:cubicBezTo>
                    <a:lnTo>
                      <a:pt x="5623" y="490"/>
                    </a:lnTo>
                    <a:cubicBezTo>
                      <a:pt x="5460" y="302"/>
                      <a:pt x="5271" y="139"/>
                      <a:pt x="50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2"/>
              <p:cNvSpPr/>
              <p:nvPr/>
            </p:nvSpPr>
            <p:spPr>
              <a:xfrm>
                <a:off x="2809464" y="-203976"/>
                <a:ext cx="278821" cy="120549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2147" extrusionOk="0">
                    <a:moveTo>
                      <a:pt x="4995" y="0"/>
                    </a:moveTo>
                    <a:lnTo>
                      <a:pt x="4995" y="0"/>
                    </a:lnTo>
                    <a:cubicBezTo>
                      <a:pt x="4869" y="38"/>
                      <a:pt x="4756" y="76"/>
                      <a:pt x="4643" y="138"/>
                    </a:cubicBezTo>
                    <a:cubicBezTo>
                      <a:pt x="4267" y="339"/>
                      <a:pt x="3978" y="665"/>
                      <a:pt x="3639" y="916"/>
                    </a:cubicBezTo>
                    <a:cubicBezTo>
                      <a:pt x="3373" y="1107"/>
                      <a:pt x="3056" y="1253"/>
                      <a:pt x="2744" y="1253"/>
                    </a:cubicBezTo>
                    <a:cubicBezTo>
                      <a:pt x="2644" y="1253"/>
                      <a:pt x="2545" y="1238"/>
                      <a:pt x="2447" y="1205"/>
                    </a:cubicBezTo>
                    <a:cubicBezTo>
                      <a:pt x="2234" y="1117"/>
                      <a:pt x="2046" y="954"/>
                      <a:pt x="1807" y="916"/>
                    </a:cubicBezTo>
                    <a:cubicBezTo>
                      <a:pt x="1785" y="914"/>
                      <a:pt x="1764" y="913"/>
                      <a:pt x="1742" y="913"/>
                    </a:cubicBezTo>
                    <a:cubicBezTo>
                      <a:pt x="1420" y="913"/>
                      <a:pt x="1150" y="1168"/>
                      <a:pt x="891" y="1368"/>
                    </a:cubicBezTo>
                    <a:cubicBezTo>
                      <a:pt x="628" y="1569"/>
                      <a:pt x="326" y="1720"/>
                      <a:pt x="0" y="1820"/>
                    </a:cubicBezTo>
                    <a:cubicBezTo>
                      <a:pt x="201" y="1945"/>
                      <a:pt x="402" y="2058"/>
                      <a:pt x="615" y="2146"/>
                    </a:cubicBezTo>
                    <a:lnTo>
                      <a:pt x="1230" y="1720"/>
                    </a:lnTo>
                    <a:cubicBezTo>
                      <a:pt x="1381" y="1581"/>
                      <a:pt x="1581" y="1506"/>
                      <a:pt x="1782" y="1494"/>
                    </a:cubicBezTo>
                    <a:cubicBezTo>
                      <a:pt x="1983" y="1506"/>
                      <a:pt x="2146" y="1632"/>
                      <a:pt x="2334" y="1694"/>
                    </a:cubicBezTo>
                    <a:cubicBezTo>
                      <a:pt x="2421" y="1724"/>
                      <a:pt x="2510" y="1737"/>
                      <a:pt x="2601" y="1737"/>
                    </a:cubicBezTo>
                    <a:cubicBezTo>
                      <a:pt x="2854" y="1737"/>
                      <a:pt x="3117" y="1635"/>
                      <a:pt x="3338" y="1506"/>
                    </a:cubicBezTo>
                    <a:cubicBezTo>
                      <a:pt x="3652" y="1331"/>
                      <a:pt x="3928" y="1092"/>
                      <a:pt x="4254" y="979"/>
                    </a:cubicBezTo>
                    <a:cubicBezTo>
                      <a:pt x="4367" y="941"/>
                      <a:pt x="4480" y="916"/>
                      <a:pt x="4593" y="891"/>
                    </a:cubicBezTo>
                    <a:cubicBezTo>
                      <a:pt x="4769" y="615"/>
                      <a:pt x="4907" y="327"/>
                      <a:pt x="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2"/>
              <p:cNvSpPr/>
              <p:nvPr/>
            </p:nvSpPr>
            <p:spPr>
              <a:xfrm>
                <a:off x="2697377" y="-415372"/>
                <a:ext cx="377622" cy="345981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6162" extrusionOk="0">
                    <a:moveTo>
                      <a:pt x="2397" y="1"/>
                    </a:moveTo>
                    <a:cubicBezTo>
                      <a:pt x="427" y="1005"/>
                      <a:pt x="0" y="3640"/>
                      <a:pt x="1556" y="5208"/>
                    </a:cubicBezTo>
                    <a:cubicBezTo>
                      <a:pt x="2202" y="5854"/>
                      <a:pt x="3031" y="6162"/>
                      <a:pt x="3852" y="6162"/>
                    </a:cubicBezTo>
                    <a:cubicBezTo>
                      <a:pt x="5025" y="6162"/>
                      <a:pt x="6181" y="5534"/>
                      <a:pt x="6764" y="4368"/>
                    </a:cubicBezTo>
                    <a:lnTo>
                      <a:pt x="6764" y="4368"/>
                    </a:lnTo>
                    <a:cubicBezTo>
                      <a:pt x="6289" y="4605"/>
                      <a:pt x="5794" y="4715"/>
                      <a:pt x="5312" y="4715"/>
                    </a:cubicBezTo>
                    <a:cubicBezTo>
                      <a:pt x="3607" y="4715"/>
                      <a:pt x="2058" y="3347"/>
                      <a:pt x="2058" y="1469"/>
                    </a:cubicBezTo>
                    <a:cubicBezTo>
                      <a:pt x="2058" y="954"/>
                      <a:pt x="2171" y="452"/>
                      <a:pt x="239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7" name="Google Shape;527;p32"/>
          <p:cNvGrpSpPr/>
          <p:nvPr/>
        </p:nvGrpSpPr>
        <p:grpSpPr>
          <a:xfrm rot="5400000">
            <a:off x="7850522" y="4529346"/>
            <a:ext cx="517538" cy="456382"/>
            <a:chOff x="2094149" y="2975908"/>
            <a:chExt cx="517538" cy="456382"/>
          </a:xfrm>
        </p:grpSpPr>
        <p:sp>
          <p:nvSpPr>
            <p:cNvPr id="528" name="Google Shape;528;p32"/>
            <p:cNvSpPr/>
            <p:nvPr/>
          </p:nvSpPr>
          <p:spPr>
            <a:xfrm>
              <a:off x="2094149" y="2976032"/>
              <a:ext cx="494112" cy="456134"/>
            </a:xfrm>
            <a:custGeom>
              <a:avLst/>
              <a:gdLst/>
              <a:ahLst/>
              <a:cxnLst/>
              <a:rect l="l" t="t" r="r" b="b"/>
              <a:pathLst>
                <a:path w="9864" h="9206" extrusionOk="0">
                  <a:moveTo>
                    <a:pt x="5170" y="0"/>
                  </a:moveTo>
                  <a:cubicBezTo>
                    <a:pt x="3994" y="0"/>
                    <a:pt x="2814" y="451"/>
                    <a:pt x="1908" y="1363"/>
                  </a:cubicBezTo>
                  <a:cubicBezTo>
                    <a:pt x="0" y="3270"/>
                    <a:pt x="151" y="6407"/>
                    <a:pt x="2222" y="8139"/>
                  </a:cubicBezTo>
                  <a:lnTo>
                    <a:pt x="2247" y="8164"/>
                  </a:lnTo>
                  <a:cubicBezTo>
                    <a:pt x="2309" y="8214"/>
                    <a:pt x="2372" y="8264"/>
                    <a:pt x="2422" y="8302"/>
                  </a:cubicBezTo>
                  <a:lnTo>
                    <a:pt x="2460" y="8327"/>
                  </a:lnTo>
                  <a:cubicBezTo>
                    <a:pt x="2673" y="8490"/>
                    <a:pt x="2899" y="8616"/>
                    <a:pt x="3138" y="8741"/>
                  </a:cubicBezTo>
                  <a:lnTo>
                    <a:pt x="3175" y="8754"/>
                  </a:lnTo>
                  <a:cubicBezTo>
                    <a:pt x="3238" y="8791"/>
                    <a:pt x="3301" y="8817"/>
                    <a:pt x="3376" y="8842"/>
                  </a:cubicBezTo>
                  <a:lnTo>
                    <a:pt x="3426" y="8867"/>
                  </a:lnTo>
                  <a:cubicBezTo>
                    <a:pt x="3489" y="8892"/>
                    <a:pt x="3564" y="8929"/>
                    <a:pt x="3640" y="8955"/>
                  </a:cubicBezTo>
                  <a:lnTo>
                    <a:pt x="3665" y="8955"/>
                  </a:lnTo>
                  <a:cubicBezTo>
                    <a:pt x="3752" y="8992"/>
                    <a:pt x="3828" y="9017"/>
                    <a:pt x="3916" y="9042"/>
                  </a:cubicBezTo>
                  <a:cubicBezTo>
                    <a:pt x="4003" y="9068"/>
                    <a:pt x="4079" y="9080"/>
                    <a:pt x="4154" y="9105"/>
                  </a:cubicBezTo>
                  <a:lnTo>
                    <a:pt x="4229" y="9118"/>
                  </a:lnTo>
                  <a:lnTo>
                    <a:pt x="4418" y="9143"/>
                  </a:lnTo>
                  <a:lnTo>
                    <a:pt x="4493" y="9155"/>
                  </a:lnTo>
                  <a:cubicBezTo>
                    <a:pt x="4556" y="9168"/>
                    <a:pt x="4618" y="9180"/>
                    <a:pt x="4681" y="9180"/>
                  </a:cubicBezTo>
                  <a:lnTo>
                    <a:pt x="4744" y="9193"/>
                  </a:lnTo>
                  <a:cubicBezTo>
                    <a:pt x="4832" y="9193"/>
                    <a:pt x="4920" y="9206"/>
                    <a:pt x="5007" y="9206"/>
                  </a:cubicBezTo>
                  <a:lnTo>
                    <a:pt x="5359" y="9206"/>
                  </a:lnTo>
                  <a:cubicBezTo>
                    <a:pt x="5409" y="9206"/>
                    <a:pt x="5472" y="9206"/>
                    <a:pt x="5534" y="9193"/>
                  </a:cubicBezTo>
                  <a:lnTo>
                    <a:pt x="5622" y="9193"/>
                  </a:lnTo>
                  <a:cubicBezTo>
                    <a:pt x="5685" y="9193"/>
                    <a:pt x="5748" y="9180"/>
                    <a:pt x="5811" y="9168"/>
                  </a:cubicBezTo>
                  <a:lnTo>
                    <a:pt x="5898" y="9155"/>
                  </a:lnTo>
                  <a:cubicBezTo>
                    <a:pt x="5986" y="9143"/>
                    <a:pt x="6074" y="9118"/>
                    <a:pt x="6162" y="9105"/>
                  </a:cubicBezTo>
                  <a:cubicBezTo>
                    <a:pt x="7655" y="8779"/>
                    <a:pt x="8898" y="7725"/>
                    <a:pt x="9450" y="6294"/>
                  </a:cubicBezTo>
                  <a:cubicBezTo>
                    <a:pt x="9788" y="5441"/>
                    <a:pt x="9864" y="4512"/>
                    <a:pt x="9663" y="3609"/>
                  </a:cubicBezTo>
                  <a:cubicBezTo>
                    <a:pt x="9650" y="3521"/>
                    <a:pt x="9625" y="3421"/>
                    <a:pt x="9600" y="3333"/>
                  </a:cubicBezTo>
                  <a:cubicBezTo>
                    <a:pt x="9588" y="3308"/>
                    <a:pt x="9575" y="3282"/>
                    <a:pt x="9575" y="3245"/>
                  </a:cubicBezTo>
                  <a:cubicBezTo>
                    <a:pt x="9550" y="3182"/>
                    <a:pt x="9525" y="3107"/>
                    <a:pt x="9500" y="3044"/>
                  </a:cubicBezTo>
                  <a:cubicBezTo>
                    <a:pt x="9487" y="3019"/>
                    <a:pt x="9487" y="2994"/>
                    <a:pt x="9475" y="2969"/>
                  </a:cubicBezTo>
                  <a:cubicBezTo>
                    <a:pt x="9450" y="2881"/>
                    <a:pt x="9412" y="2793"/>
                    <a:pt x="9362" y="2705"/>
                  </a:cubicBezTo>
                  <a:lnTo>
                    <a:pt x="9349" y="2668"/>
                  </a:lnTo>
                  <a:cubicBezTo>
                    <a:pt x="9312" y="2592"/>
                    <a:pt x="9274" y="2530"/>
                    <a:pt x="9236" y="2454"/>
                  </a:cubicBezTo>
                  <a:lnTo>
                    <a:pt x="9211" y="2392"/>
                  </a:lnTo>
                  <a:cubicBezTo>
                    <a:pt x="9161" y="2316"/>
                    <a:pt x="9123" y="2253"/>
                    <a:pt x="9086" y="2178"/>
                  </a:cubicBezTo>
                  <a:lnTo>
                    <a:pt x="9061" y="2141"/>
                  </a:lnTo>
                  <a:cubicBezTo>
                    <a:pt x="9010" y="2065"/>
                    <a:pt x="8960" y="1990"/>
                    <a:pt x="8910" y="1915"/>
                  </a:cubicBezTo>
                  <a:lnTo>
                    <a:pt x="8872" y="1864"/>
                  </a:lnTo>
                  <a:cubicBezTo>
                    <a:pt x="8822" y="1802"/>
                    <a:pt x="8785" y="1752"/>
                    <a:pt x="8734" y="1689"/>
                  </a:cubicBezTo>
                  <a:lnTo>
                    <a:pt x="8684" y="1639"/>
                  </a:lnTo>
                  <a:cubicBezTo>
                    <a:pt x="7768" y="551"/>
                    <a:pt x="6472" y="0"/>
                    <a:pt x="5170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2"/>
            <p:cNvGrpSpPr/>
            <p:nvPr/>
          </p:nvGrpSpPr>
          <p:grpSpPr>
            <a:xfrm>
              <a:off x="2094332" y="2975908"/>
              <a:ext cx="517355" cy="456382"/>
              <a:chOff x="313725" y="4537250"/>
              <a:chExt cx="258200" cy="230275"/>
            </a:xfrm>
          </p:grpSpPr>
          <p:sp>
            <p:nvSpPr>
              <p:cNvPr id="530" name="Google Shape;530;p32"/>
              <p:cNvSpPr/>
              <p:nvPr/>
            </p:nvSpPr>
            <p:spPr>
              <a:xfrm>
                <a:off x="313725" y="4537250"/>
                <a:ext cx="258200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9211" extrusionOk="0">
                    <a:moveTo>
                      <a:pt x="5160" y="0"/>
                    </a:moveTo>
                    <a:cubicBezTo>
                      <a:pt x="4117" y="0"/>
                      <a:pt x="3070" y="354"/>
                      <a:pt x="2209" y="1081"/>
                    </a:cubicBezTo>
                    <a:cubicBezTo>
                      <a:pt x="251" y="2713"/>
                      <a:pt x="0" y="5612"/>
                      <a:pt x="1632" y="7569"/>
                    </a:cubicBezTo>
                    <a:cubicBezTo>
                      <a:pt x="2547" y="8652"/>
                      <a:pt x="3852" y="9210"/>
                      <a:pt x="5164" y="9210"/>
                    </a:cubicBezTo>
                    <a:cubicBezTo>
                      <a:pt x="6208" y="9210"/>
                      <a:pt x="7257" y="8857"/>
                      <a:pt x="8119" y="8134"/>
                    </a:cubicBezTo>
                    <a:cubicBezTo>
                      <a:pt x="10077" y="6503"/>
                      <a:pt x="10328" y="3591"/>
                      <a:pt x="8697" y="1646"/>
                    </a:cubicBezTo>
                    <a:cubicBezTo>
                      <a:pt x="7780" y="562"/>
                      <a:pt x="6474" y="0"/>
                      <a:pt x="5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2"/>
              <p:cNvSpPr/>
              <p:nvPr/>
            </p:nvSpPr>
            <p:spPr>
              <a:xfrm>
                <a:off x="351375" y="4597225"/>
                <a:ext cx="5680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1938" extrusionOk="0">
                    <a:moveTo>
                      <a:pt x="1293" y="0"/>
                    </a:moveTo>
                    <a:cubicBezTo>
                      <a:pt x="439" y="0"/>
                      <a:pt x="0" y="1042"/>
                      <a:pt x="615" y="1657"/>
                    </a:cubicBezTo>
                    <a:cubicBezTo>
                      <a:pt x="809" y="1851"/>
                      <a:pt x="1051" y="1938"/>
                      <a:pt x="1288" y="1938"/>
                    </a:cubicBezTo>
                    <a:cubicBezTo>
                      <a:pt x="1788" y="1938"/>
                      <a:pt x="2271" y="1553"/>
                      <a:pt x="2271" y="966"/>
                    </a:cubicBezTo>
                    <a:cubicBezTo>
                      <a:pt x="2271" y="439"/>
                      <a:pt x="1832" y="0"/>
                      <a:pt x="1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2"/>
              <p:cNvSpPr/>
              <p:nvPr/>
            </p:nvSpPr>
            <p:spPr>
              <a:xfrm>
                <a:off x="357025" y="4658700"/>
                <a:ext cx="1852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27" extrusionOk="0">
                    <a:moveTo>
                      <a:pt x="427" y="1"/>
                    </a:moveTo>
                    <a:cubicBezTo>
                      <a:pt x="138" y="1"/>
                      <a:pt x="0" y="339"/>
                      <a:pt x="201" y="540"/>
                    </a:cubicBezTo>
                    <a:cubicBezTo>
                      <a:pt x="265" y="600"/>
                      <a:pt x="342" y="627"/>
                      <a:pt x="419" y="627"/>
                    </a:cubicBezTo>
                    <a:cubicBezTo>
                      <a:pt x="583" y="627"/>
                      <a:pt x="740" y="503"/>
                      <a:pt x="740" y="314"/>
                    </a:cubicBezTo>
                    <a:cubicBezTo>
                      <a:pt x="740" y="139"/>
                      <a:pt x="590" y="1"/>
                      <a:pt x="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2"/>
              <p:cNvSpPr/>
              <p:nvPr/>
            </p:nvSpPr>
            <p:spPr>
              <a:xfrm>
                <a:off x="389650" y="4683175"/>
                <a:ext cx="2197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9" extrusionOk="0">
                    <a:moveTo>
                      <a:pt x="439" y="0"/>
                    </a:moveTo>
                    <a:cubicBezTo>
                      <a:pt x="201" y="0"/>
                      <a:pt x="0" y="201"/>
                      <a:pt x="0" y="440"/>
                    </a:cubicBezTo>
                    <a:cubicBezTo>
                      <a:pt x="0" y="678"/>
                      <a:pt x="201" y="879"/>
                      <a:pt x="439" y="879"/>
                    </a:cubicBezTo>
                    <a:cubicBezTo>
                      <a:pt x="678" y="879"/>
                      <a:pt x="879" y="678"/>
                      <a:pt x="879" y="440"/>
                    </a:cubicBezTo>
                    <a:cubicBezTo>
                      <a:pt x="879" y="201"/>
                      <a:pt x="678" y="0"/>
                      <a:pt x="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2"/>
              <p:cNvSpPr/>
              <p:nvPr/>
            </p:nvSpPr>
            <p:spPr>
              <a:xfrm>
                <a:off x="419450" y="4645525"/>
                <a:ext cx="10675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8" extrusionOk="0">
                    <a:moveTo>
                      <a:pt x="214" y="1"/>
                    </a:moveTo>
                    <a:cubicBezTo>
                      <a:pt x="88" y="1"/>
                      <a:pt x="0" y="101"/>
                      <a:pt x="0" y="214"/>
                    </a:cubicBezTo>
                    <a:cubicBezTo>
                      <a:pt x="0" y="339"/>
                      <a:pt x="88" y="427"/>
                      <a:pt x="214" y="427"/>
                    </a:cubicBezTo>
                    <a:cubicBezTo>
                      <a:pt x="327" y="427"/>
                      <a:pt x="427" y="339"/>
                      <a:pt x="427" y="214"/>
                    </a:cubicBezTo>
                    <a:cubicBezTo>
                      <a:pt x="427" y="101"/>
                      <a:pt x="327" y="1"/>
                      <a:pt x="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2"/>
              <p:cNvSpPr/>
              <p:nvPr/>
            </p:nvSpPr>
            <p:spPr>
              <a:xfrm>
                <a:off x="461175" y="4564275"/>
                <a:ext cx="2292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84" extrusionOk="0">
                    <a:moveTo>
                      <a:pt x="527" y="0"/>
                    </a:moveTo>
                    <a:cubicBezTo>
                      <a:pt x="176" y="0"/>
                      <a:pt x="0" y="415"/>
                      <a:pt x="251" y="666"/>
                    </a:cubicBezTo>
                    <a:cubicBezTo>
                      <a:pt x="329" y="747"/>
                      <a:pt x="426" y="784"/>
                      <a:pt x="522" y="784"/>
                    </a:cubicBezTo>
                    <a:cubicBezTo>
                      <a:pt x="722" y="784"/>
                      <a:pt x="916" y="627"/>
                      <a:pt x="916" y="389"/>
                    </a:cubicBezTo>
                    <a:cubicBezTo>
                      <a:pt x="916" y="176"/>
                      <a:pt x="741" y="0"/>
                      <a:pt x="5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2"/>
              <p:cNvSpPr/>
              <p:nvPr/>
            </p:nvSpPr>
            <p:spPr>
              <a:xfrm>
                <a:off x="490975" y="4601600"/>
                <a:ext cx="354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25" extrusionOk="0">
                    <a:moveTo>
                      <a:pt x="816" y="1"/>
                    </a:moveTo>
                    <a:cubicBezTo>
                      <a:pt x="264" y="1"/>
                      <a:pt x="0" y="666"/>
                      <a:pt x="377" y="1042"/>
                    </a:cubicBezTo>
                    <a:cubicBezTo>
                      <a:pt x="503" y="1168"/>
                      <a:pt x="657" y="1225"/>
                      <a:pt x="807" y="1225"/>
                    </a:cubicBezTo>
                    <a:cubicBezTo>
                      <a:pt x="1120" y="1225"/>
                      <a:pt x="1418" y="980"/>
                      <a:pt x="1418" y="616"/>
                    </a:cubicBezTo>
                    <a:cubicBezTo>
                      <a:pt x="1418" y="277"/>
                      <a:pt x="1155" y="1"/>
                      <a:pt x="8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2"/>
              <p:cNvSpPr/>
              <p:nvPr/>
            </p:nvSpPr>
            <p:spPr>
              <a:xfrm>
                <a:off x="498500" y="4678150"/>
                <a:ext cx="3390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356" extrusionOk="0">
                    <a:moveTo>
                      <a:pt x="678" y="1"/>
                    </a:moveTo>
                    <a:cubicBezTo>
                      <a:pt x="302" y="1"/>
                      <a:pt x="1" y="302"/>
                      <a:pt x="1" y="678"/>
                    </a:cubicBezTo>
                    <a:cubicBezTo>
                      <a:pt x="1" y="1055"/>
                      <a:pt x="302" y="1356"/>
                      <a:pt x="678" y="1356"/>
                    </a:cubicBezTo>
                    <a:cubicBezTo>
                      <a:pt x="1055" y="1356"/>
                      <a:pt x="1356" y="1055"/>
                      <a:pt x="1356" y="678"/>
                    </a:cubicBezTo>
                    <a:cubicBezTo>
                      <a:pt x="1356" y="302"/>
                      <a:pt x="1055" y="1"/>
                      <a:pt x="6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2"/>
              <p:cNvSpPr/>
              <p:nvPr/>
            </p:nvSpPr>
            <p:spPr>
              <a:xfrm>
                <a:off x="467125" y="4712025"/>
                <a:ext cx="226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67" extrusionOk="0">
                    <a:moveTo>
                      <a:pt x="515" y="1"/>
                    </a:moveTo>
                    <a:cubicBezTo>
                      <a:pt x="176" y="1"/>
                      <a:pt x="1" y="415"/>
                      <a:pt x="252" y="653"/>
                    </a:cubicBezTo>
                    <a:cubicBezTo>
                      <a:pt x="330" y="731"/>
                      <a:pt x="426" y="766"/>
                      <a:pt x="521" y="766"/>
                    </a:cubicBezTo>
                    <a:cubicBezTo>
                      <a:pt x="717" y="766"/>
                      <a:pt x="904" y="618"/>
                      <a:pt x="904" y="390"/>
                    </a:cubicBezTo>
                    <a:cubicBezTo>
                      <a:pt x="904" y="177"/>
                      <a:pt x="728" y="1"/>
                      <a:pt x="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2"/>
              <p:cNvSpPr/>
              <p:nvPr/>
            </p:nvSpPr>
            <p:spPr>
              <a:xfrm>
                <a:off x="364225" y="4572750"/>
                <a:ext cx="205200" cy="194700"/>
              </a:xfrm>
              <a:custGeom>
                <a:avLst/>
                <a:gdLst/>
                <a:ahLst/>
                <a:cxnLst/>
                <a:rect l="l" t="t" r="r" b="b"/>
                <a:pathLst>
                  <a:path w="8208" h="7788" extrusionOk="0">
                    <a:moveTo>
                      <a:pt x="6476" y="0"/>
                    </a:moveTo>
                    <a:cubicBezTo>
                      <a:pt x="6539" y="163"/>
                      <a:pt x="6576" y="327"/>
                      <a:pt x="6614" y="502"/>
                    </a:cubicBezTo>
                    <a:cubicBezTo>
                      <a:pt x="7348" y="3848"/>
                      <a:pt x="4730" y="6795"/>
                      <a:pt x="1572" y="6795"/>
                    </a:cubicBezTo>
                    <a:cubicBezTo>
                      <a:pt x="1058" y="6795"/>
                      <a:pt x="531" y="6717"/>
                      <a:pt x="1" y="6551"/>
                    </a:cubicBezTo>
                    <a:lnTo>
                      <a:pt x="1" y="6551"/>
                    </a:lnTo>
                    <a:cubicBezTo>
                      <a:pt x="887" y="7376"/>
                      <a:pt x="2018" y="7788"/>
                      <a:pt x="3148" y="7788"/>
                    </a:cubicBezTo>
                    <a:cubicBezTo>
                      <a:pt x="4337" y="7788"/>
                      <a:pt x="5525" y="7332"/>
                      <a:pt x="6426" y="6425"/>
                    </a:cubicBezTo>
                    <a:cubicBezTo>
                      <a:pt x="8182" y="4656"/>
                      <a:pt x="8208" y="1807"/>
                      <a:pt x="6476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Arrow: Pentagon 18">
            <a:extLst>
              <a:ext uri="{FF2B5EF4-FFF2-40B4-BE49-F238E27FC236}">
                <a16:creationId xmlns:a16="http://schemas.microsoft.com/office/drawing/2014/main" id="{ED9E9F7A-14C3-7A04-524B-A681E3CB78F7}"/>
              </a:ext>
            </a:extLst>
          </p:cNvPr>
          <p:cNvSpPr/>
          <p:nvPr/>
        </p:nvSpPr>
        <p:spPr>
          <a:xfrm>
            <a:off x="505391" y="364158"/>
            <a:ext cx="3800116" cy="637225"/>
          </a:xfrm>
          <a:prstGeom prst="homePlate">
            <a:avLst>
              <a:gd name="adj" fmla="val 715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7FA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 </a:t>
            </a:r>
            <a:endParaRPr lang="en-US" sz="2400" b="1" dirty="0">
              <a:solidFill>
                <a:srgbClr val="F7FA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02846" y="1063753"/>
            <a:ext cx="6778015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000" b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000" b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18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Thuở nhỏ, Ca-tơ-rin mơ ước điều gì?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000" b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000" b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18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Bà kiên trì thực hiện ước mơ của mình như thế nào?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000" b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000" b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18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Ca-tơ-rin đã đóng góp vào thành công của các chuyến bay lên Mặt Trăng như thế nào?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000" b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000" b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vi-VN" sz="18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 thông điệp mà Ca-to-rin gửi tới các em học sinh, em hiểu được điều gì về bà?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000" b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000" b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vi-VN" sz="18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 có suy nghĩ gì về thông điệp của bà Ca-tơ-rin?</a:t>
            </a:r>
          </a:p>
        </p:txBody>
      </p:sp>
      <p:sp>
        <p:nvSpPr>
          <p:cNvPr id="57" name="Google Shape;560;p33"/>
          <p:cNvSpPr/>
          <p:nvPr/>
        </p:nvSpPr>
        <p:spPr>
          <a:xfrm>
            <a:off x="601940" y="2597074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62;p33"/>
          <p:cNvSpPr/>
          <p:nvPr/>
        </p:nvSpPr>
        <p:spPr>
          <a:xfrm>
            <a:off x="550173" y="17967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64;p33"/>
          <p:cNvSpPr/>
          <p:nvPr/>
        </p:nvSpPr>
        <p:spPr>
          <a:xfrm>
            <a:off x="413891" y="221848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3"/>
          <p:cNvSpPr txBox="1">
            <a:spLocks noGrp="1"/>
          </p:cNvSpPr>
          <p:nvPr>
            <p:ph type="subTitle" idx="3"/>
          </p:nvPr>
        </p:nvSpPr>
        <p:spPr>
          <a:xfrm>
            <a:off x="1105376" y="4172023"/>
            <a:ext cx="2930507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-US">
                <a:latin typeface="+mj-lt"/>
              </a:rPr>
              <a:t>Phóng viên: Hỏi</a:t>
            </a:r>
          </a:p>
        </p:txBody>
      </p:sp>
      <p:sp>
        <p:nvSpPr>
          <p:cNvPr id="548" name="Google Shape;548;p33"/>
          <p:cNvSpPr txBox="1">
            <a:spLocks noGrp="1"/>
          </p:cNvSpPr>
          <p:nvPr>
            <p:ph type="subTitle" idx="4"/>
          </p:nvPr>
        </p:nvSpPr>
        <p:spPr>
          <a:xfrm>
            <a:off x="4991770" y="4021150"/>
            <a:ext cx="323959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buSzPts val="1400"/>
              <a:buFont typeface="Sulphur Point"/>
            </a:pPr>
            <a:r>
              <a:rPr lang="en-US">
                <a:latin typeface="+mj-lt"/>
                <a:ea typeface="Sulphur Point"/>
                <a:cs typeface="Sulphur Point"/>
              </a:rPr>
              <a:t>Chuyên gia: Trả lời</a:t>
            </a:r>
          </a:p>
        </p:txBody>
      </p:sp>
      <p:cxnSp>
        <p:nvCxnSpPr>
          <p:cNvPr id="551" name="Google Shape;551;p33"/>
          <p:cNvCxnSpPr/>
          <p:nvPr/>
        </p:nvCxnSpPr>
        <p:spPr>
          <a:xfrm>
            <a:off x="2216603" y="4612397"/>
            <a:ext cx="9144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52" name="Google Shape;552;p33"/>
          <p:cNvCxnSpPr/>
          <p:nvPr/>
        </p:nvCxnSpPr>
        <p:spPr>
          <a:xfrm>
            <a:off x="6239528" y="4629223"/>
            <a:ext cx="9144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54" name="Google Shape;554;p33"/>
          <p:cNvSpPr/>
          <p:nvPr/>
        </p:nvSpPr>
        <p:spPr>
          <a:xfrm>
            <a:off x="2337457" y="3264376"/>
            <a:ext cx="466347" cy="548628"/>
          </a:xfrm>
          <a:custGeom>
            <a:avLst/>
            <a:gdLst/>
            <a:ahLst/>
            <a:cxnLst/>
            <a:rect l="l" t="t" r="r" b="b"/>
            <a:pathLst>
              <a:path w="11028" h="12666" extrusionOk="0">
                <a:moveTo>
                  <a:pt x="8538" y="820"/>
                </a:moveTo>
                <a:lnTo>
                  <a:pt x="8538" y="2710"/>
                </a:lnTo>
                <a:lnTo>
                  <a:pt x="8412" y="2584"/>
                </a:lnTo>
                <a:cubicBezTo>
                  <a:pt x="8333" y="2505"/>
                  <a:pt x="8223" y="2466"/>
                  <a:pt x="8113" y="2466"/>
                </a:cubicBezTo>
                <a:cubicBezTo>
                  <a:pt x="8003" y="2466"/>
                  <a:pt x="7892" y="2505"/>
                  <a:pt x="7814" y="2584"/>
                </a:cubicBezTo>
                <a:lnTo>
                  <a:pt x="7719" y="2710"/>
                </a:lnTo>
                <a:lnTo>
                  <a:pt x="7719" y="820"/>
                </a:lnTo>
                <a:close/>
                <a:moveTo>
                  <a:pt x="10177" y="820"/>
                </a:moveTo>
                <a:lnTo>
                  <a:pt x="10177" y="9357"/>
                </a:lnTo>
                <a:lnTo>
                  <a:pt x="2458" y="9357"/>
                </a:lnTo>
                <a:lnTo>
                  <a:pt x="2458" y="820"/>
                </a:lnTo>
                <a:lnTo>
                  <a:pt x="6869" y="820"/>
                </a:lnTo>
                <a:lnTo>
                  <a:pt x="6869" y="3687"/>
                </a:lnTo>
                <a:cubicBezTo>
                  <a:pt x="6869" y="3813"/>
                  <a:pt x="6932" y="3970"/>
                  <a:pt x="7026" y="4033"/>
                </a:cubicBezTo>
                <a:cubicBezTo>
                  <a:pt x="7100" y="4093"/>
                  <a:pt x="7196" y="4124"/>
                  <a:pt x="7292" y="4124"/>
                </a:cubicBezTo>
                <a:cubicBezTo>
                  <a:pt x="7400" y="4124"/>
                  <a:pt x="7510" y="4085"/>
                  <a:pt x="7593" y="4002"/>
                </a:cubicBezTo>
                <a:lnTo>
                  <a:pt x="8129" y="3466"/>
                </a:lnTo>
                <a:lnTo>
                  <a:pt x="8664" y="3970"/>
                </a:lnTo>
                <a:cubicBezTo>
                  <a:pt x="8719" y="4024"/>
                  <a:pt x="8844" y="4102"/>
                  <a:pt x="8958" y="4102"/>
                </a:cubicBezTo>
                <a:cubicBezTo>
                  <a:pt x="8976" y="4102"/>
                  <a:pt x="8994" y="4100"/>
                  <a:pt x="9011" y="4096"/>
                </a:cubicBezTo>
                <a:cubicBezTo>
                  <a:pt x="9200" y="4033"/>
                  <a:pt x="9357" y="3876"/>
                  <a:pt x="9357" y="3687"/>
                </a:cubicBezTo>
                <a:lnTo>
                  <a:pt x="9357" y="820"/>
                </a:lnTo>
                <a:close/>
                <a:moveTo>
                  <a:pt x="1639" y="851"/>
                </a:moveTo>
                <a:lnTo>
                  <a:pt x="1639" y="9326"/>
                </a:lnTo>
                <a:cubicBezTo>
                  <a:pt x="1355" y="9326"/>
                  <a:pt x="1103" y="9389"/>
                  <a:pt x="820" y="9546"/>
                </a:cubicBezTo>
                <a:lnTo>
                  <a:pt x="820" y="2017"/>
                </a:lnTo>
                <a:cubicBezTo>
                  <a:pt x="820" y="1481"/>
                  <a:pt x="1166" y="1040"/>
                  <a:pt x="1639" y="851"/>
                </a:cubicBezTo>
                <a:close/>
                <a:moveTo>
                  <a:pt x="10145" y="10177"/>
                </a:moveTo>
                <a:lnTo>
                  <a:pt x="10145" y="11846"/>
                </a:lnTo>
                <a:lnTo>
                  <a:pt x="1639" y="11846"/>
                </a:lnTo>
                <a:cubicBezTo>
                  <a:pt x="1166" y="11846"/>
                  <a:pt x="820" y="11500"/>
                  <a:pt x="820" y="11027"/>
                </a:cubicBezTo>
                <a:cubicBezTo>
                  <a:pt x="820" y="10555"/>
                  <a:pt x="1166" y="10177"/>
                  <a:pt x="1639" y="10177"/>
                </a:cubicBezTo>
                <a:close/>
                <a:moveTo>
                  <a:pt x="1985" y="0"/>
                </a:moveTo>
                <a:cubicBezTo>
                  <a:pt x="851" y="32"/>
                  <a:pt x="0" y="946"/>
                  <a:pt x="0" y="2017"/>
                </a:cubicBezTo>
                <a:lnTo>
                  <a:pt x="0" y="11027"/>
                </a:lnTo>
                <a:cubicBezTo>
                  <a:pt x="0" y="11909"/>
                  <a:pt x="725" y="12665"/>
                  <a:pt x="1639" y="12665"/>
                </a:cubicBezTo>
                <a:lnTo>
                  <a:pt x="10618" y="12665"/>
                </a:lnTo>
                <a:cubicBezTo>
                  <a:pt x="10870" y="12665"/>
                  <a:pt x="11027" y="12476"/>
                  <a:pt x="11027" y="12224"/>
                </a:cubicBezTo>
                <a:lnTo>
                  <a:pt x="11027" y="379"/>
                </a:lnTo>
                <a:cubicBezTo>
                  <a:pt x="11027" y="189"/>
                  <a:pt x="10807" y="0"/>
                  <a:pt x="1058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5" name="Google Shape;555;p33"/>
          <p:cNvGrpSpPr/>
          <p:nvPr/>
        </p:nvGrpSpPr>
        <p:grpSpPr>
          <a:xfrm>
            <a:off x="6412679" y="3213219"/>
            <a:ext cx="397773" cy="548649"/>
            <a:chOff x="-38275925" y="1946600"/>
            <a:chExt cx="231600" cy="317450"/>
          </a:xfrm>
        </p:grpSpPr>
        <p:sp>
          <p:nvSpPr>
            <p:cNvPr id="556" name="Google Shape;556;p33"/>
            <p:cNvSpPr/>
            <p:nvPr/>
          </p:nvSpPr>
          <p:spPr>
            <a:xfrm>
              <a:off x="-38275925" y="1946600"/>
              <a:ext cx="231600" cy="317450"/>
            </a:xfrm>
            <a:custGeom>
              <a:avLst/>
              <a:gdLst/>
              <a:ahLst/>
              <a:cxnLst/>
              <a:rect l="l" t="t" r="r" b="b"/>
              <a:pathLst>
                <a:path w="9264" h="12698" extrusionOk="0">
                  <a:moveTo>
                    <a:pt x="4546" y="892"/>
                  </a:moveTo>
                  <a:cubicBezTo>
                    <a:pt x="4811" y="892"/>
                    <a:pt x="5082" y="920"/>
                    <a:pt x="5357" y="977"/>
                  </a:cubicBezTo>
                  <a:cubicBezTo>
                    <a:pt x="6964" y="1292"/>
                    <a:pt x="8287" y="2742"/>
                    <a:pt x="8287" y="4600"/>
                  </a:cubicBezTo>
                  <a:cubicBezTo>
                    <a:pt x="8287" y="5987"/>
                    <a:pt x="7531" y="7215"/>
                    <a:pt x="6396" y="7845"/>
                  </a:cubicBezTo>
                  <a:cubicBezTo>
                    <a:pt x="5987" y="8034"/>
                    <a:pt x="5798" y="8475"/>
                    <a:pt x="5798" y="8885"/>
                  </a:cubicBezTo>
                  <a:lnTo>
                    <a:pt x="5798" y="9169"/>
                  </a:lnTo>
                  <a:lnTo>
                    <a:pt x="3309" y="9169"/>
                  </a:lnTo>
                  <a:lnTo>
                    <a:pt x="3309" y="8854"/>
                  </a:lnTo>
                  <a:cubicBezTo>
                    <a:pt x="3309" y="8412"/>
                    <a:pt x="3088" y="8034"/>
                    <a:pt x="2679" y="7782"/>
                  </a:cubicBezTo>
                  <a:cubicBezTo>
                    <a:pt x="1545" y="7121"/>
                    <a:pt x="820" y="5955"/>
                    <a:pt x="820" y="4600"/>
                  </a:cubicBezTo>
                  <a:cubicBezTo>
                    <a:pt x="820" y="2536"/>
                    <a:pt x="2499" y="892"/>
                    <a:pt x="4546" y="892"/>
                  </a:cubicBezTo>
                  <a:close/>
                  <a:moveTo>
                    <a:pt x="5798" y="9956"/>
                  </a:moveTo>
                  <a:lnTo>
                    <a:pt x="5798" y="10681"/>
                  </a:lnTo>
                  <a:cubicBezTo>
                    <a:pt x="5798" y="10901"/>
                    <a:pt x="5609" y="11059"/>
                    <a:pt x="5357" y="11090"/>
                  </a:cubicBezTo>
                  <a:lnTo>
                    <a:pt x="3719" y="11090"/>
                  </a:lnTo>
                  <a:cubicBezTo>
                    <a:pt x="3467" y="11090"/>
                    <a:pt x="3309" y="10901"/>
                    <a:pt x="3277" y="10681"/>
                  </a:cubicBezTo>
                  <a:lnTo>
                    <a:pt x="3277" y="9956"/>
                  </a:lnTo>
                  <a:close/>
                  <a:moveTo>
                    <a:pt x="4443" y="1"/>
                  </a:moveTo>
                  <a:cubicBezTo>
                    <a:pt x="2049" y="32"/>
                    <a:pt x="1" y="2080"/>
                    <a:pt x="1" y="4600"/>
                  </a:cubicBezTo>
                  <a:cubicBezTo>
                    <a:pt x="1" y="6270"/>
                    <a:pt x="883" y="7719"/>
                    <a:pt x="2238" y="8539"/>
                  </a:cubicBezTo>
                  <a:cubicBezTo>
                    <a:pt x="2332" y="8570"/>
                    <a:pt x="2395" y="8696"/>
                    <a:pt x="2458" y="8759"/>
                  </a:cubicBezTo>
                  <a:lnTo>
                    <a:pt x="2458" y="10681"/>
                  </a:lnTo>
                  <a:cubicBezTo>
                    <a:pt x="2458" y="11216"/>
                    <a:pt x="2805" y="11689"/>
                    <a:pt x="3309" y="11847"/>
                  </a:cubicBezTo>
                  <a:cubicBezTo>
                    <a:pt x="3467" y="12351"/>
                    <a:pt x="3939" y="12697"/>
                    <a:pt x="4506" y="12697"/>
                  </a:cubicBezTo>
                  <a:cubicBezTo>
                    <a:pt x="5042" y="12697"/>
                    <a:pt x="5514" y="12351"/>
                    <a:pt x="5672" y="11847"/>
                  </a:cubicBezTo>
                  <a:cubicBezTo>
                    <a:pt x="6176" y="11689"/>
                    <a:pt x="6554" y="11216"/>
                    <a:pt x="6554" y="10681"/>
                  </a:cubicBezTo>
                  <a:lnTo>
                    <a:pt x="6554" y="8854"/>
                  </a:lnTo>
                  <a:cubicBezTo>
                    <a:pt x="6554" y="8728"/>
                    <a:pt x="6617" y="8570"/>
                    <a:pt x="6712" y="8507"/>
                  </a:cubicBezTo>
                  <a:cubicBezTo>
                    <a:pt x="8318" y="7593"/>
                    <a:pt x="9263" y="5735"/>
                    <a:pt x="8948" y="3750"/>
                  </a:cubicBezTo>
                  <a:cubicBezTo>
                    <a:pt x="8602" y="1702"/>
                    <a:pt x="6806" y="1"/>
                    <a:pt x="4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-38235750" y="1989125"/>
              <a:ext cx="84300" cy="83525"/>
            </a:xfrm>
            <a:custGeom>
              <a:avLst/>
              <a:gdLst/>
              <a:ahLst/>
              <a:cxnLst/>
              <a:rect l="l" t="t" r="r" b="b"/>
              <a:pathLst>
                <a:path w="3372" h="3341" extrusionOk="0">
                  <a:moveTo>
                    <a:pt x="2931" y="1"/>
                  </a:moveTo>
                  <a:cubicBezTo>
                    <a:pt x="1355" y="1"/>
                    <a:pt x="64" y="1293"/>
                    <a:pt x="1" y="2899"/>
                  </a:cubicBezTo>
                  <a:cubicBezTo>
                    <a:pt x="1" y="3120"/>
                    <a:pt x="158" y="3340"/>
                    <a:pt x="410" y="3340"/>
                  </a:cubicBezTo>
                  <a:cubicBezTo>
                    <a:pt x="631" y="3340"/>
                    <a:pt x="851" y="3120"/>
                    <a:pt x="851" y="2899"/>
                  </a:cubicBezTo>
                  <a:cubicBezTo>
                    <a:pt x="883" y="1765"/>
                    <a:pt x="1796" y="820"/>
                    <a:pt x="2931" y="820"/>
                  </a:cubicBezTo>
                  <a:cubicBezTo>
                    <a:pt x="3151" y="820"/>
                    <a:pt x="3372" y="631"/>
                    <a:pt x="3372" y="379"/>
                  </a:cubicBezTo>
                  <a:cubicBezTo>
                    <a:pt x="3372" y="190"/>
                    <a:pt x="3151" y="1"/>
                    <a:pt x="2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33"/>
          <p:cNvSpPr/>
          <p:nvPr/>
        </p:nvSpPr>
        <p:spPr>
          <a:xfrm>
            <a:off x="553208" y="462922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3"/>
          <p:cNvSpPr/>
          <p:nvPr/>
        </p:nvSpPr>
        <p:spPr>
          <a:xfrm>
            <a:off x="8600645" y="456064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8535450" y="19705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241538" y="234046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3"/>
          <p:cNvSpPr/>
          <p:nvPr/>
        </p:nvSpPr>
        <p:spPr>
          <a:xfrm>
            <a:off x="8437429" y="64688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3"/>
          </p:nvPr>
        </p:nvSpPr>
        <p:spPr>
          <a:xfrm>
            <a:off x="3270664" y="362069"/>
            <a:ext cx="2743200" cy="421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latin typeface="+mj-lt"/>
              </a:rPr>
              <a:t>PHỎNG VẤN</a:t>
            </a:r>
            <a:endParaRPr lang="en-US" sz="2800" b="1">
              <a:latin typeface="+mj-lt"/>
            </a:endParaRPr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736091" y="1211575"/>
            <a:ext cx="760433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b="0" smtClean="0">
                <a:latin typeface="+mn-lt"/>
              </a:rPr>
              <a:t>Mỗi </a:t>
            </a:r>
            <a:r>
              <a:rPr lang="vi-VN" sz="2200" b="0">
                <a:latin typeface="+mn-lt"/>
              </a:rPr>
              <a:t>nhóm cử một đại diện tham gia</a:t>
            </a:r>
            <a:endParaRPr lang="en-US" sz="2200" b="0">
              <a:latin typeface="+mn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b="0" smtClean="0">
                <a:latin typeface="+mn-lt"/>
              </a:rPr>
              <a:t>Đại </a:t>
            </a:r>
            <a:r>
              <a:rPr lang="vi-VN" sz="2200" b="0">
                <a:latin typeface="+mn-lt"/>
              </a:rPr>
              <a:t>diện nhóm </a:t>
            </a:r>
            <a:r>
              <a:rPr lang="vi-VN" sz="2200" b="0" smtClean="0">
                <a:latin typeface="+mn-lt"/>
              </a:rPr>
              <a:t>1 </a:t>
            </a:r>
            <a:r>
              <a:rPr lang="vi-VN" sz="2200" b="0">
                <a:latin typeface="+mn-lt"/>
              </a:rPr>
              <a:t>đóng vai phóng viên, phỏng </a:t>
            </a:r>
            <a:r>
              <a:rPr lang="vi-VN" sz="2200" b="0" smtClean="0">
                <a:latin typeface="+mn-lt"/>
              </a:rPr>
              <a:t>vấn</a:t>
            </a:r>
            <a:r>
              <a:rPr lang="en-US" sz="2200" b="0" smtClean="0">
                <a:latin typeface="+mn-lt"/>
              </a:rPr>
              <a:t> chuyê</a:t>
            </a:r>
            <a:r>
              <a:rPr lang="en-US" sz="2200" b="0">
                <a:latin typeface="+mn-lt"/>
              </a:rPr>
              <a:t>n g</a:t>
            </a:r>
            <a:r>
              <a:rPr lang="vi-VN" sz="2200" b="0">
                <a:latin typeface="+mn-lt"/>
              </a:rPr>
              <a:t>i</a:t>
            </a:r>
            <a:r>
              <a:rPr lang="en-US" sz="2200" b="0">
                <a:latin typeface="+mn-lt"/>
              </a:rPr>
              <a:t>a</a:t>
            </a:r>
            <a:r>
              <a:rPr lang="vi-VN" sz="2200" b="0">
                <a:latin typeface="+mn-lt"/>
              </a:rPr>
              <a:t> đại diện nhóm 2, nhóm 2 trả lời và sau đó đổi </a:t>
            </a:r>
            <a:r>
              <a:rPr lang="vi-VN" sz="2200" b="0" smtClean="0">
                <a:latin typeface="+mn-lt"/>
              </a:rPr>
              <a:t>vai</a:t>
            </a:r>
            <a:r>
              <a:rPr lang="en-US" sz="2200" b="0" smtClean="0">
                <a:latin typeface="+mn-lt"/>
              </a:rPr>
              <a:t>.</a:t>
            </a:r>
            <a:endParaRPr sz="2200" b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0" build="p"/>
      <p:bldP spid="548" grpId="0" build="p"/>
      <p:bldP spid="554" grpId="0" animBg="1"/>
      <p:bldP spid="26" grpId="0" build="p"/>
      <p:bldP spid="2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3"/>
          <p:cNvSpPr/>
          <p:nvPr/>
        </p:nvSpPr>
        <p:spPr>
          <a:xfrm>
            <a:off x="553208" y="462922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3"/>
          <p:cNvSpPr/>
          <p:nvPr/>
        </p:nvSpPr>
        <p:spPr>
          <a:xfrm>
            <a:off x="8600645" y="456064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8535450" y="19705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241538" y="234046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3"/>
          <p:cNvSpPr/>
          <p:nvPr/>
        </p:nvSpPr>
        <p:spPr>
          <a:xfrm>
            <a:off x="8437429" y="64688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3"/>
          </p:nvPr>
        </p:nvSpPr>
        <p:spPr>
          <a:xfrm>
            <a:off x="553208" y="293519"/>
            <a:ext cx="2743200" cy="421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mtClean="0">
                <a:latin typeface="+mj-lt"/>
              </a:rPr>
              <a:t>Câu 1:</a:t>
            </a:r>
            <a:endParaRPr lang="en-US" b="1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2112" y="977886"/>
            <a:ext cx="1274368" cy="180472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230821" y="1016854"/>
            <a:ext cx="5722882" cy="1045125"/>
          </a:xfrm>
          <a:prstGeom prst="wedgeRoundRectCallout">
            <a:avLst>
              <a:gd name="adj1" fmla="val -55928"/>
              <a:gd name="adj2" fmla="val 33003"/>
              <a:gd name="adj3" fmla="val 16667"/>
            </a:avLst>
          </a:prstGeom>
          <a:solidFill>
            <a:schemeClr val="tx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2515133" y="1184933"/>
            <a:ext cx="5646591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lnSpc>
                <a:spcPct val="150000"/>
              </a:lnSpc>
            </a:pPr>
            <a:r>
              <a:rPr lang="vi-VN" b="0">
                <a:solidFill>
                  <a:schemeClr val="bg1"/>
                </a:solidFill>
                <a:latin typeface="+mn-lt"/>
              </a:rPr>
              <a:t>Thuở nhỏ, Ca-tơ-rin mơ ước điều gì? </a:t>
            </a:r>
            <a:endParaRPr b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8916" y="2690556"/>
            <a:ext cx="1635044" cy="22113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44649" y="3045065"/>
            <a:ext cx="6473734" cy="1438765"/>
          </a:xfrm>
          <a:prstGeom prst="wedgeRoundRectCallout">
            <a:avLst>
              <a:gd name="adj1" fmla="val 55896"/>
              <a:gd name="adj2" fmla="val 37845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983664" y="3152370"/>
            <a:ext cx="5390122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vi-VN" b="0">
                <a:solidFill>
                  <a:schemeClr val="bg1"/>
                </a:solidFill>
                <a:latin typeface="+mn-lt"/>
              </a:rPr>
              <a:t>Thuở nhỏ, Ca-tơ-rin mơ ước tính được cách lên Mặt Trăng.</a:t>
            </a:r>
            <a:endParaRPr b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94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build="p"/>
      <p:bldP spid="6" grpId="0" animBg="1"/>
      <p:bldP spid="1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3"/>
          <p:cNvSpPr/>
          <p:nvPr/>
        </p:nvSpPr>
        <p:spPr>
          <a:xfrm>
            <a:off x="553208" y="462922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3"/>
          <p:cNvSpPr/>
          <p:nvPr/>
        </p:nvSpPr>
        <p:spPr>
          <a:xfrm>
            <a:off x="8600645" y="456064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8535450" y="19705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241538" y="234046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3"/>
          <p:cNvSpPr/>
          <p:nvPr/>
        </p:nvSpPr>
        <p:spPr>
          <a:xfrm>
            <a:off x="8437429" y="64688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3"/>
          </p:nvPr>
        </p:nvSpPr>
        <p:spPr>
          <a:xfrm>
            <a:off x="553208" y="293519"/>
            <a:ext cx="2743200" cy="421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mtClean="0">
                <a:latin typeface="+mj-lt"/>
              </a:rPr>
              <a:t>Câu 2:</a:t>
            </a:r>
            <a:endParaRPr lang="en-US" b="1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2112" y="977886"/>
            <a:ext cx="1209363" cy="17126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141407" y="715435"/>
            <a:ext cx="5722882" cy="1255103"/>
          </a:xfrm>
          <a:prstGeom prst="wedgeRoundRectCallout">
            <a:avLst>
              <a:gd name="adj1" fmla="val -55928"/>
              <a:gd name="adj2" fmla="val 33003"/>
              <a:gd name="adj3" fmla="val 16667"/>
            </a:avLst>
          </a:prstGeom>
          <a:solidFill>
            <a:schemeClr val="tx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2217698" y="769130"/>
            <a:ext cx="5646591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lnSpc>
                <a:spcPct val="150000"/>
              </a:lnSpc>
            </a:pPr>
            <a:r>
              <a:rPr lang="vi-VN" b="0">
                <a:solidFill>
                  <a:schemeClr val="bg1"/>
                </a:solidFill>
                <a:latin typeface="+mn-lt"/>
              </a:rPr>
              <a:t>Bà kiên trì thực hiện ước mơ của mình như thế nào?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8916" y="2690556"/>
            <a:ext cx="1635044" cy="22113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1563" y="2782614"/>
            <a:ext cx="6686820" cy="2030783"/>
          </a:xfrm>
          <a:prstGeom prst="wedgeRoundRectCallout">
            <a:avLst>
              <a:gd name="adj1" fmla="val 55896"/>
              <a:gd name="adj2" fmla="val 37845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553208" y="2782615"/>
            <a:ext cx="6218081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vi-VN" sz="2000" b="0" smtClean="0">
                <a:solidFill>
                  <a:schemeClr val="bg1"/>
                </a:solidFill>
                <a:latin typeface="+mn-lt"/>
              </a:rPr>
              <a:t>Bà say mê, miệt mài học và có thể giải được những bài toán vô cùng hóc búa. Năm 34 tuổi, bà nộp đơn làm nhân viên của NASA. Sau 2 lần nộp đơn, bà trở thành thành viên trong dự án không gian của NASA.</a:t>
            </a:r>
            <a:endParaRPr lang="vi-VN" sz="2000" b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879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build="p"/>
      <p:bldP spid="6" grpId="0" animBg="1"/>
      <p:bldP spid="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3"/>
          <p:cNvSpPr/>
          <p:nvPr/>
        </p:nvSpPr>
        <p:spPr>
          <a:xfrm>
            <a:off x="553208" y="462922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3"/>
          <p:cNvSpPr/>
          <p:nvPr/>
        </p:nvSpPr>
        <p:spPr>
          <a:xfrm>
            <a:off x="8600645" y="456064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8535450" y="19705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241538" y="234046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3"/>
          <p:cNvSpPr/>
          <p:nvPr/>
        </p:nvSpPr>
        <p:spPr>
          <a:xfrm>
            <a:off x="8437429" y="64688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3"/>
          </p:nvPr>
        </p:nvSpPr>
        <p:spPr>
          <a:xfrm>
            <a:off x="553208" y="293519"/>
            <a:ext cx="2743200" cy="421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mtClean="0">
                <a:latin typeface="+mj-lt"/>
              </a:rPr>
              <a:t>Câu </a:t>
            </a:r>
            <a:r>
              <a:rPr lang="en-US">
                <a:latin typeface="+mj-lt"/>
              </a:rPr>
              <a:t>3</a:t>
            </a:r>
            <a:r>
              <a:rPr lang="en-US" smtClean="0">
                <a:latin typeface="+mj-lt"/>
              </a:rPr>
              <a:t>:</a:t>
            </a:r>
            <a:endParaRPr lang="en-US" b="1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3049" y="911959"/>
            <a:ext cx="906785" cy="128416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141407" y="715435"/>
            <a:ext cx="6485484" cy="1255103"/>
          </a:xfrm>
          <a:prstGeom prst="wedgeRoundRectCallout">
            <a:avLst>
              <a:gd name="adj1" fmla="val -55928"/>
              <a:gd name="adj2" fmla="val 33003"/>
              <a:gd name="adj3" fmla="val 16667"/>
            </a:avLst>
          </a:prstGeom>
          <a:solidFill>
            <a:schemeClr val="tx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2282893" y="776267"/>
            <a:ext cx="6317752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lnSpc>
                <a:spcPct val="150000"/>
              </a:lnSpc>
            </a:pPr>
            <a:r>
              <a:rPr lang="vi-VN" sz="2200" b="0">
                <a:solidFill>
                  <a:schemeClr val="bg1"/>
                </a:solidFill>
                <a:latin typeface="+mn-lt"/>
              </a:rPr>
              <a:t>Ca-tơ-rin đã đóng góp vào thành công của các chuyến bay lên Mặt Trăng như thế nào?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8916" y="2690556"/>
            <a:ext cx="1635044" cy="22113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1563" y="2503924"/>
            <a:ext cx="6686820" cy="2309474"/>
          </a:xfrm>
          <a:prstGeom prst="wedgeRoundRectCallout">
            <a:avLst>
              <a:gd name="adj1" fmla="val 55896"/>
              <a:gd name="adj2" fmla="val 37845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553208" y="2392454"/>
            <a:ext cx="6218081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vi-VN" sz="2000" b="0">
                <a:solidFill>
                  <a:schemeClr val="bg1"/>
                </a:solidFill>
                <a:latin typeface="+mn-lt"/>
              </a:rPr>
              <a:t>Bà đã sử dụng toán học để tìm ra các con đường cho tàu vũ trụ quay quanh Trái Đất và hạ cánh trên Mặt Trăng. Những tính toán hoàn hảo của Ca-tơ-rin đã góp phần đưa các phi hành gia lên Mặt Trăng rồi quay trở lại Trái Đất an toàn.</a:t>
            </a:r>
          </a:p>
        </p:txBody>
      </p:sp>
    </p:spTree>
    <p:extLst>
      <p:ext uri="{BB962C8B-B14F-4D97-AF65-F5344CB8AC3E}">
        <p14:creationId xmlns:p14="http://schemas.microsoft.com/office/powerpoint/2010/main" val="379408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build="p"/>
      <p:bldP spid="6" grpId="0" animBg="1"/>
      <p:bldP spid="1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3"/>
          <p:cNvSpPr/>
          <p:nvPr/>
        </p:nvSpPr>
        <p:spPr>
          <a:xfrm>
            <a:off x="553208" y="462922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3"/>
          <p:cNvSpPr/>
          <p:nvPr/>
        </p:nvSpPr>
        <p:spPr>
          <a:xfrm>
            <a:off x="8600645" y="456064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8535450" y="19705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241538" y="234046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3"/>
          <p:cNvSpPr/>
          <p:nvPr/>
        </p:nvSpPr>
        <p:spPr>
          <a:xfrm>
            <a:off x="8437429" y="64688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3"/>
          </p:nvPr>
        </p:nvSpPr>
        <p:spPr>
          <a:xfrm>
            <a:off x="553208" y="293519"/>
            <a:ext cx="2743200" cy="421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mtClean="0">
                <a:latin typeface="+mj-lt"/>
              </a:rPr>
              <a:t>Câu 4:</a:t>
            </a:r>
            <a:endParaRPr lang="en-US" b="1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3049" y="911959"/>
            <a:ext cx="906785" cy="128416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141407" y="715435"/>
            <a:ext cx="6485484" cy="1255103"/>
          </a:xfrm>
          <a:prstGeom prst="wedgeRoundRectCallout">
            <a:avLst>
              <a:gd name="adj1" fmla="val -55928"/>
              <a:gd name="adj2" fmla="val 33003"/>
              <a:gd name="adj3" fmla="val 16667"/>
            </a:avLst>
          </a:prstGeom>
          <a:solidFill>
            <a:schemeClr val="tx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2282893" y="776267"/>
            <a:ext cx="6317752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lnSpc>
                <a:spcPct val="150000"/>
              </a:lnSpc>
            </a:pPr>
            <a:r>
              <a:rPr lang="vi-VN" sz="2200" b="0">
                <a:solidFill>
                  <a:schemeClr val="bg1"/>
                </a:solidFill>
                <a:latin typeface="+mn-lt"/>
              </a:rPr>
              <a:t>Qua thông điệp mà Ca-tơ-rin gửi tới các em học sinh, bạn hiểu được điều gì về bà?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8916" y="2690556"/>
            <a:ext cx="1635044" cy="22113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1563" y="2503924"/>
            <a:ext cx="6686820" cy="2309474"/>
          </a:xfrm>
          <a:prstGeom prst="wedgeRoundRectCallout">
            <a:avLst>
              <a:gd name="adj1" fmla="val 55896"/>
              <a:gd name="adj2" fmla="val 37845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553208" y="2650661"/>
            <a:ext cx="6218081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vi-VN" sz="2000" b="0">
                <a:solidFill>
                  <a:schemeClr val="bg1"/>
                </a:solidFill>
                <a:latin typeface="+mn-lt"/>
              </a:rPr>
              <a:t>Thông điệp của Ca-tơ-rin cho thấy bà là người không bao giờ từ bỏ ước mơ của mình. Với sự kiên trì, bà đã biến ước mơ thành hiện thực. </a:t>
            </a:r>
          </a:p>
          <a:p>
            <a:pPr marL="0" indent="0" algn="just">
              <a:lnSpc>
                <a:spcPct val="150000"/>
              </a:lnSpc>
            </a:pPr>
            <a:r>
              <a:rPr lang="vi-VN" sz="2000" b="0">
                <a:solidFill>
                  <a:schemeClr val="bg1"/>
                </a:solidFill>
                <a:latin typeface="+mn-lt"/>
              </a:rPr>
              <a:t>Bà là người truyền cảm hứng tích cực cho thế hệ trẻ.</a:t>
            </a:r>
          </a:p>
        </p:txBody>
      </p:sp>
    </p:spTree>
    <p:extLst>
      <p:ext uri="{BB962C8B-B14F-4D97-AF65-F5344CB8AC3E}">
        <p14:creationId xmlns:p14="http://schemas.microsoft.com/office/powerpoint/2010/main" val="401296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build="p"/>
      <p:bldP spid="6" grpId="0" animBg="1"/>
      <p:bldP spid="1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3"/>
          <p:cNvSpPr txBox="1">
            <a:spLocks noGrp="1"/>
          </p:cNvSpPr>
          <p:nvPr>
            <p:ph type="subTitle" idx="1"/>
          </p:nvPr>
        </p:nvSpPr>
        <p:spPr>
          <a:xfrm>
            <a:off x="1582395" y="2465239"/>
            <a:ext cx="59436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-US" sz="2400" b="1">
                <a:latin typeface="+mj-lt"/>
              </a:rPr>
              <a:t>Phóng viên: Hỏi</a:t>
            </a:r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4294967295"/>
          </p:nvPr>
        </p:nvSpPr>
        <p:spPr>
          <a:xfrm>
            <a:off x="1056082" y="720193"/>
            <a:ext cx="2743200" cy="422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None/>
            </a:pPr>
            <a:r>
              <a:rPr lang="en-US" sz="2400" b="1" smtClean="0">
                <a:latin typeface="+mj-lt"/>
              </a:rPr>
              <a:t>Câu 5:</a:t>
            </a:r>
            <a:endParaRPr lang="en-US" sz="2400" b="1">
              <a:latin typeface="+mj-lt"/>
            </a:endParaRPr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294967295"/>
          </p:nvPr>
        </p:nvSpPr>
        <p:spPr>
          <a:xfrm>
            <a:off x="1795917" y="2725098"/>
            <a:ext cx="5394325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vi-VN" sz="2400" b="0">
                <a:latin typeface="+mn-lt"/>
              </a:rPr>
              <a:t>Em có suy nghĩ gì về thông điệp của bà Ca-tơ-rin?</a:t>
            </a:r>
            <a:endParaRPr sz="2400" b="0">
              <a:latin typeface="+mn-lt"/>
            </a:endParaRPr>
          </a:p>
        </p:txBody>
      </p:sp>
      <p:sp>
        <p:nvSpPr>
          <p:cNvPr id="554" name="Google Shape;554;p33"/>
          <p:cNvSpPr/>
          <p:nvPr/>
        </p:nvSpPr>
        <p:spPr>
          <a:xfrm>
            <a:off x="4340927" y="1475579"/>
            <a:ext cx="426536" cy="501793"/>
          </a:xfrm>
          <a:custGeom>
            <a:avLst/>
            <a:gdLst/>
            <a:ahLst/>
            <a:cxnLst/>
            <a:rect l="l" t="t" r="r" b="b"/>
            <a:pathLst>
              <a:path w="11028" h="12666" extrusionOk="0">
                <a:moveTo>
                  <a:pt x="8538" y="820"/>
                </a:moveTo>
                <a:lnTo>
                  <a:pt x="8538" y="2710"/>
                </a:lnTo>
                <a:lnTo>
                  <a:pt x="8412" y="2584"/>
                </a:lnTo>
                <a:cubicBezTo>
                  <a:pt x="8333" y="2505"/>
                  <a:pt x="8223" y="2466"/>
                  <a:pt x="8113" y="2466"/>
                </a:cubicBezTo>
                <a:cubicBezTo>
                  <a:pt x="8003" y="2466"/>
                  <a:pt x="7892" y="2505"/>
                  <a:pt x="7814" y="2584"/>
                </a:cubicBezTo>
                <a:lnTo>
                  <a:pt x="7719" y="2710"/>
                </a:lnTo>
                <a:lnTo>
                  <a:pt x="7719" y="820"/>
                </a:lnTo>
                <a:close/>
                <a:moveTo>
                  <a:pt x="10177" y="820"/>
                </a:moveTo>
                <a:lnTo>
                  <a:pt x="10177" y="9357"/>
                </a:lnTo>
                <a:lnTo>
                  <a:pt x="2458" y="9357"/>
                </a:lnTo>
                <a:lnTo>
                  <a:pt x="2458" y="820"/>
                </a:lnTo>
                <a:lnTo>
                  <a:pt x="6869" y="820"/>
                </a:lnTo>
                <a:lnTo>
                  <a:pt x="6869" y="3687"/>
                </a:lnTo>
                <a:cubicBezTo>
                  <a:pt x="6869" y="3813"/>
                  <a:pt x="6932" y="3970"/>
                  <a:pt x="7026" y="4033"/>
                </a:cubicBezTo>
                <a:cubicBezTo>
                  <a:pt x="7100" y="4093"/>
                  <a:pt x="7196" y="4124"/>
                  <a:pt x="7292" y="4124"/>
                </a:cubicBezTo>
                <a:cubicBezTo>
                  <a:pt x="7400" y="4124"/>
                  <a:pt x="7510" y="4085"/>
                  <a:pt x="7593" y="4002"/>
                </a:cubicBezTo>
                <a:lnTo>
                  <a:pt x="8129" y="3466"/>
                </a:lnTo>
                <a:lnTo>
                  <a:pt x="8664" y="3970"/>
                </a:lnTo>
                <a:cubicBezTo>
                  <a:pt x="8719" y="4024"/>
                  <a:pt x="8844" y="4102"/>
                  <a:pt x="8958" y="4102"/>
                </a:cubicBezTo>
                <a:cubicBezTo>
                  <a:pt x="8976" y="4102"/>
                  <a:pt x="8994" y="4100"/>
                  <a:pt x="9011" y="4096"/>
                </a:cubicBezTo>
                <a:cubicBezTo>
                  <a:pt x="9200" y="4033"/>
                  <a:pt x="9357" y="3876"/>
                  <a:pt x="9357" y="3687"/>
                </a:cubicBezTo>
                <a:lnTo>
                  <a:pt x="9357" y="820"/>
                </a:lnTo>
                <a:close/>
                <a:moveTo>
                  <a:pt x="1639" y="851"/>
                </a:moveTo>
                <a:lnTo>
                  <a:pt x="1639" y="9326"/>
                </a:lnTo>
                <a:cubicBezTo>
                  <a:pt x="1355" y="9326"/>
                  <a:pt x="1103" y="9389"/>
                  <a:pt x="820" y="9546"/>
                </a:cubicBezTo>
                <a:lnTo>
                  <a:pt x="820" y="2017"/>
                </a:lnTo>
                <a:cubicBezTo>
                  <a:pt x="820" y="1481"/>
                  <a:pt x="1166" y="1040"/>
                  <a:pt x="1639" y="851"/>
                </a:cubicBezTo>
                <a:close/>
                <a:moveTo>
                  <a:pt x="10145" y="10177"/>
                </a:moveTo>
                <a:lnTo>
                  <a:pt x="10145" y="11846"/>
                </a:lnTo>
                <a:lnTo>
                  <a:pt x="1639" y="11846"/>
                </a:lnTo>
                <a:cubicBezTo>
                  <a:pt x="1166" y="11846"/>
                  <a:pt x="820" y="11500"/>
                  <a:pt x="820" y="11027"/>
                </a:cubicBezTo>
                <a:cubicBezTo>
                  <a:pt x="820" y="10555"/>
                  <a:pt x="1166" y="10177"/>
                  <a:pt x="1639" y="10177"/>
                </a:cubicBezTo>
                <a:close/>
                <a:moveTo>
                  <a:pt x="1985" y="0"/>
                </a:moveTo>
                <a:cubicBezTo>
                  <a:pt x="851" y="32"/>
                  <a:pt x="0" y="946"/>
                  <a:pt x="0" y="2017"/>
                </a:cubicBezTo>
                <a:lnTo>
                  <a:pt x="0" y="11027"/>
                </a:lnTo>
                <a:cubicBezTo>
                  <a:pt x="0" y="11909"/>
                  <a:pt x="725" y="12665"/>
                  <a:pt x="1639" y="12665"/>
                </a:cubicBezTo>
                <a:lnTo>
                  <a:pt x="10618" y="12665"/>
                </a:lnTo>
                <a:cubicBezTo>
                  <a:pt x="10870" y="12665"/>
                  <a:pt x="11027" y="12476"/>
                  <a:pt x="11027" y="12224"/>
                </a:cubicBezTo>
                <a:lnTo>
                  <a:pt x="11027" y="379"/>
                </a:lnTo>
                <a:cubicBezTo>
                  <a:pt x="11027" y="189"/>
                  <a:pt x="10807" y="0"/>
                  <a:pt x="1058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3"/>
          <p:cNvSpPr/>
          <p:nvPr/>
        </p:nvSpPr>
        <p:spPr>
          <a:xfrm>
            <a:off x="621734" y="4791148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126214" y="436568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231;p47"/>
          <p:cNvSpPr/>
          <p:nvPr/>
        </p:nvSpPr>
        <p:spPr>
          <a:xfrm>
            <a:off x="530350" y="2805691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232;p47"/>
          <p:cNvSpPr/>
          <p:nvPr/>
        </p:nvSpPr>
        <p:spPr>
          <a:xfrm>
            <a:off x="8611350" y="16823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233;p47"/>
          <p:cNvSpPr/>
          <p:nvPr/>
        </p:nvSpPr>
        <p:spPr>
          <a:xfrm>
            <a:off x="848400" y="3328166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234;p47"/>
          <p:cNvSpPr/>
          <p:nvPr/>
        </p:nvSpPr>
        <p:spPr>
          <a:xfrm>
            <a:off x="8332250" y="13624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235;p47"/>
          <p:cNvSpPr/>
          <p:nvPr/>
        </p:nvSpPr>
        <p:spPr>
          <a:xfrm>
            <a:off x="319200" y="3229129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236;p47"/>
          <p:cNvSpPr/>
          <p:nvPr/>
        </p:nvSpPr>
        <p:spPr>
          <a:xfrm>
            <a:off x="1915181" y="48162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1237;p47"/>
          <p:cNvGrpSpPr/>
          <p:nvPr/>
        </p:nvGrpSpPr>
        <p:grpSpPr>
          <a:xfrm>
            <a:off x="2311190" y="4681157"/>
            <a:ext cx="608064" cy="320051"/>
            <a:chOff x="6751900" y="1659525"/>
            <a:chExt cx="623400" cy="327150"/>
          </a:xfrm>
        </p:grpSpPr>
        <p:sp>
          <p:nvSpPr>
            <p:cNvPr id="30" name="Google Shape;1238;p4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9;p4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1240;p47"/>
          <p:cNvGrpSpPr/>
          <p:nvPr/>
        </p:nvGrpSpPr>
        <p:grpSpPr>
          <a:xfrm>
            <a:off x="529380" y="3844718"/>
            <a:ext cx="781344" cy="683500"/>
            <a:chOff x="1405728" y="-138343"/>
            <a:chExt cx="500827" cy="457205"/>
          </a:xfrm>
        </p:grpSpPr>
        <p:sp>
          <p:nvSpPr>
            <p:cNvPr id="33" name="Google Shape;1241;p47"/>
            <p:cNvSpPr/>
            <p:nvPr/>
          </p:nvSpPr>
          <p:spPr>
            <a:xfrm>
              <a:off x="1428036" y="-137514"/>
              <a:ext cx="456211" cy="455547"/>
            </a:xfrm>
            <a:custGeom>
              <a:avLst/>
              <a:gdLst/>
              <a:ahLst/>
              <a:cxnLst/>
              <a:rect l="l" t="t" r="r" b="b"/>
              <a:pathLst>
                <a:path w="13855" h="13742" extrusionOk="0">
                  <a:moveTo>
                    <a:pt x="6613" y="0"/>
                  </a:moveTo>
                  <a:cubicBezTo>
                    <a:pt x="6526" y="0"/>
                    <a:pt x="6438" y="0"/>
                    <a:pt x="6350" y="13"/>
                  </a:cubicBezTo>
                  <a:lnTo>
                    <a:pt x="6237" y="25"/>
                  </a:lnTo>
                  <a:lnTo>
                    <a:pt x="6024" y="50"/>
                  </a:lnTo>
                  <a:lnTo>
                    <a:pt x="5911" y="63"/>
                  </a:lnTo>
                  <a:cubicBezTo>
                    <a:pt x="5835" y="75"/>
                    <a:pt x="5773" y="88"/>
                    <a:pt x="5697" y="101"/>
                  </a:cubicBezTo>
                  <a:lnTo>
                    <a:pt x="5597" y="113"/>
                  </a:lnTo>
                  <a:cubicBezTo>
                    <a:pt x="5484" y="138"/>
                    <a:pt x="5384" y="163"/>
                    <a:pt x="5283" y="188"/>
                  </a:cubicBezTo>
                  <a:cubicBezTo>
                    <a:pt x="5183" y="213"/>
                    <a:pt x="5045" y="251"/>
                    <a:pt x="4932" y="289"/>
                  </a:cubicBezTo>
                  <a:lnTo>
                    <a:pt x="4819" y="314"/>
                  </a:lnTo>
                  <a:lnTo>
                    <a:pt x="4606" y="389"/>
                  </a:lnTo>
                  <a:lnTo>
                    <a:pt x="4580" y="389"/>
                  </a:lnTo>
                  <a:lnTo>
                    <a:pt x="4455" y="439"/>
                  </a:lnTo>
                  <a:cubicBezTo>
                    <a:pt x="4392" y="464"/>
                    <a:pt x="4317" y="490"/>
                    <a:pt x="4254" y="515"/>
                  </a:cubicBezTo>
                  <a:lnTo>
                    <a:pt x="4116" y="577"/>
                  </a:lnTo>
                  <a:cubicBezTo>
                    <a:pt x="4066" y="602"/>
                    <a:pt x="4016" y="615"/>
                    <a:pt x="3966" y="640"/>
                  </a:cubicBezTo>
                  <a:lnTo>
                    <a:pt x="3928" y="665"/>
                  </a:lnTo>
                  <a:cubicBezTo>
                    <a:pt x="3878" y="690"/>
                    <a:pt x="3840" y="703"/>
                    <a:pt x="3802" y="728"/>
                  </a:cubicBezTo>
                  <a:lnTo>
                    <a:pt x="3614" y="828"/>
                  </a:lnTo>
                  <a:lnTo>
                    <a:pt x="3489" y="891"/>
                  </a:lnTo>
                  <a:lnTo>
                    <a:pt x="3300" y="1004"/>
                  </a:lnTo>
                  <a:lnTo>
                    <a:pt x="3188" y="1079"/>
                  </a:lnTo>
                  <a:lnTo>
                    <a:pt x="3012" y="1192"/>
                  </a:lnTo>
                  <a:lnTo>
                    <a:pt x="2899" y="1268"/>
                  </a:lnTo>
                  <a:cubicBezTo>
                    <a:pt x="2849" y="1318"/>
                    <a:pt x="2786" y="1355"/>
                    <a:pt x="2736" y="1393"/>
                  </a:cubicBezTo>
                  <a:lnTo>
                    <a:pt x="2623" y="1481"/>
                  </a:lnTo>
                  <a:cubicBezTo>
                    <a:pt x="2573" y="1531"/>
                    <a:pt x="2510" y="1569"/>
                    <a:pt x="2460" y="1619"/>
                  </a:cubicBezTo>
                  <a:cubicBezTo>
                    <a:pt x="2409" y="1669"/>
                    <a:pt x="2397" y="1669"/>
                    <a:pt x="2359" y="1707"/>
                  </a:cubicBezTo>
                  <a:cubicBezTo>
                    <a:pt x="2309" y="1757"/>
                    <a:pt x="2246" y="1807"/>
                    <a:pt x="2196" y="1857"/>
                  </a:cubicBezTo>
                  <a:lnTo>
                    <a:pt x="2108" y="1945"/>
                  </a:lnTo>
                  <a:cubicBezTo>
                    <a:pt x="2058" y="1995"/>
                    <a:pt x="2008" y="2046"/>
                    <a:pt x="1958" y="2096"/>
                  </a:cubicBezTo>
                  <a:lnTo>
                    <a:pt x="1882" y="2184"/>
                  </a:lnTo>
                  <a:cubicBezTo>
                    <a:pt x="1820" y="2234"/>
                    <a:pt x="1769" y="2297"/>
                    <a:pt x="1719" y="2359"/>
                  </a:cubicBezTo>
                  <a:cubicBezTo>
                    <a:pt x="1694" y="2384"/>
                    <a:pt x="1669" y="2409"/>
                    <a:pt x="1657" y="2435"/>
                  </a:cubicBezTo>
                  <a:cubicBezTo>
                    <a:pt x="1594" y="2497"/>
                    <a:pt x="1544" y="2560"/>
                    <a:pt x="1493" y="2635"/>
                  </a:cubicBezTo>
                  <a:lnTo>
                    <a:pt x="1443" y="2698"/>
                  </a:lnTo>
                  <a:cubicBezTo>
                    <a:pt x="1380" y="2773"/>
                    <a:pt x="1330" y="2849"/>
                    <a:pt x="1280" y="2911"/>
                  </a:cubicBezTo>
                  <a:lnTo>
                    <a:pt x="1242" y="2974"/>
                  </a:lnTo>
                  <a:cubicBezTo>
                    <a:pt x="1180" y="3062"/>
                    <a:pt x="1129" y="3137"/>
                    <a:pt x="1079" y="3225"/>
                  </a:cubicBezTo>
                  <a:lnTo>
                    <a:pt x="1054" y="3263"/>
                  </a:lnTo>
                  <a:cubicBezTo>
                    <a:pt x="1004" y="3363"/>
                    <a:pt x="941" y="3451"/>
                    <a:pt x="891" y="3551"/>
                  </a:cubicBezTo>
                  <a:lnTo>
                    <a:pt x="853" y="3589"/>
                  </a:lnTo>
                  <a:cubicBezTo>
                    <a:pt x="527" y="4179"/>
                    <a:pt x="301" y="4806"/>
                    <a:pt x="163" y="5471"/>
                  </a:cubicBezTo>
                  <a:cubicBezTo>
                    <a:pt x="113" y="5672"/>
                    <a:pt x="88" y="5886"/>
                    <a:pt x="63" y="6111"/>
                  </a:cubicBezTo>
                  <a:cubicBezTo>
                    <a:pt x="38" y="6287"/>
                    <a:pt x="25" y="6463"/>
                    <a:pt x="25" y="6638"/>
                  </a:cubicBezTo>
                  <a:cubicBezTo>
                    <a:pt x="0" y="7266"/>
                    <a:pt x="75" y="7893"/>
                    <a:pt x="226" y="8508"/>
                  </a:cubicBezTo>
                  <a:cubicBezTo>
                    <a:pt x="251" y="8621"/>
                    <a:pt x="276" y="8722"/>
                    <a:pt x="314" y="8822"/>
                  </a:cubicBezTo>
                  <a:lnTo>
                    <a:pt x="339" y="8922"/>
                  </a:lnTo>
                  <a:cubicBezTo>
                    <a:pt x="364" y="8998"/>
                    <a:pt x="389" y="9060"/>
                    <a:pt x="414" y="9136"/>
                  </a:cubicBezTo>
                  <a:cubicBezTo>
                    <a:pt x="414" y="9148"/>
                    <a:pt x="427" y="9173"/>
                    <a:pt x="439" y="9198"/>
                  </a:cubicBezTo>
                  <a:cubicBezTo>
                    <a:pt x="439" y="9211"/>
                    <a:pt x="439" y="9224"/>
                    <a:pt x="452" y="9249"/>
                  </a:cubicBezTo>
                  <a:lnTo>
                    <a:pt x="515" y="9424"/>
                  </a:lnTo>
                  <a:cubicBezTo>
                    <a:pt x="527" y="9449"/>
                    <a:pt x="540" y="9474"/>
                    <a:pt x="540" y="9500"/>
                  </a:cubicBezTo>
                  <a:cubicBezTo>
                    <a:pt x="552" y="9525"/>
                    <a:pt x="552" y="9525"/>
                    <a:pt x="565" y="9537"/>
                  </a:cubicBezTo>
                  <a:cubicBezTo>
                    <a:pt x="590" y="9600"/>
                    <a:pt x="615" y="9650"/>
                    <a:pt x="640" y="9700"/>
                  </a:cubicBezTo>
                  <a:cubicBezTo>
                    <a:pt x="653" y="9725"/>
                    <a:pt x="665" y="9763"/>
                    <a:pt x="678" y="9788"/>
                  </a:cubicBezTo>
                  <a:cubicBezTo>
                    <a:pt x="690" y="9813"/>
                    <a:pt x="703" y="9851"/>
                    <a:pt x="728" y="9889"/>
                  </a:cubicBezTo>
                  <a:cubicBezTo>
                    <a:pt x="740" y="9926"/>
                    <a:pt x="753" y="9951"/>
                    <a:pt x="778" y="9989"/>
                  </a:cubicBezTo>
                  <a:lnTo>
                    <a:pt x="803" y="10052"/>
                  </a:lnTo>
                  <a:lnTo>
                    <a:pt x="828" y="10089"/>
                  </a:lnTo>
                  <a:cubicBezTo>
                    <a:pt x="853" y="10127"/>
                    <a:pt x="866" y="10177"/>
                    <a:pt x="891" y="10215"/>
                  </a:cubicBezTo>
                  <a:lnTo>
                    <a:pt x="941" y="10303"/>
                  </a:lnTo>
                  <a:cubicBezTo>
                    <a:pt x="941" y="10328"/>
                    <a:pt x="966" y="10340"/>
                    <a:pt x="966" y="10353"/>
                  </a:cubicBezTo>
                  <a:cubicBezTo>
                    <a:pt x="1004" y="10403"/>
                    <a:pt x="1029" y="10441"/>
                    <a:pt x="1054" y="10491"/>
                  </a:cubicBezTo>
                  <a:lnTo>
                    <a:pt x="1092" y="10554"/>
                  </a:lnTo>
                  <a:lnTo>
                    <a:pt x="1129" y="10616"/>
                  </a:lnTo>
                  <a:cubicBezTo>
                    <a:pt x="1167" y="10654"/>
                    <a:pt x="1192" y="10704"/>
                    <a:pt x="1217" y="10742"/>
                  </a:cubicBezTo>
                  <a:lnTo>
                    <a:pt x="1255" y="10792"/>
                  </a:lnTo>
                  <a:lnTo>
                    <a:pt x="1305" y="10867"/>
                  </a:lnTo>
                  <a:cubicBezTo>
                    <a:pt x="1343" y="10918"/>
                    <a:pt x="1393" y="10980"/>
                    <a:pt x="1431" y="11043"/>
                  </a:cubicBezTo>
                  <a:cubicBezTo>
                    <a:pt x="1443" y="11056"/>
                    <a:pt x="1456" y="11081"/>
                    <a:pt x="1481" y="11093"/>
                  </a:cubicBezTo>
                  <a:cubicBezTo>
                    <a:pt x="1481" y="11106"/>
                    <a:pt x="1493" y="11118"/>
                    <a:pt x="1506" y="11143"/>
                  </a:cubicBezTo>
                  <a:cubicBezTo>
                    <a:pt x="1519" y="11156"/>
                    <a:pt x="1544" y="11181"/>
                    <a:pt x="1556" y="11194"/>
                  </a:cubicBezTo>
                  <a:cubicBezTo>
                    <a:pt x="1569" y="11206"/>
                    <a:pt x="1606" y="11256"/>
                    <a:pt x="1631" y="11282"/>
                  </a:cubicBezTo>
                  <a:lnTo>
                    <a:pt x="1682" y="11344"/>
                  </a:lnTo>
                  <a:lnTo>
                    <a:pt x="1744" y="11407"/>
                  </a:lnTo>
                  <a:lnTo>
                    <a:pt x="1882" y="11570"/>
                  </a:lnTo>
                  <a:lnTo>
                    <a:pt x="1920" y="11620"/>
                  </a:lnTo>
                  <a:cubicBezTo>
                    <a:pt x="2485" y="12198"/>
                    <a:pt x="3137" y="12687"/>
                    <a:pt x="3865" y="13038"/>
                  </a:cubicBezTo>
                  <a:cubicBezTo>
                    <a:pt x="3966" y="13089"/>
                    <a:pt x="4053" y="13139"/>
                    <a:pt x="4154" y="13176"/>
                  </a:cubicBezTo>
                  <a:lnTo>
                    <a:pt x="4166" y="13176"/>
                  </a:lnTo>
                  <a:cubicBezTo>
                    <a:pt x="4254" y="13214"/>
                    <a:pt x="4355" y="13252"/>
                    <a:pt x="4442" y="13289"/>
                  </a:cubicBezTo>
                  <a:lnTo>
                    <a:pt x="4467" y="13289"/>
                  </a:lnTo>
                  <a:cubicBezTo>
                    <a:pt x="4555" y="13327"/>
                    <a:pt x="4656" y="13365"/>
                    <a:pt x="4756" y="13402"/>
                  </a:cubicBezTo>
                  <a:lnTo>
                    <a:pt x="4769" y="13402"/>
                  </a:lnTo>
                  <a:cubicBezTo>
                    <a:pt x="4869" y="13427"/>
                    <a:pt x="4969" y="13465"/>
                    <a:pt x="5070" y="13490"/>
                  </a:cubicBezTo>
                  <a:cubicBezTo>
                    <a:pt x="5170" y="13515"/>
                    <a:pt x="5283" y="13540"/>
                    <a:pt x="5384" y="13565"/>
                  </a:cubicBezTo>
                  <a:cubicBezTo>
                    <a:pt x="5902" y="13685"/>
                    <a:pt x="6422" y="13742"/>
                    <a:pt x="6935" y="13742"/>
                  </a:cubicBezTo>
                  <a:cubicBezTo>
                    <a:pt x="9772" y="13742"/>
                    <a:pt x="12393" y="11987"/>
                    <a:pt x="13402" y="9224"/>
                  </a:cubicBezTo>
                  <a:cubicBezTo>
                    <a:pt x="13427" y="9148"/>
                    <a:pt x="13465" y="9060"/>
                    <a:pt x="13490" y="8985"/>
                  </a:cubicBezTo>
                  <a:cubicBezTo>
                    <a:pt x="13503" y="8935"/>
                    <a:pt x="13515" y="8885"/>
                    <a:pt x="13528" y="8834"/>
                  </a:cubicBezTo>
                  <a:cubicBezTo>
                    <a:pt x="13540" y="8797"/>
                    <a:pt x="13553" y="8747"/>
                    <a:pt x="13565" y="8696"/>
                  </a:cubicBezTo>
                  <a:cubicBezTo>
                    <a:pt x="13578" y="8659"/>
                    <a:pt x="13591" y="8609"/>
                    <a:pt x="13603" y="8558"/>
                  </a:cubicBezTo>
                  <a:cubicBezTo>
                    <a:pt x="13616" y="8508"/>
                    <a:pt x="13628" y="8458"/>
                    <a:pt x="13641" y="8408"/>
                  </a:cubicBezTo>
                  <a:lnTo>
                    <a:pt x="13678" y="8270"/>
                  </a:lnTo>
                  <a:cubicBezTo>
                    <a:pt x="13691" y="8182"/>
                    <a:pt x="13703" y="8094"/>
                    <a:pt x="13716" y="8006"/>
                  </a:cubicBezTo>
                  <a:lnTo>
                    <a:pt x="13741" y="7856"/>
                  </a:lnTo>
                  <a:lnTo>
                    <a:pt x="13766" y="7718"/>
                  </a:lnTo>
                  <a:cubicBezTo>
                    <a:pt x="13766" y="7655"/>
                    <a:pt x="13779" y="7605"/>
                    <a:pt x="13779" y="7555"/>
                  </a:cubicBezTo>
                  <a:cubicBezTo>
                    <a:pt x="13791" y="7504"/>
                    <a:pt x="13791" y="7467"/>
                    <a:pt x="13791" y="7416"/>
                  </a:cubicBezTo>
                  <a:cubicBezTo>
                    <a:pt x="13854" y="6689"/>
                    <a:pt x="13791" y="5948"/>
                    <a:pt x="13616" y="5246"/>
                  </a:cubicBezTo>
                  <a:cubicBezTo>
                    <a:pt x="13616" y="5246"/>
                    <a:pt x="13616" y="5233"/>
                    <a:pt x="13616" y="5233"/>
                  </a:cubicBezTo>
                  <a:cubicBezTo>
                    <a:pt x="13591" y="5120"/>
                    <a:pt x="13565" y="5020"/>
                    <a:pt x="13540" y="4919"/>
                  </a:cubicBezTo>
                  <a:cubicBezTo>
                    <a:pt x="13528" y="4882"/>
                    <a:pt x="13515" y="4844"/>
                    <a:pt x="13503" y="4806"/>
                  </a:cubicBezTo>
                  <a:cubicBezTo>
                    <a:pt x="13490" y="4744"/>
                    <a:pt x="13465" y="4681"/>
                    <a:pt x="13440" y="4618"/>
                  </a:cubicBezTo>
                  <a:lnTo>
                    <a:pt x="13402" y="4493"/>
                  </a:lnTo>
                  <a:cubicBezTo>
                    <a:pt x="13377" y="4430"/>
                    <a:pt x="13352" y="4367"/>
                    <a:pt x="13327" y="4304"/>
                  </a:cubicBezTo>
                  <a:lnTo>
                    <a:pt x="13289" y="4204"/>
                  </a:lnTo>
                  <a:cubicBezTo>
                    <a:pt x="12863" y="3175"/>
                    <a:pt x="12198" y="2271"/>
                    <a:pt x="11344" y="1569"/>
                  </a:cubicBezTo>
                  <a:cubicBezTo>
                    <a:pt x="11269" y="1506"/>
                    <a:pt x="11194" y="1443"/>
                    <a:pt x="11118" y="1393"/>
                  </a:cubicBezTo>
                  <a:lnTo>
                    <a:pt x="11093" y="1368"/>
                  </a:lnTo>
                  <a:cubicBezTo>
                    <a:pt x="11018" y="1305"/>
                    <a:pt x="10943" y="1255"/>
                    <a:pt x="10855" y="1192"/>
                  </a:cubicBezTo>
                  <a:lnTo>
                    <a:pt x="10842" y="1192"/>
                  </a:lnTo>
                  <a:cubicBezTo>
                    <a:pt x="10227" y="766"/>
                    <a:pt x="9550" y="439"/>
                    <a:pt x="8834" y="239"/>
                  </a:cubicBezTo>
                  <a:lnTo>
                    <a:pt x="8772" y="213"/>
                  </a:lnTo>
                  <a:cubicBezTo>
                    <a:pt x="8722" y="201"/>
                    <a:pt x="8671" y="188"/>
                    <a:pt x="8621" y="176"/>
                  </a:cubicBezTo>
                  <a:lnTo>
                    <a:pt x="8571" y="163"/>
                  </a:lnTo>
                  <a:lnTo>
                    <a:pt x="8496" y="151"/>
                  </a:lnTo>
                  <a:lnTo>
                    <a:pt x="8295" y="101"/>
                  </a:lnTo>
                  <a:lnTo>
                    <a:pt x="8207" y="101"/>
                  </a:lnTo>
                  <a:cubicBezTo>
                    <a:pt x="8094" y="75"/>
                    <a:pt x="7994" y="63"/>
                    <a:pt x="7881" y="50"/>
                  </a:cubicBezTo>
                  <a:lnTo>
                    <a:pt x="7818" y="50"/>
                  </a:lnTo>
                  <a:lnTo>
                    <a:pt x="7718" y="38"/>
                  </a:lnTo>
                  <a:lnTo>
                    <a:pt x="7555" y="13"/>
                  </a:lnTo>
                  <a:lnTo>
                    <a:pt x="7416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1242;p47"/>
            <p:cNvGrpSpPr/>
            <p:nvPr/>
          </p:nvGrpSpPr>
          <p:grpSpPr>
            <a:xfrm>
              <a:off x="1405728" y="-138343"/>
              <a:ext cx="500827" cy="457205"/>
              <a:chOff x="939860" y="-138343"/>
              <a:chExt cx="500827" cy="457205"/>
            </a:xfrm>
          </p:grpSpPr>
          <p:sp>
            <p:nvSpPr>
              <p:cNvPr id="35" name="Google Shape;1243;p47"/>
              <p:cNvSpPr/>
              <p:nvPr/>
            </p:nvSpPr>
            <p:spPr>
              <a:xfrm>
                <a:off x="942330" y="-138243"/>
                <a:ext cx="498358" cy="457105"/>
              </a:xfrm>
              <a:custGeom>
                <a:avLst/>
                <a:gdLst/>
                <a:ahLst/>
                <a:cxnLst/>
                <a:rect l="l" t="t" r="r" b="b"/>
                <a:pathLst>
                  <a:path w="15135" h="13789" extrusionOk="0">
                    <a:moveTo>
                      <a:pt x="7566" y="0"/>
                    </a:moveTo>
                    <a:cubicBezTo>
                      <a:pt x="5801" y="0"/>
                      <a:pt x="4035" y="672"/>
                      <a:pt x="2686" y="2014"/>
                    </a:cubicBezTo>
                    <a:cubicBezTo>
                      <a:pt x="0" y="4712"/>
                      <a:pt x="0" y="9079"/>
                      <a:pt x="2686" y="11765"/>
                    </a:cubicBezTo>
                    <a:cubicBezTo>
                      <a:pt x="4035" y="13114"/>
                      <a:pt x="5801" y="13788"/>
                      <a:pt x="7566" y="13788"/>
                    </a:cubicBezTo>
                    <a:cubicBezTo>
                      <a:pt x="9331" y="13788"/>
                      <a:pt x="11094" y="13114"/>
                      <a:pt x="12436" y="11765"/>
                    </a:cubicBezTo>
                    <a:cubicBezTo>
                      <a:pt x="15134" y="9079"/>
                      <a:pt x="15134" y="4712"/>
                      <a:pt x="12436" y="2014"/>
                    </a:cubicBezTo>
                    <a:cubicBezTo>
                      <a:pt x="11094" y="672"/>
                      <a:pt x="9331" y="0"/>
                      <a:pt x="75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44;p47"/>
              <p:cNvSpPr/>
              <p:nvPr/>
            </p:nvSpPr>
            <p:spPr>
              <a:xfrm>
                <a:off x="992314" y="-134298"/>
                <a:ext cx="157064" cy="114633"/>
              </a:xfrm>
              <a:custGeom>
                <a:avLst/>
                <a:gdLst/>
                <a:ahLst/>
                <a:cxnLst/>
                <a:rect l="l" t="t" r="r" b="b"/>
                <a:pathLst>
                  <a:path w="4770" h="3458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56" y="26"/>
                      <a:pt x="4531" y="51"/>
                      <a:pt x="4406" y="76"/>
                    </a:cubicBezTo>
                    <a:cubicBezTo>
                      <a:pt x="2536" y="528"/>
                      <a:pt x="929" y="1757"/>
                      <a:pt x="1" y="3451"/>
                    </a:cubicBezTo>
                    <a:cubicBezTo>
                      <a:pt x="55" y="3455"/>
                      <a:pt x="110" y="3457"/>
                      <a:pt x="164" y="3457"/>
                    </a:cubicBezTo>
                    <a:cubicBezTo>
                      <a:pt x="834" y="3457"/>
                      <a:pt x="1481" y="3172"/>
                      <a:pt x="1933" y="2661"/>
                    </a:cubicBezTo>
                    <a:cubicBezTo>
                      <a:pt x="2209" y="2335"/>
                      <a:pt x="2410" y="1920"/>
                      <a:pt x="2749" y="1670"/>
                    </a:cubicBezTo>
                    <a:cubicBezTo>
                      <a:pt x="3138" y="1368"/>
                      <a:pt x="3690" y="1331"/>
                      <a:pt x="4104" y="1067"/>
                    </a:cubicBezTo>
                    <a:cubicBezTo>
                      <a:pt x="4468" y="829"/>
                      <a:pt x="4719" y="440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45;p47"/>
              <p:cNvSpPr/>
              <p:nvPr/>
            </p:nvSpPr>
            <p:spPr>
              <a:xfrm>
                <a:off x="964655" y="-138044"/>
                <a:ext cx="292166" cy="229033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6909" extrusionOk="0">
                    <a:moveTo>
                      <a:pt x="7103" y="1"/>
                    </a:moveTo>
                    <a:cubicBezTo>
                      <a:pt x="7479" y="1293"/>
                      <a:pt x="6726" y="2636"/>
                      <a:pt x="5421" y="3000"/>
                    </a:cubicBezTo>
                    <a:cubicBezTo>
                      <a:pt x="5095" y="3100"/>
                      <a:pt x="4718" y="3125"/>
                      <a:pt x="4442" y="3326"/>
                    </a:cubicBezTo>
                    <a:cubicBezTo>
                      <a:pt x="4267" y="3477"/>
                      <a:pt x="4116" y="3640"/>
                      <a:pt x="3978" y="3828"/>
                    </a:cubicBezTo>
                    <a:cubicBezTo>
                      <a:pt x="3313" y="4669"/>
                      <a:pt x="2372" y="5246"/>
                      <a:pt x="1318" y="5434"/>
                    </a:cubicBezTo>
                    <a:cubicBezTo>
                      <a:pt x="1068" y="5482"/>
                      <a:pt x="814" y="5505"/>
                      <a:pt x="561" y="5505"/>
                    </a:cubicBezTo>
                    <a:cubicBezTo>
                      <a:pt x="419" y="5505"/>
                      <a:pt x="278" y="5498"/>
                      <a:pt x="138" y="5484"/>
                    </a:cubicBezTo>
                    <a:cubicBezTo>
                      <a:pt x="50" y="5873"/>
                      <a:pt x="13" y="6262"/>
                      <a:pt x="0" y="6651"/>
                    </a:cubicBezTo>
                    <a:cubicBezTo>
                      <a:pt x="527" y="6821"/>
                      <a:pt x="1072" y="6908"/>
                      <a:pt x="1619" y="6908"/>
                    </a:cubicBezTo>
                    <a:cubicBezTo>
                      <a:pt x="1841" y="6908"/>
                      <a:pt x="2063" y="6894"/>
                      <a:pt x="2284" y="6865"/>
                    </a:cubicBezTo>
                    <a:cubicBezTo>
                      <a:pt x="3313" y="6714"/>
                      <a:pt x="4329" y="6024"/>
                      <a:pt x="4580" y="5008"/>
                    </a:cubicBezTo>
                    <a:cubicBezTo>
                      <a:pt x="4681" y="4556"/>
                      <a:pt x="4668" y="4029"/>
                      <a:pt x="5007" y="3715"/>
                    </a:cubicBezTo>
                    <a:cubicBezTo>
                      <a:pt x="5346" y="3401"/>
                      <a:pt x="5823" y="3439"/>
                      <a:pt x="6262" y="3389"/>
                    </a:cubicBezTo>
                    <a:cubicBezTo>
                      <a:pt x="7818" y="3188"/>
                      <a:pt x="8872" y="1732"/>
                      <a:pt x="8583" y="201"/>
                    </a:cubicBezTo>
                    <a:cubicBezTo>
                      <a:pt x="8094" y="76"/>
                      <a:pt x="7605" y="13"/>
                      <a:pt x="71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46;p47"/>
              <p:cNvSpPr/>
              <p:nvPr/>
            </p:nvSpPr>
            <p:spPr>
              <a:xfrm>
                <a:off x="1091096" y="103221"/>
                <a:ext cx="326871" cy="214713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6477" extrusionOk="0">
                    <a:moveTo>
                      <a:pt x="9926" y="1"/>
                    </a:moveTo>
                    <a:lnTo>
                      <a:pt x="9926" y="1"/>
                    </a:lnTo>
                    <a:cubicBezTo>
                      <a:pt x="9638" y="214"/>
                      <a:pt x="9361" y="453"/>
                      <a:pt x="9111" y="704"/>
                    </a:cubicBezTo>
                    <a:cubicBezTo>
                      <a:pt x="8383" y="1419"/>
                      <a:pt x="7680" y="2247"/>
                      <a:pt x="6701" y="2573"/>
                    </a:cubicBezTo>
                    <a:cubicBezTo>
                      <a:pt x="6011" y="2799"/>
                      <a:pt x="5258" y="2762"/>
                      <a:pt x="4593" y="3063"/>
                    </a:cubicBezTo>
                    <a:cubicBezTo>
                      <a:pt x="3890" y="3389"/>
                      <a:pt x="3413" y="4054"/>
                      <a:pt x="2824" y="4581"/>
                    </a:cubicBezTo>
                    <a:cubicBezTo>
                      <a:pt x="2033" y="5271"/>
                      <a:pt x="1042" y="5698"/>
                      <a:pt x="0" y="5786"/>
                    </a:cubicBezTo>
                    <a:cubicBezTo>
                      <a:pt x="778" y="6175"/>
                      <a:pt x="1631" y="6413"/>
                      <a:pt x="2497" y="6476"/>
                    </a:cubicBezTo>
                    <a:cubicBezTo>
                      <a:pt x="2949" y="6200"/>
                      <a:pt x="3363" y="5861"/>
                      <a:pt x="3727" y="5472"/>
                    </a:cubicBezTo>
                    <a:cubicBezTo>
                      <a:pt x="4342" y="4845"/>
                      <a:pt x="4919" y="4129"/>
                      <a:pt x="5685" y="3703"/>
                    </a:cubicBezTo>
                    <a:cubicBezTo>
                      <a:pt x="6375" y="3301"/>
                      <a:pt x="7178" y="3151"/>
                      <a:pt x="7918" y="2875"/>
                    </a:cubicBezTo>
                    <a:cubicBezTo>
                      <a:pt x="8496" y="2649"/>
                      <a:pt x="9035" y="2348"/>
                      <a:pt x="9525" y="1971"/>
                    </a:cubicBezTo>
                    <a:cubicBezTo>
                      <a:pt x="9750" y="1331"/>
                      <a:pt x="9889" y="679"/>
                      <a:pt x="9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47;p47"/>
              <p:cNvSpPr/>
              <p:nvPr/>
            </p:nvSpPr>
            <p:spPr>
              <a:xfrm>
                <a:off x="977859" y="-108939"/>
                <a:ext cx="434314" cy="346152"/>
              </a:xfrm>
              <a:custGeom>
                <a:avLst/>
                <a:gdLst/>
                <a:ahLst/>
                <a:cxnLst/>
                <a:rect l="l" t="t" r="r" b="b"/>
                <a:pathLst>
                  <a:path w="13190" h="10442" extrusionOk="0">
                    <a:moveTo>
                      <a:pt x="8252" y="5005"/>
                    </a:moveTo>
                    <a:cubicBezTo>
                      <a:pt x="8455" y="5005"/>
                      <a:pt x="8593" y="5113"/>
                      <a:pt x="8546" y="5410"/>
                    </a:cubicBezTo>
                    <a:cubicBezTo>
                      <a:pt x="8509" y="5573"/>
                      <a:pt x="8433" y="5723"/>
                      <a:pt x="8308" y="5849"/>
                    </a:cubicBezTo>
                    <a:cubicBezTo>
                      <a:pt x="8195" y="6024"/>
                      <a:pt x="8032" y="6150"/>
                      <a:pt x="7844" y="6250"/>
                    </a:cubicBezTo>
                    <a:cubicBezTo>
                      <a:pt x="7781" y="6275"/>
                      <a:pt x="7714" y="6288"/>
                      <a:pt x="7647" y="6288"/>
                    </a:cubicBezTo>
                    <a:cubicBezTo>
                      <a:pt x="7513" y="6288"/>
                      <a:pt x="7379" y="6238"/>
                      <a:pt x="7279" y="6137"/>
                    </a:cubicBezTo>
                    <a:cubicBezTo>
                      <a:pt x="7166" y="5962"/>
                      <a:pt x="7153" y="5748"/>
                      <a:pt x="7254" y="5560"/>
                    </a:cubicBezTo>
                    <a:cubicBezTo>
                      <a:pt x="7373" y="5322"/>
                      <a:pt x="7906" y="5005"/>
                      <a:pt x="8252" y="5005"/>
                    </a:cubicBezTo>
                    <a:close/>
                    <a:moveTo>
                      <a:pt x="9877" y="1"/>
                    </a:moveTo>
                    <a:cubicBezTo>
                      <a:pt x="9789" y="177"/>
                      <a:pt x="9713" y="352"/>
                      <a:pt x="9663" y="528"/>
                    </a:cubicBezTo>
                    <a:cubicBezTo>
                      <a:pt x="9488" y="1243"/>
                      <a:pt x="9575" y="1984"/>
                      <a:pt x="9475" y="2699"/>
                    </a:cubicBezTo>
                    <a:cubicBezTo>
                      <a:pt x="9362" y="3427"/>
                      <a:pt x="8986" y="4192"/>
                      <a:pt x="8295" y="4393"/>
                    </a:cubicBezTo>
                    <a:cubicBezTo>
                      <a:pt x="7819" y="4531"/>
                      <a:pt x="7279" y="4381"/>
                      <a:pt x="6840" y="4619"/>
                    </a:cubicBezTo>
                    <a:cubicBezTo>
                      <a:pt x="6413" y="4845"/>
                      <a:pt x="6250" y="5410"/>
                      <a:pt x="6062" y="5874"/>
                    </a:cubicBezTo>
                    <a:cubicBezTo>
                      <a:pt x="5342" y="7651"/>
                      <a:pt x="3631" y="8724"/>
                      <a:pt x="1836" y="8724"/>
                    </a:cubicBezTo>
                    <a:cubicBezTo>
                      <a:pt x="1222" y="8724"/>
                      <a:pt x="598" y="8599"/>
                      <a:pt x="1" y="8333"/>
                    </a:cubicBezTo>
                    <a:lnTo>
                      <a:pt x="1" y="8333"/>
                    </a:lnTo>
                    <a:cubicBezTo>
                      <a:pt x="264" y="9099"/>
                      <a:pt x="678" y="9814"/>
                      <a:pt x="1193" y="10429"/>
                    </a:cubicBezTo>
                    <a:cubicBezTo>
                      <a:pt x="1301" y="10437"/>
                      <a:pt x="1410" y="10441"/>
                      <a:pt x="1520" y="10441"/>
                    </a:cubicBezTo>
                    <a:cubicBezTo>
                      <a:pt x="2921" y="10441"/>
                      <a:pt x="4331" y="9775"/>
                      <a:pt x="5146" y="8622"/>
                    </a:cubicBezTo>
                    <a:cubicBezTo>
                      <a:pt x="5522" y="8095"/>
                      <a:pt x="5836" y="7442"/>
                      <a:pt x="6438" y="7229"/>
                    </a:cubicBezTo>
                    <a:cubicBezTo>
                      <a:pt x="6610" y="7170"/>
                      <a:pt x="6791" y="7151"/>
                      <a:pt x="6975" y="7151"/>
                    </a:cubicBezTo>
                    <a:cubicBezTo>
                      <a:pt x="7327" y="7151"/>
                      <a:pt x="7692" y="7221"/>
                      <a:pt x="8031" y="7221"/>
                    </a:cubicBezTo>
                    <a:cubicBezTo>
                      <a:pt x="8307" y="7221"/>
                      <a:pt x="8566" y="7174"/>
                      <a:pt x="8785" y="7003"/>
                    </a:cubicBezTo>
                    <a:cubicBezTo>
                      <a:pt x="9287" y="6614"/>
                      <a:pt x="9262" y="5811"/>
                      <a:pt x="9663" y="5334"/>
                    </a:cubicBezTo>
                    <a:cubicBezTo>
                      <a:pt x="9939" y="5021"/>
                      <a:pt x="10366" y="4895"/>
                      <a:pt x="10780" y="4857"/>
                    </a:cubicBezTo>
                    <a:cubicBezTo>
                      <a:pt x="11194" y="4832"/>
                      <a:pt x="11608" y="4857"/>
                      <a:pt x="12010" y="4807"/>
                    </a:cubicBezTo>
                    <a:cubicBezTo>
                      <a:pt x="12424" y="4757"/>
                      <a:pt x="12826" y="4619"/>
                      <a:pt x="13189" y="4393"/>
                    </a:cubicBezTo>
                    <a:lnTo>
                      <a:pt x="13189" y="4381"/>
                    </a:lnTo>
                    <a:cubicBezTo>
                      <a:pt x="13102" y="4029"/>
                      <a:pt x="12989" y="3690"/>
                      <a:pt x="12851" y="3352"/>
                    </a:cubicBezTo>
                    <a:cubicBezTo>
                      <a:pt x="12725" y="3414"/>
                      <a:pt x="12587" y="3477"/>
                      <a:pt x="12462" y="3515"/>
                    </a:cubicBezTo>
                    <a:cubicBezTo>
                      <a:pt x="12300" y="3560"/>
                      <a:pt x="12142" y="3581"/>
                      <a:pt x="11991" y="3581"/>
                    </a:cubicBezTo>
                    <a:cubicBezTo>
                      <a:pt x="10589" y="3581"/>
                      <a:pt x="9750" y="1770"/>
                      <a:pt x="10906" y="716"/>
                    </a:cubicBezTo>
                    <a:cubicBezTo>
                      <a:pt x="10579" y="453"/>
                      <a:pt x="10241" y="214"/>
                      <a:pt x="9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48;p47"/>
              <p:cNvSpPr/>
              <p:nvPr/>
            </p:nvSpPr>
            <p:spPr>
              <a:xfrm>
                <a:off x="939860" y="-138343"/>
                <a:ext cx="337606" cy="40300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2157" extrusionOk="0">
                    <a:moveTo>
                      <a:pt x="7654" y="0"/>
                    </a:moveTo>
                    <a:cubicBezTo>
                      <a:pt x="5304" y="0"/>
                      <a:pt x="3039" y="1207"/>
                      <a:pt x="1757" y="3322"/>
                    </a:cubicBezTo>
                    <a:cubicBezTo>
                      <a:pt x="0" y="6221"/>
                      <a:pt x="615" y="9973"/>
                      <a:pt x="3200" y="12157"/>
                    </a:cubicBezTo>
                    <a:cubicBezTo>
                      <a:pt x="3112" y="11906"/>
                      <a:pt x="3024" y="11642"/>
                      <a:pt x="2962" y="11379"/>
                    </a:cubicBezTo>
                    <a:cubicBezTo>
                      <a:pt x="1795" y="6635"/>
                      <a:pt x="4706" y="1842"/>
                      <a:pt x="9449" y="675"/>
                    </a:cubicBezTo>
                    <a:cubicBezTo>
                      <a:pt x="9713" y="612"/>
                      <a:pt x="9989" y="562"/>
                      <a:pt x="10253" y="512"/>
                    </a:cubicBezTo>
                    <a:cubicBezTo>
                      <a:pt x="9405" y="166"/>
                      <a:pt x="8523" y="0"/>
                      <a:pt x="7654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" name="Google Shape;312;p28"/>
          <p:cNvGrpSpPr/>
          <p:nvPr/>
        </p:nvGrpSpPr>
        <p:grpSpPr>
          <a:xfrm>
            <a:off x="7380289" y="390809"/>
            <a:ext cx="994546" cy="640094"/>
            <a:chOff x="2454249" y="2445506"/>
            <a:chExt cx="994546" cy="640094"/>
          </a:xfrm>
        </p:grpSpPr>
        <p:sp>
          <p:nvSpPr>
            <p:cNvPr id="51" name="Google Shape;313;p28"/>
            <p:cNvSpPr/>
            <p:nvPr/>
          </p:nvSpPr>
          <p:spPr>
            <a:xfrm>
              <a:off x="2647176" y="2459549"/>
              <a:ext cx="212578" cy="208607"/>
            </a:xfrm>
            <a:custGeom>
              <a:avLst/>
              <a:gdLst/>
              <a:ahLst/>
              <a:cxnLst/>
              <a:rect l="l" t="t" r="r" b="b"/>
              <a:pathLst>
                <a:path w="4619" h="4531" extrusionOk="0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" name="Google Shape;314;p28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53" name="Google Shape;315;p28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avLst/>
                <a:gdLst/>
                <a:ahLst/>
                <a:cxnLst/>
                <a:rect l="l" t="t" r="r" b="b"/>
                <a:pathLst>
                  <a:path w="21598" h="13890" extrusionOk="0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16;p28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13893" extrusionOk="0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17;p28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12926" extrusionOk="0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18;p28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2440" extrusionOk="0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19;p28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961" extrusionOk="0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20;p28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avLst/>
                <a:gdLst/>
                <a:ahLst/>
                <a:cxnLst/>
                <a:rect l="l" t="t" r="r" b="b"/>
                <a:pathLst>
                  <a:path w="13616" h="11753" extrusionOk="0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21;p28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13106" extrusionOk="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" name="Google Shape;322;p28"/>
          <p:cNvGrpSpPr/>
          <p:nvPr/>
        </p:nvGrpSpPr>
        <p:grpSpPr>
          <a:xfrm>
            <a:off x="8320150" y="2213979"/>
            <a:ext cx="508172" cy="458933"/>
            <a:chOff x="3067172" y="3331984"/>
            <a:chExt cx="508172" cy="458933"/>
          </a:xfrm>
        </p:grpSpPr>
        <p:sp>
          <p:nvSpPr>
            <p:cNvPr id="61" name="Google Shape;323;p28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324;p28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63" name="Google Shape;325;p28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6;p28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" name="Google Shape;347;p28"/>
          <p:cNvSpPr/>
          <p:nvPr/>
        </p:nvSpPr>
        <p:spPr>
          <a:xfrm>
            <a:off x="367333" y="447413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350;p28"/>
          <p:cNvSpPr/>
          <p:nvPr/>
        </p:nvSpPr>
        <p:spPr>
          <a:xfrm>
            <a:off x="1289393" y="313352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372;p28"/>
          <p:cNvSpPr/>
          <p:nvPr/>
        </p:nvSpPr>
        <p:spPr>
          <a:xfrm>
            <a:off x="7924396" y="4768595"/>
            <a:ext cx="1209808" cy="514527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71" name="Google Shape;373;p28"/>
          <p:cNvGrpSpPr/>
          <p:nvPr/>
        </p:nvGrpSpPr>
        <p:grpSpPr>
          <a:xfrm rot="-1800045">
            <a:off x="7938789" y="3923640"/>
            <a:ext cx="788113" cy="601302"/>
            <a:chOff x="6877863" y="2921369"/>
            <a:chExt cx="1291967" cy="1005709"/>
          </a:xfrm>
        </p:grpSpPr>
        <p:sp>
          <p:nvSpPr>
            <p:cNvPr id="72" name="Google Shape;374;p28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375;p28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74" name="Google Shape;376;p28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77;p28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78;p28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79;p28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80;p28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81;p28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82;p28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83;p28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84;p28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85;p28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" name="Google Shape;340;p28"/>
          <p:cNvSpPr/>
          <p:nvPr/>
        </p:nvSpPr>
        <p:spPr>
          <a:xfrm>
            <a:off x="462469" y="1386647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343;p28"/>
          <p:cNvSpPr/>
          <p:nvPr/>
        </p:nvSpPr>
        <p:spPr>
          <a:xfrm>
            <a:off x="6767731" y="235991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468;p31"/>
          <p:cNvGrpSpPr/>
          <p:nvPr/>
        </p:nvGrpSpPr>
        <p:grpSpPr>
          <a:xfrm>
            <a:off x="6783177" y="4148611"/>
            <a:ext cx="711201" cy="631669"/>
            <a:chOff x="5732332" y="2607090"/>
            <a:chExt cx="1033822" cy="914395"/>
          </a:xfrm>
        </p:grpSpPr>
        <p:sp>
          <p:nvSpPr>
            <p:cNvPr id="87" name="Google Shape;469;p31"/>
            <p:cNvSpPr/>
            <p:nvPr/>
          </p:nvSpPr>
          <p:spPr>
            <a:xfrm>
              <a:off x="5779540" y="2609119"/>
              <a:ext cx="925943" cy="910337"/>
            </a:xfrm>
            <a:custGeom>
              <a:avLst/>
              <a:gdLst/>
              <a:ahLst/>
              <a:cxnLst/>
              <a:rect l="l" t="t" r="r" b="b"/>
              <a:pathLst>
                <a:path w="12600" h="12562" extrusionOk="0">
                  <a:moveTo>
                    <a:pt x="5886" y="0"/>
                  </a:moveTo>
                  <a:cubicBezTo>
                    <a:pt x="5798" y="0"/>
                    <a:pt x="5710" y="13"/>
                    <a:pt x="5622" y="25"/>
                  </a:cubicBezTo>
                  <a:lnTo>
                    <a:pt x="5560" y="38"/>
                  </a:lnTo>
                  <a:cubicBezTo>
                    <a:pt x="5472" y="38"/>
                    <a:pt x="5384" y="51"/>
                    <a:pt x="5296" y="63"/>
                  </a:cubicBezTo>
                  <a:lnTo>
                    <a:pt x="5258" y="76"/>
                  </a:lnTo>
                  <a:cubicBezTo>
                    <a:pt x="5158" y="88"/>
                    <a:pt x="5070" y="101"/>
                    <a:pt x="4982" y="126"/>
                  </a:cubicBezTo>
                  <a:lnTo>
                    <a:pt x="4957" y="126"/>
                  </a:lnTo>
                  <a:cubicBezTo>
                    <a:pt x="4857" y="151"/>
                    <a:pt x="4756" y="164"/>
                    <a:pt x="4669" y="189"/>
                  </a:cubicBezTo>
                  <a:lnTo>
                    <a:pt x="4656" y="189"/>
                  </a:lnTo>
                  <a:cubicBezTo>
                    <a:pt x="4355" y="276"/>
                    <a:pt x="4054" y="377"/>
                    <a:pt x="3765" y="502"/>
                  </a:cubicBezTo>
                  <a:cubicBezTo>
                    <a:pt x="3376" y="678"/>
                    <a:pt x="3012" y="879"/>
                    <a:pt x="2661" y="1117"/>
                  </a:cubicBezTo>
                  <a:cubicBezTo>
                    <a:pt x="2234" y="1418"/>
                    <a:pt x="1845" y="1782"/>
                    <a:pt x="1506" y="2171"/>
                  </a:cubicBezTo>
                  <a:lnTo>
                    <a:pt x="1506" y="2184"/>
                  </a:lnTo>
                  <a:cubicBezTo>
                    <a:pt x="1393" y="2309"/>
                    <a:pt x="1280" y="2447"/>
                    <a:pt x="1180" y="2585"/>
                  </a:cubicBezTo>
                  <a:cubicBezTo>
                    <a:pt x="891" y="3000"/>
                    <a:pt x="640" y="3439"/>
                    <a:pt x="452" y="3903"/>
                  </a:cubicBezTo>
                  <a:cubicBezTo>
                    <a:pt x="402" y="4016"/>
                    <a:pt x="364" y="4129"/>
                    <a:pt x="327" y="4242"/>
                  </a:cubicBezTo>
                  <a:cubicBezTo>
                    <a:pt x="327" y="4254"/>
                    <a:pt x="314" y="4280"/>
                    <a:pt x="302" y="4292"/>
                  </a:cubicBezTo>
                  <a:cubicBezTo>
                    <a:pt x="264" y="4405"/>
                    <a:pt x="239" y="4518"/>
                    <a:pt x="201" y="4631"/>
                  </a:cubicBezTo>
                  <a:lnTo>
                    <a:pt x="201" y="4656"/>
                  </a:lnTo>
                  <a:cubicBezTo>
                    <a:pt x="176" y="4782"/>
                    <a:pt x="138" y="4907"/>
                    <a:pt x="113" y="5032"/>
                  </a:cubicBezTo>
                  <a:lnTo>
                    <a:pt x="113" y="5070"/>
                  </a:lnTo>
                  <a:cubicBezTo>
                    <a:pt x="101" y="5183"/>
                    <a:pt x="76" y="5296"/>
                    <a:pt x="63" y="5409"/>
                  </a:cubicBezTo>
                  <a:lnTo>
                    <a:pt x="51" y="5509"/>
                  </a:lnTo>
                  <a:cubicBezTo>
                    <a:pt x="38" y="5597"/>
                    <a:pt x="26" y="5698"/>
                    <a:pt x="26" y="5785"/>
                  </a:cubicBezTo>
                  <a:cubicBezTo>
                    <a:pt x="26" y="5823"/>
                    <a:pt x="26" y="5861"/>
                    <a:pt x="13" y="5898"/>
                  </a:cubicBezTo>
                  <a:cubicBezTo>
                    <a:pt x="13" y="6024"/>
                    <a:pt x="0" y="6149"/>
                    <a:pt x="0" y="6275"/>
                  </a:cubicBezTo>
                  <a:cubicBezTo>
                    <a:pt x="0" y="7254"/>
                    <a:pt x="226" y="8207"/>
                    <a:pt x="666" y="9086"/>
                  </a:cubicBezTo>
                  <a:lnTo>
                    <a:pt x="691" y="9136"/>
                  </a:lnTo>
                  <a:cubicBezTo>
                    <a:pt x="741" y="9236"/>
                    <a:pt x="791" y="9324"/>
                    <a:pt x="841" y="9412"/>
                  </a:cubicBezTo>
                  <a:lnTo>
                    <a:pt x="866" y="9462"/>
                  </a:lnTo>
                  <a:cubicBezTo>
                    <a:pt x="929" y="9563"/>
                    <a:pt x="992" y="9663"/>
                    <a:pt x="1055" y="9763"/>
                  </a:cubicBezTo>
                  <a:cubicBezTo>
                    <a:pt x="1193" y="9964"/>
                    <a:pt x="1331" y="10165"/>
                    <a:pt x="1494" y="10353"/>
                  </a:cubicBezTo>
                  <a:lnTo>
                    <a:pt x="1519" y="10378"/>
                  </a:lnTo>
                  <a:cubicBezTo>
                    <a:pt x="1594" y="10466"/>
                    <a:pt x="1669" y="10541"/>
                    <a:pt x="1745" y="10617"/>
                  </a:cubicBezTo>
                  <a:lnTo>
                    <a:pt x="1770" y="10654"/>
                  </a:lnTo>
                  <a:cubicBezTo>
                    <a:pt x="2749" y="11671"/>
                    <a:pt x="4041" y="12323"/>
                    <a:pt x="5447" y="12512"/>
                  </a:cubicBezTo>
                  <a:lnTo>
                    <a:pt x="5459" y="12512"/>
                  </a:lnTo>
                  <a:cubicBezTo>
                    <a:pt x="5547" y="12524"/>
                    <a:pt x="5635" y="12537"/>
                    <a:pt x="5723" y="12549"/>
                  </a:cubicBezTo>
                  <a:lnTo>
                    <a:pt x="5798" y="12549"/>
                  </a:lnTo>
                  <a:cubicBezTo>
                    <a:pt x="5861" y="12549"/>
                    <a:pt x="5936" y="12562"/>
                    <a:pt x="5999" y="12562"/>
                  </a:cubicBezTo>
                  <a:lnTo>
                    <a:pt x="6300" y="12562"/>
                  </a:lnTo>
                  <a:cubicBezTo>
                    <a:pt x="6400" y="12562"/>
                    <a:pt x="6538" y="12562"/>
                    <a:pt x="6664" y="12549"/>
                  </a:cubicBezTo>
                  <a:lnTo>
                    <a:pt x="6777" y="12537"/>
                  </a:lnTo>
                  <a:cubicBezTo>
                    <a:pt x="6852" y="12537"/>
                    <a:pt x="6927" y="12524"/>
                    <a:pt x="7015" y="12524"/>
                  </a:cubicBezTo>
                  <a:lnTo>
                    <a:pt x="7153" y="12499"/>
                  </a:lnTo>
                  <a:lnTo>
                    <a:pt x="7266" y="12486"/>
                  </a:lnTo>
                  <a:lnTo>
                    <a:pt x="7379" y="12474"/>
                  </a:lnTo>
                  <a:lnTo>
                    <a:pt x="7505" y="12449"/>
                  </a:lnTo>
                  <a:cubicBezTo>
                    <a:pt x="7580" y="12436"/>
                    <a:pt x="7655" y="12411"/>
                    <a:pt x="7731" y="12399"/>
                  </a:cubicBezTo>
                  <a:lnTo>
                    <a:pt x="7843" y="12374"/>
                  </a:lnTo>
                  <a:cubicBezTo>
                    <a:pt x="7944" y="12348"/>
                    <a:pt x="8057" y="12311"/>
                    <a:pt x="8170" y="12286"/>
                  </a:cubicBezTo>
                  <a:cubicBezTo>
                    <a:pt x="8283" y="12248"/>
                    <a:pt x="8383" y="12210"/>
                    <a:pt x="8496" y="12173"/>
                  </a:cubicBezTo>
                  <a:lnTo>
                    <a:pt x="8571" y="12135"/>
                  </a:lnTo>
                  <a:cubicBezTo>
                    <a:pt x="8659" y="12110"/>
                    <a:pt x="8734" y="12072"/>
                    <a:pt x="8810" y="12035"/>
                  </a:cubicBezTo>
                  <a:lnTo>
                    <a:pt x="8910" y="11997"/>
                  </a:lnTo>
                  <a:cubicBezTo>
                    <a:pt x="8985" y="11959"/>
                    <a:pt x="9073" y="11922"/>
                    <a:pt x="9136" y="11884"/>
                  </a:cubicBezTo>
                  <a:lnTo>
                    <a:pt x="9224" y="11846"/>
                  </a:lnTo>
                  <a:cubicBezTo>
                    <a:pt x="9299" y="11809"/>
                    <a:pt x="9374" y="11759"/>
                    <a:pt x="9450" y="11721"/>
                  </a:cubicBezTo>
                  <a:lnTo>
                    <a:pt x="9525" y="11683"/>
                  </a:lnTo>
                  <a:cubicBezTo>
                    <a:pt x="9713" y="11558"/>
                    <a:pt x="9914" y="11432"/>
                    <a:pt x="10102" y="11294"/>
                  </a:cubicBezTo>
                  <a:lnTo>
                    <a:pt x="10127" y="11269"/>
                  </a:lnTo>
                  <a:cubicBezTo>
                    <a:pt x="10203" y="11207"/>
                    <a:pt x="10278" y="11144"/>
                    <a:pt x="10366" y="11068"/>
                  </a:cubicBezTo>
                  <a:lnTo>
                    <a:pt x="10416" y="11031"/>
                  </a:lnTo>
                  <a:cubicBezTo>
                    <a:pt x="10491" y="10968"/>
                    <a:pt x="10554" y="10905"/>
                    <a:pt x="10629" y="10843"/>
                  </a:cubicBezTo>
                  <a:lnTo>
                    <a:pt x="10680" y="10792"/>
                  </a:lnTo>
                  <a:cubicBezTo>
                    <a:pt x="10742" y="10730"/>
                    <a:pt x="10818" y="10654"/>
                    <a:pt x="10880" y="10579"/>
                  </a:cubicBezTo>
                  <a:lnTo>
                    <a:pt x="10918" y="10541"/>
                  </a:lnTo>
                  <a:cubicBezTo>
                    <a:pt x="11144" y="10303"/>
                    <a:pt x="11345" y="10052"/>
                    <a:pt x="11520" y="9788"/>
                  </a:cubicBezTo>
                  <a:cubicBezTo>
                    <a:pt x="11583" y="9701"/>
                    <a:pt x="11633" y="9613"/>
                    <a:pt x="11683" y="9525"/>
                  </a:cubicBezTo>
                  <a:cubicBezTo>
                    <a:pt x="11784" y="9349"/>
                    <a:pt x="11884" y="9174"/>
                    <a:pt x="11972" y="8998"/>
                  </a:cubicBezTo>
                  <a:cubicBezTo>
                    <a:pt x="12022" y="8898"/>
                    <a:pt x="12060" y="8810"/>
                    <a:pt x="12098" y="8709"/>
                  </a:cubicBezTo>
                  <a:cubicBezTo>
                    <a:pt x="12173" y="8521"/>
                    <a:pt x="12261" y="8333"/>
                    <a:pt x="12311" y="8132"/>
                  </a:cubicBezTo>
                  <a:cubicBezTo>
                    <a:pt x="12374" y="7931"/>
                    <a:pt x="12424" y="7730"/>
                    <a:pt x="12461" y="7530"/>
                  </a:cubicBezTo>
                  <a:cubicBezTo>
                    <a:pt x="12512" y="7329"/>
                    <a:pt x="12537" y="7116"/>
                    <a:pt x="12562" y="6902"/>
                  </a:cubicBezTo>
                  <a:cubicBezTo>
                    <a:pt x="12587" y="6689"/>
                    <a:pt x="12599" y="6476"/>
                    <a:pt x="12599" y="6262"/>
                  </a:cubicBezTo>
                  <a:cubicBezTo>
                    <a:pt x="12587" y="6187"/>
                    <a:pt x="12587" y="6099"/>
                    <a:pt x="12574" y="5999"/>
                  </a:cubicBezTo>
                  <a:lnTo>
                    <a:pt x="12574" y="5898"/>
                  </a:lnTo>
                  <a:cubicBezTo>
                    <a:pt x="12574" y="5836"/>
                    <a:pt x="12574" y="5773"/>
                    <a:pt x="12562" y="5710"/>
                  </a:cubicBezTo>
                  <a:cubicBezTo>
                    <a:pt x="12549" y="5660"/>
                    <a:pt x="12562" y="5635"/>
                    <a:pt x="12549" y="5597"/>
                  </a:cubicBezTo>
                  <a:cubicBezTo>
                    <a:pt x="12549" y="5522"/>
                    <a:pt x="12537" y="5434"/>
                    <a:pt x="12524" y="5359"/>
                  </a:cubicBezTo>
                  <a:cubicBezTo>
                    <a:pt x="12461" y="4907"/>
                    <a:pt x="12349" y="4480"/>
                    <a:pt x="12185" y="4054"/>
                  </a:cubicBezTo>
                  <a:cubicBezTo>
                    <a:pt x="12148" y="3953"/>
                    <a:pt x="12110" y="3853"/>
                    <a:pt x="12060" y="3752"/>
                  </a:cubicBezTo>
                  <a:lnTo>
                    <a:pt x="12047" y="3740"/>
                  </a:lnTo>
                  <a:cubicBezTo>
                    <a:pt x="12010" y="3640"/>
                    <a:pt x="11972" y="3552"/>
                    <a:pt x="11922" y="3451"/>
                  </a:cubicBezTo>
                  <a:lnTo>
                    <a:pt x="11909" y="3439"/>
                  </a:lnTo>
                  <a:cubicBezTo>
                    <a:pt x="11859" y="3338"/>
                    <a:pt x="11809" y="3251"/>
                    <a:pt x="11759" y="3163"/>
                  </a:cubicBezTo>
                  <a:lnTo>
                    <a:pt x="11759" y="3150"/>
                  </a:lnTo>
                  <a:cubicBezTo>
                    <a:pt x="11696" y="3050"/>
                    <a:pt x="11646" y="2962"/>
                    <a:pt x="11583" y="2874"/>
                  </a:cubicBezTo>
                  <a:cubicBezTo>
                    <a:pt x="11119" y="2159"/>
                    <a:pt x="10516" y="1544"/>
                    <a:pt x="9826" y="1067"/>
                  </a:cubicBezTo>
                  <a:lnTo>
                    <a:pt x="9726" y="1004"/>
                  </a:lnTo>
                  <a:cubicBezTo>
                    <a:pt x="9688" y="979"/>
                    <a:pt x="9638" y="954"/>
                    <a:pt x="9600" y="929"/>
                  </a:cubicBezTo>
                  <a:lnTo>
                    <a:pt x="9487" y="854"/>
                  </a:lnTo>
                  <a:lnTo>
                    <a:pt x="9349" y="778"/>
                  </a:lnTo>
                  <a:lnTo>
                    <a:pt x="9249" y="728"/>
                  </a:lnTo>
                  <a:cubicBezTo>
                    <a:pt x="9174" y="691"/>
                    <a:pt x="9111" y="653"/>
                    <a:pt x="9036" y="615"/>
                  </a:cubicBezTo>
                  <a:lnTo>
                    <a:pt x="8935" y="565"/>
                  </a:lnTo>
                  <a:lnTo>
                    <a:pt x="8785" y="490"/>
                  </a:lnTo>
                  <a:lnTo>
                    <a:pt x="8672" y="452"/>
                  </a:lnTo>
                  <a:lnTo>
                    <a:pt x="8521" y="389"/>
                  </a:lnTo>
                  <a:lnTo>
                    <a:pt x="8421" y="352"/>
                  </a:lnTo>
                  <a:cubicBezTo>
                    <a:pt x="8333" y="327"/>
                    <a:pt x="8258" y="289"/>
                    <a:pt x="8170" y="264"/>
                  </a:cubicBezTo>
                  <a:lnTo>
                    <a:pt x="8107" y="251"/>
                  </a:lnTo>
                  <a:lnTo>
                    <a:pt x="7894" y="189"/>
                  </a:lnTo>
                  <a:lnTo>
                    <a:pt x="7806" y="164"/>
                  </a:lnTo>
                  <a:lnTo>
                    <a:pt x="7618" y="126"/>
                  </a:lnTo>
                  <a:lnTo>
                    <a:pt x="7530" y="101"/>
                  </a:lnTo>
                  <a:cubicBezTo>
                    <a:pt x="7429" y="88"/>
                    <a:pt x="7342" y="63"/>
                    <a:pt x="7254" y="51"/>
                  </a:cubicBezTo>
                  <a:lnTo>
                    <a:pt x="7216" y="51"/>
                  </a:lnTo>
                  <a:cubicBezTo>
                    <a:pt x="7141" y="38"/>
                    <a:pt x="7053" y="25"/>
                    <a:pt x="6965" y="25"/>
                  </a:cubicBezTo>
                  <a:lnTo>
                    <a:pt x="6877" y="25"/>
                  </a:lnTo>
                  <a:lnTo>
                    <a:pt x="6664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470;p31"/>
            <p:cNvGrpSpPr/>
            <p:nvPr/>
          </p:nvGrpSpPr>
          <p:grpSpPr>
            <a:xfrm rot="10800000">
              <a:off x="5732332" y="2607090"/>
              <a:ext cx="1033822" cy="914395"/>
              <a:chOff x="4790309" y="2683901"/>
              <a:chExt cx="1033822" cy="914395"/>
            </a:xfrm>
          </p:grpSpPr>
          <p:sp>
            <p:nvSpPr>
              <p:cNvPr id="89" name="Google Shape;471;p31"/>
              <p:cNvSpPr/>
              <p:nvPr/>
            </p:nvSpPr>
            <p:spPr>
              <a:xfrm>
                <a:off x="4804125" y="2684626"/>
                <a:ext cx="1020007" cy="913308"/>
              </a:xfrm>
              <a:custGeom>
                <a:avLst/>
                <a:gdLst/>
                <a:ahLst/>
                <a:cxnLst/>
                <a:rect l="l" t="t" r="r" b="b"/>
                <a:pathLst>
                  <a:path w="13880" h="12603" extrusionOk="0">
                    <a:moveTo>
                      <a:pt x="6938" y="1"/>
                    </a:moveTo>
                    <a:cubicBezTo>
                      <a:pt x="4091" y="1"/>
                      <a:pt x="1512" y="1942"/>
                      <a:pt x="816" y="4833"/>
                    </a:cubicBezTo>
                    <a:cubicBezTo>
                      <a:pt x="0" y="8209"/>
                      <a:pt x="2084" y="11610"/>
                      <a:pt x="5472" y="12425"/>
                    </a:cubicBezTo>
                    <a:cubicBezTo>
                      <a:pt x="5967" y="12545"/>
                      <a:pt x="6462" y="12602"/>
                      <a:pt x="6950" y="12602"/>
                    </a:cubicBezTo>
                    <a:cubicBezTo>
                      <a:pt x="9792" y="12602"/>
                      <a:pt x="12378" y="10661"/>
                      <a:pt x="13064" y="7770"/>
                    </a:cubicBezTo>
                    <a:cubicBezTo>
                      <a:pt x="13879" y="4394"/>
                      <a:pt x="11796" y="981"/>
                      <a:pt x="8421" y="178"/>
                    </a:cubicBezTo>
                    <a:cubicBezTo>
                      <a:pt x="7924" y="58"/>
                      <a:pt x="7427" y="1"/>
                      <a:pt x="6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72;p31"/>
              <p:cNvSpPr/>
              <p:nvPr/>
            </p:nvSpPr>
            <p:spPr>
              <a:xfrm>
                <a:off x="4938754" y="2766586"/>
                <a:ext cx="109790" cy="11218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548" extrusionOk="0">
                    <a:moveTo>
                      <a:pt x="1494" y="0"/>
                    </a:moveTo>
                    <a:cubicBezTo>
                      <a:pt x="917" y="414"/>
                      <a:pt x="415" y="904"/>
                      <a:pt x="1" y="1468"/>
                    </a:cubicBezTo>
                    <a:cubicBezTo>
                      <a:pt x="63" y="1506"/>
                      <a:pt x="126" y="1531"/>
                      <a:pt x="201" y="1544"/>
                    </a:cubicBezTo>
                    <a:cubicBezTo>
                      <a:pt x="228" y="1546"/>
                      <a:pt x="255" y="1548"/>
                      <a:pt x="282" y="1548"/>
                    </a:cubicBezTo>
                    <a:cubicBezTo>
                      <a:pt x="520" y="1548"/>
                      <a:pt x="760" y="1448"/>
                      <a:pt x="929" y="1268"/>
                    </a:cubicBezTo>
                    <a:cubicBezTo>
                      <a:pt x="1105" y="1079"/>
                      <a:pt x="1243" y="841"/>
                      <a:pt x="1331" y="590"/>
                    </a:cubicBezTo>
                    <a:cubicBezTo>
                      <a:pt x="1394" y="402"/>
                      <a:pt x="1456" y="201"/>
                      <a:pt x="14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73;p31"/>
              <p:cNvSpPr/>
              <p:nvPr/>
            </p:nvSpPr>
            <p:spPr>
              <a:xfrm>
                <a:off x="5617485" y="2893912"/>
                <a:ext cx="130073" cy="13812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906" extrusionOk="0">
                    <a:moveTo>
                      <a:pt x="1168" y="0"/>
                    </a:moveTo>
                    <a:cubicBezTo>
                      <a:pt x="1117" y="138"/>
                      <a:pt x="1042" y="276"/>
                      <a:pt x="942" y="389"/>
                    </a:cubicBezTo>
                    <a:cubicBezTo>
                      <a:pt x="753" y="590"/>
                      <a:pt x="502" y="753"/>
                      <a:pt x="302" y="941"/>
                    </a:cubicBezTo>
                    <a:cubicBezTo>
                      <a:pt x="189" y="1029"/>
                      <a:pt x="101" y="1155"/>
                      <a:pt x="51" y="1293"/>
                    </a:cubicBezTo>
                    <a:cubicBezTo>
                      <a:pt x="1" y="1431"/>
                      <a:pt x="13" y="1594"/>
                      <a:pt x="101" y="1719"/>
                    </a:cubicBezTo>
                    <a:cubicBezTo>
                      <a:pt x="213" y="1841"/>
                      <a:pt x="374" y="1906"/>
                      <a:pt x="538" y="1906"/>
                    </a:cubicBezTo>
                    <a:cubicBezTo>
                      <a:pt x="576" y="1906"/>
                      <a:pt x="615" y="1902"/>
                      <a:pt x="653" y="1895"/>
                    </a:cubicBezTo>
                    <a:cubicBezTo>
                      <a:pt x="1105" y="1832"/>
                      <a:pt x="1519" y="1569"/>
                      <a:pt x="1770" y="1180"/>
                    </a:cubicBezTo>
                    <a:cubicBezTo>
                      <a:pt x="1607" y="766"/>
                      <a:pt x="1406" y="377"/>
                      <a:pt x="1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474;p31"/>
              <p:cNvSpPr/>
              <p:nvPr/>
            </p:nvSpPr>
            <p:spPr>
              <a:xfrm>
                <a:off x="4877906" y="3295527"/>
                <a:ext cx="128236" cy="18131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02" extrusionOk="0">
                    <a:moveTo>
                      <a:pt x="106" y="1"/>
                    </a:moveTo>
                    <a:cubicBezTo>
                      <a:pt x="71" y="1"/>
                      <a:pt x="36" y="2"/>
                      <a:pt x="0" y="5"/>
                    </a:cubicBezTo>
                    <a:cubicBezTo>
                      <a:pt x="339" y="946"/>
                      <a:pt x="916" y="1812"/>
                      <a:pt x="1657" y="2502"/>
                    </a:cubicBezTo>
                    <a:cubicBezTo>
                      <a:pt x="1732" y="2163"/>
                      <a:pt x="1745" y="1812"/>
                      <a:pt x="1682" y="1473"/>
                    </a:cubicBezTo>
                    <a:cubicBezTo>
                      <a:pt x="1607" y="1009"/>
                      <a:pt x="1356" y="582"/>
                      <a:pt x="979" y="293"/>
                    </a:cubicBezTo>
                    <a:cubicBezTo>
                      <a:pt x="720" y="101"/>
                      <a:pt x="41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75;p31"/>
              <p:cNvSpPr/>
              <p:nvPr/>
            </p:nvSpPr>
            <p:spPr>
              <a:xfrm>
                <a:off x="4996883" y="2683901"/>
                <a:ext cx="577318" cy="503577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6949" extrusionOk="0">
                    <a:moveTo>
                      <a:pt x="4312" y="0"/>
                    </a:moveTo>
                    <a:cubicBezTo>
                      <a:pt x="3458" y="0"/>
                      <a:pt x="2601" y="174"/>
                      <a:pt x="1795" y="526"/>
                    </a:cubicBezTo>
                    <a:cubicBezTo>
                      <a:pt x="1770" y="577"/>
                      <a:pt x="1744" y="627"/>
                      <a:pt x="1719" y="664"/>
                    </a:cubicBezTo>
                    <a:cubicBezTo>
                      <a:pt x="1456" y="1166"/>
                      <a:pt x="1042" y="1580"/>
                      <a:pt x="741" y="2057"/>
                    </a:cubicBezTo>
                    <a:cubicBezTo>
                      <a:pt x="113" y="3074"/>
                      <a:pt x="0" y="4329"/>
                      <a:pt x="439" y="5445"/>
                    </a:cubicBezTo>
                    <a:cubicBezTo>
                      <a:pt x="759" y="6233"/>
                      <a:pt x="1484" y="6948"/>
                      <a:pt x="2301" y="6948"/>
                    </a:cubicBezTo>
                    <a:cubicBezTo>
                      <a:pt x="2383" y="6948"/>
                      <a:pt x="2465" y="6941"/>
                      <a:pt x="2548" y="6926"/>
                    </a:cubicBezTo>
                    <a:cubicBezTo>
                      <a:pt x="3263" y="6813"/>
                      <a:pt x="3765" y="6186"/>
                      <a:pt x="4129" y="5571"/>
                    </a:cubicBezTo>
                    <a:cubicBezTo>
                      <a:pt x="4493" y="4944"/>
                      <a:pt x="4781" y="4253"/>
                      <a:pt x="5346" y="3802"/>
                    </a:cubicBezTo>
                    <a:cubicBezTo>
                      <a:pt x="5810" y="3413"/>
                      <a:pt x="6425" y="3249"/>
                      <a:pt x="6915" y="2886"/>
                    </a:cubicBezTo>
                    <a:cubicBezTo>
                      <a:pt x="7467" y="2446"/>
                      <a:pt x="7806" y="1794"/>
                      <a:pt x="7856" y="1091"/>
                    </a:cubicBezTo>
                    <a:cubicBezTo>
                      <a:pt x="6792" y="369"/>
                      <a:pt x="5555" y="0"/>
                      <a:pt x="4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76;p31"/>
              <p:cNvSpPr/>
              <p:nvPr/>
            </p:nvSpPr>
            <p:spPr>
              <a:xfrm>
                <a:off x="5230205" y="3073921"/>
                <a:ext cx="546894" cy="524375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236" extrusionOk="0">
                    <a:moveTo>
                      <a:pt x="7379" y="1"/>
                    </a:moveTo>
                    <a:cubicBezTo>
                      <a:pt x="7228" y="227"/>
                      <a:pt x="7040" y="427"/>
                      <a:pt x="6814" y="578"/>
                    </a:cubicBezTo>
                    <a:cubicBezTo>
                      <a:pt x="6325" y="917"/>
                      <a:pt x="5722" y="1080"/>
                      <a:pt x="5158" y="1293"/>
                    </a:cubicBezTo>
                    <a:cubicBezTo>
                      <a:pt x="4605" y="1507"/>
                      <a:pt x="4028" y="1820"/>
                      <a:pt x="3740" y="2347"/>
                    </a:cubicBezTo>
                    <a:cubicBezTo>
                      <a:pt x="3376" y="2987"/>
                      <a:pt x="3514" y="3816"/>
                      <a:pt x="3162" y="4456"/>
                    </a:cubicBezTo>
                    <a:cubicBezTo>
                      <a:pt x="2861" y="4995"/>
                      <a:pt x="2271" y="5309"/>
                      <a:pt x="1707" y="5585"/>
                    </a:cubicBezTo>
                    <a:cubicBezTo>
                      <a:pt x="1155" y="5849"/>
                      <a:pt x="552" y="6137"/>
                      <a:pt x="201" y="6652"/>
                    </a:cubicBezTo>
                    <a:cubicBezTo>
                      <a:pt x="100" y="6790"/>
                      <a:pt x="38" y="6953"/>
                      <a:pt x="0" y="7128"/>
                    </a:cubicBezTo>
                    <a:cubicBezTo>
                      <a:pt x="390" y="7201"/>
                      <a:pt x="778" y="7235"/>
                      <a:pt x="1158" y="7235"/>
                    </a:cubicBezTo>
                    <a:cubicBezTo>
                      <a:pt x="4559" y="7235"/>
                      <a:pt x="7441" y="4473"/>
                      <a:pt x="7441" y="929"/>
                    </a:cubicBezTo>
                    <a:cubicBezTo>
                      <a:pt x="7441" y="616"/>
                      <a:pt x="7416" y="314"/>
                      <a:pt x="7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77;p31"/>
              <p:cNvSpPr/>
              <p:nvPr/>
            </p:nvSpPr>
            <p:spPr>
              <a:xfrm>
                <a:off x="5232410" y="3282048"/>
                <a:ext cx="206573" cy="158704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190" extrusionOk="0">
                    <a:moveTo>
                      <a:pt x="1277" y="1"/>
                    </a:moveTo>
                    <a:cubicBezTo>
                      <a:pt x="1104" y="1"/>
                      <a:pt x="935" y="40"/>
                      <a:pt x="786" y="128"/>
                    </a:cubicBezTo>
                    <a:cubicBezTo>
                      <a:pt x="585" y="253"/>
                      <a:pt x="434" y="429"/>
                      <a:pt x="334" y="642"/>
                    </a:cubicBezTo>
                    <a:cubicBezTo>
                      <a:pt x="208" y="843"/>
                      <a:pt x="133" y="1069"/>
                      <a:pt x="96" y="1295"/>
                    </a:cubicBezTo>
                    <a:cubicBezTo>
                      <a:pt x="0" y="1771"/>
                      <a:pt x="367" y="2190"/>
                      <a:pt x="833" y="2190"/>
                    </a:cubicBezTo>
                    <a:cubicBezTo>
                      <a:pt x="859" y="2190"/>
                      <a:pt x="885" y="2189"/>
                      <a:pt x="911" y="2186"/>
                    </a:cubicBezTo>
                    <a:cubicBezTo>
                      <a:pt x="1137" y="2173"/>
                      <a:pt x="1363" y="2111"/>
                      <a:pt x="1576" y="1998"/>
                    </a:cubicBezTo>
                    <a:cubicBezTo>
                      <a:pt x="1852" y="1885"/>
                      <a:pt x="2103" y="1709"/>
                      <a:pt x="2292" y="1471"/>
                    </a:cubicBezTo>
                    <a:cubicBezTo>
                      <a:pt x="2811" y="728"/>
                      <a:pt x="2017" y="1"/>
                      <a:pt x="1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478;p31"/>
              <p:cNvSpPr/>
              <p:nvPr/>
            </p:nvSpPr>
            <p:spPr>
              <a:xfrm>
                <a:off x="4790309" y="2916594"/>
                <a:ext cx="896401" cy="680760"/>
              </a:xfrm>
              <a:custGeom>
                <a:avLst/>
                <a:gdLst/>
                <a:ahLst/>
                <a:cxnLst/>
                <a:rect l="l" t="t" r="r" b="b"/>
                <a:pathLst>
                  <a:path w="12198" h="9394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0" y="2912"/>
                      <a:pt x="916" y="6576"/>
                      <a:pt x="3702" y="8383"/>
                    </a:cubicBezTo>
                    <a:cubicBezTo>
                      <a:pt x="4759" y="9066"/>
                      <a:pt x="5947" y="9394"/>
                      <a:pt x="7122" y="9394"/>
                    </a:cubicBezTo>
                    <a:cubicBezTo>
                      <a:pt x="9059" y="9394"/>
                      <a:pt x="10964" y="8503"/>
                      <a:pt x="12198" y="6840"/>
                    </a:cubicBezTo>
                    <a:lnTo>
                      <a:pt x="12198" y="6840"/>
                    </a:lnTo>
                    <a:cubicBezTo>
                      <a:pt x="11365" y="7107"/>
                      <a:pt x="10526" y="7233"/>
                      <a:pt x="9705" y="7233"/>
                    </a:cubicBezTo>
                    <a:cubicBezTo>
                      <a:pt x="5700" y="7233"/>
                      <a:pt x="2111" y="4239"/>
                      <a:pt x="1632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7" name="Google Shape;294;p28"/>
          <p:cNvSpPr/>
          <p:nvPr/>
        </p:nvSpPr>
        <p:spPr>
          <a:xfrm>
            <a:off x="7673373" y="-803862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46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0" build="p"/>
      <p:bldP spid="26" grpId="0" build="p"/>
      <p:bldP spid="27" grpId="0" build="p"/>
      <p:bldP spid="5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3100;p50"/>
          <p:cNvSpPr/>
          <p:nvPr/>
        </p:nvSpPr>
        <p:spPr>
          <a:xfrm>
            <a:off x="1288617" y="1337938"/>
            <a:ext cx="6897086" cy="287726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2"/>
          <p:cNvSpPr/>
          <p:nvPr/>
        </p:nvSpPr>
        <p:spPr>
          <a:xfrm>
            <a:off x="832921" y="4516939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2"/>
          <p:cNvSpPr/>
          <p:nvPr/>
        </p:nvSpPr>
        <p:spPr>
          <a:xfrm>
            <a:off x="8362200" y="2241400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2"/>
          <p:cNvSpPr/>
          <p:nvPr/>
        </p:nvSpPr>
        <p:spPr>
          <a:xfrm>
            <a:off x="971538" y="1921350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2"/>
          <p:cNvSpPr/>
          <p:nvPr/>
        </p:nvSpPr>
        <p:spPr>
          <a:xfrm>
            <a:off x="7926875" y="34574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2"/>
          <p:cNvSpPr/>
          <p:nvPr/>
        </p:nvSpPr>
        <p:spPr>
          <a:xfrm>
            <a:off x="7835350" y="391110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Google Shape;515;p32"/>
          <p:cNvGrpSpPr/>
          <p:nvPr/>
        </p:nvGrpSpPr>
        <p:grpSpPr>
          <a:xfrm>
            <a:off x="8229454" y="229786"/>
            <a:ext cx="608064" cy="320051"/>
            <a:chOff x="6751900" y="1659525"/>
            <a:chExt cx="623400" cy="327150"/>
          </a:xfrm>
        </p:grpSpPr>
        <p:sp>
          <p:nvSpPr>
            <p:cNvPr id="516" name="Google Shape;516;p3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32"/>
          <p:cNvGrpSpPr/>
          <p:nvPr/>
        </p:nvGrpSpPr>
        <p:grpSpPr>
          <a:xfrm>
            <a:off x="8015368" y="3555010"/>
            <a:ext cx="415412" cy="365520"/>
            <a:chOff x="3488503" y="-435002"/>
            <a:chExt cx="415412" cy="365520"/>
          </a:xfrm>
        </p:grpSpPr>
        <p:sp>
          <p:nvSpPr>
            <p:cNvPr id="519" name="Google Shape;519;p32"/>
            <p:cNvSpPr/>
            <p:nvPr/>
          </p:nvSpPr>
          <p:spPr>
            <a:xfrm>
              <a:off x="3521777" y="-434750"/>
              <a:ext cx="362886" cy="365015"/>
            </a:xfrm>
            <a:custGeom>
              <a:avLst/>
              <a:gdLst/>
              <a:ahLst/>
              <a:cxnLst/>
              <a:rect l="l" t="t" r="r" b="b"/>
              <a:pathLst>
                <a:path w="6501" h="6501" extrusionOk="0">
                  <a:moveTo>
                    <a:pt x="3250" y="1"/>
                  </a:moveTo>
                  <a:cubicBezTo>
                    <a:pt x="2750" y="1"/>
                    <a:pt x="2247" y="117"/>
                    <a:pt x="1782" y="352"/>
                  </a:cubicBezTo>
                  <a:lnTo>
                    <a:pt x="1745" y="377"/>
                  </a:lnTo>
                  <a:lnTo>
                    <a:pt x="1644" y="427"/>
                  </a:lnTo>
                  <a:lnTo>
                    <a:pt x="1481" y="515"/>
                  </a:lnTo>
                  <a:lnTo>
                    <a:pt x="1406" y="578"/>
                  </a:lnTo>
                  <a:cubicBezTo>
                    <a:pt x="1331" y="615"/>
                    <a:pt x="1268" y="678"/>
                    <a:pt x="1205" y="728"/>
                  </a:cubicBezTo>
                  <a:lnTo>
                    <a:pt x="1117" y="803"/>
                  </a:lnTo>
                  <a:cubicBezTo>
                    <a:pt x="1080" y="841"/>
                    <a:pt x="1029" y="879"/>
                    <a:pt x="992" y="916"/>
                  </a:cubicBezTo>
                  <a:lnTo>
                    <a:pt x="916" y="992"/>
                  </a:lnTo>
                  <a:cubicBezTo>
                    <a:pt x="854" y="1054"/>
                    <a:pt x="803" y="1117"/>
                    <a:pt x="741" y="1180"/>
                  </a:cubicBezTo>
                  <a:lnTo>
                    <a:pt x="691" y="1243"/>
                  </a:lnTo>
                  <a:cubicBezTo>
                    <a:pt x="653" y="1293"/>
                    <a:pt x="615" y="1343"/>
                    <a:pt x="578" y="1393"/>
                  </a:cubicBezTo>
                  <a:cubicBezTo>
                    <a:pt x="553" y="1418"/>
                    <a:pt x="540" y="1456"/>
                    <a:pt x="515" y="1481"/>
                  </a:cubicBezTo>
                  <a:cubicBezTo>
                    <a:pt x="477" y="1544"/>
                    <a:pt x="440" y="1607"/>
                    <a:pt x="402" y="1669"/>
                  </a:cubicBezTo>
                  <a:lnTo>
                    <a:pt x="377" y="1720"/>
                  </a:lnTo>
                  <a:lnTo>
                    <a:pt x="352" y="1757"/>
                  </a:lnTo>
                  <a:cubicBezTo>
                    <a:pt x="352" y="1770"/>
                    <a:pt x="339" y="1782"/>
                    <a:pt x="339" y="1795"/>
                  </a:cubicBezTo>
                  <a:cubicBezTo>
                    <a:pt x="314" y="1845"/>
                    <a:pt x="289" y="1908"/>
                    <a:pt x="264" y="1958"/>
                  </a:cubicBezTo>
                  <a:cubicBezTo>
                    <a:pt x="251" y="1983"/>
                    <a:pt x="239" y="2008"/>
                    <a:pt x="226" y="2033"/>
                  </a:cubicBezTo>
                  <a:cubicBezTo>
                    <a:pt x="214" y="2058"/>
                    <a:pt x="189" y="2134"/>
                    <a:pt x="176" y="2171"/>
                  </a:cubicBezTo>
                  <a:lnTo>
                    <a:pt x="151" y="2234"/>
                  </a:lnTo>
                  <a:cubicBezTo>
                    <a:pt x="151" y="2259"/>
                    <a:pt x="138" y="2272"/>
                    <a:pt x="126" y="2297"/>
                  </a:cubicBezTo>
                  <a:cubicBezTo>
                    <a:pt x="126" y="2322"/>
                    <a:pt x="113" y="2372"/>
                    <a:pt x="101" y="2397"/>
                  </a:cubicBezTo>
                  <a:lnTo>
                    <a:pt x="88" y="2460"/>
                  </a:lnTo>
                  <a:cubicBezTo>
                    <a:pt x="76" y="2498"/>
                    <a:pt x="63" y="2535"/>
                    <a:pt x="63" y="2573"/>
                  </a:cubicBezTo>
                  <a:cubicBezTo>
                    <a:pt x="51" y="2610"/>
                    <a:pt x="51" y="2610"/>
                    <a:pt x="51" y="2636"/>
                  </a:cubicBezTo>
                  <a:lnTo>
                    <a:pt x="51" y="2661"/>
                  </a:lnTo>
                  <a:cubicBezTo>
                    <a:pt x="38" y="2723"/>
                    <a:pt x="25" y="2799"/>
                    <a:pt x="13" y="2861"/>
                  </a:cubicBezTo>
                  <a:cubicBezTo>
                    <a:pt x="13" y="2912"/>
                    <a:pt x="13" y="2937"/>
                    <a:pt x="13" y="2962"/>
                  </a:cubicBezTo>
                  <a:cubicBezTo>
                    <a:pt x="0" y="3062"/>
                    <a:pt x="0" y="3163"/>
                    <a:pt x="0" y="3263"/>
                  </a:cubicBezTo>
                  <a:cubicBezTo>
                    <a:pt x="0" y="3589"/>
                    <a:pt x="51" y="3916"/>
                    <a:pt x="151" y="4242"/>
                  </a:cubicBezTo>
                  <a:cubicBezTo>
                    <a:pt x="176" y="4330"/>
                    <a:pt x="201" y="4418"/>
                    <a:pt x="239" y="4493"/>
                  </a:cubicBezTo>
                  <a:lnTo>
                    <a:pt x="289" y="4593"/>
                  </a:lnTo>
                  <a:cubicBezTo>
                    <a:pt x="302" y="4631"/>
                    <a:pt x="314" y="4668"/>
                    <a:pt x="327" y="4694"/>
                  </a:cubicBezTo>
                  <a:cubicBezTo>
                    <a:pt x="578" y="5196"/>
                    <a:pt x="942" y="5622"/>
                    <a:pt x="1393" y="5936"/>
                  </a:cubicBezTo>
                  <a:lnTo>
                    <a:pt x="1406" y="5936"/>
                  </a:lnTo>
                  <a:cubicBezTo>
                    <a:pt x="1594" y="6061"/>
                    <a:pt x="1795" y="6174"/>
                    <a:pt x="2008" y="6262"/>
                  </a:cubicBezTo>
                  <a:cubicBezTo>
                    <a:pt x="2397" y="6425"/>
                    <a:pt x="2811" y="6501"/>
                    <a:pt x="3238" y="6501"/>
                  </a:cubicBezTo>
                  <a:cubicBezTo>
                    <a:pt x="3338" y="6501"/>
                    <a:pt x="3439" y="6501"/>
                    <a:pt x="3539" y="6488"/>
                  </a:cubicBezTo>
                  <a:lnTo>
                    <a:pt x="3614" y="6488"/>
                  </a:lnTo>
                  <a:cubicBezTo>
                    <a:pt x="3690" y="6476"/>
                    <a:pt x="3778" y="6463"/>
                    <a:pt x="3853" y="6450"/>
                  </a:cubicBezTo>
                  <a:lnTo>
                    <a:pt x="3916" y="6438"/>
                  </a:lnTo>
                  <a:cubicBezTo>
                    <a:pt x="4003" y="6413"/>
                    <a:pt x="4091" y="6388"/>
                    <a:pt x="4179" y="6363"/>
                  </a:cubicBezTo>
                  <a:lnTo>
                    <a:pt x="4254" y="6337"/>
                  </a:lnTo>
                  <a:cubicBezTo>
                    <a:pt x="4317" y="6312"/>
                    <a:pt x="4392" y="6300"/>
                    <a:pt x="4455" y="6262"/>
                  </a:cubicBezTo>
                  <a:lnTo>
                    <a:pt x="4531" y="6237"/>
                  </a:lnTo>
                  <a:cubicBezTo>
                    <a:pt x="4618" y="6199"/>
                    <a:pt x="4706" y="6162"/>
                    <a:pt x="4781" y="6112"/>
                  </a:cubicBezTo>
                  <a:lnTo>
                    <a:pt x="4832" y="6086"/>
                  </a:lnTo>
                  <a:cubicBezTo>
                    <a:pt x="4894" y="6049"/>
                    <a:pt x="4957" y="6011"/>
                    <a:pt x="5020" y="5974"/>
                  </a:cubicBezTo>
                  <a:lnTo>
                    <a:pt x="5095" y="5923"/>
                  </a:lnTo>
                  <a:cubicBezTo>
                    <a:pt x="5158" y="5886"/>
                    <a:pt x="5208" y="5836"/>
                    <a:pt x="5258" y="5798"/>
                  </a:cubicBezTo>
                  <a:cubicBezTo>
                    <a:pt x="5271" y="5785"/>
                    <a:pt x="5296" y="5773"/>
                    <a:pt x="5321" y="5748"/>
                  </a:cubicBezTo>
                  <a:cubicBezTo>
                    <a:pt x="5384" y="5697"/>
                    <a:pt x="5447" y="5635"/>
                    <a:pt x="5509" y="5572"/>
                  </a:cubicBezTo>
                  <a:lnTo>
                    <a:pt x="5572" y="5509"/>
                  </a:lnTo>
                  <a:cubicBezTo>
                    <a:pt x="5622" y="5459"/>
                    <a:pt x="5660" y="5421"/>
                    <a:pt x="5698" y="5371"/>
                  </a:cubicBezTo>
                  <a:cubicBezTo>
                    <a:pt x="5735" y="5321"/>
                    <a:pt x="5748" y="5321"/>
                    <a:pt x="5760" y="5296"/>
                  </a:cubicBezTo>
                  <a:cubicBezTo>
                    <a:pt x="5823" y="5221"/>
                    <a:pt x="5873" y="5158"/>
                    <a:pt x="5923" y="5095"/>
                  </a:cubicBezTo>
                  <a:cubicBezTo>
                    <a:pt x="5936" y="5057"/>
                    <a:pt x="5961" y="5032"/>
                    <a:pt x="5974" y="5007"/>
                  </a:cubicBezTo>
                  <a:lnTo>
                    <a:pt x="5999" y="4970"/>
                  </a:lnTo>
                  <a:lnTo>
                    <a:pt x="6061" y="4857"/>
                  </a:lnTo>
                  <a:cubicBezTo>
                    <a:pt x="6087" y="4819"/>
                    <a:pt x="6099" y="4794"/>
                    <a:pt x="6124" y="4756"/>
                  </a:cubicBezTo>
                  <a:cubicBezTo>
                    <a:pt x="6137" y="4719"/>
                    <a:pt x="6137" y="4731"/>
                    <a:pt x="6137" y="4719"/>
                  </a:cubicBezTo>
                  <a:cubicBezTo>
                    <a:pt x="6174" y="4668"/>
                    <a:pt x="6199" y="4606"/>
                    <a:pt x="6225" y="4556"/>
                  </a:cubicBezTo>
                  <a:cubicBezTo>
                    <a:pt x="6237" y="4505"/>
                    <a:pt x="6250" y="4480"/>
                    <a:pt x="6262" y="4443"/>
                  </a:cubicBezTo>
                  <a:cubicBezTo>
                    <a:pt x="6287" y="4405"/>
                    <a:pt x="6300" y="4342"/>
                    <a:pt x="6325" y="4279"/>
                  </a:cubicBezTo>
                  <a:cubicBezTo>
                    <a:pt x="6338" y="4229"/>
                    <a:pt x="6350" y="4204"/>
                    <a:pt x="6363" y="4154"/>
                  </a:cubicBezTo>
                  <a:cubicBezTo>
                    <a:pt x="6363" y="4141"/>
                    <a:pt x="6375" y="4129"/>
                    <a:pt x="6375" y="4116"/>
                  </a:cubicBezTo>
                  <a:cubicBezTo>
                    <a:pt x="6450" y="3828"/>
                    <a:pt x="6488" y="3539"/>
                    <a:pt x="6501" y="3250"/>
                  </a:cubicBezTo>
                  <a:cubicBezTo>
                    <a:pt x="6488" y="3050"/>
                    <a:pt x="6476" y="2849"/>
                    <a:pt x="6438" y="2661"/>
                  </a:cubicBezTo>
                  <a:lnTo>
                    <a:pt x="6438" y="2636"/>
                  </a:lnTo>
                  <a:cubicBezTo>
                    <a:pt x="6425" y="2598"/>
                    <a:pt x="6425" y="2548"/>
                    <a:pt x="6413" y="2510"/>
                  </a:cubicBezTo>
                  <a:cubicBezTo>
                    <a:pt x="6400" y="2472"/>
                    <a:pt x="6388" y="2410"/>
                    <a:pt x="6375" y="2359"/>
                  </a:cubicBezTo>
                  <a:cubicBezTo>
                    <a:pt x="6350" y="2309"/>
                    <a:pt x="6350" y="2272"/>
                    <a:pt x="6338" y="2234"/>
                  </a:cubicBezTo>
                  <a:lnTo>
                    <a:pt x="6325" y="2196"/>
                  </a:lnTo>
                  <a:cubicBezTo>
                    <a:pt x="6174" y="1782"/>
                    <a:pt x="5949" y="1393"/>
                    <a:pt x="5660" y="1080"/>
                  </a:cubicBezTo>
                  <a:lnTo>
                    <a:pt x="5610" y="1029"/>
                  </a:lnTo>
                  <a:cubicBezTo>
                    <a:pt x="5560" y="967"/>
                    <a:pt x="5497" y="916"/>
                    <a:pt x="5447" y="866"/>
                  </a:cubicBezTo>
                  <a:lnTo>
                    <a:pt x="5359" y="791"/>
                  </a:lnTo>
                  <a:cubicBezTo>
                    <a:pt x="5283" y="728"/>
                    <a:pt x="5208" y="665"/>
                    <a:pt x="5133" y="615"/>
                  </a:cubicBezTo>
                  <a:cubicBezTo>
                    <a:pt x="5120" y="603"/>
                    <a:pt x="5108" y="590"/>
                    <a:pt x="5095" y="578"/>
                  </a:cubicBezTo>
                  <a:cubicBezTo>
                    <a:pt x="4543" y="195"/>
                    <a:pt x="3899" y="1"/>
                    <a:pt x="3250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0" name="Google Shape;520;p32"/>
            <p:cNvGrpSpPr/>
            <p:nvPr/>
          </p:nvGrpSpPr>
          <p:grpSpPr>
            <a:xfrm>
              <a:off x="3488503" y="-435002"/>
              <a:ext cx="415412" cy="365520"/>
              <a:chOff x="2697377" y="-434855"/>
              <a:chExt cx="415412" cy="365520"/>
            </a:xfrm>
          </p:grpSpPr>
          <p:sp>
            <p:nvSpPr>
              <p:cNvPr id="521" name="Google Shape;521;p32"/>
              <p:cNvSpPr/>
              <p:nvPr/>
            </p:nvSpPr>
            <p:spPr>
              <a:xfrm>
                <a:off x="2713453" y="-434855"/>
                <a:ext cx="399336" cy="365520"/>
              </a:xfrm>
              <a:custGeom>
                <a:avLst/>
                <a:gdLst/>
                <a:ahLst/>
                <a:cxnLst/>
                <a:rect l="l" t="t" r="r" b="b"/>
                <a:pathLst>
                  <a:path w="7154" h="6510" extrusionOk="0">
                    <a:moveTo>
                      <a:pt x="3583" y="0"/>
                    </a:moveTo>
                    <a:cubicBezTo>
                      <a:pt x="2105" y="0"/>
                      <a:pt x="760" y="1008"/>
                      <a:pt x="415" y="2506"/>
                    </a:cubicBezTo>
                    <a:cubicBezTo>
                      <a:pt x="1" y="4250"/>
                      <a:pt x="1080" y="6007"/>
                      <a:pt x="2824" y="6421"/>
                    </a:cubicBezTo>
                    <a:cubicBezTo>
                      <a:pt x="3074" y="6481"/>
                      <a:pt x="3325" y="6509"/>
                      <a:pt x="3571" y="6509"/>
                    </a:cubicBezTo>
                    <a:cubicBezTo>
                      <a:pt x="5045" y="6509"/>
                      <a:pt x="6385" y="5494"/>
                      <a:pt x="6740" y="3999"/>
                    </a:cubicBezTo>
                    <a:cubicBezTo>
                      <a:pt x="7154" y="2255"/>
                      <a:pt x="6075" y="498"/>
                      <a:pt x="4318" y="84"/>
                    </a:cubicBezTo>
                    <a:cubicBezTo>
                      <a:pt x="4072" y="28"/>
                      <a:pt x="3825" y="0"/>
                      <a:pt x="35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2"/>
              <p:cNvSpPr/>
              <p:nvPr/>
            </p:nvSpPr>
            <p:spPr>
              <a:xfrm>
                <a:off x="2739410" y="-224470"/>
                <a:ext cx="110635" cy="52947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943" extrusionOk="0">
                    <a:moveTo>
                      <a:pt x="1605" y="1"/>
                    </a:moveTo>
                    <a:cubicBezTo>
                      <a:pt x="1597" y="1"/>
                      <a:pt x="1589" y="1"/>
                      <a:pt x="1581" y="1"/>
                    </a:cubicBezTo>
                    <a:cubicBezTo>
                      <a:pt x="1406" y="39"/>
                      <a:pt x="1230" y="114"/>
                      <a:pt x="1092" y="227"/>
                    </a:cubicBezTo>
                    <a:cubicBezTo>
                      <a:pt x="791" y="394"/>
                      <a:pt x="460" y="482"/>
                      <a:pt x="127" y="482"/>
                    </a:cubicBezTo>
                    <a:cubicBezTo>
                      <a:pt x="84" y="482"/>
                      <a:pt x="42" y="481"/>
                      <a:pt x="0" y="478"/>
                    </a:cubicBezTo>
                    <a:lnTo>
                      <a:pt x="0" y="478"/>
                    </a:lnTo>
                    <a:cubicBezTo>
                      <a:pt x="50" y="641"/>
                      <a:pt x="113" y="792"/>
                      <a:pt x="189" y="943"/>
                    </a:cubicBezTo>
                    <a:cubicBezTo>
                      <a:pt x="703" y="905"/>
                      <a:pt x="1205" y="779"/>
                      <a:pt x="1682" y="566"/>
                    </a:cubicBezTo>
                    <a:cubicBezTo>
                      <a:pt x="1795" y="516"/>
                      <a:pt x="1920" y="441"/>
                      <a:pt x="1945" y="315"/>
                    </a:cubicBezTo>
                    <a:cubicBezTo>
                      <a:pt x="1981" y="135"/>
                      <a:pt x="1787" y="1"/>
                      <a:pt x="1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2"/>
              <p:cNvSpPr/>
              <p:nvPr/>
            </p:nvSpPr>
            <p:spPr>
              <a:xfrm>
                <a:off x="2941813" y="-311779"/>
                <a:ext cx="149263" cy="64682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1152" extrusionOk="0">
                    <a:moveTo>
                      <a:pt x="2561" y="0"/>
                    </a:moveTo>
                    <a:cubicBezTo>
                      <a:pt x="2310" y="189"/>
                      <a:pt x="2021" y="302"/>
                      <a:pt x="1720" y="339"/>
                    </a:cubicBezTo>
                    <a:cubicBezTo>
                      <a:pt x="1582" y="358"/>
                      <a:pt x="1441" y="361"/>
                      <a:pt x="1300" y="361"/>
                    </a:cubicBezTo>
                    <a:cubicBezTo>
                      <a:pt x="1229" y="361"/>
                      <a:pt x="1159" y="360"/>
                      <a:pt x="1088" y="360"/>
                    </a:cubicBezTo>
                    <a:cubicBezTo>
                      <a:pt x="1018" y="360"/>
                      <a:pt x="948" y="361"/>
                      <a:pt x="879" y="364"/>
                    </a:cubicBezTo>
                    <a:cubicBezTo>
                      <a:pt x="603" y="364"/>
                      <a:pt x="327" y="477"/>
                      <a:pt x="126" y="665"/>
                    </a:cubicBezTo>
                    <a:cubicBezTo>
                      <a:pt x="64" y="728"/>
                      <a:pt x="26" y="816"/>
                      <a:pt x="13" y="904"/>
                    </a:cubicBezTo>
                    <a:cubicBezTo>
                      <a:pt x="1" y="1004"/>
                      <a:pt x="39" y="1092"/>
                      <a:pt x="126" y="1130"/>
                    </a:cubicBezTo>
                    <a:cubicBezTo>
                      <a:pt x="157" y="1145"/>
                      <a:pt x="187" y="1151"/>
                      <a:pt x="218" y="1151"/>
                    </a:cubicBezTo>
                    <a:cubicBezTo>
                      <a:pt x="341" y="1151"/>
                      <a:pt x="465" y="1047"/>
                      <a:pt x="566" y="967"/>
                    </a:cubicBezTo>
                    <a:cubicBezTo>
                      <a:pt x="879" y="741"/>
                      <a:pt x="1293" y="741"/>
                      <a:pt x="1682" y="741"/>
                    </a:cubicBezTo>
                    <a:cubicBezTo>
                      <a:pt x="2034" y="741"/>
                      <a:pt x="2423" y="691"/>
                      <a:pt x="2674" y="465"/>
                    </a:cubicBezTo>
                    <a:cubicBezTo>
                      <a:pt x="2649" y="314"/>
                      <a:pt x="2611" y="151"/>
                      <a:pt x="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2"/>
              <p:cNvSpPr/>
              <p:nvPr/>
            </p:nvSpPr>
            <p:spPr>
              <a:xfrm>
                <a:off x="2733772" y="-401278"/>
                <a:ext cx="313876" cy="121559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2165" extrusionOk="0">
                    <a:moveTo>
                      <a:pt x="5058" y="1"/>
                    </a:moveTo>
                    <a:cubicBezTo>
                      <a:pt x="5033" y="13"/>
                      <a:pt x="5008" y="26"/>
                      <a:pt x="4983" y="26"/>
                    </a:cubicBezTo>
                    <a:cubicBezTo>
                      <a:pt x="4692" y="106"/>
                      <a:pt x="4392" y="146"/>
                      <a:pt x="4098" y="146"/>
                    </a:cubicBezTo>
                    <a:cubicBezTo>
                      <a:pt x="4025" y="146"/>
                      <a:pt x="3951" y="144"/>
                      <a:pt x="3878" y="139"/>
                    </a:cubicBezTo>
                    <a:cubicBezTo>
                      <a:pt x="3817" y="135"/>
                      <a:pt x="3755" y="132"/>
                      <a:pt x="3693" y="132"/>
                    </a:cubicBezTo>
                    <a:cubicBezTo>
                      <a:pt x="3379" y="132"/>
                      <a:pt x="3070" y="186"/>
                      <a:pt x="2787" y="302"/>
                    </a:cubicBezTo>
                    <a:cubicBezTo>
                      <a:pt x="2473" y="465"/>
                      <a:pt x="2209" y="678"/>
                      <a:pt x="1971" y="942"/>
                    </a:cubicBezTo>
                    <a:cubicBezTo>
                      <a:pt x="1708" y="1168"/>
                      <a:pt x="1419" y="1394"/>
                      <a:pt x="1080" y="1431"/>
                    </a:cubicBezTo>
                    <a:cubicBezTo>
                      <a:pt x="1049" y="1434"/>
                      <a:pt x="1018" y="1435"/>
                      <a:pt x="988" y="1435"/>
                    </a:cubicBezTo>
                    <a:cubicBezTo>
                      <a:pt x="743" y="1435"/>
                      <a:pt x="504" y="1347"/>
                      <a:pt x="315" y="1180"/>
                    </a:cubicBezTo>
                    <a:cubicBezTo>
                      <a:pt x="177" y="1456"/>
                      <a:pt x="64" y="1770"/>
                      <a:pt x="1" y="2084"/>
                    </a:cubicBezTo>
                    <a:cubicBezTo>
                      <a:pt x="197" y="2138"/>
                      <a:pt x="396" y="2165"/>
                      <a:pt x="593" y="2165"/>
                    </a:cubicBezTo>
                    <a:cubicBezTo>
                      <a:pt x="1166" y="2165"/>
                      <a:pt x="1720" y="1939"/>
                      <a:pt x="2122" y="1519"/>
                    </a:cubicBezTo>
                    <a:cubicBezTo>
                      <a:pt x="2373" y="1256"/>
                      <a:pt x="2548" y="929"/>
                      <a:pt x="2837" y="728"/>
                    </a:cubicBezTo>
                    <a:cubicBezTo>
                      <a:pt x="3129" y="514"/>
                      <a:pt x="3496" y="451"/>
                      <a:pt x="3869" y="451"/>
                    </a:cubicBezTo>
                    <a:cubicBezTo>
                      <a:pt x="3977" y="451"/>
                      <a:pt x="4085" y="457"/>
                      <a:pt x="4192" y="465"/>
                    </a:cubicBezTo>
                    <a:cubicBezTo>
                      <a:pt x="4499" y="490"/>
                      <a:pt x="4811" y="537"/>
                      <a:pt x="5121" y="537"/>
                    </a:cubicBezTo>
                    <a:cubicBezTo>
                      <a:pt x="5281" y="537"/>
                      <a:pt x="5440" y="524"/>
                      <a:pt x="5598" y="490"/>
                    </a:cubicBezTo>
                    <a:lnTo>
                      <a:pt x="5623" y="490"/>
                    </a:lnTo>
                    <a:cubicBezTo>
                      <a:pt x="5460" y="302"/>
                      <a:pt x="5271" y="139"/>
                      <a:pt x="50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2"/>
              <p:cNvSpPr/>
              <p:nvPr/>
            </p:nvSpPr>
            <p:spPr>
              <a:xfrm>
                <a:off x="2809464" y="-203976"/>
                <a:ext cx="278821" cy="120549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2147" extrusionOk="0">
                    <a:moveTo>
                      <a:pt x="4995" y="0"/>
                    </a:moveTo>
                    <a:lnTo>
                      <a:pt x="4995" y="0"/>
                    </a:lnTo>
                    <a:cubicBezTo>
                      <a:pt x="4869" y="38"/>
                      <a:pt x="4756" y="76"/>
                      <a:pt x="4643" y="138"/>
                    </a:cubicBezTo>
                    <a:cubicBezTo>
                      <a:pt x="4267" y="339"/>
                      <a:pt x="3978" y="665"/>
                      <a:pt x="3639" y="916"/>
                    </a:cubicBezTo>
                    <a:cubicBezTo>
                      <a:pt x="3373" y="1107"/>
                      <a:pt x="3056" y="1253"/>
                      <a:pt x="2744" y="1253"/>
                    </a:cubicBezTo>
                    <a:cubicBezTo>
                      <a:pt x="2644" y="1253"/>
                      <a:pt x="2545" y="1238"/>
                      <a:pt x="2447" y="1205"/>
                    </a:cubicBezTo>
                    <a:cubicBezTo>
                      <a:pt x="2234" y="1117"/>
                      <a:pt x="2046" y="954"/>
                      <a:pt x="1807" y="916"/>
                    </a:cubicBezTo>
                    <a:cubicBezTo>
                      <a:pt x="1785" y="914"/>
                      <a:pt x="1764" y="913"/>
                      <a:pt x="1742" y="913"/>
                    </a:cubicBezTo>
                    <a:cubicBezTo>
                      <a:pt x="1420" y="913"/>
                      <a:pt x="1150" y="1168"/>
                      <a:pt x="891" y="1368"/>
                    </a:cubicBezTo>
                    <a:cubicBezTo>
                      <a:pt x="628" y="1569"/>
                      <a:pt x="326" y="1720"/>
                      <a:pt x="0" y="1820"/>
                    </a:cubicBezTo>
                    <a:cubicBezTo>
                      <a:pt x="201" y="1945"/>
                      <a:pt x="402" y="2058"/>
                      <a:pt x="615" y="2146"/>
                    </a:cubicBezTo>
                    <a:lnTo>
                      <a:pt x="1230" y="1720"/>
                    </a:lnTo>
                    <a:cubicBezTo>
                      <a:pt x="1381" y="1581"/>
                      <a:pt x="1581" y="1506"/>
                      <a:pt x="1782" y="1494"/>
                    </a:cubicBezTo>
                    <a:cubicBezTo>
                      <a:pt x="1983" y="1506"/>
                      <a:pt x="2146" y="1632"/>
                      <a:pt x="2334" y="1694"/>
                    </a:cubicBezTo>
                    <a:cubicBezTo>
                      <a:pt x="2421" y="1724"/>
                      <a:pt x="2510" y="1737"/>
                      <a:pt x="2601" y="1737"/>
                    </a:cubicBezTo>
                    <a:cubicBezTo>
                      <a:pt x="2854" y="1737"/>
                      <a:pt x="3117" y="1635"/>
                      <a:pt x="3338" y="1506"/>
                    </a:cubicBezTo>
                    <a:cubicBezTo>
                      <a:pt x="3652" y="1331"/>
                      <a:pt x="3928" y="1092"/>
                      <a:pt x="4254" y="979"/>
                    </a:cubicBezTo>
                    <a:cubicBezTo>
                      <a:pt x="4367" y="941"/>
                      <a:pt x="4480" y="916"/>
                      <a:pt x="4593" y="891"/>
                    </a:cubicBezTo>
                    <a:cubicBezTo>
                      <a:pt x="4769" y="615"/>
                      <a:pt x="4907" y="327"/>
                      <a:pt x="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2"/>
              <p:cNvSpPr/>
              <p:nvPr/>
            </p:nvSpPr>
            <p:spPr>
              <a:xfrm>
                <a:off x="2697377" y="-415372"/>
                <a:ext cx="377622" cy="345981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6162" extrusionOk="0">
                    <a:moveTo>
                      <a:pt x="2397" y="1"/>
                    </a:moveTo>
                    <a:cubicBezTo>
                      <a:pt x="427" y="1005"/>
                      <a:pt x="0" y="3640"/>
                      <a:pt x="1556" y="5208"/>
                    </a:cubicBezTo>
                    <a:cubicBezTo>
                      <a:pt x="2202" y="5854"/>
                      <a:pt x="3031" y="6162"/>
                      <a:pt x="3852" y="6162"/>
                    </a:cubicBezTo>
                    <a:cubicBezTo>
                      <a:pt x="5025" y="6162"/>
                      <a:pt x="6181" y="5534"/>
                      <a:pt x="6764" y="4368"/>
                    </a:cubicBezTo>
                    <a:lnTo>
                      <a:pt x="6764" y="4368"/>
                    </a:lnTo>
                    <a:cubicBezTo>
                      <a:pt x="6289" y="4605"/>
                      <a:pt x="5794" y="4715"/>
                      <a:pt x="5312" y="4715"/>
                    </a:cubicBezTo>
                    <a:cubicBezTo>
                      <a:pt x="3607" y="4715"/>
                      <a:pt x="2058" y="3347"/>
                      <a:pt x="2058" y="1469"/>
                    </a:cubicBezTo>
                    <a:cubicBezTo>
                      <a:pt x="2058" y="954"/>
                      <a:pt x="2171" y="452"/>
                      <a:pt x="239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7" name="Google Shape;527;p32"/>
          <p:cNvGrpSpPr/>
          <p:nvPr/>
        </p:nvGrpSpPr>
        <p:grpSpPr>
          <a:xfrm rot="5400000">
            <a:off x="7125379" y="3971387"/>
            <a:ext cx="927972" cy="818316"/>
            <a:chOff x="2094149" y="2975908"/>
            <a:chExt cx="517538" cy="456382"/>
          </a:xfrm>
        </p:grpSpPr>
        <p:sp>
          <p:nvSpPr>
            <p:cNvPr id="528" name="Google Shape;528;p32"/>
            <p:cNvSpPr/>
            <p:nvPr/>
          </p:nvSpPr>
          <p:spPr>
            <a:xfrm>
              <a:off x="2094149" y="2976032"/>
              <a:ext cx="494112" cy="456134"/>
            </a:xfrm>
            <a:custGeom>
              <a:avLst/>
              <a:gdLst/>
              <a:ahLst/>
              <a:cxnLst/>
              <a:rect l="l" t="t" r="r" b="b"/>
              <a:pathLst>
                <a:path w="9864" h="9206" extrusionOk="0">
                  <a:moveTo>
                    <a:pt x="5170" y="0"/>
                  </a:moveTo>
                  <a:cubicBezTo>
                    <a:pt x="3994" y="0"/>
                    <a:pt x="2814" y="451"/>
                    <a:pt x="1908" y="1363"/>
                  </a:cubicBezTo>
                  <a:cubicBezTo>
                    <a:pt x="0" y="3270"/>
                    <a:pt x="151" y="6407"/>
                    <a:pt x="2222" y="8139"/>
                  </a:cubicBezTo>
                  <a:lnTo>
                    <a:pt x="2247" y="8164"/>
                  </a:lnTo>
                  <a:cubicBezTo>
                    <a:pt x="2309" y="8214"/>
                    <a:pt x="2372" y="8264"/>
                    <a:pt x="2422" y="8302"/>
                  </a:cubicBezTo>
                  <a:lnTo>
                    <a:pt x="2460" y="8327"/>
                  </a:lnTo>
                  <a:cubicBezTo>
                    <a:pt x="2673" y="8490"/>
                    <a:pt x="2899" y="8616"/>
                    <a:pt x="3138" y="8741"/>
                  </a:cubicBezTo>
                  <a:lnTo>
                    <a:pt x="3175" y="8754"/>
                  </a:lnTo>
                  <a:cubicBezTo>
                    <a:pt x="3238" y="8791"/>
                    <a:pt x="3301" y="8817"/>
                    <a:pt x="3376" y="8842"/>
                  </a:cubicBezTo>
                  <a:lnTo>
                    <a:pt x="3426" y="8867"/>
                  </a:lnTo>
                  <a:cubicBezTo>
                    <a:pt x="3489" y="8892"/>
                    <a:pt x="3564" y="8929"/>
                    <a:pt x="3640" y="8955"/>
                  </a:cubicBezTo>
                  <a:lnTo>
                    <a:pt x="3665" y="8955"/>
                  </a:lnTo>
                  <a:cubicBezTo>
                    <a:pt x="3752" y="8992"/>
                    <a:pt x="3828" y="9017"/>
                    <a:pt x="3916" y="9042"/>
                  </a:cubicBezTo>
                  <a:cubicBezTo>
                    <a:pt x="4003" y="9068"/>
                    <a:pt x="4079" y="9080"/>
                    <a:pt x="4154" y="9105"/>
                  </a:cubicBezTo>
                  <a:lnTo>
                    <a:pt x="4229" y="9118"/>
                  </a:lnTo>
                  <a:lnTo>
                    <a:pt x="4418" y="9143"/>
                  </a:lnTo>
                  <a:lnTo>
                    <a:pt x="4493" y="9155"/>
                  </a:lnTo>
                  <a:cubicBezTo>
                    <a:pt x="4556" y="9168"/>
                    <a:pt x="4618" y="9180"/>
                    <a:pt x="4681" y="9180"/>
                  </a:cubicBezTo>
                  <a:lnTo>
                    <a:pt x="4744" y="9193"/>
                  </a:lnTo>
                  <a:cubicBezTo>
                    <a:pt x="4832" y="9193"/>
                    <a:pt x="4920" y="9206"/>
                    <a:pt x="5007" y="9206"/>
                  </a:cubicBezTo>
                  <a:lnTo>
                    <a:pt x="5359" y="9206"/>
                  </a:lnTo>
                  <a:cubicBezTo>
                    <a:pt x="5409" y="9206"/>
                    <a:pt x="5472" y="9206"/>
                    <a:pt x="5534" y="9193"/>
                  </a:cubicBezTo>
                  <a:lnTo>
                    <a:pt x="5622" y="9193"/>
                  </a:lnTo>
                  <a:cubicBezTo>
                    <a:pt x="5685" y="9193"/>
                    <a:pt x="5748" y="9180"/>
                    <a:pt x="5811" y="9168"/>
                  </a:cubicBezTo>
                  <a:lnTo>
                    <a:pt x="5898" y="9155"/>
                  </a:lnTo>
                  <a:cubicBezTo>
                    <a:pt x="5986" y="9143"/>
                    <a:pt x="6074" y="9118"/>
                    <a:pt x="6162" y="9105"/>
                  </a:cubicBezTo>
                  <a:cubicBezTo>
                    <a:pt x="7655" y="8779"/>
                    <a:pt x="8898" y="7725"/>
                    <a:pt x="9450" y="6294"/>
                  </a:cubicBezTo>
                  <a:cubicBezTo>
                    <a:pt x="9788" y="5441"/>
                    <a:pt x="9864" y="4512"/>
                    <a:pt x="9663" y="3609"/>
                  </a:cubicBezTo>
                  <a:cubicBezTo>
                    <a:pt x="9650" y="3521"/>
                    <a:pt x="9625" y="3421"/>
                    <a:pt x="9600" y="3333"/>
                  </a:cubicBezTo>
                  <a:cubicBezTo>
                    <a:pt x="9588" y="3308"/>
                    <a:pt x="9575" y="3282"/>
                    <a:pt x="9575" y="3245"/>
                  </a:cubicBezTo>
                  <a:cubicBezTo>
                    <a:pt x="9550" y="3182"/>
                    <a:pt x="9525" y="3107"/>
                    <a:pt x="9500" y="3044"/>
                  </a:cubicBezTo>
                  <a:cubicBezTo>
                    <a:pt x="9487" y="3019"/>
                    <a:pt x="9487" y="2994"/>
                    <a:pt x="9475" y="2969"/>
                  </a:cubicBezTo>
                  <a:cubicBezTo>
                    <a:pt x="9450" y="2881"/>
                    <a:pt x="9412" y="2793"/>
                    <a:pt x="9362" y="2705"/>
                  </a:cubicBezTo>
                  <a:lnTo>
                    <a:pt x="9349" y="2668"/>
                  </a:lnTo>
                  <a:cubicBezTo>
                    <a:pt x="9312" y="2592"/>
                    <a:pt x="9274" y="2530"/>
                    <a:pt x="9236" y="2454"/>
                  </a:cubicBezTo>
                  <a:lnTo>
                    <a:pt x="9211" y="2392"/>
                  </a:lnTo>
                  <a:cubicBezTo>
                    <a:pt x="9161" y="2316"/>
                    <a:pt x="9123" y="2253"/>
                    <a:pt x="9086" y="2178"/>
                  </a:cubicBezTo>
                  <a:lnTo>
                    <a:pt x="9061" y="2141"/>
                  </a:lnTo>
                  <a:cubicBezTo>
                    <a:pt x="9010" y="2065"/>
                    <a:pt x="8960" y="1990"/>
                    <a:pt x="8910" y="1915"/>
                  </a:cubicBezTo>
                  <a:lnTo>
                    <a:pt x="8872" y="1864"/>
                  </a:lnTo>
                  <a:cubicBezTo>
                    <a:pt x="8822" y="1802"/>
                    <a:pt x="8785" y="1752"/>
                    <a:pt x="8734" y="1689"/>
                  </a:cubicBezTo>
                  <a:lnTo>
                    <a:pt x="8684" y="1639"/>
                  </a:lnTo>
                  <a:cubicBezTo>
                    <a:pt x="7768" y="551"/>
                    <a:pt x="6472" y="0"/>
                    <a:pt x="5170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2"/>
            <p:cNvGrpSpPr/>
            <p:nvPr/>
          </p:nvGrpSpPr>
          <p:grpSpPr>
            <a:xfrm>
              <a:off x="2094332" y="2975908"/>
              <a:ext cx="517355" cy="456382"/>
              <a:chOff x="313725" y="4537250"/>
              <a:chExt cx="258200" cy="230275"/>
            </a:xfrm>
          </p:grpSpPr>
          <p:sp>
            <p:nvSpPr>
              <p:cNvPr id="530" name="Google Shape;530;p32"/>
              <p:cNvSpPr/>
              <p:nvPr/>
            </p:nvSpPr>
            <p:spPr>
              <a:xfrm>
                <a:off x="313725" y="4537250"/>
                <a:ext cx="258200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9211" extrusionOk="0">
                    <a:moveTo>
                      <a:pt x="5160" y="0"/>
                    </a:moveTo>
                    <a:cubicBezTo>
                      <a:pt x="4117" y="0"/>
                      <a:pt x="3070" y="354"/>
                      <a:pt x="2209" y="1081"/>
                    </a:cubicBezTo>
                    <a:cubicBezTo>
                      <a:pt x="251" y="2713"/>
                      <a:pt x="0" y="5612"/>
                      <a:pt x="1632" y="7569"/>
                    </a:cubicBezTo>
                    <a:cubicBezTo>
                      <a:pt x="2547" y="8652"/>
                      <a:pt x="3852" y="9210"/>
                      <a:pt x="5164" y="9210"/>
                    </a:cubicBezTo>
                    <a:cubicBezTo>
                      <a:pt x="6208" y="9210"/>
                      <a:pt x="7257" y="8857"/>
                      <a:pt x="8119" y="8134"/>
                    </a:cubicBezTo>
                    <a:cubicBezTo>
                      <a:pt x="10077" y="6503"/>
                      <a:pt x="10328" y="3591"/>
                      <a:pt x="8697" y="1646"/>
                    </a:cubicBezTo>
                    <a:cubicBezTo>
                      <a:pt x="7780" y="562"/>
                      <a:pt x="6474" y="0"/>
                      <a:pt x="5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2"/>
              <p:cNvSpPr/>
              <p:nvPr/>
            </p:nvSpPr>
            <p:spPr>
              <a:xfrm>
                <a:off x="351375" y="4597225"/>
                <a:ext cx="5680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1938" extrusionOk="0">
                    <a:moveTo>
                      <a:pt x="1293" y="0"/>
                    </a:moveTo>
                    <a:cubicBezTo>
                      <a:pt x="439" y="0"/>
                      <a:pt x="0" y="1042"/>
                      <a:pt x="615" y="1657"/>
                    </a:cubicBezTo>
                    <a:cubicBezTo>
                      <a:pt x="809" y="1851"/>
                      <a:pt x="1051" y="1938"/>
                      <a:pt x="1288" y="1938"/>
                    </a:cubicBezTo>
                    <a:cubicBezTo>
                      <a:pt x="1788" y="1938"/>
                      <a:pt x="2271" y="1553"/>
                      <a:pt x="2271" y="966"/>
                    </a:cubicBezTo>
                    <a:cubicBezTo>
                      <a:pt x="2271" y="439"/>
                      <a:pt x="1832" y="0"/>
                      <a:pt x="1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2"/>
              <p:cNvSpPr/>
              <p:nvPr/>
            </p:nvSpPr>
            <p:spPr>
              <a:xfrm>
                <a:off x="357025" y="4658700"/>
                <a:ext cx="1852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27" extrusionOk="0">
                    <a:moveTo>
                      <a:pt x="427" y="1"/>
                    </a:moveTo>
                    <a:cubicBezTo>
                      <a:pt x="138" y="1"/>
                      <a:pt x="0" y="339"/>
                      <a:pt x="201" y="540"/>
                    </a:cubicBezTo>
                    <a:cubicBezTo>
                      <a:pt x="265" y="600"/>
                      <a:pt x="342" y="627"/>
                      <a:pt x="419" y="627"/>
                    </a:cubicBezTo>
                    <a:cubicBezTo>
                      <a:pt x="583" y="627"/>
                      <a:pt x="740" y="503"/>
                      <a:pt x="740" y="314"/>
                    </a:cubicBezTo>
                    <a:cubicBezTo>
                      <a:pt x="740" y="139"/>
                      <a:pt x="590" y="1"/>
                      <a:pt x="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2"/>
              <p:cNvSpPr/>
              <p:nvPr/>
            </p:nvSpPr>
            <p:spPr>
              <a:xfrm>
                <a:off x="389650" y="4683175"/>
                <a:ext cx="2197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9" extrusionOk="0">
                    <a:moveTo>
                      <a:pt x="439" y="0"/>
                    </a:moveTo>
                    <a:cubicBezTo>
                      <a:pt x="201" y="0"/>
                      <a:pt x="0" y="201"/>
                      <a:pt x="0" y="440"/>
                    </a:cubicBezTo>
                    <a:cubicBezTo>
                      <a:pt x="0" y="678"/>
                      <a:pt x="201" y="879"/>
                      <a:pt x="439" y="879"/>
                    </a:cubicBezTo>
                    <a:cubicBezTo>
                      <a:pt x="678" y="879"/>
                      <a:pt x="879" y="678"/>
                      <a:pt x="879" y="440"/>
                    </a:cubicBezTo>
                    <a:cubicBezTo>
                      <a:pt x="879" y="201"/>
                      <a:pt x="678" y="0"/>
                      <a:pt x="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2"/>
              <p:cNvSpPr/>
              <p:nvPr/>
            </p:nvSpPr>
            <p:spPr>
              <a:xfrm>
                <a:off x="419450" y="4645525"/>
                <a:ext cx="10675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8" extrusionOk="0">
                    <a:moveTo>
                      <a:pt x="214" y="1"/>
                    </a:moveTo>
                    <a:cubicBezTo>
                      <a:pt x="88" y="1"/>
                      <a:pt x="0" y="101"/>
                      <a:pt x="0" y="214"/>
                    </a:cubicBezTo>
                    <a:cubicBezTo>
                      <a:pt x="0" y="339"/>
                      <a:pt x="88" y="427"/>
                      <a:pt x="214" y="427"/>
                    </a:cubicBezTo>
                    <a:cubicBezTo>
                      <a:pt x="327" y="427"/>
                      <a:pt x="427" y="339"/>
                      <a:pt x="427" y="214"/>
                    </a:cubicBezTo>
                    <a:cubicBezTo>
                      <a:pt x="427" y="101"/>
                      <a:pt x="327" y="1"/>
                      <a:pt x="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2"/>
              <p:cNvSpPr/>
              <p:nvPr/>
            </p:nvSpPr>
            <p:spPr>
              <a:xfrm>
                <a:off x="461175" y="4564275"/>
                <a:ext cx="2292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84" extrusionOk="0">
                    <a:moveTo>
                      <a:pt x="527" y="0"/>
                    </a:moveTo>
                    <a:cubicBezTo>
                      <a:pt x="176" y="0"/>
                      <a:pt x="0" y="415"/>
                      <a:pt x="251" y="666"/>
                    </a:cubicBezTo>
                    <a:cubicBezTo>
                      <a:pt x="329" y="747"/>
                      <a:pt x="426" y="784"/>
                      <a:pt x="522" y="784"/>
                    </a:cubicBezTo>
                    <a:cubicBezTo>
                      <a:pt x="722" y="784"/>
                      <a:pt x="916" y="627"/>
                      <a:pt x="916" y="389"/>
                    </a:cubicBezTo>
                    <a:cubicBezTo>
                      <a:pt x="916" y="176"/>
                      <a:pt x="741" y="0"/>
                      <a:pt x="5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2"/>
              <p:cNvSpPr/>
              <p:nvPr/>
            </p:nvSpPr>
            <p:spPr>
              <a:xfrm>
                <a:off x="490975" y="4601600"/>
                <a:ext cx="354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25" extrusionOk="0">
                    <a:moveTo>
                      <a:pt x="816" y="1"/>
                    </a:moveTo>
                    <a:cubicBezTo>
                      <a:pt x="264" y="1"/>
                      <a:pt x="0" y="666"/>
                      <a:pt x="377" y="1042"/>
                    </a:cubicBezTo>
                    <a:cubicBezTo>
                      <a:pt x="503" y="1168"/>
                      <a:pt x="657" y="1225"/>
                      <a:pt x="807" y="1225"/>
                    </a:cubicBezTo>
                    <a:cubicBezTo>
                      <a:pt x="1120" y="1225"/>
                      <a:pt x="1418" y="980"/>
                      <a:pt x="1418" y="616"/>
                    </a:cubicBezTo>
                    <a:cubicBezTo>
                      <a:pt x="1418" y="277"/>
                      <a:pt x="1155" y="1"/>
                      <a:pt x="8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2"/>
              <p:cNvSpPr/>
              <p:nvPr/>
            </p:nvSpPr>
            <p:spPr>
              <a:xfrm>
                <a:off x="498500" y="4678150"/>
                <a:ext cx="3390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356" extrusionOk="0">
                    <a:moveTo>
                      <a:pt x="678" y="1"/>
                    </a:moveTo>
                    <a:cubicBezTo>
                      <a:pt x="302" y="1"/>
                      <a:pt x="1" y="302"/>
                      <a:pt x="1" y="678"/>
                    </a:cubicBezTo>
                    <a:cubicBezTo>
                      <a:pt x="1" y="1055"/>
                      <a:pt x="302" y="1356"/>
                      <a:pt x="678" y="1356"/>
                    </a:cubicBezTo>
                    <a:cubicBezTo>
                      <a:pt x="1055" y="1356"/>
                      <a:pt x="1356" y="1055"/>
                      <a:pt x="1356" y="678"/>
                    </a:cubicBezTo>
                    <a:cubicBezTo>
                      <a:pt x="1356" y="302"/>
                      <a:pt x="1055" y="1"/>
                      <a:pt x="6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2"/>
              <p:cNvSpPr/>
              <p:nvPr/>
            </p:nvSpPr>
            <p:spPr>
              <a:xfrm>
                <a:off x="467125" y="4712025"/>
                <a:ext cx="226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67" extrusionOk="0">
                    <a:moveTo>
                      <a:pt x="515" y="1"/>
                    </a:moveTo>
                    <a:cubicBezTo>
                      <a:pt x="176" y="1"/>
                      <a:pt x="1" y="415"/>
                      <a:pt x="252" y="653"/>
                    </a:cubicBezTo>
                    <a:cubicBezTo>
                      <a:pt x="330" y="731"/>
                      <a:pt x="426" y="766"/>
                      <a:pt x="521" y="766"/>
                    </a:cubicBezTo>
                    <a:cubicBezTo>
                      <a:pt x="717" y="766"/>
                      <a:pt x="904" y="618"/>
                      <a:pt x="904" y="390"/>
                    </a:cubicBezTo>
                    <a:cubicBezTo>
                      <a:pt x="904" y="177"/>
                      <a:pt x="728" y="1"/>
                      <a:pt x="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2"/>
              <p:cNvSpPr/>
              <p:nvPr/>
            </p:nvSpPr>
            <p:spPr>
              <a:xfrm>
                <a:off x="364225" y="4572750"/>
                <a:ext cx="205200" cy="194700"/>
              </a:xfrm>
              <a:custGeom>
                <a:avLst/>
                <a:gdLst/>
                <a:ahLst/>
                <a:cxnLst/>
                <a:rect l="l" t="t" r="r" b="b"/>
                <a:pathLst>
                  <a:path w="8208" h="7788" extrusionOk="0">
                    <a:moveTo>
                      <a:pt x="6476" y="0"/>
                    </a:moveTo>
                    <a:cubicBezTo>
                      <a:pt x="6539" y="163"/>
                      <a:pt x="6576" y="327"/>
                      <a:pt x="6614" y="502"/>
                    </a:cubicBezTo>
                    <a:cubicBezTo>
                      <a:pt x="7348" y="3848"/>
                      <a:pt x="4730" y="6795"/>
                      <a:pt x="1572" y="6795"/>
                    </a:cubicBezTo>
                    <a:cubicBezTo>
                      <a:pt x="1058" y="6795"/>
                      <a:pt x="531" y="6717"/>
                      <a:pt x="1" y="6551"/>
                    </a:cubicBezTo>
                    <a:lnTo>
                      <a:pt x="1" y="6551"/>
                    </a:lnTo>
                    <a:cubicBezTo>
                      <a:pt x="887" y="7376"/>
                      <a:pt x="2018" y="7788"/>
                      <a:pt x="3148" y="7788"/>
                    </a:cubicBezTo>
                    <a:cubicBezTo>
                      <a:pt x="4337" y="7788"/>
                      <a:pt x="5525" y="7332"/>
                      <a:pt x="6426" y="6425"/>
                    </a:cubicBezTo>
                    <a:cubicBezTo>
                      <a:pt x="8182" y="4656"/>
                      <a:pt x="8208" y="1807"/>
                      <a:pt x="6476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Arrow: Pentagon 18">
            <a:extLst>
              <a:ext uri="{FF2B5EF4-FFF2-40B4-BE49-F238E27FC236}">
                <a16:creationId xmlns:a16="http://schemas.microsoft.com/office/drawing/2014/main" id="{ED9E9F7A-14C3-7A04-524B-A681E3CB78F7}"/>
              </a:ext>
            </a:extLst>
          </p:cNvPr>
          <p:cNvSpPr/>
          <p:nvPr/>
        </p:nvSpPr>
        <p:spPr>
          <a:xfrm>
            <a:off x="855742" y="899178"/>
            <a:ext cx="6757475" cy="1342221"/>
          </a:xfrm>
          <a:prstGeom prst="homePlate">
            <a:avLst>
              <a:gd name="adj" fmla="val 715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F7FA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400" b="1">
                <a:solidFill>
                  <a:srgbClr val="F7FA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đọc, em hiểu ý nghĩa câu chuyện nói về điều gì?</a:t>
            </a:r>
            <a:endParaRPr lang="en-US" sz="2400" b="1" dirty="0">
              <a:solidFill>
                <a:srgbClr val="F7FA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563383" y="2197289"/>
            <a:ext cx="6189633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4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chuyện khuyên chúng ta kiên trì thực hiện ước mơ, đừng bao giờ từ bỏ giấc mơ của mình.</a:t>
            </a:r>
            <a:endParaRPr lang="vi-VN" sz="200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Google Shape;560;p33"/>
          <p:cNvSpPr/>
          <p:nvPr/>
        </p:nvSpPr>
        <p:spPr>
          <a:xfrm>
            <a:off x="580118" y="4108831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62;p33"/>
          <p:cNvSpPr/>
          <p:nvPr/>
        </p:nvSpPr>
        <p:spPr>
          <a:xfrm>
            <a:off x="1339170" y="438372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64;p33"/>
          <p:cNvSpPr/>
          <p:nvPr/>
        </p:nvSpPr>
        <p:spPr>
          <a:xfrm>
            <a:off x="405940" y="123659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643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 animBg="1"/>
      <p:bldP spid="5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"/>
          <p:cNvSpPr txBox="1">
            <a:spLocks noGrp="1"/>
          </p:cNvSpPr>
          <p:nvPr>
            <p:ph type="title"/>
          </p:nvPr>
        </p:nvSpPr>
        <p:spPr>
          <a:xfrm>
            <a:off x="3453198" y="2807936"/>
            <a:ext cx="5254016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35000"/>
              </a:lnSpc>
            </a:pPr>
            <a:r>
              <a:rPr lang="en-US">
                <a:latin typeface="+mj-lt"/>
              </a:rPr>
              <a:t>ĐỌC </a:t>
            </a:r>
            <a:r>
              <a:rPr lang="en-US" smtClean="0">
                <a:latin typeface="+mj-lt"/>
              </a:rPr>
              <a:t>NÂNG CAO</a:t>
            </a:r>
            <a:endParaRPr lang="en-US">
              <a:latin typeface="+mj-lt"/>
            </a:endParaRPr>
          </a:p>
        </p:txBody>
      </p:sp>
      <p:sp>
        <p:nvSpPr>
          <p:cNvPr id="573" name="Google Shape;573;p34"/>
          <p:cNvSpPr/>
          <p:nvPr/>
        </p:nvSpPr>
        <p:spPr>
          <a:xfrm>
            <a:off x="5305721" y="1364712"/>
            <a:ext cx="1548969" cy="1361408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smtClean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03</a:t>
            </a:r>
            <a:endParaRPr sz="5400" b="1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574" name="Google Shape;574;p34"/>
          <p:cNvGrpSpPr/>
          <p:nvPr/>
        </p:nvGrpSpPr>
        <p:grpSpPr>
          <a:xfrm>
            <a:off x="1561888" y="816058"/>
            <a:ext cx="1607150" cy="913920"/>
            <a:chOff x="6862307" y="2716361"/>
            <a:chExt cx="1607150" cy="913920"/>
          </a:xfrm>
        </p:grpSpPr>
        <p:sp>
          <p:nvSpPr>
            <p:cNvPr id="575" name="Google Shape;575;p34"/>
            <p:cNvSpPr/>
            <p:nvPr/>
          </p:nvSpPr>
          <p:spPr>
            <a:xfrm>
              <a:off x="6862585" y="2716479"/>
              <a:ext cx="1606594" cy="913684"/>
            </a:xfrm>
            <a:custGeom>
              <a:avLst/>
              <a:gdLst/>
              <a:ahLst/>
              <a:cxnLst/>
              <a:rect l="l" t="t" r="r" b="b"/>
              <a:pathLst>
                <a:path w="40420" h="23187" extrusionOk="0">
                  <a:moveTo>
                    <a:pt x="20184" y="1"/>
                  </a:moveTo>
                  <a:cubicBezTo>
                    <a:pt x="17197" y="1"/>
                    <a:pt x="14180" y="1146"/>
                    <a:pt x="11859" y="3565"/>
                  </a:cubicBezTo>
                  <a:cubicBezTo>
                    <a:pt x="11721" y="3703"/>
                    <a:pt x="11583" y="3853"/>
                    <a:pt x="11457" y="3991"/>
                  </a:cubicBezTo>
                  <a:cubicBezTo>
                    <a:pt x="11457" y="4004"/>
                    <a:pt x="11445" y="4016"/>
                    <a:pt x="11432" y="4029"/>
                  </a:cubicBezTo>
                  <a:cubicBezTo>
                    <a:pt x="11319" y="4155"/>
                    <a:pt x="11219" y="4293"/>
                    <a:pt x="11106" y="4431"/>
                  </a:cubicBezTo>
                  <a:cubicBezTo>
                    <a:pt x="11081" y="4456"/>
                    <a:pt x="11056" y="4493"/>
                    <a:pt x="11031" y="4531"/>
                  </a:cubicBezTo>
                  <a:cubicBezTo>
                    <a:pt x="10943" y="4644"/>
                    <a:pt x="10855" y="4757"/>
                    <a:pt x="10780" y="4870"/>
                  </a:cubicBezTo>
                  <a:lnTo>
                    <a:pt x="10692" y="4995"/>
                  </a:lnTo>
                  <a:cubicBezTo>
                    <a:pt x="10604" y="5108"/>
                    <a:pt x="10529" y="5234"/>
                    <a:pt x="10453" y="5347"/>
                  </a:cubicBezTo>
                  <a:cubicBezTo>
                    <a:pt x="10428" y="5384"/>
                    <a:pt x="10403" y="5422"/>
                    <a:pt x="10378" y="5460"/>
                  </a:cubicBezTo>
                  <a:cubicBezTo>
                    <a:pt x="10290" y="5598"/>
                    <a:pt x="10215" y="5736"/>
                    <a:pt x="10127" y="5886"/>
                  </a:cubicBezTo>
                  <a:cubicBezTo>
                    <a:pt x="10114" y="5899"/>
                    <a:pt x="10102" y="5924"/>
                    <a:pt x="10102" y="5936"/>
                  </a:cubicBezTo>
                  <a:cubicBezTo>
                    <a:pt x="10002" y="6112"/>
                    <a:pt x="9914" y="6275"/>
                    <a:pt x="9826" y="6451"/>
                  </a:cubicBezTo>
                  <a:lnTo>
                    <a:pt x="9813" y="6476"/>
                  </a:lnTo>
                  <a:cubicBezTo>
                    <a:pt x="9738" y="6627"/>
                    <a:pt x="9663" y="6790"/>
                    <a:pt x="9600" y="6940"/>
                  </a:cubicBezTo>
                  <a:cubicBezTo>
                    <a:pt x="9575" y="6991"/>
                    <a:pt x="9562" y="7041"/>
                    <a:pt x="9537" y="7078"/>
                  </a:cubicBezTo>
                  <a:cubicBezTo>
                    <a:pt x="9487" y="7204"/>
                    <a:pt x="9437" y="7329"/>
                    <a:pt x="9387" y="7455"/>
                  </a:cubicBezTo>
                  <a:cubicBezTo>
                    <a:pt x="9362" y="7505"/>
                    <a:pt x="9336" y="7568"/>
                    <a:pt x="9324" y="7618"/>
                  </a:cubicBezTo>
                  <a:cubicBezTo>
                    <a:pt x="9274" y="7743"/>
                    <a:pt x="9236" y="7869"/>
                    <a:pt x="9198" y="7982"/>
                  </a:cubicBezTo>
                  <a:cubicBezTo>
                    <a:pt x="9173" y="8045"/>
                    <a:pt x="9161" y="8095"/>
                    <a:pt x="9136" y="8158"/>
                  </a:cubicBezTo>
                  <a:cubicBezTo>
                    <a:pt x="9098" y="8283"/>
                    <a:pt x="9060" y="8421"/>
                    <a:pt x="9023" y="8559"/>
                  </a:cubicBezTo>
                  <a:lnTo>
                    <a:pt x="8985" y="8685"/>
                  </a:lnTo>
                  <a:cubicBezTo>
                    <a:pt x="8935" y="8873"/>
                    <a:pt x="8897" y="9049"/>
                    <a:pt x="8860" y="9237"/>
                  </a:cubicBezTo>
                  <a:cubicBezTo>
                    <a:pt x="8860" y="9249"/>
                    <a:pt x="8860" y="9262"/>
                    <a:pt x="8847" y="9274"/>
                  </a:cubicBezTo>
                  <a:cubicBezTo>
                    <a:pt x="8809" y="9450"/>
                    <a:pt x="8784" y="9613"/>
                    <a:pt x="8759" y="9776"/>
                  </a:cubicBezTo>
                  <a:cubicBezTo>
                    <a:pt x="8747" y="9839"/>
                    <a:pt x="8747" y="9902"/>
                    <a:pt x="8734" y="9952"/>
                  </a:cubicBezTo>
                  <a:cubicBezTo>
                    <a:pt x="8709" y="10078"/>
                    <a:pt x="8696" y="10203"/>
                    <a:pt x="8684" y="10341"/>
                  </a:cubicBezTo>
                  <a:lnTo>
                    <a:pt x="8659" y="10542"/>
                  </a:lnTo>
                  <a:cubicBezTo>
                    <a:pt x="8659" y="10655"/>
                    <a:pt x="8646" y="10780"/>
                    <a:pt x="8634" y="10906"/>
                  </a:cubicBezTo>
                  <a:cubicBezTo>
                    <a:pt x="8634" y="10969"/>
                    <a:pt x="8634" y="11044"/>
                    <a:pt x="8621" y="11107"/>
                  </a:cubicBezTo>
                  <a:lnTo>
                    <a:pt x="8621" y="11496"/>
                  </a:lnTo>
                  <a:lnTo>
                    <a:pt x="8621" y="11671"/>
                  </a:lnTo>
                  <a:cubicBezTo>
                    <a:pt x="8621" y="11859"/>
                    <a:pt x="8621" y="12048"/>
                    <a:pt x="8646" y="12249"/>
                  </a:cubicBezTo>
                  <a:cubicBezTo>
                    <a:pt x="3363" y="13980"/>
                    <a:pt x="0" y="15586"/>
                    <a:pt x="201" y="16440"/>
                  </a:cubicBezTo>
                  <a:cubicBezTo>
                    <a:pt x="294" y="16829"/>
                    <a:pt x="1147" y="17014"/>
                    <a:pt x="2581" y="17014"/>
                  </a:cubicBezTo>
                  <a:cubicBezTo>
                    <a:pt x="4242" y="17014"/>
                    <a:pt x="6682" y="16766"/>
                    <a:pt x="9625" y="16302"/>
                  </a:cubicBezTo>
                  <a:cubicBezTo>
                    <a:pt x="11519" y="20560"/>
                    <a:pt x="15723" y="23187"/>
                    <a:pt x="20225" y="23187"/>
                  </a:cubicBezTo>
                  <a:cubicBezTo>
                    <a:pt x="21123" y="23187"/>
                    <a:pt x="22033" y="23082"/>
                    <a:pt x="22939" y="22865"/>
                  </a:cubicBezTo>
                  <a:cubicBezTo>
                    <a:pt x="23090" y="22827"/>
                    <a:pt x="23253" y="22777"/>
                    <a:pt x="23391" y="22739"/>
                  </a:cubicBezTo>
                  <a:lnTo>
                    <a:pt x="23529" y="22702"/>
                  </a:lnTo>
                  <a:cubicBezTo>
                    <a:pt x="23642" y="22664"/>
                    <a:pt x="23755" y="22626"/>
                    <a:pt x="23881" y="22589"/>
                  </a:cubicBezTo>
                  <a:lnTo>
                    <a:pt x="23981" y="22551"/>
                  </a:lnTo>
                  <a:cubicBezTo>
                    <a:pt x="24132" y="22501"/>
                    <a:pt x="24270" y="22451"/>
                    <a:pt x="24420" y="22401"/>
                  </a:cubicBezTo>
                  <a:lnTo>
                    <a:pt x="24508" y="22363"/>
                  </a:lnTo>
                  <a:cubicBezTo>
                    <a:pt x="24621" y="22313"/>
                    <a:pt x="24734" y="22262"/>
                    <a:pt x="24847" y="22212"/>
                  </a:cubicBezTo>
                  <a:lnTo>
                    <a:pt x="24972" y="22162"/>
                  </a:lnTo>
                  <a:cubicBezTo>
                    <a:pt x="25098" y="22112"/>
                    <a:pt x="25211" y="22049"/>
                    <a:pt x="25336" y="21999"/>
                  </a:cubicBezTo>
                  <a:lnTo>
                    <a:pt x="25386" y="21961"/>
                  </a:lnTo>
                  <a:cubicBezTo>
                    <a:pt x="25524" y="21899"/>
                    <a:pt x="25663" y="21823"/>
                    <a:pt x="25788" y="21761"/>
                  </a:cubicBezTo>
                  <a:lnTo>
                    <a:pt x="25901" y="21698"/>
                  </a:lnTo>
                  <a:cubicBezTo>
                    <a:pt x="26001" y="21635"/>
                    <a:pt x="26102" y="21585"/>
                    <a:pt x="26190" y="21522"/>
                  </a:cubicBezTo>
                  <a:lnTo>
                    <a:pt x="26315" y="21447"/>
                  </a:lnTo>
                  <a:cubicBezTo>
                    <a:pt x="26428" y="21372"/>
                    <a:pt x="26553" y="21296"/>
                    <a:pt x="26679" y="21221"/>
                  </a:cubicBezTo>
                  <a:lnTo>
                    <a:pt x="26754" y="21158"/>
                  </a:lnTo>
                  <a:cubicBezTo>
                    <a:pt x="26855" y="21095"/>
                    <a:pt x="26955" y="21033"/>
                    <a:pt x="27043" y="20957"/>
                  </a:cubicBezTo>
                  <a:lnTo>
                    <a:pt x="27168" y="20870"/>
                  </a:lnTo>
                  <a:cubicBezTo>
                    <a:pt x="27256" y="20794"/>
                    <a:pt x="27344" y="20732"/>
                    <a:pt x="27432" y="20669"/>
                  </a:cubicBezTo>
                  <a:lnTo>
                    <a:pt x="27520" y="20593"/>
                  </a:lnTo>
                  <a:cubicBezTo>
                    <a:pt x="27633" y="20506"/>
                    <a:pt x="27746" y="20405"/>
                    <a:pt x="27846" y="20317"/>
                  </a:cubicBezTo>
                  <a:lnTo>
                    <a:pt x="27959" y="20217"/>
                  </a:lnTo>
                  <a:cubicBezTo>
                    <a:pt x="28034" y="20154"/>
                    <a:pt x="28110" y="20079"/>
                    <a:pt x="28172" y="20016"/>
                  </a:cubicBezTo>
                  <a:lnTo>
                    <a:pt x="28298" y="19903"/>
                  </a:lnTo>
                  <a:cubicBezTo>
                    <a:pt x="28386" y="19815"/>
                    <a:pt x="28461" y="19728"/>
                    <a:pt x="28549" y="19640"/>
                  </a:cubicBezTo>
                  <a:lnTo>
                    <a:pt x="28662" y="19527"/>
                  </a:lnTo>
                  <a:lnTo>
                    <a:pt x="28875" y="19288"/>
                  </a:lnTo>
                  <a:cubicBezTo>
                    <a:pt x="28913" y="19238"/>
                    <a:pt x="28950" y="19201"/>
                    <a:pt x="29000" y="19150"/>
                  </a:cubicBezTo>
                  <a:cubicBezTo>
                    <a:pt x="29038" y="19113"/>
                    <a:pt x="29113" y="19012"/>
                    <a:pt x="29176" y="18937"/>
                  </a:cubicBezTo>
                  <a:cubicBezTo>
                    <a:pt x="29201" y="18899"/>
                    <a:pt x="29239" y="18849"/>
                    <a:pt x="29277" y="18812"/>
                  </a:cubicBezTo>
                  <a:cubicBezTo>
                    <a:pt x="29364" y="18711"/>
                    <a:pt x="29440" y="18598"/>
                    <a:pt x="29515" y="18498"/>
                  </a:cubicBezTo>
                  <a:lnTo>
                    <a:pt x="29615" y="18360"/>
                  </a:lnTo>
                  <a:cubicBezTo>
                    <a:pt x="29678" y="18284"/>
                    <a:pt x="29728" y="18209"/>
                    <a:pt x="29779" y="18146"/>
                  </a:cubicBezTo>
                  <a:cubicBezTo>
                    <a:pt x="29829" y="18071"/>
                    <a:pt x="29854" y="18034"/>
                    <a:pt x="29891" y="17983"/>
                  </a:cubicBezTo>
                  <a:cubicBezTo>
                    <a:pt x="29917" y="17933"/>
                    <a:pt x="29979" y="17833"/>
                    <a:pt x="30030" y="17757"/>
                  </a:cubicBezTo>
                  <a:cubicBezTo>
                    <a:pt x="30080" y="17682"/>
                    <a:pt x="30117" y="17619"/>
                    <a:pt x="30155" y="17557"/>
                  </a:cubicBezTo>
                  <a:cubicBezTo>
                    <a:pt x="30205" y="17456"/>
                    <a:pt x="30268" y="17368"/>
                    <a:pt x="30318" y="17281"/>
                  </a:cubicBezTo>
                  <a:lnTo>
                    <a:pt x="30406" y="17105"/>
                  </a:lnTo>
                  <a:cubicBezTo>
                    <a:pt x="30444" y="17030"/>
                    <a:pt x="30481" y="16967"/>
                    <a:pt x="30519" y="16892"/>
                  </a:cubicBezTo>
                  <a:lnTo>
                    <a:pt x="30607" y="16716"/>
                  </a:lnTo>
                  <a:cubicBezTo>
                    <a:pt x="30669" y="16603"/>
                    <a:pt x="30720" y="16490"/>
                    <a:pt x="30770" y="16390"/>
                  </a:cubicBezTo>
                  <a:cubicBezTo>
                    <a:pt x="30795" y="16327"/>
                    <a:pt x="30820" y="16264"/>
                    <a:pt x="30845" y="16201"/>
                  </a:cubicBezTo>
                  <a:cubicBezTo>
                    <a:pt x="30883" y="16139"/>
                    <a:pt x="30920" y="16038"/>
                    <a:pt x="30946" y="15963"/>
                  </a:cubicBezTo>
                  <a:cubicBezTo>
                    <a:pt x="30983" y="15900"/>
                    <a:pt x="30996" y="15837"/>
                    <a:pt x="31021" y="15775"/>
                  </a:cubicBezTo>
                  <a:lnTo>
                    <a:pt x="31109" y="15549"/>
                  </a:lnTo>
                  <a:cubicBezTo>
                    <a:pt x="31134" y="15486"/>
                    <a:pt x="31146" y="15423"/>
                    <a:pt x="31171" y="15373"/>
                  </a:cubicBezTo>
                  <a:cubicBezTo>
                    <a:pt x="31661" y="13955"/>
                    <a:pt x="31874" y="12449"/>
                    <a:pt x="31786" y="10956"/>
                  </a:cubicBezTo>
                  <a:cubicBezTo>
                    <a:pt x="37057" y="9212"/>
                    <a:pt x="40420" y="7605"/>
                    <a:pt x="40219" y="6752"/>
                  </a:cubicBezTo>
                  <a:cubicBezTo>
                    <a:pt x="40126" y="6361"/>
                    <a:pt x="39270" y="6176"/>
                    <a:pt x="37829" y="6176"/>
                  </a:cubicBezTo>
                  <a:cubicBezTo>
                    <a:pt x="36170" y="6176"/>
                    <a:pt x="33736" y="6421"/>
                    <a:pt x="30795" y="6878"/>
                  </a:cubicBezTo>
                  <a:cubicBezTo>
                    <a:pt x="28810" y="2424"/>
                    <a:pt x="24529" y="1"/>
                    <a:pt x="20184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4"/>
            <p:cNvGrpSpPr/>
            <p:nvPr/>
          </p:nvGrpSpPr>
          <p:grpSpPr>
            <a:xfrm>
              <a:off x="6862307" y="2716361"/>
              <a:ext cx="1607150" cy="913920"/>
              <a:chOff x="1722325" y="4188100"/>
              <a:chExt cx="1010850" cy="579825"/>
            </a:xfrm>
          </p:grpSpPr>
          <p:sp>
            <p:nvSpPr>
              <p:cNvPr id="577" name="Google Shape;577;p34"/>
              <p:cNvSpPr/>
              <p:nvPr/>
            </p:nvSpPr>
            <p:spPr>
              <a:xfrm>
                <a:off x="1930325" y="4188100"/>
                <a:ext cx="594525" cy="579825"/>
              </a:xfrm>
              <a:custGeom>
                <a:avLst/>
                <a:gdLst/>
                <a:ahLst/>
                <a:cxnLst/>
                <a:rect l="l" t="t" r="r" b="b"/>
                <a:pathLst>
                  <a:path w="23781" h="23193" extrusionOk="0">
                    <a:moveTo>
                      <a:pt x="11890" y="1"/>
                    </a:moveTo>
                    <a:cubicBezTo>
                      <a:pt x="10986" y="1"/>
                      <a:pt x="10071" y="107"/>
                      <a:pt x="9161" y="328"/>
                    </a:cubicBezTo>
                    <a:cubicBezTo>
                      <a:pt x="3728" y="1633"/>
                      <a:pt x="1" y="6652"/>
                      <a:pt x="314" y="12237"/>
                    </a:cubicBezTo>
                    <a:cubicBezTo>
                      <a:pt x="327" y="12400"/>
                      <a:pt x="339" y="12563"/>
                      <a:pt x="352" y="12726"/>
                    </a:cubicBezTo>
                    <a:cubicBezTo>
                      <a:pt x="402" y="13266"/>
                      <a:pt x="502" y="13793"/>
                      <a:pt x="628" y="14320"/>
                    </a:cubicBezTo>
                    <a:cubicBezTo>
                      <a:pt x="716" y="14684"/>
                      <a:pt x="816" y="15047"/>
                      <a:pt x="942" y="15399"/>
                    </a:cubicBezTo>
                    <a:cubicBezTo>
                      <a:pt x="1042" y="15713"/>
                      <a:pt x="1168" y="16001"/>
                      <a:pt x="1293" y="16302"/>
                    </a:cubicBezTo>
                    <a:cubicBezTo>
                      <a:pt x="3184" y="20565"/>
                      <a:pt x="7389" y="23192"/>
                      <a:pt x="11880" y="23192"/>
                    </a:cubicBezTo>
                    <a:cubicBezTo>
                      <a:pt x="12783" y="23192"/>
                      <a:pt x="13698" y="23086"/>
                      <a:pt x="14607" y="22865"/>
                    </a:cubicBezTo>
                    <a:cubicBezTo>
                      <a:pt x="20054" y="21548"/>
                      <a:pt x="23781" y="16528"/>
                      <a:pt x="23454" y="10944"/>
                    </a:cubicBezTo>
                    <a:cubicBezTo>
                      <a:pt x="23442" y="10618"/>
                      <a:pt x="23404" y="10291"/>
                      <a:pt x="23367" y="9965"/>
                    </a:cubicBezTo>
                    <a:cubicBezTo>
                      <a:pt x="23304" y="9601"/>
                      <a:pt x="23241" y="9237"/>
                      <a:pt x="23153" y="8873"/>
                    </a:cubicBezTo>
                    <a:cubicBezTo>
                      <a:pt x="23028" y="8346"/>
                      <a:pt x="22865" y="7832"/>
                      <a:pt x="22664" y="7330"/>
                    </a:cubicBezTo>
                    <a:cubicBezTo>
                      <a:pt x="22601" y="7179"/>
                      <a:pt x="22538" y="7029"/>
                      <a:pt x="22476" y="6878"/>
                    </a:cubicBezTo>
                    <a:cubicBezTo>
                      <a:pt x="20585" y="2626"/>
                      <a:pt x="16380" y="1"/>
                      <a:pt x="1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4"/>
              <p:cNvSpPr/>
              <p:nvPr/>
            </p:nvSpPr>
            <p:spPr>
              <a:xfrm>
                <a:off x="2227100" y="4229500"/>
                <a:ext cx="14497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511" extrusionOk="0">
                    <a:moveTo>
                      <a:pt x="2292" y="1"/>
                    </a:moveTo>
                    <a:cubicBezTo>
                      <a:pt x="1567" y="1"/>
                      <a:pt x="927" y="291"/>
                      <a:pt x="591" y="843"/>
                    </a:cubicBezTo>
                    <a:cubicBezTo>
                      <a:pt x="1" y="1821"/>
                      <a:pt x="553" y="3239"/>
                      <a:pt x="1833" y="4017"/>
                    </a:cubicBezTo>
                    <a:cubicBezTo>
                      <a:pt x="2374" y="4349"/>
                      <a:pt x="2960" y="4510"/>
                      <a:pt x="3501" y="4510"/>
                    </a:cubicBezTo>
                    <a:cubicBezTo>
                      <a:pt x="4227" y="4510"/>
                      <a:pt x="4870" y="4220"/>
                      <a:pt x="5209" y="3666"/>
                    </a:cubicBezTo>
                    <a:cubicBezTo>
                      <a:pt x="5798" y="2700"/>
                      <a:pt x="5246" y="1282"/>
                      <a:pt x="3979" y="504"/>
                    </a:cubicBezTo>
                    <a:cubicBezTo>
                      <a:pt x="3430" y="165"/>
                      <a:pt x="2837" y="1"/>
                      <a:pt x="22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4"/>
              <p:cNvSpPr/>
              <p:nvPr/>
            </p:nvSpPr>
            <p:spPr>
              <a:xfrm>
                <a:off x="2065225" y="4660375"/>
                <a:ext cx="86925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2699" extrusionOk="0">
                    <a:moveTo>
                      <a:pt x="1378" y="1"/>
                    </a:moveTo>
                    <a:cubicBezTo>
                      <a:pt x="946" y="1"/>
                      <a:pt x="565" y="174"/>
                      <a:pt x="364" y="511"/>
                    </a:cubicBezTo>
                    <a:cubicBezTo>
                      <a:pt x="1" y="1088"/>
                      <a:pt x="327" y="1941"/>
                      <a:pt x="1092" y="2406"/>
                    </a:cubicBezTo>
                    <a:cubicBezTo>
                      <a:pt x="1423" y="2603"/>
                      <a:pt x="1774" y="2699"/>
                      <a:pt x="2097" y="2699"/>
                    </a:cubicBezTo>
                    <a:cubicBezTo>
                      <a:pt x="2533" y="2699"/>
                      <a:pt x="2916" y="2524"/>
                      <a:pt x="3125" y="2192"/>
                    </a:cubicBezTo>
                    <a:cubicBezTo>
                      <a:pt x="3477" y="1615"/>
                      <a:pt x="3138" y="774"/>
                      <a:pt x="2385" y="298"/>
                    </a:cubicBezTo>
                    <a:cubicBezTo>
                      <a:pt x="2057" y="98"/>
                      <a:pt x="1703" y="1"/>
                      <a:pt x="13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4"/>
              <p:cNvSpPr/>
              <p:nvPr/>
            </p:nvSpPr>
            <p:spPr>
              <a:xfrm>
                <a:off x="2155275" y="4665275"/>
                <a:ext cx="486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13" extrusionOk="0">
                    <a:moveTo>
                      <a:pt x="757" y="1"/>
                    </a:moveTo>
                    <a:cubicBezTo>
                      <a:pt x="515" y="1"/>
                      <a:pt x="302" y="93"/>
                      <a:pt x="188" y="277"/>
                    </a:cubicBezTo>
                    <a:cubicBezTo>
                      <a:pt x="0" y="604"/>
                      <a:pt x="176" y="1080"/>
                      <a:pt x="602" y="1344"/>
                    </a:cubicBezTo>
                    <a:cubicBezTo>
                      <a:pt x="792" y="1458"/>
                      <a:pt x="993" y="1513"/>
                      <a:pt x="1176" y="1513"/>
                    </a:cubicBezTo>
                    <a:cubicBezTo>
                      <a:pt x="1418" y="1513"/>
                      <a:pt x="1630" y="1417"/>
                      <a:pt x="1744" y="1231"/>
                    </a:cubicBezTo>
                    <a:cubicBezTo>
                      <a:pt x="1945" y="905"/>
                      <a:pt x="1757" y="428"/>
                      <a:pt x="1330" y="164"/>
                    </a:cubicBezTo>
                    <a:cubicBezTo>
                      <a:pt x="1145" y="55"/>
                      <a:pt x="943" y="1"/>
                      <a:pt x="7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4"/>
              <p:cNvSpPr/>
              <p:nvPr/>
            </p:nvSpPr>
            <p:spPr>
              <a:xfrm>
                <a:off x="2117300" y="4633900"/>
                <a:ext cx="2512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3" extrusionOk="0">
                    <a:moveTo>
                      <a:pt x="400" y="1"/>
                    </a:moveTo>
                    <a:cubicBezTo>
                      <a:pt x="272" y="1"/>
                      <a:pt x="158" y="52"/>
                      <a:pt x="101" y="152"/>
                    </a:cubicBezTo>
                    <a:cubicBezTo>
                      <a:pt x="1" y="315"/>
                      <a:pt x="101" y="566"/>
                      <a:pt x="314" y="704"/>
                    </a:cubicBezTo>
                    <a:cubicBezTo>
                      <a:pt x="412" y="763"/>
                      <a:pt x="518" y="793"/>
                      <a:pt x="616" y="793"/>
                    </a:cubicBezTo>
                    <a:cubicBezTo>
                      <a:pt x="745" y="793"/>
                      <a:pt x="860" y="741"/>
                      <a:pt x="917" y="641"/>
                    </a:cubicBezTo>
                    <a:cubicBezTo>
                      <a:pt x="1005" y="466"/>
                      <a:pt x="917" y="227"/>
                      <a:pt x="691" y="89"/>
                    </a:cubicBezTo>
                    <a:cubicBezTo>
                      <a:pt x="599" y="30"/>
                      <a:pt x="496" y="1"/>
                      <a:pt x="4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4"/>
              <p:cNvSpPr/>
              <p:nvPr/>
            </p:nvSpPr>
            <p:spPr>
              <a:xfrm>
                <a:off x="2376750" y="4327425"/>
                <a:ext cx="621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952" extrusionOk="0">
                    <a:moveTo>
                      <a:pt x="991" y="1"/>
                    </a:moveTo>
                    <a:cubicBezTo>
                      <a:pt x="675" y="1"/>
                      <a:pt x="396" y="130"/>
                      <a:pt x="252" y="377"/>
                    </a:cubicBezTo>
                    <a:cubicBezTo>
                      <a:pt x="1" y="803"/>
                      <a:pt x="226" y="1418"/>
                      <a:pt x="779" y="1744"/>
                    </a:cubicBezTo>
                    <a:cubicBezTo>
                      <a:pt x="1013" y="1883"/>
                      <a:pt x="1266" y="1951"/>
                      <a:pt x="1499" y="1951"/>
                    </a:cubicBezTo>
                    <a:cubicBezTo>
                      <a:pt x="1813" y="1951"/>
                      <a:pt x="2090" y="1826"/>
                      <a:pt x="2234" y="1581"/>
                    </a:cubicBezTo>
                    <a:cubicBezTo>
                      <a:pt x="2485" y="1155"/>
                      <a:pt x="2259" y="552"/>
                      <a:pt x="1707" y="213"/>
                    </a:cubicBezTo>
                    <a:cubicBezTo>
                      <a:pt x="1474" y="70"/>
                      <a:pt x="1223" y="1"/>
                      <a:pt x="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4"/>
              <p:cNvSpPr/>
              <p:nvPr/>
            </p:nvSpPr>
            <p:spPr>
              <a:xfrm>
                <a:off x="2008450" y="4311650"/>
                <a:ext cx="712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876" extrusionOk="0">
                    <a:moveTo>
                      <a:pt x="1737" y="0"/>
                    </a:moveTo>
                    <a:cubicBezTo>
                      <a:pt x="1270" y="0"/>
                      <a:pt x="761" y="308"/>
                      <a:pt x="439" y="832"/>
                    </a:cubicBezTo>
                    <a:cubicBezTo>
                      <a:pt x="0" y="1547"/>
                      <a:pt x="88" y="2400"/>
                      <a:pt x="628" y="2739"/>
                    </a:cubicBezTo>
                    <a:cubicBezTo>
                      <a:pt x="779" y="2832"/>
                      <a:pt x="948" y="2876"/>
                      <a:pt x="1124" y="2876"/>
                    </a:cubicBezTo>
                    <a:cubicBezTo>
                      <a:pt x="1591" y="2876"/>
                      <a:pt x="2100" y="2565"/>
                      <a:pt x="2410" y="2037"/>
                    </a:cubicBezTo>
                    <a:cubicBezTo>
                      <a:pt x="2849" y="1321"/>
                      <a:pt x="2773" y="468"/>
                      <a:pt x="2221" y="129"/>
                    </a:cubicBezTo>
                    <a:cubicBezTo>
                      <a:pt x="2073" y="42"/>
                      <a:pt x="1908" y="0"/>
                      <a:pt x="17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4"/>
              <p:cNvSpPr/>
              <p:nvPr/>
            </p:nvSpPr>
            <p:spPr>
              <a:xfrm>
                <a:off x="1960750" y="4380100"/>
                <a:ext cx="358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41" extrusionOk="0">
                    <a:moveTo>
                      <a:pt x="883" y="0"/>
                    </a:moveTo>
                    <a:cubicBezTo>
                      <a:pt x="649" y="0"/>
                      <a:pt x="383" y="157"/>
                      <a:pt x="227" y="415"/>
                    </a:cubicBezTo>
                    <a:cubicBezTo>
                      <a:pt x="1" y="779"/>
                      <a:pt x="51" y="1206"/>
                      <a:pt x="314" y="1369"/>
                    </a:cubicBezTo>
                    <a:cubicBezTo>
                      <a:pt x="390" y="1417"/>
                      <a:pt x="476" y="1440"/>
                      <a:pt x="564" y="1440"/>
                    </a:cubicBezTo>
                    <a:cubicBezTo>
                      <a:pt x="798" y="1440"/>
                      <a:pt x="1054" y="1282"/>
                      <a:pt x="1218" y="1018"/>
                    </a:cubicBezTo>
                    <a:cubicBezTo>
                      <a:pt x="1431" y="666"/>
                      <a:pt x="1381" y="240"/>
                      <a:pt x="1118" y="64"/>
                    </a:cubicBezTo>
                    <a:cubicBezTo>
                      <a:pt x="1048" y="21"/>
                      <a:pt x="967" y="0"/>
                      <a:pt x="8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4"/>
              <p:cNvSpPr/>
              <p:nvPr/>
            </p:nvSpPr>
            <p:spPr>
              <a:xfrm>
                <a:off x="1973925" y="4433850"/>
                <a:ext cx="2167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5" extrusionOk="0">
                    <a:moveTo>
                      <a:pt x="518" y="0"/>
                    </a:moveTo>
                    <a:cubicBezTo>
                      <a:pt x="377" y="0"/>
                      <a:pt x="229" y="95"/>
                      <a:pt x="139" y="248"/>
                    </a:cubicBezTo>
                    <a:cubicBezTo>
                      <a:pt x="1" y="474"/>
                      <a:pt x="26" y="725"/>
                      <a:pt x="189" y="825"/>
                    </a:cubicBezTo>
                    <a:cubicBezTo>
                      <a:pt x="236" y="852"/>
                      <a:pt x="287" y="864"/>
                      <a:pt x="339" y="864"/>
                    </a:cubicBezTo>
                    <a:cubicBezTo>
                      <a:pt x="483" y="864"/>
                      <a:pt x="636" y="769"/>
                      <a:pt x="729" y="612"/>
                    </a:cubicBezTo>
                    <a:cubicBezTo>
                      <a:pt x="867" y="399"/>
                      <a:pt x="842" y="148"/>
                      <a:pt x="678" y="47"/>
                    </a:cubicBezTo>
                    <a:cubicBezTo>
                      <a:pt x="629" y="15"/>
                      <a:pt x="574" y="0"/>
                      <a:pt x="5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4"/>
              <p:cNvSpPr/>
              <p:nvPr/>
            </p:nvSpPr>
            <p:spPr>
              <a:xfrm>
                <a:off x="2020050" y="4401700"/>
                <a:ext cx="4707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896" extrusionOk="0">
                    <a:moveTo>
                      <a:pt x="1144" y="1"/>
                    </a:moveTo>
                    <a:cubicBezTo>
                      <a:pt x="836" y="1"/>
                      <a:pt x="499" y="208"/>
                      <a:pt x="289" y="555"/>
                    </a:cubicBezTo>
                    <a:cubicBezTo>
                      <a:pt x="1" y="1020"/>
                      <a:pt x="63" y="1584"/>
                      <a:pt x="427" y="1810"/>
                    </a:cubicBezTo>
                    <a:cubicBezTo>
                      <a:pt x="522" y="1868"/>
                      <a:pt x="629" y="1895"/>
                      <a:pt x="742" y="1895"/>
                    </a:cubicBezTo>
                    <a:cubicBezTo>
                      <a:pt x="1045" y="1895"/>
                      <a:pt x="1383" y="1694"/>
                      <a:pt x="1594" y="1346"/>
                    </a:cubicBezTo>
                    <a:cubicBezTo>
                      <a:pt x="1883" y="869"/>
                      <a:pt x="1833" y="317"/>
                      <a:pt x="1469" y="91"/>
                    </a:cubicBezTo>
                    <a:cubicBezTo>
                      <a:pt x="1370" y="30"/>
                      <a:pt x="1259" y="1"/>
                      <a:pt x="1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4"/>
              <p:cNvSpPr/>
              <p:nvPr/>
            </p:nvSpPr>
            <p:spPr>
              <a:xfrm>
                <a:off x="2256600" y="4417125"/>
                <a:ext cx="88175" cy="68450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738" extrusionOk="0">
                    <a:moveTo>
                      <a:pt x="1404" y="0"/>
                    </a:moveTo>
                    <a:cubicBezTo>
                      <a:pt x="963" y="0"/>
                      <a:pt x="573" y="178"/>
                      <a:pt x="364" y="516"/>
                    </a:cubicBezTo>
                    <a:cubicBezTo>
                      <a:pt x="0" y="1105"/>
                      <a:pt x="339" y="1959"/>
                      <a:pt x="1117" y="2436"/>
                    </a:cubicBezTo>
                    <a:cubicBezTo>
                      <a:pt x="1449" y="2639"/>
                      <a:pt x="1807" y="2737"/>
                      <a:pt x="2135" y="2737"/>
                    </a:cubicBezTo>
                    <a:cubicBezTo>
                      <a:pt x="2577" y="2737"/>
                      <a:pt x="2967" y="2560"/>
                      <a:pt x="3175" y="2222"/>
                    </a:cubicBezTo>
                    <a:cubicBezTo>
                      <a:pt x="3527" y="1632"/>
                      <a:pt x="3200" y="767"/>
                      <a:pt x="2422" y="302"/>
                    </a:cubicBezTo>
                    <a:cubicBezTo>
                      <a:pt x="2090" y="99"/>
                      <a:pt x="1733" y="0"/>
                      <a:pt x="14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4"/>
              <p:cNvSpPr/>
              <p:nvPr/>
            </p:nvSpPr>
            <p:spPr>
              <a:xfrm>
                <a:off x="1933775" y="4276900"/>
                <a:ext cx="567550" cy="490625"/>
              </a:xfrm>
              <a:custGeom>
                <a:avLst/>
                <a:gdLst/>
                <a:ahLst/>
                <a:cxnLst/>
                <a:rect l="l" t="t" r="r" b="b"/>
                <a:pathLst>
                  <a:path w="22702" h="19625" extrusionOk="0">
                    <a:moveTo>
                      <a:pt x="3389" y="1"/>
                    </a:moveTo>
                    <a:cubicBezTo>
                      <a:pt x="1155" y="2322"/>
                      <a:pt x="1" y="5459"/>
                      <a:pt x="176" y="8685"/>
                    </a:cubicBezTo>
                    <a:cubicBezTo>
                      <a:pt x="189" y="8835"/>
                      <a:pt x="201" y="9011"/>
                      <a:pt x="214" y="9174"/>
                    </a:cubicBezTo>
                    <a:cubicBezTo>
                      <a:pt x="264" y="9701"/>
                      <a:pt x="352" y="10228"/>
                      <a:pt x="477" y="10755"/>
                    </a:cubicBezTo>
                    <a:cubicBezTo>
                      <a:pt x="565" y="11119"/>
                      <a:pt x="678" y="11483"/>
                      <a:pt x="791" y="11834"/>
                    </a:cubicBezTo>
                    <a:cubicBezTo>
                      <a:pt x="904" y="12148"/>
                      <a:pt x="1017" y="12449"/>
                      <a:pt x="1155" y="12738"/>
                    </a:cubicBezTo>
                    <a:cubicBezTo>
                      <a:pt x="3021" y="16942"/>
                      <a:pt x="7190" y="19625"/>
                      <a:pt x="11756" y="19625"/>
                    </a:cubicBezTo>
                    <a:cubicBezTo>
                      <a:pt x="11920" y="19625"/>
                      <a:pt x="12084" y="19621"/>
                      <a:pt x="12248" y="19615"/>
                    </a:cubicBezTo>
                    <a:cubicBezTo>
                      <a:pt x="17004" y="19401"/>
                      <a:pt x="21145" y="16302"/>
                      <a:pt x="22701" y="11797"/>
                    </a:cubicBezTo>
                    <a:lnTo>
                      <a:pt x="22701" y="11797"/>
                    </a:lnTo>
                    <a:cubicBezTo>
                      <a:pt x="20497" y="14094"/>
                      <a:pt x="17474" y="15359"/>
                      <a:pt x="14349" y="15359"/>
                    </a:cubicBezTo>
                    <a:cubicBezTo>
                      <a:pt x="13685" y="15359"/>
                      <a:pt x="13015" y="15301"/>
                      <a:pt x="12349" y="15185"/>
                    </a:cubicBezTo>
                    <a:cubicBezTo>
                      <a:pt x="8546" y="14520"/>
                      <a:pt x="5334" y="12010"/>
                      <a:pt x="3765" y="8484"/>
                    </a:cubicBezTo>
                    <a:cubicBezTo>
                      <a:pt x="3627" y="8195"/>
                      <a:pt x="3514" y="7894"/>
                      <a:pt x="3401" y="7580"/>
                    </a:cubicBezTo>
                    <a:cubicBezTo>
                      <a:pt x="3276" y="7229"/>
                      <a:pt x="3175" y="6865"/>
                      <a:pt x="3088" y="6501"/>
                    </a:cubicBezTo>
                    <a:cubicBezTo>
                      <a:pt x="2962" y="5974"/>
                      <a:pt x="2874" y="5447"/>
                      <a:pt x="2824" y="4920"/>
                    </a:cubicBezTo>
                    <a:cubicBezTo>
                      <a:pt x="2812" y="4757"/>
                      <a:pt x="2799" y="4581"/>
                      <a:pt x="2786" y="4418"/>
                    </a:cubicBezTo>
                    <a:cubicBezTo>
                      <a:pt x="2699" y="2925"/>
                      <a:pt x="2899" y="1419"/>
                      <a:pt x="3389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4"/>
              <p:cNvSpPr/>
              <p:nvPr/>
            </p:nvSpPr>
            <p:spPr>
              <a:xfrm>
                <a:off x="1722325" y="4342200"/>
                <a:ext cx="1010850" cy="271100"/>
              </a:xfrm>
              <a:custGeom>
                <a:avLst/>
                <a:gdLst/>
                <a:ahLst/>
                <a:cxnLst/>
                <a:rect l="l" t="t" r="r" b="b"/>
                <a:pathLst>
                  <a:path w="40434" h="10844" extrusionOk="0">
                    <a:moveTo>
                      <a:pt x="37825" y="0"/>
                    </a:moveTo>
                    <a:cubicBezTo>
                      <a:pt x="36164" y="0"/>
                      <a:pt x="33730" y="245"/>
                      <a:pt x="30796" y="702"/>
                    </a:cubicBezTo>
                    <a:cubicBezTo>
                      <a:pt x="30858" y="865"/>
                      <a:pt x="30921" y="1003"/>
                      <a:pt x="30984" y="1166"/>
                    </a:cubicBezTo>
                    <a:cubicBezTo>
                      <a:pt x="32135" y="1033"/>
                      <a:pt x="33117" y="965"/>
                      <a:pt x="33886" y="965"/>
                    </a:cubicBezTo>
                    <a:cubicBezTo>
                      <a:pt x="35010" y="965"/>
                      <a:pt x="35678" y="1111"/>
                      <a:pt x="35752" y="1417"/>
                    </a:cubicBezTo>
                    <a:cubicBezTo>
                      <a:pt x="35878" y="1931"/>
                      <a:pt x="34322" y="2797"/>
                      <a:pt x="31687" y="3801"/>
                    </a:cubicBezTo>
                    <a:cubicBezTo>
                      <a:pt x="28926" y="4843"/>
                      <a:pt x="25011" y="6022"/>
                      <a:pt x="20606" y="7089"/>
                    </a:cubicBezTo>
                    <a:cubicBezTo>
                      <a:pt x="16214" y="8156"/>
                      <a:pt x="12186" y="8896"/>
                      <a:pt x="9262" y="9222"/>
                    </a:cubicBezTo>
                    <a:cubicBezTo>
                      <a:pt x="8120" y="9350"/>
                      <a:pt x="7145" y="9418"/>
                      <a:pt x="6383" y="9418"/>
                    </a:cubicBezTo>
                    <a:cubicBezTo>
                      <a:pt x="5279" y="9418"/>
                      <a:pt x="4623" y="9276"/>
                      <a:pt x="4556" y="8971"/>
                    </a:cubicBezTo>
                    <a:cubicBezTo>
                      <a:pt x="4430" y="8457"/>
                      <a:pt x="6012" y="7566"/>
                      <a:pt x="8684" y="6562"/>
                    </a:cubicBezTo>
                    <a:cubicBezTo>
                      <a:pt x="8659" y="6399"/>
                      <a:pt x="8647" y="6236"/>
                      <a:pt x="8647" y="6073"/>
                    </a:cubicBezTo>
                    <a:cubicBezTo>
                      <a:pt x="3364" y="7804"/>
                      <a:pt x="1" y="9410"/>
                      <a:pt x="201" y="10264"/>
                    </a:cubicBezTo>
                    <a:cubicBezTo>
                      <a:pt x="301" y="10656"/>
                      <a:pt x="1167" y="10844"/>
                      <a:pt x="2620" y="10844"/>
                    </a:cubicBezTo>
                    <a:cubicBezTo>
                      <a:pt x="4279" y="10844"/>
                      <a:pt x="6703" y="10600"/>
                      <a:pt x="9626" y="10138"/>
                    </a:cubicBezTo>
                    <a:cubicBezTo>
                      <a:pt x="12863" y="9624"/>
                      <a:pt x="16703" y="8858"/>
                      <a:pt x="20807" y="7867"/>
                    </a:cubicBezTo>
                    <a:cubicBezTo>
                      <a:pt x="24898" y="6876"/>
                      <a:pt x="28675" y="5796"/>
                      <a:pt x="31787" y="4780"/>
                    </a:cubicBezTo>
                    <a:cubicBezTo>
                      <a:pt x="37057" y="3036"/>
                      <a:pt x="40433" y="1429"/>
                      <a:pt x="40220" y="576"/>
                    </a:cubicBezTo>
                    <a:cubicBezTo>
                      <a:pt x="40126" y="185"/>
                      <a:pt x="39268" y="0"/>
                      <a:pt x="37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0" name="Google Shape;590;p34"/>
          <p:cNvGrpSpPr/>
          <p:nvPr/>
        </p:nvGrpSpPr>
        <p:grpSpPr>
          <a:xfrm rot="-1800044">
            <a:off x="1468820" y="2786154"/>
            <a:ext cx="1291938" cy="1005687"/>
            <a:chOff x="6877863" y="2921369"/>
            <a:chExt cx="1291967" cy="1005709"/>
          </a:xfrm>
        </p:grpSpPr>
        <p:sp>
          <p:nvSpPr>
            <p:cNvPr id="591" name="Google Shape;591;p34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2" name="Google Shape;592;p34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593" name="Google Shape;593;p34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4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4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4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4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4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4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4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4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4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4" name="Google Shape;604;p34"/>
          <p:cNvSpPr/>
          <p:nvPr/>
        </p:nvSpPr>
        <p:spPr>
          <a:xfrm>
            <a:off x="1355256" y="2093838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4"/>
          <p:cNvSpPr/>
          <p:nvPr/>
        </p:nvSpPr>
        <p:spPr>
          <a:xfrm>
            <a:off x="3272496" y="447982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4"/>
          <p:cNvSpPr/>
          <p:nvPr/>
        </p:nvSpPr>
        <p:spPr>
          <a:xfrm>
            <a:off x="477663" y="345737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4"/>
          <p:cNvSpPr/>
          <p:nvPr/>
        </p:nvSpPr>
        <p:spPr>
          <a:xfrm>
            <a:off x="437614" y="1581172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459954" y="2828935"/>
            <a:ext cx="608064" cy="320051"/>
            <a:chOff x="6751900" y="1659525"/>
            <a:chExt cx="623400" cy="327150"/>
          </a:xfrm>
        </p:grpSpPr>
        <p:sp>
          <p:nvSpPr>
            <p:cNvPr id="610" name="Google Shape;610;p34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" name="Google Shape;612;p34"/>
          <p:cNvSpPr/>
          <p:nvPr/>
        </p:nvSpPr>
        <p:spPr>
          <a:xfrm>
            <a:off x="3520972" y="2166464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4"/>
          <p:cNvSpPr/>
          <p:nvPr/>
        </p:nvSpPr>
        <p:spPr>
          <a:xfrm>
            <a:off x="4848899" y="87371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4"/>
          <p:cNvSpPr/>
          <p:nvPr/>
        </p:nvSpPr>
        <p:spPr>
          <a:xfrm>
            <a:off x="3239190" y="338975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"/>
          <p:cNvSpPr/>
          <p:nvPr/>
        </p:nvSpPr>
        <p:spPr>
          <a:xfrm>
            <a:off x="482681" y="4226330"/>
            <a:ext cx="353640" cy="353353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4"/>
          <p:cNvSpPr/>
          <p:nvPr/>
        </p:nvSpPr>
        <p:spPr>
          <a:xfrm rot="461452">
            <a:off x="1563238" y="3788125"/>
            <a:ext cx="2886575" cy="1252425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49" name="Google Shape;607;p34"/>
          <p:cNvSpPr/>
          <p:nvPr/>
        </p:nvSpPr>
        <p:spPr>
          <a:xfrm>
            <a:off x="1377191" y="2160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607;p34"/>
          <p:cNvSpPr/>
          <p:nvPr/>
        </p:nvSpPr>
        <p:spPr>
          <a:xfrm>
            <a:off x="8450467" y="577861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617;p34"/>
          <p:cNvSpPr/>
          <p:nvPr/>
        </p:nvSpPr>
        <p:spPr>
          <a:xfrm>
            <a:off x="8519017" y="4514456"/>
            <a:ext cx="353640" cy="353353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612;p34"/>
          <p:cNvSpPr/>
          <p:nvPr/>
        </p:nvSpPr>
        <p:spPr>
          <a:xfrm>
            <a:off x="6907147" y="4514456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614;p34"/>
          <p:cNvSpPr/>
          <p:nvPr/>
        </p:nvSpPr>
        <p:spPr>
          <a:xfrm>
            <a:off x="7791789" y="4186193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609;p34"/>
          <p:cNvGrpSpPr/>
          <p:nvPr/>
        </p:nvGrpSpPr>
        <p:grpSpPr>
          <a:xfrm>
            <a:off x="8214985" y="1204687"/>
            <a:ext cx="608064" cy="320051"/>
            <a:chOff x="6751900" y="1659525"/>
            <a:chExt cx="623400" cy="327150"/>
          </a:xfrm>
        </p:grpSpPr>
        <p:sp>
          <p:nvSpPr>
            <p:cNvPr id="55" name="Google Shape;610;p34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1;p34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612;p34"/>
          <p:cNvSpPr/>
          <p:nvPr/>
        </p:nvSpPr>
        <p:spPr>
          <a:xfrm>
            <a:off x="7543668" y="3531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54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/>
      <p:bldP spid="57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2"/>
          <p:cNvSpPr txBox="1">
            <a:spLocks noGrp="1"/>
          </p:cNvSpPr>
          <p:nvPr>
            <p:ph type="title"/>
          </p:nvPr>
        </p:nvSpPr>
        <p:spPr>
          <a:xfrm>
            <a:off x="1172797" y="749269"/>
            <a:ext cx="6763808" cy="1046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b="1">
                <a:latin typeface="+mn-lt"/>
              </a:rPr>
              <a:t>Để thể hiện nội dung câu chuyện, các em cần đọc với giọng như thế nào? </a:t>
            </a:r>
            <a:endParaRPr b="1">
              <a:latin typeface="+mn-lt"/>
            </a:endParaRPr>
          </a:p>
        </p:txBody>
      </p:sp>
      <p:sp>
        <p:nvSpPr>
          <p:cNvPr id="1441" name="Google Shape;1441;p52"/>
          <p:cNvSpPr/>
          <p:nvPr/>
        </p:nvSpPr>
        <p:spPr>
          <a:xfrm>
            <a:off x="-1161266" y="-814557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2" name="Google Shape;1452;p52"/>
          <p:cNvGrpSpPr/>
          <p:nvPr/>
        </p:nvGrpSpPr>
        <p:grpSpPr>
          <a:xfrm>
            <a:off x="203580" y="975789"/>
            <a:ext cx="382001" cy="404505"/>
            <a:chOff x="645807" y="4218801"/>
            <a:chExt cx="457197" cy="505226"/>
          </a:xfrm>
        </p:grpSpPr>
        <p:sp>
          <p:nvSpPr>
            <p:cNvPr id="1453" name="Google Shape;1453;p52"/>
            <p:cNvSpPr/>
            <p:nvPr/>
          </p:nvSpPr>
          <p:spPr>
            <a:xfrm rot="-5400000">
              <a:off x="640457" y="4226309"/>
              <a:ext cx="467897" cy="456468"/>
            </a:xfrm>
            <a:custGeom>
              <a:avLst/>
              <a:gdLst/>
              <a:ahLst/>
              <a:cxnLst/>
              <a:rect l="l" t="t" r="r" b="b"/>
              <a:pathLst>
                <a:path w="10065" h="10024" extrusionOk="0">
                  <a:moveTo>
                    <a:pt x="5008" y="1"/>
                  </a:moveTo>
                  <a:cubicBezTo>
                    <a:pt x="4430" y="1"/>
                    <a:pt x="3866" y="88"/>
                    <a:pt x="3326" y="277"/>
                  </a:cubicBezTo>
                  <a:cubicBezTo>
                    <a:pt x="2824" y="452"/>
                    <a:pt x="2347" y="716"/>
                    <a:pt x="1933" y="1042"/>
                  </a:cubicBezTo>
                  <a:cubicBezTo>
                    <a:pt x="1858" y="1092"/>
                    <a:pt x="1795" y="1155"/>
                    <a:pt x="1732" y="1205"/>
                  </a:cubicBezTo>
                  <a:cubicBezTo>
                    <a:pt x="753" y="2046"/>
                    <a:pt x="139" y="3226"/>
                    <a:pt x="13" y="4506"/>
                  </a:cubicBezTo>
                  <a:lnTo>
                    <a:pt x="13" y="4556"/>
                  </a:lnTo>
                  <a:cubicBezTo>
                    <a:pt x="1" y="4631"/>
                    <a:pt x="1" y="4694"/>
                    <a:pt x="1" y="4769"/>
                  </a:cubicBezTo>
                  <a:lnTo>
                    <a:pt x="1" y="5008"/>
                  </a:lnTo>
                  <a:cubicBezTo>
                    <a:pt x="1" y="5095"/>
                    <a:pt x="1" y="5196"/>
                    <a:pt x="1" y="5284"/>
                  </a:cubicBezTo>
                  <a:cubicBezTo>
                    <a:pt x="1" y="5296"/>
                    <a:pt x="1" y="5296"/>
                    <a:pt x="1" y="5309"/>
                  </a:cubicBezTo>
                  <a:lnTo>
                    <a:pt x="1" y="5397"/>
                  </a:lnTo>
                  <a:cubicBezTo>
                    <a:pt x="1" y="5434"/>
                    <a:pt x="13" y="5497"/>
                    <a:pt x="13" y="5560"/>
                  </a:cubicBezTo>
                  <a:lnTo>
                    <a:pt x="13" y="5622"/>
                  </a:lnTo>
                  <a:cubicBezTo>
                    <a:pt x="13" y="5648"/>
                    <a:pt x="26" y="5685"/>
                    <a:pt x="26" y="5710"/>
                  </a:cubicBezTo>
                  <a:cubicBezTo>
                    <a:pt x="38" y="5798"/>
                    <a:pt x="51" y="5886"/>
                    <a:pt x="76" y="5961"/>
                  </a:cubicBezTo>
                  <a:cubicBezTo>
                    <a:pt x="76" y="5986"/>
                    <a:pt x="76" y="5999"/>
                    <a:pt x="76" y="6011"/>
                  </a:cubicBezTo>
                  <a:cubicBezTo>
                    <a:pt x="101" y="6099"/>
                    <a:pt x="126" y="6200"/>
                    <a:pt x="151" y="6300"/>
                  </a:cubicBezTo>
                  <a:cubicBezTo>
                    <a:pt x="151" y="6325"/>
                    <a:pt x="164" y="6350"/>
                    <a:pt x="164" y="6375"/>
                  </a:cubicBezTo>
                  <a:cubicBezTo>
                    <a:pt x="189" y="6438"/>
                    <a:pt x="214" y="6513"/>
                    <a:pt x="226" y="6576"/>
                  </a:cubicBezTo>
                  <a:lnTo>
                    <a:pt x="264" y="6664"/>
                  </a:lnTo>
                  <a:cubicBezTo>
                    <a:pt x="289" y="6739"/>
                    <a:pt x="314" y="6815"/>
                    <a:pt x="339" y="6890"/>
                  </a:cubicBezTo>
                  <a:cubicBezTo>
                    <a:pt x="352" y="6902"/>
                    <a:pt x="352" y="6928"/>
                    <a:pt x="364" y="6940"/>
                  </a:cubicBezTo>
                  <a:cubicBezTo>
                    <a:pt x="402" y="7028"/>
                    <a:pt x="440" y="7116"/>
                    <a:pt x="490" y="7204"/>
                  </a:cubicBezTo>
                  <a:lnTo>
                    <a:pt x="515" y="7254"/>
                  </a:lnTo>
                  <a:cubicBezTo>
                    <a:pt x="553" y="7329"/>
                    <a:pt x="578" y="7392"/>
                    <a:pt x="615" y="7467"/>
                  </a:cubicBezTo>
                  <a:lnTo>
                    <a:pt x="666" y="7542"/>
                  </a:lnTo>
                  <a:cubicBezTo>
                    <a:pt x="703" y="7605"/>
                    <a:pt x="741" y="7668"/>
                    <a:pt x="779" y="7731"/>
                  </a:cubicBezTo>
                  <a:lnTo>
                    <a:pt x="816" y="7781"/>
                  </a:lnTo>
                  <a:cubicBezTo>
                    <a:pt x="866" y="7869"/>
                    <a:pt x="929" y="7944"/>
                    <a:pt x="979" y="8019"/>
                  </a:cubicBezTo>
                  <a:cubicBezTo>
                    <a:pt x="979" y="8032"/>
                    <a:pt x="1004" y="8044"/>
                    <a:pt x="1004" y="8044"/>
                  </a:cubicBezTo>
                  <a:cubicBezTo>
                    <a:pt x="1055" y="8120"/>
                    <a:pt x="1105" y="8182"/>
                    <a:pt x="1168" y="8245"/>
                  </a:cubicBezTo>
                  <a:lnTo>
                    <a:pt x="1218" y="8308"/>
                  </a:lnTo>
                  <a:cubicBezTo>
                    <a:pt x="1255" y="8358"/>
                    <a:pt x="1318" y="8421"/>
                    <a:pt x="1368" y="8471"/>
                  </a:cubicBezTo>
                  <a:lnTo>
                    <a:pt x="1419" y="8521"/>
                  </a:lnTo>
                  <a:cubicBezTo>
                    <a:pt x="1557" y="8659"/>
                    <a:pt x="1695" y="8797"/>
                    <a:pt x="1845" y="8910"/>
                  </a:cubicBezTo>
                  <a:lnTo>
                    <a:pt x="1895" y="8960"/>
                  </a:lnTo>
                  <a:cubicBezTo>
                    <a:pt x="1958" y="8998"/>
                    <a:pt x="2021" y="9048"/>
                    <a:pt x="2084" y="9098"/>
                  </a:cubicBezTo>
                  <a:lnTo>
                    <a:pt x="2146" y="9136"/>
                  </a:lnTo>
                  <a:cubicBezTo>
                    <a:pt x="2993" y="9723"/>
                    <a:pt x="3988" y="10024"/>
                    <a:pt x="4993" y="10024"/>
                  </a:cubicBezTo>
                  <a:cubicBezTo>
                    <a:pt x="5686" y="10024"/>
                    <a:pt x="6384" y="9880"/>
                    <a:pt x="7040" y="9588"/>
                  </a:cubicBezTo>
                  <a:lnTo>
                    <a:pt x="7053" y="9588"/>
                  </a:lnTo>
                  <a:cubicBezTo>
                    <a:pt x="7417" y="9425"/>
                    <a:pt x="7768" y="9211"/>
                    <a:pt x="8082" y="8960"/>
                  </a:cubicBezTo>
                  <a:cubicBezTo>
                    <a:pt x="8697" y="8484"/>
                    <a:pt x="9199" y="7856"/>
                    <a:pt x="9538" y="7153"/>
                  </a:cubicBezTo>
                  <a:cubicBezTo>
                    <a:pt x="9575" y="7078"/>
                    <a:pt x="9613" y="6990"/>
                    <a:pt x="9651" y="6902"/>
                  </a:cubicBezTo>
                  <a:cubicBezTo>
                    <a:pt x="9651" y="6890"/>
                    <a:pt x="9663" y="6865"/>
                    <a:pt x="9663" y="6852"/>
                  </a:cubicBezTo>
                  <a:cubicBezTo>
                    <a:pt x="9688" y="6789"/>
                    <a:pt x="9713" y="6714"/>
                    <a:pt x="9738" y="6639"/>
                  </a:cubicBezTo>
                  <a:cubicBezTo>
                    <a:pt x="9738" y="6626"/>
                    <a:pt x="9764" y="6601"/>
                    <a:pt x="9764" y="6576"/>
                  </a:cubicBezTo>
                  <a:cubicBezTo>
                    <a:pt x="9789" y="6513"/>
                    <a:pt x="9814" y="6438"/>
                    <a:pt x="9826" y="6363"/>
                  </a:cubicBezTo>
                  <a:lnTo>
                    <a:pt x="9851" y="6313"/>
                  </a:lnTo>
                  <a:cubicBezTo>
                    <a:pt x="10065" y="5459"/>
                    <a:pt x="10065" y="4568"/>
                    <a:pt x="9851" y="3715"/>
                  </a:cubicBezTo>
                  <a:cubicBezTo>
                    <a:pt x="9839" y="3715"/>
                    <a:pt x="9839" y="3702"/>
                    <a:pt x="9839" y="3677"/>
                  </a:cubicBezTo>
                  <a:cubicBezTo>
                    <a:pt x="9814" y="3615"/>
                    <a:pt x="9789" y="3539"/>
                    <a:pt x="9776" y="3477"/>
                  </a:cubicBezTo>
                  <a:lnTo>
                    <a:pt x="9751" y="3414"/>
                  </a:lnTo>
                  <a:cubicBezTo>
                    <a:pt x="9738" y="3351"/>
                    <a:pt x="9713" y="3288"/>
                    <a:pt x="9688" y="3226"/>
                  </a:cubicBezTo>
                  <a:lnTo>
                    <a:pt x="9663" y="3175"/>
                  </a:lnTo>
                  <a:cubicBezTo>
                    <a:pt x="9638" y="3113"/>
                    <a:pt x="9613" y="3050"/>
                    <a:pt x="9588" y="2987"/>
                  </a:cubicBezTo>
                  <a:cubicBezTo>
                    <a:pt x="9575" y="2975"/>
                    <a:pt x="9575" y="2950"/>
                    <a:pt x="9563" y="2924"/>
                  </a:cubicBezTo>
                  <a:cubicBezTo>
                    <a:pt x="9538" y="2874"/>
                    <a:pt x="9513" y="2811"/>
                    <a:pt x="9475" y="2749"/>
                  </a:cubicBezTo>
                  <a:cubicBezTo>
                    <a:pt x="9462" y="2736"/>
                    <a:pt x="9462" y="2724"/>
                    <a:pt x="9450" y="2699"/>
                  </a:cubicBezTo>
                  <a:cubicBezTo>
                    <a:pt x="9412" y="2636"/>
                    <a:pt x="9387" y="2586"/>
                    <a:pt x="9349" y="2523"/>
                  </a:cubicBezTo>
                  <a:lnTo>
                    <a:pt x="9324" y="2473"/>
                  </a:lnTo>
                  <a:cubicBezTo>
                    <a:pt x="9287" y="2422"/>
                    <a:pt x="9262" y="2360"/>
                    <a:pt x="9224" y="2297"/>
                  </a:cubicBezTo>
                  <a:lnTo>
                    <a:pt x="9199" y="2259"/>
                  </a:lnTo>
                  <a:cubicBezTo>
                    <a:pt x="9174" y="2222"/>
                    <a:pt x="9149" y="2184"/>
                    <a:pt x="9124" y="2159"/>
                  </a:cubicBezTo>
                  <a:lnTo>
                    <a:pt x="9098" y="2096"/>
                  </a:lnTo>
                  <a:lnTo>
                    <a:pt x="9086" y="2084"/>
                  </a:lnTo>
                  <a:lnTo>
                    <a:pt x="9061" y="2059"/>
                  </a:lnTo>
                  <a:lnTo>
                    <a:pt x="8960" y="1908"/>
                  </a:lnTo>
                  <a:lnTo>
                    <a:pt x="8910" y="1858"/>
                  </a:lnTo>
                  <a:cubicBezTo>
                    <a:pt x="8797" y="1707"/>
                    <a:pt x="8659" y="1569"/>
                    <a:pt x="8521" y="1431"/>
                  </a:cubicBezTo>
                  <a:lnTo>
                    <a:pt x="8471" y="1381"/>
                  </a:lnTo>
                  <a:lnTo>
                    <a:pt x="8308" y="1218"/>
                  </a:lnTo>
                  <a:lnTo>
                    <a:pt x="8245" y="1168"/>
                  </a:lnTo>
                  <a:cubicBezTo>
                    <a:pt x="8182" y="1117"/>
                    <a:pt x="8120" y="1067"/>
                    <a:pt x="8044" y="1017"/>
                  </a:cubicBezTo>
                  <a:lnTo>
                    <a:pt x="8019" y="992"/>
                  </a:lnTo>
                  <a:cubicBezTo>
                    <a:pt x="7944" y="942"/>
                    <a:pt x="7869" y="879"/>
                    <a:pt x="7781" y="829"/>
                  </a:cubicBezTo>
                  <a:lnTo>
                    <a:pt x="7731" y="791"/>
                  </a:lnTo>
                  <a:cubicBezTo>
                    <a:pt x="7668" y="753"/>
                    <a:pt x="7605" y="716"/>
                    <a:pt x="7542" y="678"/>
                  </a:cubicBezTo>
                  <a:lnTo>
                    <a:pt x="7467" y="628"/>
                  </a:lnTo>
                  <a:cubicBezTo>
                    <a:pt x="7392" y="590"/>
                    <a:pt x="7329" y="553"/>
                    <a:pt x="7266" y="528"/>
                  </a:cubicBezTo>
                  <a:lnTo>
                    <a:pt x="7204" y="490"/>
                  </a:lnTo>
                  <a:cubicBezTo>
                    <a:pt x="7116" y="452"/>
                    <a:pt x="7028" y="415"/>
                    <a:pt x="6940" y="377"/>
                  </a:cubicBezTo>
                  <a:lnTo>
                    <a:pt x="6890" y="352"/>
                  </a:lnTo>
                  <a:cubicBezTo>
                    <a:pt x="6815" y="327"/>
                    <a:pt x="6739" y="302"/>
                    <a:pt x="6664" y="277"/>
                  </a:cubicBezTo>
                  <a:lnTo>
                    <a:pt x="6576" y="239"/>
                  </a:lnTo>
                  <a:cubicBezTo>
                    <a:pt x="6513" y="214"/>
                    <a:pt x="6438" y="201"/>
                    <a:pt x="6375" y="176"/>
                  </a:cubicBezTo>
                  <a:lnTo>
                    <a:pt x="6300" y="151"/>
                  </a:lnTo>
                  <a:cubicBezTo>
                    <a:pt x="6200" y="126"/>
                    <a:pt x="6099" y="113"/>
                    <a:pt x="6011" y="88"/>
                  </a:cubicBezTo>
                  <a:lnTo>
                    <a:pt x="5961" y="88"/>
                  </a:lnTo>
                  <a:cubicBezTo>
                    <a:pt x="5886" y="76"/>
                    <a:pt x="5798" y="51"/>
                    <a:pt x="5710" y="51"/>
                  </a:cubicBezTo>
                  <a:lnTo>
                    <a:pt x="5622" y="38"/>
                  </a:lnTo>
                  <a:lnTo>
                    <a:pt x="5409" y="13"/>
                  </a:lnTo>
                  <a:lnTo>
                    <a:pt x="5309" y="13"/>
                  </a:lnTo>
                  <a:cubicBezTo>
                    <a:pt x="5208" y="13"/>
                    <a:pt x="5108" y="1"/>
                    <a:pt x="5008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4" name="Google Shape;1454;p52"/>
            <p:cNvGrpSpPr/>
            <p:nvPr/>
          </p:nvGrpSpPr>
          <p:grpSpPr>
            <a:xfrm rot="-5400000">
              <a:off x="621792" y="4242816"/>
              <a:ext cx="505226" cy="457197"/>
              <a:chOff x="4923384" y="2320726"/>
              <a:chExt cx="505226" cy="457197"/>
            </a:xfrm>
          </p:grpSpPr>
          <p:sp>
            <p:nvSpPr>
              <p:cNvPr id="1455" name="Google Shape;1455;p52"/>
              <p:cNvSpPr/>
              <p:nvPr/>
            </p:nvSpPr>
            <p:spPr>
              <a:xfrm>
                <a:off x="4961876" y="2320726"/>
                <a:ext cx="466735" cy="457197"/>
              </a:xfrm>
              <a:custGeom>
                <a:avLst/>
                <a:gdLst/>
                <a:ahLst/>
                <a:cxnLst/>
                <a:rect l="l" t="t" r="r" b="b"/>
                <a:pathLst>
                  <a:path w="10040" h="10040" extrusionOk="0">
                    <a:moveTo>
                      <a:pt x="5020" y="0"/>
                    </a:moveTo>
                    <a:cubicBezTo>
                      <a:pt x="2247" y="0"/>
                      <a:pt x="1" y="2246"/>
                      <a:pt x="1" y="5020"/>
                    </a:cubicBezTo>
                    <a:cubicBezTo>
                      <a:pt x="1" y="7793"/>
                      <a:pt x="2247" y="10039"/>
                      <a:pt x="5020" y="10039"/>
                    </a:cubicBezTo>
                    <a:cubicBezTo>
                      <a:pt x="7794" y="10039"/>
                      <a:pt x="10040" y="7793"/>
                      <a:pt x="10040" y="5020"/>
                    </a:cubicBezTo>
                    <a:cubicBezTo>
                      <a:pt x="10040" y="2246"/>
                      <a:pt x="7794" y="0"/>
                      <a:pt x="5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2"/>
              <p:cNvSpPr/>
              <p:nvPr/>
            </p:nvSpPr>
            <p:spPr>
              <a:xfrm>
                <a:off x="5307231" y="2352693"/>
                <a:ext cx="116172" cy="149773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3289" extrusionOk="0">
                    <a:moveTo>
                      <a:pt x="114" y="1"/>
                    </a:moveTo>
                    <a:cubicBezTo>
                      <a:pt x="1" y="277"/>
                      <a:pt x="38" y="603"/>
                      <a:pt x="227" y="854"/>
                    </a:cubicBezTo>
                    <a:cubicBezTo>
                      <a:pt x="490" y="1168"/>
                      <a:pt x="980" y="1256"/>
                      <a:pt x="1231" y="1607"/>
                    </a:cubicBezTo>
                    <a:cubicBezTo>
                      <a:pt x="1444" y="1908"/>
                      <a:pt x="1394" y="2322"/>
                      <a:pt x="1544" y="2661"/>
                    </a:cubicBezTo>
                    <a:cubicBezTo>
                      <a:pt x="1707" y="3050"/>
                      <a:pt x="2084" y="3289"/>
                      <a:pt x="2498" y="3289"/>
                    </a:cubicBezTo>
                    <a:cubicBezTo>
                      <a:pt x="2209" y="1908"/>
                      <a:pt x="1344" y="703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2"/>
              <p:cNvSpPr/>
              <p:nvPr/>
            </p:nvSpPr>
            <p:spPr>
              <a:xfrm>
                <a:off x="5033048" y="2333841"/>
                <a:ext cx="390356" cy="316303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6946" extrusionOk="0">
                    <a:moveTo>
                      <a:pt x="1795" y="1"/>
                    </a:moveTo>
                    <a:cubicBezTo>
                      <a:pt x="1130" y="239"/>
                      <a:pt x="515" y="628"/>
                      <a:pt x="1" y="1117"/>
                    </a:cubicBezTo>
                    <a:cubicBezTo>
                      <a:pt x="164" y="1268"/>
                      <a:pt x="352" y="1394"/>
                      <a:pt x="553" y="1469"/>
                    </a:cubicBezTo>
                    <a:cubicBezTo>
                      <a:pt x="1180" y="1695"/>
                      <a:pt x="1933" y="1569"/>
                      <a:pt x="2435" y="1996"/>
                    </a:cubicBezTo>
                    <a:cubicBezTo>
                      <a:pt x="2724" y="2247"/>
                      <a:pt x="2862" y="2623"/>
                      <a:pt x="2937" y="3000"/>
                    </a:cubicBezTo>
                    <a:cubicBezTo>
                      <a:pt x="3013" y="3389"/>
                      <a:pt x="3050" y="3765"/>
                      <a:pt x="3201" y="4117"/>
                    </a:cubicBezTo>
                    <a:cubicBezTo>
                      <a:pt x="3351" y="4481"/>
                      <a:pt x="3640" y="4794"/>
                      <a:pt x="4016" y="4844"/>
                    </a:cubicBezTo>
                    <a:cubicBezTo>
                      <a:pt x="4048" y="4848"/>
                      <a:pt x="4080" y="4849"/>
                      <a:pt x="4112" y="4849"/>
                    </a:cubicBezTo>
                    <a:cubicBezTo>
                      <a:pt x="4436" y="4849"/>
                      <a:pt x="4779" y="4693"/>
                      <a:pt x="5085" y="4693"/>
                    </a:cubicBezTo>
                    <a:cubicBezTo>
                      <a:pt x="5204" y="4693"/>
                      <a:pt x="5317" y="4716"/>
                      <a:pt x="5422" y="4782"/>
                    </a:cubicBezTo>
                    <a:cubicBezTo>
                      <a:pt x="5711" y="4957"/>
                      <a:pt x="5748" y="5359"/>
                      <a:pt x="5849" y="5685"/>
                    </a:cubicBezTo>
                    <a:cubicBezTo>
                      <a:pt x="6049" y="6325"/>
                      <a:pt x="6589" y="6790"/>
                      <a:pt x="7242" y="6915"/>
                    </a:cubicBezTo>
                    <a:cubicBezTo>
                      <a:pt x="7342" y="6935"/>
                      <a:pt x="7446" y="6945"/>
                      <a:pt x="7552" y="6945"/>
                    </a:cubicBezTo>
                    <a:cubicBezTo>
                      <a:pt x="7709" y="6945"/>
                      <a:pt x="7869" y="6923"/>
                      <a:pt x="8020" y="6877"/>
                    </a:cubicBezTo>
                    <a:cubicBezTo>
                      <a:pt x="8195" y="6526"/>
                      <a:pt x="8321" y="6150"/>
                      <a:pt x="8396" y="5761"/>
                    </a:cubicBezTo>
                    <a:lnTo>
                      <a:pt x="8396" y="5761"/>
                    </a:lnTo>
                    <a:cubicBezTo>
                      <a:pt x="8333" y="5786"/>
                      <a:pt x="8271" y="5811"/>
                      <a:pt x="8208" y="5836"/>
                    </a:cubicBezTo>
                    <a:cubicBezTo>
                      <a:pt x="8038" y="5897"/>
                      <a:pt x="7853" y="5928"/>
                      <a:pt x="7669" y="5928"/>
                    </a:cubicBezTo>
                    <a:cubicBezTo>
                      <a:pt x="7211" y="5928"/>
                      <a:pt x="6757" y="5736"/>
                      <a:pt x="6551" y="5334"/>
                    </a:cubicBezTo>
                    <a:cubicBezTo>
                      <a:pt x="6376" y="4970"/>
                      <a:pt x="6426" y="4556"/>
                      <a:pt x="6426" y="4167"/>
                    </a:cubicBezTo>
                    <a:cubicBezTo>
                      <a:pt x="6438" y="3765"/>
                      <a:pt x="6363" y="3314"/>
                      <a:pt x="6037" y="3100"/>
                    </a:cubicBezTo>
                    <a:cubicBezTo>
                      <a:pt x="5865" y="2985"/>
                      <a:pt x="5664" y="2953"/>
                      <a:pt x="5458" y="2953"/>
                    </a:cubicBezTo>
                    <a:cubicBezTo>
                      <a:pt x="5303" y="2953"/>
                      <a:pt x="5146" y="2971"/>
                      <a:pt x="4995" y="2987"/>
                    </a:cubicBezTo>
                    <a:cubicBezTo>
                      <a:pt x="4916" y="2996"/>
                      <a:pt x="4834" y="3001"/>
                      <a:pt x="4752" y="3001"/>
                    </a:cubicBezTo>
                    <a:cubicBezTo>
                      <a:pt x="4468" y="3001"/>
                      <a:pt x="4182" y="2938"/>
                      <a:pt x="4016" y="2724"/>
                    </a:cubicBezTo>
                    <a:cubicBezTo>
                      <a:pt x="3816" y="2460"/>
                      <a:pt x="3878" y="2096"/>
                      <a:pt x="3966" y="1795"/>
                    </a:cubicBezTo>
                    <a:cubicBezTo>
                      <a:pt x="4054" y="1481"/>
                      <a:pt x="4154" y="1143"/>
                      <a:pt x="4029" y="854"/>
                    </a:cubicBezTo>
                    <a:cubicBezTo>
                      <a:pt x="3891" y="578"/>
                      <a:pt x="3640" y="390"/>
                      <a:pt x="3339" y="339"/>
                    </a:cubicBezTo>
                    <a:cubicBezTo>
                      <a:pt x="3050" y="289"/>
                      <a:pt x="2762" y="252"/>
                      <a:pt x="2460" y="227"/>
                    </a:cubicBezTo>
                    <a:cubicBezTo>
                      <a:pt x="2222" y="214"/>
                      <a:pt x="1996" y="126"/>
                      <a:pt x="1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2"/>
              <p:cNvSpPr/>
              <p:nvPr/>
            </p:nvSpPr>
            <p:spPr>
              <a:xfrm>
                <a:off x="4961318" y="2505289"/>
                <a:ext cx="376874" cy="259473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5698" extrusionOk="0">
                    <a:moveTo>
                      <a:pt x="88" y="0"/>
                    </a:moveTo>
                    <a:cubicBezTo>
                      <a:pt x="38" y="314"/>
                      <a:pt x="0" y="628"/>
                      <a:pt x="0" y="954"/>
                    </a:cubicBezTo>
                    <a:cubicBezTo>
                      <a:pt x="0" y="1130"/>
                      <a:pt x="13" y="1318"/>
                      <a:pt x="38" y="1506"/>
                    </a:cubicBezTo>
                    <a:cubicBezTo>
                      <a:pt x="301" y="1745"/>
                      <a:pt x="615" y="1908"/>
                      <a:pt x="954" y="1996"/>
                    </a:cubicBezTo>
                    <a:cubicBezTo>
                      <a:pt x="1243" y="2083"/>
                      <a:pt x="1544" y="2096"/>
                      <a:pt x="1807" y="2247"/>
                    </a:cubicBezTo>
                    <a:cubicBezTo>
                      <a:pt x="2146" y="2435"/>
                      <a:pt x="2322" y="2836"/>
                      <a:pt x="2397" y="3238"/>
                    </a:cubicBezTo>
                    <a:cubicBezTo>
                      <a:pt x="2460" y="3627"/>
                      <a:pt x="2447" y="4028"/>
                      <a:pt x="2523" y="4417"/>
                    </a:cubicBezTo>
                    <a:cubicBezTo>
                      <a:pt x="2610" y="4819"/>
                      <a:pt x="2799" y="5208"/>
                      <a:pt x="3150" y="5384"/>
                    </a:cubicBezTo>
                    <a:cubicBezTo>
                      <a:pt x="3298" y="5457"/>
                      <a:pt x="3457" y="5487"/>
                      <a:pt x="3620" y="5487"/>
                    </a:cubicBezTo>
                    <a:cubicBezTo>
                      <a:pt x="3901" y="5487"/>
                      <a:pt x="4193" y="5399"/>
                      <a:pt x="4455" y="5296"/>
                    </a:cubicBezTo>
                    <a:cubicBezTo>
                      <a:pt x="4784" y="5180"/>
                      <a:pt x="5120" y="5041"/>
                      <a:pt x="5458" y="5041"/>
                    </a:cubicBezTo>
                    <a:cubicBezTo>
                      <a:pt x="5559" y="5041"/>
                      <a:pt x="5659" y="5054"/>
                      <a:pt x="5760" y="5083"/>
                    </a:cubicBezTo>
                    <a:cubicBezTo>
                      <a:pt x="6036" y="5170"/>
                      <a:pt x="6275" y="5321"/>
                      <a:pt x="6488" y="5522"/>
                    </a:cubicBezTo>
                    <a:lnTo>
                      <a:pt x="6701" y="5697"/>
                    </a:lnTo>
                    <a:cubicBezTo>
                      <a:pt x="7203" y="5509"/>
                      <a:pt x="7680" y="5246"/>
                      <a:pt x="8107" y="4919"/>
                    </a:cubicBezTo>
                    <a:lnTo>
                      <a:pt x="8107" y="4919"/>
                    </a:lnTo>
                    <a:cubicBezTo>
                      <a:pt x="8089" y="4920"/>
                      <a:pt x="8071" y="4920"/>
                      <a:pt x="8053" y="4920"/>
                    </a:cubicBezTo>
                    <a:cubicBezTo>
                      <a:pt x="7608" y="4920"/>
                      <a:pt x="7177" y="4770"/>
                      <a:pt x="6839" y="4493"/>
                    </a:cubicBezTo>
                    <a:cubicBezTo>
                      <a:pt x="6626" y="4292"/>
                      <a:pt x="6438" y="4041"/>
                      <a:pt x="6174" y="3928"/>
                    </a:cubicBezTo>
                    <a:cubicBezTo>
                      <a:pt x="6060" y="3882"/>
                      <a:pt x="5943" y="3864"/>
                      <a:pt x="5824" y="3864"/>
                    </a:cubicBezTo>
                    <a:cubicBezTo>
                      <a:pt x="5350" y="3864"/>
                      <a:pt x="4845" y="4153"/>
                      <a:pt x="4375" y="4153"/>
                    </a:cubicBezTo>
                    <a:cubicBezTo>
                      <a:pt x="4248" y="4153"/>
                      <a:pt x="4124" y="4132"/>
                      <a:pt x="4003" y="4079"/>
                    </a:cubicBezTo>
                    <a:cubicBezTo>
                      <a:pt x="3564" y="3865"/>
                      <a:pt x="3426" y="3313"/>
                      <a:pt x="3363" y="2824"/>
                    </a:cubicBezTo>
                    <a:cubicBezTo>
                      <a:pt x="3288" y="2322"/>
                      <a:pt x="3200" y="1782"/>
                      <a:pt x="2786" y="1519"/>
                    </a:cubicBezTo>
                    <a:cubicBezTo>
                      <a:pt x="2555" y="1372"/>
                      <a:pt x="2266" y="1361"/>
                      <a:pt x="1968" y="1361"/>
                    </a:cubicBezTo>
                    <a:cubicBezTo>
                      <a:pt x="1919" y="1361"/>
                      <a:pt x="1870" y="1362"/>
                      <a:pt x="1821" y="1362"/>
                    </a:cubicBezTo>
                    <a:cubicBezTo>
                      <a:pt x="1632" y="1362"/>
                      <a:pt x="1444" y="1358"/>
                      <a:pt x="1268" y="1318"/>
                    </a:cubicBezTo>
                    <a:cubicBezTo>
                      <a:pt x="665" y="1180"/>
                      <a:pt x="239" y="603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2"/>
              <p:cNvSpPr/>
              <p:nvPr/>
            </p:nvSpPr>
            <p:spPr>
              <a:xfrm>
                <a:off x="5206911" y="2591583"/>
                <a:ext cx="70615" cy="42896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942" extrusionOk="0">
                    <a:moveTo>
                      <a:pt x="328" y="0"/>
                    </a:moveTo>
                    <a:cubicBezTo>
                      <a:pt x="270" y="0"/>
                      <a:pt x="214" y="13"/>
                      <a:pt x="164" y="38"/>
                    </a:cubicBezTo>
                    <a:cubicBezTo>
                      <a:pt x="63" y="88"/>
                      <a:pt x="0" y="201"/>
                      <a:pt x="25" y="326"/>
                    </a:cubicBezTo>
                    <a:cubicBezTo>
                      <a:pt x="38" y="439"/>
                      <a:pt x="88" y="540"/>
                      <a:pt x="164" y="628"/>
                    </a:cubicBezTo>
                    <a:cubicBezTo>
                      <a:pt x="327" y="828"/>
                      <a:pt x="578" y="941"/>
                      <a:pt x="829" y="941"/>
                    </a:cubicBezTo>
                    <a:cubicBezTo>
                      <a:pt x="1067" y="941"/>
                      <a:pt x="1280" y="816"/>
                      <a:pt x="1393" y="615"/>
                    </a:cubicBezTo>
                    <a:cubicBezTo>
                      <a:pt x="1519" y="352"/>
                      <a:pt x="1255" y="213"/>
                      <a:pt x="1042" y="163"/>
                    </a:cubicBezTo>
                    <a:lnTo>
                      <a:pt x="502" y="38"/>
                    </a:lnTo>
                    <a:cubicBezTo>
                      <a:pt x="446" y="13"/>
                      <a:pt x="386" y="0"/>
                      <a:pt x="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52"/>
              <p:cNvSpPr/>
              <p:nvPr/>
            </p:nvSpPr>
            <p:spPr>
              <a:xfrm>
                <a:off x="5277154" y="2652876"/>
                <a:ext cx="39328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87" extrusionOk="0">
                    <a:moveTo>
                      <a:pt x="436" y="0"/>
                    </a:moveTo>
                    <a:cubicBezTo>
                      <a:pt x="400" y="0"/>
                      <a:pt x="362" y="7"/>
                      <a:pt x="322" y="22"/>
                    </a:cubicBezTo>
                    <a:cubicBezTo>
                      <a:pt x="0" y="137"/>
                      <a:pt x="119" y="587"/>
                      <a:pt x="420" y="587"/>
                    </a:cubicBezTo>
                    <a:cubicBezTo>
                      <a:pt x="448" y="587"/>
                      <a:pt x="478" y="583"/>
                      <a:pt x="510" y="574"/>
                    </a:cubicBezTo>
                    <a:cubicBezTo>
                      <a:pt x="846" y="462"/>
                      <a:pt x="732" y="0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52"/>
              <p:cNvSpPr/>
              <p:nvPr/>
            </p:nvSpPr>
            <p:spPr>
              <a:xfrm>
                <a:off x="5345770" y="2484160"/>
                <a:ext cx="29194" cy="6047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328" extrusionOk="0">
                    <a:moveTo>
                      <a:pt x="305" y="1"/>
                    </a:moveTo>
                    <a:cubicBezTo>
                      <a:pt x="241" y="1"/>
                      <a:pt x="180" y="26"/>
                      <a:pt x="138" y="75"/>
                    </a:cubicBezTo>
                    <a:cubicBezTo>
                      <a:pt x="88" y="151"/>
                      <a:pt x="63" y="226"/>
                      <a:pt x="63" y="301"/>
                    </a:cubicBezTo>
                    <a:cubicBezTo>
                      <a:pt x="50" y="502"/>
                      <a:pt x="38" y="715"/>
                      <a:pt x="25" y="916"/>
                    </a:cubicBezTo>
                    <a:cubicBezTo>
                      <a:pt x="0" y="1042"/>
                      <a:pt x="25" y="1167"/>
                      <a:pt x="100" y="1267"/>
                    </a:cubicBezTo>
                    <a:cubicBezTo>
                      <a:pt x="149" y="1309"/>
                      <a:pt x="209" y="1327"/>
                      <a:pt x="267" y="1327"/>
                    </a:cubicBezTo>
                    <a:cubicBezTo>
                      <a:pt x="315" y="1327"/>
                      <a:pt x="362" y="1315"/>
                      <a:pt x="402" y="1292"/>
                    </a:cubicBezTo>
                    <a:cubicBezTo>
                      <a:pt x="502" y="1230"/>
                      <a:pt x="565" y="1142"/>
                      <a:pt x="590" y="1029"/>
                    </a:cubicBezTo>
                    <a:cubicBezTo>
                      <a:pt x="615" y="916"/>
                      <a:pt x="627" y="803"/>
                      <a:pt x="602" y="690"/>
                    </a:cubicBezTo>
                    <a:cubicBezTo>
                      <a:pt x="590" y="565"/>
                      <a:pt x="615" y="452"/>
                      <a:pt x="602" y="326"/>
                    </a:cubicBezTo>
                    <a:cubicBezTo>
                      <a:pt x="590" y="213"/>
                      <a:pt x="540" y="113"/>
                      <a:pt x="452" y="50"/>
                    </a:cubicBezTo>
                    <a:cubicBezTo>
                      <a:pt x="407" y="17"/>
                      <a:pt x="356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52"/>
              <p:cNvSpPr/>
              <p:nvPr/>
            </p:nvSpPr>
            <p:spPr>
              <a:xfrm>
                <a:off x="5236663" y="2375507"/>
                <a:ext cx="63641" cy="5013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01" extrusionOk="0">
                    <a:moveTo>
                      <a:pt x="611" y="0"/>
                    </a:moveTo>
                    <a:cubicBezTo>
                      <a:pt x="554" y="0"/>
                      <a:pt x="496" y="9"/>
                      <a:pt x="440" y="27"/>
                    </a:cubicBezTo>
                    <a:cubicBezTo>
                      <a:pt x="239" y="102"/>
                      <a:pt x="88" y="265"/>
                      <a:pt x="38" y="466"/>
                    </a:cubicBezTo>
                    <a:cubicBezTo>
                      <a:pt x="0" y="579"/>
                      <a:pt x="13" y="717"/>
                      <a:pt x="63" y="830"/>
                    </a:cubicBezTo>
                    <a:cubicBezTo>
                      <a:pt x="151" y="994"/>
                      <a:pt x="324" y="1101"/>
                      <a:pt x="508" y="1101"/>
                    </a:cubicBezTo>
                    <a:cubicBezTo>
                      <a:pt x="535" y="1101"/>
                      <a:pt x="563" y="1098"/>
                      <a:pt x="590" y="1093"/>
                    </a:cubicBezTo>
                    <a:cubicBezTo>
                      <a:pt x="1042" y="1056"/>
                      <a:pt x="1368" y="529"/>
                      <a:pt x="1004" y="165"/>
                    </a:cubicBezTo>
                    <a:cubicBezTo>
                      <a:pt x="896" y="57"/>
                      <a:pt x="756" y="0"/>
                      <a:pt x="6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2"/>
              <p:cNvSpPr/>
              <p:nvPr/>
            </p:nvSpPr>
            <p:spPr>
              <a:xfrm>
                <a:off x="5000972" y="2476692"/>
                <a:ext cx="102133" cy="67714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487" extrusionOk="0">
                    <a:moveTo>
                      <a:pt x="641" y="1"/>
                    </a:moveTo>
                    <a:cubicBezTo>
                      <a:pt x="365" y="13"/>
                      <a:pt x="126" y="189"/>
                      <a:pt x="63" y="453"/>
                    </a:cubicBezTo>
                    <a:cubicBezTo>
                      <a:pt x="1" y="704"/>
                      <a:pt x="76" y="980"/>
                      <a:pt x="264" y="1168"/>
                    </a:cubicBezTo>
                    <a:cubicBezTo>
                      <a:pt x="452" y="1344"/>
                      <a:pt x="703" y="1456"/>
                      <a:pt x="954" y="1482"/>
                    </a:cubicBezTo>
                    <a:cubicBezTo>
                      <a:pt x="1005" y="1485"/>
                      <a:pt x="1055" y="1487"/>
                      <a:pt x="1106" y="1487"/>
                    </a:cubicBezTo>
                    <a:cubicBezTo>
                      <a:pt x="1243" y="1487"/>
                      <a:pt x="1381" y="1475"/>
                      <a:pt x="1519" y="1456"/>
                    </a:cubicBezTo>
                    <a:cubicBezTo>
                      <a:pt x="1632" y="1456"/>
                      <a:pt x="1757" y="1431"/>
                      <a:pt x="1858" y="1394"/>
                    </a:cubicBezTo>
                    <a:cubicBezTo>
                      <a:pt x="2197" y="1218"/>
                      <a:pt x="1883" y="829"/>
                      <a:pt x="1695" y="678"/>
                    </a:cubicBezTo>
                    <a:lnTo>
                      <a:pt x="1193" y="289"/>
                    </a:lnTo>
                    <a:cubicBezTo>
                      <a:pt x="1042" y="139"/>
                      <a:pt x="841" y="38"/>
                      <a:pt x="6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2"/>
              <p:cNvSpPr/>
              <p:nvPr/>
            </p:nvSpPr>
            <p:spPr>
              <a:xfrm>
                <a:off x="5082046" y="2457976"/>
                <a:ext cx="33889" cy="3242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2" extrusionOk="0">
                    <a:moveTo>
                      <a:pt x="313" y="0"/>
                    </a:moveTo>
                    <a:cubicBezTo>
                      <a:pt x="279" y="0"/>
                      <a:pt x="241" y="7"/>
                      <a:pt x="202" y="23"/>
                    </a:cubicBezTo>
                    <a:cubicBezTo>
                      <a:pt x="114" y="60"/>
                      <a:pt x="51" y="136"/>
                      <a:pt x="39" y="236"/>
                    </a:cubicBezTo>
                    <a:cubicBezTo>
                      <a:pt x="1" y="387"/>
                      <a:pt x="64" y="537"/>
                      <a:pt x="189" y="625"/>
                    </a:cubicBezTo>
                    <a:cubicBezTo>
                      <a:pt x="278" y="686"/>
                      <a:pt x="352" y="712"/>
                      <a:pt x="412" y="712"/>
                    </a:cubicBezTo>
                    <a:cubicBezTo>
                      <a:pt x="728" y="712"/>
                      <a:pt x="658" y="0"/>
                      <a:pt x="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2"/>
              <p:cNvSpPr/>
              <p:nvPr/>
            </p:nvSpPr>
            <p:spPr>
              <a:xfrm>
                <a:off x="4923384" y="2321090"/>
                <a:ext cx="470825" cy="423681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9304" extrusionOk="0">
                    <a:moveTo>
                      <a:pt x="5843" y="1"/>
                    </a:moveTo>
                    <a:cubicBezTo>
                      <a:pt x="4571" y="1"/>
                      <a:pt x="3290" y="480"/>
                      <a:pt x="2297" y="1473"/>
                    </a:cubicBezTo>
                    <a:cubicBezTo>
                      <a:pt x="1" y="3769"/>
                      <a:pt x="465" y="7609"/>
                      <a:pt x="3226" y="9303"/>
                    </a:cubicBezTo>
                    <a:cubicBezTo>
                      <a:pt x="1193" y="5953"/>
                      <a:pt x="3602" y="1674"/>
                      <a:pt x="7517" y="1661"/>
                    </a:cubicBezTo>
                    <a:cubicBezTo>
                      <a:pt x="8433" y="1661"/>
                      <a:pt x="9350" y="1912"/>
                      <a:pt x="10128" y="2401"/>
                    </a:cubicBezTo>
                    <a:cubicBezTo>
                      <a:pt x="9166" y="827"/>
                      <a:pt x="7513" y="1"/>
                      <a:pt x="5843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0" name="Google Shape;1480;p52"/>
          <p:cNvGrpSpPr/>
          <p:nvPr/>
        </p:nvGrpSpPr>
        <p:grpSpPr>
          <a:xfrm>
            <a:off x="324025" y="4562825"/>
            <a:ext cx="424592" cy="367441"/>
            <a:chOff x="3067172" y="3331984"/>
            <a:chExt cx="508172" cy="458933"/>
          </a:xfrm>
        </p:grpSpPr>
        <p:sp>
          <p:nvSpPr>
            <p:cNvPr id="1481" name="Google Shape;1481;p52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2" name="Google Shape;1482;p52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1483" name="Google Shape;1483;p52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2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5" name="Google Shape;1485;p52"/>
          <p:cNvGrpSpPr/>
          <p:nvPr/>
        </p:nvGrpSpPr>
        <p:grpSpPr>
          <a:xfrm>
            <a:off x="8159795" y="2844015"/>
            <a:ext cx="608064" cy="320051"/>
            <a:chOff x="6751900" y="1659525"/>
            <a:chExt cx="623400" cy="327150"/>
          </a:xfrm>
        </p:grpSpPr>
        <p:sp>
          <p:nvSpPr>
            <p:cNvPr id="1486" name="Google Shape;1486;p5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52"/>
          <p:cNvGrpSpPr/>
          <p:nvPr/>
        </p:nvGrpSpPr>
        <p:grpSpPr>
          <a:xfrm>
            <a:off x="647046" y="191208"/>
            <a:ext cx="508055" cy="256246"/>
            <a:chOff x="6751900" y="1659525"/>
            <a:chExt cx="623400" cy="327150"/>
          </a:xfrm>
        </p:grpSpPr>
        <p:sp>
          <p:nvSpPr>
            <p:cNvPr id="1489" name="Google Shape;1489;p5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1" name="Google Shape;1491;p52"/>
          <p:cNvSpPr/>
          <p:nvPr/>
        </p:nvSpPr>
        <p:spPr>
          <a:xfrm>
            <a:off x="2910138" y="99126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52"/>
          <p:cNvSpPr/>
          <p:nvPr/>
        </p:nvSpPr>
        <p:spPr>
          <a:xfrm>
            <a:off x="-950337" y="1970851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52"/>
          <p:cNvSpPr/>
          <p:nvPr/>
        </p:nvSpPr>
        <p:spPr>
          <a:xfrm>
            <a:off x="1463672" y="1253263"/>
            <a:ext cx="164641" cy="159268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52"/>
          <p:cNvSpPr/>
          <p:nvPr/>
        </p:nvSpPr>
        <p:spPr>
          <a:xfrm>
            <a:off x="-651387" y="21549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52"/>
          <p:cNvSpPr/>
          <p:nvPr/>
        </p:nvSpPr>
        <p:spPr>
          <a:xfrm>
            <a:off x="8951571" y="4722714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52"/>
          <p:cNvSpPr/>
          <p:nvPr/>
        </p:nvSpPr>
        <p:spPr>
          <a:xfrm>
            <a:off x="8615055" y="228807"/>
            <a:ext cx="152804" cy="147458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52"/>
          <p:cNvSpPr/>
          <p:nvPr/>
        </p:nvSpPr>
        <p:spPr>
          <a:xfrm>
            <a:off x="8633358" y="4768464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52"/>
          <p:cNvSpPr/>
          <p:nvPr/>
        </p:nvSpPr>
        <p:spPr>
          <a:xfrm>
            <a:off x="8551167" y="749269"/>
            <a:ext cx="76402" cy="7321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52"/>
          <p:cNvSpPr/>
          <p:nvPr/>
        </p:nvSpPr>
        <p:spPr>
          <a:xfrm>
            <a:off x="2484938" y="-90987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52"/>
          <p:cNvSpPr/>
          <p:nvPr/>
        </p:nvSpPr>
        <p:spPr>
          <a:xfrm>
            <a:off x="681594" y="384250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52"/>
          <p:cNvSpPr/>
          <p:nvPr/>
        </p:nvSpPr>
        <p:spPr>
          <a:xfrm>
            <a:off x="14326" y="3732688"/>
            <a:ext cx="114601" cy="109817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438;p52"/>
          <p:cNvSpPr txBox="1">
            <a:spLocks/>
          </p:cNvSpPr>
          <p:nvPr/>
        </p:nvSpPr>
        <p:spPr>
          <a:xfrm>
            <a:off x="962369" y="2357508"/>
            <a:ext cx="7342029" cy="117613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vi-VN" sz="2800">
                <a:solidFill>
                  <a:schemeClr val="bg1"/>
                </a:solidFill>
                <a:latin typeface="+mn-lt"/>
              </a:rPr>
              <a:t>Giọng đọc khang trang, cảm hứng ca ngợi, khâm phục.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8" grpId="0"/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/>
          <p:cNvSpPr/>
          <p:nvPr/>
        </p:nvSpPr>
        <p:spPr>
          <a:xfrm>
            <a:off x="7673373" y="-803862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8"/>
          <p:cNvSpPr/>
          <p:nvPr/>
        </p:nvSpPr>
        <p:spPr>
          <a:xfrm>
            <a:off x="-858760" y="2868085"/>
            <a:ext cx="2449994" cy="2530139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7" name="Google Shape;297;p28"/>
          <p:cNvCxnSpPr/>
          <p:nvPr/>
        </p:nvCxnSpPr>
        <p:spPr>
          <a:xfrm>
            <a:off x="3687111" y="2038405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298" name="Google Shape;298;p28"/>
          <p:cNvGrpSpPr/>
          <p:nvPr/>
        </p:nvGrpSpPr>
        <p:grpSpPr>
          <a:xfrm>
            <a:off x="447792" y="2682143"/>
            <a:ext cx="980637" cy="916907"/>
            <a:chOff x="713216" y="2985453"/>
            <a:chExt cx="980637" cy="916907"/>
          </a:xfrm>
        </p:grpSpPr>
        <p:sp>
          <p:nvSpPr>
            <p:cNvPr id="299" name="Google Shape;299;p28"/>
            <p:cNvSpPr/>
            <p:nvPr/>
          </p:nvSpPr>
          <p:spPr>
            <a:xfrm>
              <a:off x="776564" y="2988842"/>
              <a:ext cx="858367" cy="912345"/>
            </a:xfrm>
            <a:custGeom>
              <a:avLst/>
              <a:gdLst/>
              <a:ahLst/>
              <a:cxnLst/>
              <a:rect l="l" t="t" r="r" b="b"/>
              <a:pathLst>
                <a:path w="16515" h="17467" extrusionOk="0">
                  <a:moveTo>
                    <a:pt x="12216" y="0"/>
                  </a:moveTo>
                  <a:cubicBezTo>
                    <a:pt x="11803" y="0"/>
                    <a:pt x="11371" y="119"/>
                    <a:pt x="10956" y="387"/>
                  </a:cubicBezTo>
                  <a:lnTo>
                    <a:pt x="10943" y="400"/>
                  </a:lnTo>
                  <a:cubicBezTo>
                    <a:pt x="10918" y="412"/>
                    <a:pt x="10905" y="425"/>
                    <a:pt x="10880" y="438"/>
                  </a:cubicBezTo>
                  <a:cubicBezTo>
                    <a:pt x="10868" y="450"/>
                    <a:pt x="10805" y="488"/>
                    <a:pt x="10767" y="525"/>
                  </a:cubicBezTo>
                  <a:lnTo>
                    <a:pt x="10730" y="551"/>
                  </a:lnTo>
                  <a:cubicBezTo>
                    <a:pt x="10679" y="588"/>
                    <a:pt x="10642" y="638"/>
                    <a:pt x="10592" y="676"/>
                  </a:cubicBezTo>
                  <a:lnTo>
                    <a:pt x="10554" y="726"/>
                  </a:lnTo>
                  <a:cubicBezTo>
                    <a:pt x="10516" y="764"/>
                    <a:pt x="10479" y="801"/>
                    <a:pt x="10441" y="839"/>
                  </a:cubicBezTo>
                  <a:lnTo>
                    <a:pt x="10403" y="889"/>
                  </a:lnTo>
                  <a:cubicBezTo>
                    <a:pt x="10378" y="927"/>
                    <a:pt x="10341" y="965"/>
                    <a:pt x="10316" y="1015"/>
                  </a:cubicBezTo>
                  <a:lnTo>
                    <a:pt x="10278" y="1065"/>
                  </a:lnTo>
                  <a:cubicBezTo>
                    <a:pt x="10240" y="1115"/>
                    <a:pt x="10215" y="1165"/>
                    <a:pt x="10177" y="1216"/>
                  </a:cubicBezTo>
                  <a:cubicBezTo>
                    <a:pt x="9546" y="1062"/>
                    <a:pt x="8899" y="986"/>
                    <a:pt x="8251" y="986"/>
                  </a:cubicBezTo>
                  <a:cubicBezTo>
                    <a:pt x="7471" y="986"/>
                    <a:pt x="6690" y="1096"/>
                    <a:pt x="5936" y="1316"/>
                  </a:cubicBezTo>
                  <a:cubicBezTo>
                    <a:pt x="5810" y="1354"/>
                    <a:pt x="5672" y="1391"/>
                    <a:pt x="5547" y="1429"/>
                  </a:cubicBezTo>
                  <a:cubicBezTo>
                    <a:pt x="5421" y="1479"/>
                    <a:pt x="5296" y="1529"/>
                    <a:pt x="5170" y="1580"/>
                  </a:cubicBezTo>
                  <a:cubicBezTo>
                    <a:pt x="5045" y="1630"/>
                    <a:pt x="4920" y="1680"/>
                    <a:pt x="4794" y="1730"/>
                  </a:cubicBezTo>
                  <a:lnTo>
                    <a:pt x="4781" y="1730"/>
                  </a:lnTo>
                  <a:cubicBezTo>
                    <a:pt x="4669" y="1793"/>
                    <a:pt x="4556" y="1843"/>
                    <a:pt x="4430" y="1906"/>
                  </a:cubicBezTo>
                  <a:lnTo>
                    <a:pt x="4418" y="1906"/>
                  </a:lnTo>
                  <a:cubicBezTo>
                    <a:pt x="4305" y="1969"/>
                    <a:pt x="4192" y="2031"/>
                    <a:pt x="4079" y="2094"/>
                  </a:cubicBezTo>
                  <a:lnTo>
                    <a:pt x="4066" y="2094"/>
                  </a:lnTo>
                  <a:cubicBezTo>
                    <a:pt x="3966" y="2157"/>
                    <a:pt x="3853" y="2219"/>
                    <a:pt x="3752" y="2282"/>
                  </a:cubicBezTo>
                  <a:lnTo>
                    <a:pt x="3727" y="2295"/>
                  </a:lnTo>
                  <a:lnTo>
                    <a:pt x="3715" y="2307"/>
                  </a:lnTo>
                  <a:cubicBezTo>
                    <a:pt x="3614" y="2383"/>
                    <a:pt x="3501" y="2445"/>
                    <a:pt x="3401" y="2521"/>
                  </a:cubicBezTo>
                  <a:lnTo>
                    <a:pt x="3389" y="2533"/>
                  </a:lnTo>
                  <a:cubicBezTo>
                    <a:pt x="3276" y="2609"/>
                    <a:pt x="3175" y="2696"/>
                    <a:pt x="3075" y="2772"/>
                  </a:cubicBezTo>
                  <a:lnTo>
                    <a:pt x="3062" y="2784"/>
                  </a:lnTo>
                  <a:cubicBezTo>
                    <a:pt x="2962" y="2859"/>
                    <a:pt x="2862" y="2935"/>
                    <a:pt x="2774" y="3035"/>
                  </a:cubicBezTo>
                  <a:lnTo>
                    <a:pt x="2761" y="3048"/>
                  </a:lnTo>
                  <a:cubicBezTo>
                    <a:pt x="2698" y="3098"/>
                    <a:pt x="2623" y="3161"/>
                    <a:pt x="2560" y="3223"/>
                  </a:cubicBezTo>
                  <a:lnTo>
                    <a:pt x="2548" y="3236"/>
                  </a:lnTo>
                  <a:lnTo>
                    <a:pt x="2472" y="3311"/>
                  </a:lnTo>
                  <a:lnTo>
                    <a:pt x="2460" y="3311"/>
                  </a:lnTo>
                  <a:cubicBezTo>
                    <a:pt x="2372" y="3399"/>
                    <a:pt x="2297" y="3487"/>
                    <a:pt x="2209" y="3575"/>
                  </a:cubicBezTo>
                  <a:cubicBezTo>
                    <a:pt x="2196" y="3575"/>
                    <a:pt x="2196" y="3587"/>
                    <a:pt x="2184" y="3587"/>
                  </a:cubicBezTo>
                  <a:cubicBezTo>
                    <a:pt x="1971" y="3826"/>
                    <a:pt x="1757" y="4077"/>
                    <a:pt x="1556" y="4340"/>
                  </a:cubicBezTo>
                  <a:lnTo>
                    <a:pt x="1544" y="4365"/>
                  </a:lnTo>
                  <a:cubicBezTo>
                    <a:pt x="1456" y="4491"/>
                    <a:pt x="1381" y="4604"/>
                    <a:pt x="1293" y="4742"/>
                  </a:cubicBezTo>
                  <a:cubicBezTo>
                    <a:pt x="1280" y="4754"/>
                    <a:pt x="1268" y="4779"/>
                    <a:pt x="1255" y="4805"/>
                  </a:cubicBezTo>
                  <a:cubicBezTo>
                    <a:pt x="1180" y="4917"/>
                    <a:pt x="1092" y="5056"/>
                    <a:pt x="1029" y="5181"/>
                  </a:cubicBezTo>
                  <a:lnTo>
                    <a:pt x="1004" y="5219"/>
                  </a:lnTo>
                  <a:cubicBezTo>
                    <a:pt x="854" y="5495"/>
                    <a:pt x="703" y="5783"/>
                    <a:pt x="590" y="6085"/>
                  </a:cubicBezTo>
                  <a:cubicBezTo>
                    <a:pt x="578" y="6122"/>
                    <a:pt x="565" y="6160"/>
                    <a:pt x="553" y="6197"/>
                  </a:cubicBezTo>
                  <a:cubicBezTo>
                    <a:pt x="502" y="6310"/>
                    <a:pt x="465" y="6423"/>
                    <a:pt x="414" y="6536"/>
                  </a:cubicBezTo>
                  <a:cubicBezTo>
                    <a:pt x="402" y="6574"/>
                    <a:pt x="389" y="6624"/>
                    <a:pt x="377" y="6662"/>
                  </a:cubicBezTo>
                  <a:cubicBezTo>
                    <a:pt x="339" y="6787"/>
                    <a:pt x="302" y="6925"/>
                    <a:pt x="264" y="7063"/>
                  </a:cubicBezTo>
                  <a:cubicBezTo>
                    <a:pt x="264" y="7076"/>
                    <a:pt x="251" y="7101"/>
                    <a:pt x="239" y="7114"/>
                  </a:cubicBezTo>
                  <a:cubicBezTo>
                    <a:pt x="226" y="7176"/>
                    <a:pt x="214" y="7226"/>
                    <a:pt x="201" y="7277"/>
                  </a:cubicBezTo>
                  <a:cubicBezTo>
                    <a:pt x="176" y="7377"/>
                    <a:pt x="151" y="7477"/>
                    <a:pt x="138" y="7590"/>
                  </a:cubicBezTo>
                  <a:cubicBezTo>
                    <a:pt x="138" y="7628"/>
                    <a:pt x="126" y="7666"/>
                    <a:pt x="113" y="7703"/>
                  </a:cubicBezTo>
                  <a:lnTo>
                    <a:pt x="113" y="7741"/>
                  </a:lnTo>
                  <a:lnTo>
                    <a:pt x="101" y="7841"/>
                  </a:lnTo>
                  <a:cubicBezTo>
                    <a:pt x="88" y="7917"/>
                    <a:pt x="76" y="7979"/>
                    <a:pt x="63" y="8042"/>
                  </a:cubicBezTo>
                  <a:lnTo>
                    <a:pt x="63" y="8092"/>
                  </a:lnTo>
                  <a:lnTo>
                    <a:pt x="51" y="8218"/>
                  </a:lnTo>
                  <a:lnTo>
                    <a:pt x="51" y="8268"/>
                  </a:lnTo>
                  <a:lnTo>
                    <a:pt x="38" y="8444"/>
                  </a:lnTo>
                  <a:cubicBezTo>
                    <a:pt x="38" y="8506"/>
                    <a:pt x="25" y="8582"/>
                    <a:pt x="13" y="8657"/>
                  </a:cubicBezTo>
                  <a:lnTo>
                    <a:pt x="13" y="8707"/>
                  </a:lnTo>
                  <a:lnTo>
                    <a:pt x="13" y="8732"/>
                  </a:lnTo>
                  <a:lnTo>
                    <a:pt x="13" y="8845"/>
                  </a:lnTo>
                  <a:cubicBezTo>
                    <a:pt x="13" y="8958"/>
                    <a:pt x="0" y="9084"/>
                    <a:pt x="0" y="9209"/>
                  </a:cubicBezTo>
                  <a:lnTo>
                    <a:pt x="0" y="9510"/>
                  </a:lnTo>
                  <a:cubicBezTo>
                    <a:pt x="38" y="10652"/>
                    <a:pt x="327" y="11782"/>
                    <a:pt x="829" y="12811"/>
                  </a:cubicBezTo>
                  <a:cubicBezTo>
                    <a:pt x="929" y="13024"/>
                    <a:pt x="1029" y="13225"/>
                    <a:pt x="1155" y="13426"/>
                  </a:cubicBezTo>
                  <a:cubicBezTo>
                    <a:pt x="1268" y="13626"/>
                    <a:pt x="1406" y="13827"/>
                    <a:pt x="1531" y="14015"/>
                  </a:cubicBezTo>
                  <a:cubicBezTo>
                    <a:pt x="2209" y="14944"/>
                    <a:pt x="3062" y="15735"/>
                    <a:pt x="4054" y="16324"/>
                  </a:cubicBezTo>
                  <a:cubicBezTo>
                    <a:pt x="4192" y="16400"/>
                    <a:pt x="4342" y="16475"/>
                    <a:pt x="4493" y="16563"/>
                  </a:cubicBezTo>
                  <a:lnTo>
                    <a:pt x="4556" y="16588"/>
                  </a:lnTo>
                  <a:cubicBezTo>
                    <a:pt x="4719" y="16663"/>
                    <a:pt x="4857" y="16751"/>
                    <a:pt x="5020" y="16814"/>
                  </a:cubicBezTo>
                  <a:cubicBezTo>
                    <a:pt x="5911" y="17190"/>
                    <a:pt x="6865" y="17404"/>
                    <a:pt x="7843" y="17454"/>
                  </a:cubicBezTo>
                  <a:cubicBezTo>
                    <a:pt x="7981" y="17454"/>
                    <a:pt x="8119" y="17466"/>
                    <a:pt x="8258" y="17466"/>
                  </a:cubicBezTo>
                  <a:cubicBezTo>
                    <a:pt x="8396" y="17466"/>
                    <a:pt x="8521" y="17466"/>
                    <a:pt x="8659" y="17454"/>
                  </a:cubicBezTo>
                  <a:lnTo>
                    <a:pt x="8860" y="17454"/>
                  </a:lnTo>
                  <a:lnTo>
                    <a:pt x="9048" y="17441"/>
                  </a:lnTo>
                  <a:lnTo>
                    <a:pt x="9211" y="17416"/>
                  </a:lnTo>
                  <a:lnTo>
                    <a:pt x="9299" y="17404"/>
                  </a:lnTo>
                  <a:lnTo>
                    <a:pt x="9337" y="17404"/>
                  </a:lnTo>
                  <a:lnTo>
                    <a:pt x="9437" y="17391"/>
                  </a:lnTo>
                  <a:lnTo>
                    <a:pt x="9600" y="17366"/>
                  </a:lnTo>
                  <a:lnTo>
                    <a:pt x="9788" y="17328"/>
                  </a:lnTo>
                  <a:lnTo>
                    <a:pt x="9876" y="17316"/>
                  </a:lnTo>
                  <a:lnTo>
                    <a:pt x="9977" y="17291"/>
                  </a:lnTo>
                  <a:lnTo>
                    <a:pt x="10190" y="17240"/>
                  </a:lnTo>
                  <a:lnTo>
                    <a:pt x="10353" y="17215"/>
                  </a:lnTo>
                  <a:lnTo>
                    <a:pt x="10378" y="17215"/>
                  </a:lnTo>
                  <a:lnTo>
                    <a:pt x="10567" y="17153"/>
                  </a:lnTo>
                  <a:lnTo>
                    <a:pt x="10805" y="17077"/>
                  </a:lnTo>
                  <a:lnTo>
                    <a:pt x="10930" y="17040"/>
                  </a:lnTo>
                  <a:lnTo>
                    <a:pt x="11068" y="16989"/>
                  </a:lnTo>
                  <a:cubicBezTo>
                    <a:pt x="11131" y="16964"/>
                    <a:pt x="11206" y="16939"/>
                    <a:pt x="11269" y="16914"/>
                  </a:cubicBezTo>
                  <a:lnTo>
                    <a:pt x="11282" y="16914"/>
                  </a:lnTo>
                  <a:lnTo>
                    <a:pt x="11357" y="16889"/>
                  </a:lnTo>
                  <a:lnTo>
                    <a:pt x="11407" y="16864"/>
                  </a:lnTo>
                  <a:lnTo>
                    <a:pt x="11621" y="16776"/>
                  </a:lnTo>
                  <a:lnTo>
                    <a:pt x="11746" y="16713"/>
                  </a:lnTo>
                  <a:lnTo>
                    <a:pt x="11959" y="16613"/>
                  </a:lnTo>
                  <a:lnTo>
                    <a:pt x="12072" y="16550"/>
                  </a:lnTo>
                  <a:lnTo>
                    <a:pt x="12261" y="16462"/>
                  </a:lnTo>
                  <a:lnTo>
                    <a:pt x="12286" y="16437"/>
                  </a:lnTo>
                  <a:lnTo>
                    <a:pt x="12386" y="16387"/>
                  </a:lnTo>
                  <a:cubicBezTo>
                    <a:pt x="12461" y="16337"/>
                    <a:pt x="12537" y="16299"/>
                    <a:pt x="12612" y="16249"/>
                  </a:cubicBezTo>
                  <a:lnTo>
                    <a:pt x="12662" y="16211"/>
                  </a:lnTo>
                  <a:lnTo>
                    <a:pt x="12725" y="16174"/>
                  </a:lnTo>
                  <a:cubicBezTo>
                    <a:pt x="12850" y="16099"/>
                    <a:pt x="12976" y="16011"/>
                    <a:pt x="13101" y="15923"/>
                  </a:cubicBezTo>
                  <a:lnTo>
                    <a:pt x="13114" y="15910"/>
                  </a:lnTo>
                  <a:cubicBezTo>
                    <a:pt x="13227" y="15822"/>
                    <a:pt x="13340" y="15735"/>
                    <a:pt x="13440" y="15647"/>
                  </a:cubicBezTo>
                  <a:cubicBezTo>
                    <a:pt x="13603" y="15534"/>
                    <a:pt x="13741" y="15396"/>
                    <a:pt x="13892" y="15270"/>
                  </a:cubicBezTo>
                  <a:cubicBezTo>
                    <a:pt x="14005" y="15157"/>
                    <a:pt x="14118" y="15044"/>
                    <a:pt x="14231" y="14919"/>
                  </a:cubicBezTo>
                  <a:lnTo>
                    <a:pt x="14243" y="14906"/>
                  </a:lnTo>
                  <a:cubicBezTo>
                    <a:pt x="14595" y="14542"/>
                    <a:pt x="14908" y="14141"/>
                    <a:pt x="15184" y="13727"/>
                  </a:cubicBezTo>
                  <a:cubicBezTo>
                    <a:pt x="15461" y="13300"/>
                    <a:pt x="15699" y="12848"/>
                    <a:pt x="15887" y="12384"/>
                  </a:cubicBezTo>
                  <a:cubicBezTo>
                    <a:pt x="16301" y="11393"/>
                    <a:pt x="16515" y="10339"/>
                    <a:pt x="16515" y="9272"/>
                  </a:cubicBezTo>
                  <a:lnTo>
                    <a:pt x="16515" y="9272"/>
                  </a:lnTo>
                  <a:lnTo>
                    <a:pt x="16490" y="9284"/>
                  </a:lnTo>
                  <a:lnTo>
                    <a:pt x="16490" y="9247"/>
                  </a:lnTo>
                  <a:cubicBezTo>
                    <a:pt x="16490" y="9121"/>
                    <a:pt x="16490" y="8996"/>
                    <a:pt x="16477" y="8883"/>
                  </a:cubicBezTo>
                  <a:lnTo>
                    <a:pt x="16477" y="8732"/>
                  </a:lnTo>
                  <a:cubicBezTo>
                    <a:pt x="16477" y="8682"/>
                    <a:pt x="16464" y="8594"/>
                    <a:pt x="16464" y="8532"/>
                  </a:cubicBezTo>
                  <a:cubicBezTo>
                    <a:pt x="16452" y="8368"/>
                    <a:pt x="16439" y="8230"/>
                    <a:pt x="16414" y="8080"/>
                  </a:cubicBezTo>
                  <a:cubicBezTo>
                    <a:pt x="16414" y="8067"/>
                    <a:pt x="16414" y="8067"/>
                    <a:pt x="16414" y="8055"/>
                  </a:cubicBezTo>
                  <a:cubicBezTo>
                    <a:pt x="16326" y="7427"/>
                    <a:pt x="16163" y="6812"/>
                    <a:pt x="15925" y="6223"/>
                  </a:cubicBezTo>
                  <a:cubicBezTo>
                    <a:pt x="15887" y="6122"/>
                    <a:pt x="15850" y="6022"/>
                    <a:pt x="15799" y="5934"/>
                  </a:cubicBezTo>
                  <a:lnTo>
                    <a:pt x="15787" y="5884"/>
                  </a:lnTo>
                  <a:cubicBezTo>
                    <a:pt x="15749" y="5796"/>
                    <a:pt x="15699" y="5708"/>
                    <a:pt x="15661" y="5620"/>
                  </a:cubicBezTo>
                  <a:cubicBezTo>
                    <a:pt x="15285" y="4855"/>
                    <a:pt x="14783" y="4139"/>
                    <a:pt x="14193" y="3525"/>
                  </a:cubicBezTo>
                  <a:cubicBezTo>
                    <a:pt x="15194" y="1842"/>
                    <a:pt x="13847" y="0"/>
                    <a:pt x="12216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0" name="Google Shape;300;p28"/>
            <p:cNvGrpSpPr/>
            <p:nvPr/>
          </p:nvGrpSpPr>
          <p:grpSpPr>
            <a:xfrm>
              <a:off x="713216" y="2985453"/>
              <a:ext cx="980637" cy="916907"/>
              <a:chOff x="4703416" y="2277728"/>
              <a:chExt cx="980637" cy="916907"/>
            </a:xfrm>
          </p:grpSpPr>
          <p:sp>
            <p:nvSpPr>
              <p:cNvPr id="301" name="Google Shape;301;p28"/>
              <p:cNvSpPr/>
              <p:nvPr/>
            </p:nvSpPr>
            <p:spPr>
              <a:xfrm>
                <a:off x="4714148" y="2333024"/>
                <a:ext cx="969905" cy="860687"/>
              </a:xfrm>
              <a:custGeom>
                <a:avLst/>
                <a:gdLst/>
                <a:ahLst/>
                <a:cxnLst/>
                <a:rect l="l" t="t" r="r" b="b"/>
                <a:pathLst>
                  <a:path w="18661" h="16478" extrusionOk="0">
                    <a:moveTo>
                      <a:pt x="9324" y="1"/>
                    </a:moveTo>
                    <a:cubicBezTo>
                      <a:pt x="8334" y="1"/>
                      <a:pt x="7328" y="180"/>
                      <a:pt x="6350" y="559"/>
                    </a:cubicBezTo>
                    <a:cubicBezTo>
                      <a:pt x="2109" y="2203"/>
                      <a:pt x="0" y="6972"/>
                      <a:pt x="1644" y="11213"/>
                    </a:cubicBezTo>
                    <a:cubicBezTo>
                      <a:pt x="2909" y="14477"/>
                      <a:pt x="6024" y="16477"/>
                      <a:pt x="9326" y="16477"/>
                    </a:cubicBezTo>
                    <a:cubicBezTo>
                      <a:pt x="10315" y="16477"/>
                      <a:pt x="11320" y="16298"/>
                      <a:pt x="12298" y="15919"/>
                    </a:cubicBezTo>
                    <a:cubicBezTo>
                      <a:pt x="16552" y="14275"/>
                      <a:pt x="18661" y="9506"/>
                      <a:pt x="17017" y="5265"/>
                    </a:cubicBezTo>
                    <a:cubicBezTo>
                      <a:pt x="15752" y="2001"/>
                      <a:pt x="12629" y="1"/>
                      <a:pt x="9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8"/>
              <p:cNvSpPr/>
              <p:nvPr/>
            </p:nvSpPr>
            <p:spPr>
              <a:xfrm>
                <a:off x="4771198" y="2375078"/>
                <a:ext cx="680026" cy="402256"/>
              </a:xfrm>
              <a:custGeom>
                <a:avLst/>
                <a:gdLst/>
                <a:ahLst/>
                <a:cxnLst/>
                <a:rect l="l" t="t" r="r" b="b"/>
                <a:pathLst>
                  <a:path w="13114" h="7719" extrusionOk="0">
                    <a:moveTo>
                      <a:pt x="11897" y="1"/>
                    </a:moveTo>
                    <a:lnTo>
                      <a:pt x="11859" y="13"/>
                    </a:lnTo>
                    <a:cubicBezTo>
                      <a:pt x="10704" y="290"/>
                      <a:pt x="9487" y="503"/>
                      <a:pt x="8370" y="904"/>
                    </a:cubicBezTo>
                    <a:cubicBezTo>
                      <a:pt x="6739" y="1494"/>
                      <a:pt x="5208" y="2573"/>
                      <a:pt x="3777" y="3527"/>
                    </a:cubicBezTo>
                    <a:cubicBezTo>
                      <a:pt x="2912" y="4104"/>
                      <a:pt x="1983" y="4594"/>
                      <a:pt x="1029" y="4983"/>
                    </a:cubicBezTo>
                    <a:cubicBezTo>
                      <a:pt x="791" y="5083"/>
                      <a:pt x="552" y="5159"/>
                      <a:pt x="301" y="5221"/>
                    </a:cubicBezTo>
                    <a:cubicBezTo>
                      <a:pt x="101" y="5937"/>
                      <a:pt x="0" y="6677"/>
                      <a:pt x="0" y="7417"/>
                    </a:cubicBezTo>
                    <a:lnTo>
                      <a:pt x="0" y="7718"/>
                    </a:lnTo>
                    <a:cubicBezTo>
                      <a:pt x="778" y="7518"/>
                      <a:pt x="1506" y="7204"/>
                      <a:pt x="2184" y="6777"/>
                    </a:cubicBezTo>
                    <a:cubicBezTo>
                      <a:pt x="3288" y="6100"/>
                      <a:pt x="4254" y="5234"/>
                      <a:pt x="5283" y="4456"/>
                    </a:cubicBezTo>
                    <a:cubicBezTo>
                      <a:pt x="7630" y="2711"/>
                      <a:pt x="10290" y="1444"/>
                      <a:pt x="13114" y="741"/>
                    </a:cubicBezTo>
                    <a:cubicBezTo>
                      <a:pt x="12737" y="453"/>
                      <a:pt x="12323" y="214"/>
                      <a:pt x="11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8"/>
              <p:cNvSpPr/>
              <p:nvPr/>
            </p:nvSpPr>
            <p:spPr>
              <a:xfrm>
                <a:off x="4885695" y="2331929"/>
                <a:ext cx="303300" cy="137369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2636" extrusionOk="0">
                    <a:moveTo>
                      <a:pt x="5849" y="1"/>
                    </a:moveTo>
                    <a:lnTo>
                      <a:pt x="5849" y="1"/>
                    </a:lnTo>
                    <a:cubicBezTo>
                      <a:pt x="3627" y="51"/>
                      <a:pt x="1519" y="1005"/>
                      <a:pt x="1" y="2636"/>
                    </a:cubicBezTo>
                    <a:cubicBezTo>
                      <a:pt x="503" y="2636"/>
                      <a:pt x="1005" y="2536"/>
                      <a:pt x="1469" y="2347"/>
                    </a:cubicBezTo>
                    <a:cubicBezTo>
                      <a:pt x="2272" y="2034"/>
                      <a:pt x="2975" y="1519"/>
                      <a:pt x="3728" y="1067"/>
                    </a:cubicBezTo>
                    <a:cubicBezTo>
                      <a:pt x="4406" y="653"/>
                      <a:pt x="5108" y="289"/>
                      <a:pt x="58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8"/>
              <p:cNvSpPr/>
              <p:nvPr/>
            </p:nvSpPr>
            <p:spPr>
              <a:xfrm>
                <a:off x="4982042" y="2926375"/>
                <a:ext cx="614326" cy="232213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4456" extrusionOk="0">
                    <a:moveTo>
                      <a:pt x="11846" y="1"/>
                    </a:moveTo>
                    <a:lnTo>
                      <a:pt x="11846" y="1"/>
                    </a:lnTo>
                    <a:cubicBezTo>
                      <a:pt x="10491" y="703"/>
                      <a:pt x="8985" y="1092"/>
                      <a:pt x="7467" y="1117"/>
                    </a:cubicBezTo>
                    <a:cubicBezTo>
                      <a:pt x="7385" y="1119"/>
                      <a:pt x="7304" y="1120"/>
                      <a:pt x="7222" y="1120"/>
                    </a:cubicBezTo>
                    <a:cubicBezTo>
                      <a:pt x="6719" y="1120"/>
                      <a:pt x="6213" y="1091"/>
                      <a:pt x="5713" y="1091"/>
                    </a:cubicBezTo>
                    <a:cubicBezTo>
                      <a:pt x="5156" y="1091"/>
                      <a:pt x="4607" y="1127"/>
                      <a:pt x="4078" y="1281"/>
                    </a:cubicBezTo>
                    <a:cubicBezTo>
                      <a:pt x="3012" y="1594"/>
                      <a:pt x="2146" y="2347"/>
                      <a:pt x="1293" y="3037"/>
                    </a:cubicBezTo>
                    <a:cubicBezTo>
                      <a:pt x="879" y="3376"/>
                      <a:pt x="452" y="3690"/>
                      <a:pt x="0" y="3966"/>
                    </a:cubicBezTo>
                    <a:cubicBezTo>
                      <a:pt x="314" y="4154"/>
                      <a:pt x="640" y="4317"/>
                      <a:pt x="966" y="4455"/>
                    </a:cubicBezTo>
                    <a:cubicBezTo>
                      <a:pt x="2209" y="3815"/>
                      <a:pt x="3338" y="2887"/>
                      <a:pt x="4643" y="2372"/>
                    </a:cubicBezTo>
                    <a:cubicBezTo>
                      <a:pt x="5911" y="1883"/>
                      <a:pt x="7291" y="1820"/>
                      <a:pt x="8634" y="1645"/>
                    </a:cubicBezTo>
                    <a:cubicBezTo>
                      <a:pt x="9575" y="1519"/>
                      <a:pt x="10541" y="1331"/>
                      <a:pt x="11394" y="929"/>
                    </a:cubicBezTo>
                    <a:cubicBezTo>
                      <a:pt x="11558" y="628"/>
                      <a:pt x="11708" y="314"/>
                      <a:pt x="118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8"/>
              <p:cNvSpPr/>
              <p:nvPr/>
            </p:nvSpPr>
            <p:spPr>
              <a:xfrm>
                <a:off x="4814135" y="2573261"/>
                <a:ext cx="814124" cy="439517"/>
              </a:xfrm>
              <a:custGeom>
                <a:avLst/>
                <a:gdLst/>
                <a:ahLst/>
                <a:cxnLst/>
                <a:rect l="l" t="t" r="r" b="b"/>
                <a:pathLst>
                  <a:path w="15700" h="8434" extrusionOk="0">
                    <a:moveTo>
                      <a:pt x="14871" y="0"/>
                    </a:moveTo>
                    <a:lnTo>
                      <a:pt x="12876" y="138"/>
                    </a:lnTo>
                    <a:cubicBezTo>
                      <a:pt x="11859" y="201"/>
                      <a:pt x="10793" y="289"/>
                      <a:pt x="9914" y="803"/>
                    </a:cubicBezTo>
                    <a:cubicBezTo>
                      <a:pt x="8885" y="1393"/>
                      <a:pt x="8258" y="2472"/>
                      <a:pt x="7505" y="3401"/>
                    </a:cubicBezTo>
                    <a:cubicBezTo>
                      <a:pt x="5685" y="5635"/>
                      <a:pt x="2874" y="7028"/>
                      <a:pt x="0" y="7216"/>
                    </a:cubicBezTo>
                    <a:cubicBezTo>
                      <a:pt x="201" y="7642"/>
                      <a:pt x="452" y="8044"/>
                      <a:pt x="728" y="8433"/>
                    </a:cubicBezTo>
                    <a:cubicBezTo>
                      <a:pt x="1669" y="8245"/>
                      <a:pt x="2586" y="7818"/>
                      <a:pt x="3426" y="7341"/>
                    </a:cubicBezTo>
                    <a:cubicBezTo>
                      <a:pt x="4681" y="6639"/>
                      <a:pt x="5936" y="5835"/>
                      <a:pt x="7354" y="5584"/>
                    </a:cubicBezTo>
                    <a:cubicBezTo>
                      <a:pt x="7785" y="5505"/>
                      <a:pt x="8219" y="5480"/>
                      <a:pt x="8656" y="5480"/>
                    </a:cubicBezTo>
                    <a:cubicBezTo>
                      <a:pt x="9424" y="5480"/>
                      <a:pt x="10198" y="5558"/>
                      <a:pt x="10967" y="5558"/>
                    </a:cubicBezTo>
                    <a:cubicBezTo>
                      <a:pt x="11278" y="5558"/>
                      <a:pt x="11588" y="5545"/>
                      <a:pt x="11897" y="5509"/>
                    </a:cubicBezTo>
                    <a:cubicBezTo>
                      <a:pt x="13102" y="5371"/>
                      <a:pt x="14231" y="4894"/>
                      <a:pt x="15172" y="4141"/>
                    </a:cubicBezTo>
                    <a:cubicBezTo>
                      <a:pt x="15360" y="3991"/>
                      <a:pt x="15536" y="3828"/>
                      <a:pt x="15699" y="3664"/>
                    </a:cubicBezTo>
                    <a:lnTo>
                      <a:pt x="15699" y="3627"/>
                    </a:lnTo>
                    <a:cubicBezTo>
                      <a:pt x="15699" y="3225"/>
                      <a:pt x="15674" y="2836"/>
                      <a:pt x="15624" y="2435"/>
                    </a:cubicBezTo>
                    <a:cubicBezTo>
                      <a:pt x="14582" y="3439"/>
                      <a:pt x="13252" y="4091"/>
                      <a:pt x="11834" y="4317"/>
                    </a:cubicBezTo>
                    <a:cubicBezTo>
                      <a:pt x="11644" y="4354"/>
                      <a:pt x="11454" y="4373"/>
                      <a:pt x="11264" y="4373"/>
                    </a:cubicBezTo>
                    <a:cubicBezTo>
                      <a:pt x="11128" y="4373"/>
                      <a:pt x="10991" y="4363"/>
                      <a:pt x="10855" y="4342"/>
                    </a:cubicBezTo>
                    <a:cubicBezTo>
                      <a:pt x="10516" y="4292"/>
                      <a:pt x="10228" y="4116"/>
                      <a:pt x="10014" y="3853"/>
                    </a:cubicBezTo>
                    <a:cubicBezTo>
                      <a:pt x="9701" y="3414"/>
                      <a:pt x="9776" y="2786"/>
                      <a:pt x="10077" y="2347"/>
                    </a:cubicBezTo>
                    <a:cubicBezTo>
                      <a:pt x="10378" y="1908"/>
                      <a:pt x="10855" y="1619"/>
                      <a:pt x="11332" y="1381"/>
                    </a:cubicBezTo>
                    <a:cubicBezTo>
                      <a:pt x="12432" y="871"/>
                      <a:pt x="13617" y="597"/>
                      <a:pt x="14829" y="597"/>
                    </a:cubicBezTo>
                    <a:cubicBezTo>
                      <a:pt x="14931" y="597"/>
                      <a:pt x="15032" y="599"/>
                      <a:pt x="15134" y="603"/>
                    </a:cubicBezTo>
                    <a:cubicBezTo>
                      <a:pt x="15047" y="389"/>
                      <a:pt x="14971" y="188"/>
                      <a:pt x="148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8"/>
              <p:cNvSpPr/>
              <p:nvPr/>
            </p:nvSpPr>
            <p:spPr>
              <a:xfrm>
                <a:off x="5404976" y="2647626"/>
                <a:ext cx="148409" cy="97763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1876" extrusionOk="0">
                    <a:moveTo>
                      <a:pt x="2089" y="0"/>
                    </a:moveTo>
                    <a:cubicBezTo>
                      <a:pt x="1579" y="0"/>
                      <a:pt x="954" y="318"/>
                      <a:pt x="578" y="543"/>
                    </a:cubicBezTo>
                    <a:cubicBezTo>
                      <a:pt x="289" y="719"/>
                      <a:pt x="1" y="983"/>
                      <a:pt x="26" y="1321"/>
                    </a:cubicBezTo>
                    <a:cubicBezTo>
                      <a:pt x="51" y="1610"/>
                      <a:pt x="340" y="1836"/>
                      <a:pt x="641" y="1874"/>
                    </a:cubicBezTo>
                    <a:cubicBezTo>
                      <a:pt x="671" y="1875"/>
                      <a:pt x="700" y="1875"/>
                      <a:pt x="730" y="1875"/>
                    </a:cubicBezTo>
                    <a:cubicBezTo>
                      <a:pt x="1001" y="1875"/>
                      <a:pt x="1271" y="1824"/>
                      <a:pt x="1519" y="1710"/>
                    </a:cubicBezTo>
                    <a:cubicBezTo>
                      <a:pt x="1871" y="1598"/>
                      <a:pt x="2235" y="1447"/>
                      <a:pt x="2486" y="1171"/>
                    </a:cubicBezTo>
                    <a:cubicBezTo>
                      <a:pt x="2762" y="857"/>
                      <a:pt x="2862" y="154"/>
                      <a:pt x="2335" y="29"/>
                    </a:cubicBezTo>
                    <a:cubicBezTo>
                      <a:pt x="2257" y="9"/>
                      <a:pt x="2175" y="0"/>
                      <a:pt x="20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8"/>
              <p:cNvSpPr/>
              <p:nvPr/>
            </p:nvSpPr>
            <p:spPr>
              <a:xfrm>
                <a:off x="4703416" y="2400754"/>
                <a:ext cx="857743" cy="793882"/>
              </a:xfrm>
              <a:custGeom>
                <a:avLst/>
                <a:gdLst/>
                <a:ahLst/>
                <a:cxnLst/>
                <a:rect l="l" t="t" r="r" b="b"/>
                <a:pathLst>
                  <a:path w="16503" h="15199" extrusionOk="0">
                    <a:moveTo>
                      <a:pt x="5070" y="0"/>
                    </a:moveTo>
                    <a:cubicBezTo>
                      <a:pt x="653" y="2849"/>
                      <a:pt x="1" y="9061"/>
                      <a:pt x="3715" y="12775"/>
                    </a:cubicBezTo>
                    <a:cubicBezTo>
                      <a:pt x="5349" y="14409"/>
                      <a:pt x="7457" y="15198"/>
                      <a:pt x="9551" y="15198"/>
                    </a:cubicBezTo>
                    <a:cubicBezTo>
                      <a:pt x="12235" y="15198"/>
                      <a:pt x="14895" y="13901"/>
                      <a:pt x="16502" y="11420"/>
                    </a:cubicBezTo>
                    <a:lnTo>
                      <a:pt x="16502" y="11420"/>
                    </a:lnTo>
                    <a:cubicBezTo>
                      <a:pt x="15136" y="12302"/>
                      <a:pt x="13570" y="12747"/>
                      <a:pt x="12002" y="12747"/>
                    </a:cubicBezTo>
                    <a:cubicBezTo>
                      <a:pt x="10647" y="12747"/>
                      <a:pt x="9290" y="12415"/>
                      <a:pt x="8057" y="11746"/>
                    </a:cubicBezTo>
                    <a:cubicBezTo>
                      <a:pt x="5409" y="10290"/>
                      <a:pt x="3753" y="7505"/>
                      <a:pt x="3753" y="4480"/>
                    </a:cubicBezTo>
                    <a:cubicBezTo>
                      <a:pt x="3753" y="2887"/>
                      <a:pt x="4205" y="1331"/>
                      <a:pt x="5070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8" name="Google Shape;308;p28"/>
              <p:cNvGrpSpPr/>
              <p:nvPr/>
            </p:nvGrpSpPr>
            <p:grpSpPr>
              <a:xfrm>
                <a:off x="5261165" y="2277728"/>
                <a:ext cx="272037" cy="241575"/>
                <a:chOff x="5296580" y="2293223"/>
                <a:chExt cx="272037" cy="241575"/>
              </a:xfrm>
            </p:grpSpPr>
            <p:sp>
              <p:nvSpPr>
                <p:cNvPr id="309" name="Google Shape;309;p28"/>
                <p:cNvSpPr/>
                <p:nvPr/>
              </p:nvSpPr>
              <p:spPr>
                <a:xfrm>
                  <a:off x="5303752" y="2293223"/>
                  <a:ext cx="264865" cy="24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4625" extrusionOk="0">
                      <a:moveTo>
                        <a:pt x="2541" y="1"/>
                      </a:moveTo>
                      <a:cubicBezTo>
                        <a:pt x="1497" y="1"/>
                        <a:pt x="548" y="713"/>
                        <a:pt x="302" y="1773"/>
                      </a:cubicBezTo>
                      <a:cubicBezTo>
                        <a:pt x="1" y="3015"/>
                        <a:pt x="766" y="4270"/>
                        <a:pt x="2008" y="4559"/>
                      </a:cubicBezTo>
                      <a:cubicBezTo>
                        <a:pt x="2191" y="4603"/>
                        <a:pt x="2374" y="4624"/>
                        <a:pt x="2555" y="4624"/>
                      </a:cubicBezTo>
                      <a:cubicBezTo>
                        <a:pt x="3599" y="4624"/>
                        <a:pt x="4548" y="3912"/>
                        <a:pt x="4794" y="2852"/>
                      </a:cubicBezTo>
                      <a:cubicBezTo>
                        <a:pt x="5095" y="1610"/>
                        <a:pt x="4330" y="355"/>
                        <a:pt x="3088" y="66"/>
                      </a:cubicBezTo>
                      <a:cubicBezTo>
                        <a:pt x="2905" y="22"/>
                        <a:pt x="2722" y="1"/>
                        <a:pt x="25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28"/>
                <p:cNvSpPr/>
                <p:nvPr/>
              </p:nvSpPr>
              <p:spPr>
                <a:xfrm>
                  <a:off x="5296580" y="2312392"/>
                  <a:ext cx="240073" cy="222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" h="4254" extrusionOk="0">
                      <a:moveTo>
                        <a:pt x="1431" y="0"/>
                      </a:moveTo>
                      <a:lnTo>
                        <a:pt x="1431" y="0"/>
                      </a:lnTo>
                      <a:cubicBezTo>
                        <a:pt x="189" y="803"/>
                        <a:pt x="1" y="2535"/>
                        <a:pt x="1042" y="3577"/>
                      </a:cubicBezTo>
                      <a:cubicBezTo>
                        <a:pt x="1498" y="4033"/>
                        <a:pt x="2090" y="4253"/>
                        <a:pt x="2677" y="4253"/>
                      </a:cubicBezTo>
                      <a:cubicBezTo>
                        <a:pt x="3429" y="4253"/>
                        <a:pt x="4174" y="3891"/>
                        <a:pt x="4618" y="3200"/>
                      </a:cubicBezTo>
                      <a:lnTo>
                        <a:pt x="4618" y="3200"/>
                      </a:lnTo>
                      <a:cubicBezTo>
                        <a:pt x="4223" y="3456"/>
                        <a:pt x="3794" y="3573"/>
                        <a:pt x="3375" y="3573"/>
                      </a:cubicBezTo>
                      <a:cubicBezTo>
                        <a:pt x="2173" y="3573"/>
                        <a:pt x="1055" y="2614"/>
                        <a:pt x="1055" y="1255"/>
                      </a:cubicBezTo>
                      <a:cubicBezTo>
                        <a:pt x="1055" y="816"/>
                        <a:pt x="1180" y="377"/>
                        <a:pt x="1431" y="0"/>
                      </a:cubicBezTo>
                      <a:close/>
                    </a:path>
                  </a:pathLst>
                </a:custGeom>
                <a:solidFill>
                  <a:srgbClr val="2A4D7C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8"/>
                <p:cNvSpPr/>
                <p:nvPr/>
              </p:nvSpPr>
              <p:spPr>
                <a:xfrm>
                  <a:off x="5303427" y="2293223"/>
                  <a:ext cx="264865" cy="24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4625" extrusionOk="0">
                      <a:moveTo>
                        <a:pt x="2541" y="1"/>
                      </a:moveTo>
                      <a:cubicBezTo>
                        <a:pt x="1497" y="1"/>
                        <a:pt x="548" y="713"/>
                        <a:pt x="302" y="1773"/>
                      </a:cubicBezTo>
                      <a:cubicBezTo>
                        <a:pt x="1" y="3015"/>
                        <a:pt x="766" y="4270"/>
                        <a:pt x="2008" y="4559"/>
                      </a:cubicBezTo>
                      <a:cubicBezTo>
                        <a:pt x="2191" y="4603"/>
                        <a:pt x="2374" y="4624"/>
                        <a:pt x="2555" y="4624"/>
                      </a:cubicBezTo>
                      <a:cubicBezTo>
                        <a:pt x="3599" y="4624"/>
                        <a:pt x="4548" y="3912"/>
                        <a:pt x="4794" y="2852"/>
                      </a:cubicBezTo>
                      <a:cubicBezTo>
                        <a:pt x="5095" y="1610"/>
                        <a:pt x="4330" y="355"/>
                        <a:pt x="3088" y="66"/>
                      </a:cubicBezTo>
                      <a:cubicBezTo>
                        <a:pt x="2905" y="22"/>
                        <a:pt x="2722" y="1"/>
                        <a:pt x="2541" y="1"/>
                      </a:cubicBezTo>
                      <a:close/>
                    </a:path>
                  </a:pathLst>
                </a:custGeom>
                <a:solidFill>
                  <a:srgbClr val="2A4D7C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12" name="Google Shape;312;p28"/>
          <p:cNvGrpSpPr/>
          <p:nvPr/>
        </p:nvGrpSpPr>
        <p:grpSpPr>
          <a:xfrm>
            <a:off x="7436224" y="539506"/>
            <a:ext cx="994546" cy="640094"/>
            <a:chOff x="2454249" y="2445506"/>
            <a:chExt cx="994546" cy="640094"/>
          </a:xfrm>
        </p:grpSpPr>
        <p:sp>
          <p:nvSpPr>
            <p:cNvPr id="313" name="Google Shape;313;p28"/>
            <p:cNvSpPr/>
            <p:nvPr/>
          </p:nvSpPr>
          <p:spPr>
            <a:xfrm>
              <a:off x="2647176" y="2459549"/>
              <a:ext cx="212578" cy="208607"/>
            </a:xfrm>
            <a:custGeom>
              <a:avLst/>
              <a:gdLst/>
              <a:ahLst/>
              <a:cxnLst/>
              <a:rect l="l" t="t" r="r" b="b"/>
              <a:pathLst>
                <a:path w="4619" h="4531" extrusionOk="0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28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315" name="Google Shape;315;p28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avLst/>
                <a:gdLst/>
                <a:ahLst/>
                <a:cxnLst/>
                <a:rect l="l" t="t" r="r" b="b"/>
                <a:pathLst>
                  <a:path w="21598" h="13890" extrusionOk="0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8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13893" extrusionOk="0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8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12926" extrusionOk="0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8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2440" extrusionOk="0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8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961" extrusionOk="0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8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avLst/>
                <a:gdLst/>
                <a:ahLst/>
                <a:cxnLst/>
                <a:rect l="l" t="t" r="r" b="b"/>
                <a:pathLst>
                  <a:path w="13616" h="11753" extrusionOk="0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8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13106" extrusionOk="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2" name="Google Shape;322;p28"/>
          <p:cNvGrpSpPr/>
          <p:nvPr/>
        </p:nvGrpSpPr>
        <p:grpSpPr>
          <a:xfrm>
            <a:off x="6885482" y="2473559"/>
            <a:ext cx="508172" cy="458933"/>
            <a:chOff x="3067172" y="3331984"/>
            <a:chExt cx="508172" cy="458933"/>
          </a:xfrm>
        </p:grpSpPr>
        <p:sp>
          <p:nvSpPr>
            <p:cNvPr id="323" name="Google Shape;323;p28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4" name="Google Shape;324;p28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325" name="Google Shape;325;p28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8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7" name="Google Shape;327;p28"/>
          <p:cNvGrpSpPr/>
          <p:nvPr/>
        </p:nvGrpSpPr>
        <p:grpSpPr>
          <a:xfrm rot="5400000">
            <a:off x="1923929" y="4444964"/>
            <a:ext cx="517538" cy="456382"/>
            <a:chOff x="2094149" y="2975908"/>
            <a:chExt cx="517538" cy="456382"/>
          </a:xfrm>
        </p:grpSpPr>
        <p:sp>
          <p:nvSpPr>
            <p:cNvPr id="328" name="Google Shape;328;p28"/>
            <p:cNvSpPr/>
            <p:nvPr/>
          </p:nvSpPr>
          <p:spPr>
            <a:xfrm>
              <a:off x="2094149" y="2976032"/>
              <a:ext cx="494112" cy="456134"/>
            </a:xfrm>
            <a:custGeom>
              <a:avLst/>
              <a:gdLst/>
              <a:ahLst/>
              <a:cxnLst/>
              <a:rect l="l" t="t" r="r" b="b"/>
              <a:pathLst>
                <a:path w="9864" h="9206" extrusionOk="0">
                  <a:moveTo>
                    <a:pt x="5170" y="0"/>
                  </a:moveTo>
                  <a:cubicBezTo>
                    <a:pt x="3994" y="0"/>
                    <a:pt x="2814" y="451"/>
                    <a:pt x="1908" y="1363"/>
                  </a:cubicBezTo>
                  <a:cubicBezTo>
                    <a:pt x="0" y="3270"/>
                    <a:pt x="151" y="6407"/>
                    <a:pt x="2222" y="8139"/>
                  </a:cubicBezTo>
                  <a:lnTo>
                    <a:pt x="2247" y="8164"/>
                  </a:lnTo>
                  <a:cubicBezTo>
                    <a:pt x="2309" y="8214"/>
                    <a:pt x="2372" y="8264"/>
                    <a:pt x="2422" y="8302"/>
                  </a:cubicBezTo>
                  <a:lnTo>
                    <a:pt x="2460" y="8327"/>
                  </a:lnTo>
                  <a:cubicBezTo>
                    <a:pt x="2673" y="8490"/>
                    <a:pt x="2899" y="8616"/>
                    <a:pt x="3138" y="8741"/>
                  </a:cubicBezTo>
                  <a:lnTo>
                    <a:pt x="3175" y="8754"/>
                  </a:lnTo>
                  <a:cubicBezTo>
                    <a:pt x="3238" y="8791"/>
                    <a:pt x="3301" y="8817"/>
                    <a:pt x="3376" y="8842"/>
                  </a:cubicBezTo>
                  <a:lnTo>
                    <a:pt x="3426" y="8867"/>
                  </a:lnTo>
                  <a:cubicBezTo>
                    <a:pt x="3489" y="8892"/>
                    <a:pt x="3564" y="8929"/>
                    <a:pt x="3640" y="8955"/>
                  </a:cubicBezTo>
                  <a:lnTo>
                    <a:pt x="3665" y="8955"/>
                  </a:lnTo>
                  <a:cubicBezTo>
                    <a:pt x="3752" y="8992"/>
                    <a:pt x="3828" y="9017"/>
                    <a:pt x="3916" y="9042"/>
                  </a:cubicBezTo>
                  <a:cubicBezTo>
                    <a:pt x="4003" y="9068"/>
                    <a:pt x="4079" y="9080"/>
                    <a:pt x="4154" y="9105"/>
                  </a:cubicBezTo>
                  <a:lnTo>
                    <a:pt x="4229" y="9118"/>
                  </a:lnTo>
                  <a:lnTo>
                    <a:pt x="4418" y="9143"/>
                  </a:lnTo>
                  <a:lnTo>
                    <a:pt x="4493" y="9155"/>
                  </a:lnTo>
                  <a:cubicBezTo>
                    <a:pt x="4556" y="9168"/>
                    <a:pt x="4618" y="9180"/>
                    <a:pt x="4681" y="9180"/>
                  </a:cubicBezTo>
                  <a:lnTo>
                    <a:pt x="4744" y="9193"/>
                  </a:lnTo>
                  <a:cubicBezTo>
                    <a:pt x="4832" y="9193"/>
                    <a:pt x="4920" y="9206"/>
                    <a:pt x="5007" y="9206"/>
                  </a:cubicBezTo>
                  <a:lnTo>
                    <a:pt x="5359" y="9206"/>
                  </a:lnTo>
                  <a:cubicBezTo>
                    <a:pt x="5409" y="9206"/>
                    <a:pt x="5472" y="9206"/>
                    <a:pt x="5534" y="9193"/>
                  </a:cubicBezTo>
                  <a:lnTo>
                    <a:pt x="5622" y="9193"/>
                  </a:lnTo>
                  <a:cubicBezTo>
                    <a:pt x="5685" y="9193"/>
                    <a:pt x="5748" y="9180"/>
                    <a:pt x="5811" y="9168"/>
                  </a:cubicBezTo>
                  <a:lnTo>
                    <a:pt x="5898" y="9155"/>
                  </a:lnTo>
                  <a:cubicBezTo>
                    <a:pt x="5986" y="9143"/>
                    <a:pt x="6074" y="9118"/>
                    <a:pt x="6162" y="9105"/>
                  </a:cubicBezTo>
                  <a:cubicBezTo>
                    <a:pt x="7655" y="8779"/>
                    <a:pt x="8898" y="7725"/>
                    <a:pt x="9450" y="6294"/>
                  </a:cubicBezTo>
                  <a:cubicBezTo>
                    <a:pt x="9788" y="5441"/>
                    <a:pt x="9864" y="4512"/>
                    <a:pt x="9663" y="3609"/>
                  </a:cubicBezTo>
                  <a:cubicBezTo>
                    <a:pt x="9650" y="3521"/>
                    <a:pt x="9625" y="3421"/>
                    <a:pt x="9600" y="3333"/>
                  </a:cubicBezTo>
                  <a:cubicBezTo>
                    <a:pt x="9588" y="3308"/>
                    <a:pt x="9575" y="3282"/>
                    <a:pt x="9575" y="3245"/>
                  </a:cubicBezTo>
                  <a:cubicBezTo>
                    <a:pt x="9550" y="3182"/>
                    <a:pt x="9525" y="3107"/>
                    <a:pt x="9500" y="3044"/>
                  </a:cubicBezTo>
                  <a:cubicBezTo>
                    <a:pt x="9487" y="3019"/>
                    <a:pt x="9487" y="2994"/>
                    <a:pt x="9475" y="2969"/>
                  </a:cubicBezTo>
                  <a:cubicBezTo>
                    <a:pt x="9450" y="2881"/>
                    <a:pt x="9412" y="2793"/>
                    <a:pt x="9362" y="2705"/>
                  </a:cubicBezTo>
                  <a:lnTo>
                    <a:pt x="9349" y="2668"/>
                  </a:lnTo>
                  <a:cubicBezTo>
                    <a:pt x="9312" y="2592"/>
                    <a:pt x="9274" y="2530"/>
                    <a:pt x="9236" y="2454"/>
                  </a:cubicBezTo>
                  <a:lnTo>
                    <a:pt x="9211" y="2392"/>
                  </a:lnTo>
                  <a:cubicBezTo>
                    <a:pt x="9161" y="2316"/>
                    <a:pt x="9123" y="2253"/>
                    <a:pt x="9086" y="2178"/>
                  </a:cubicBezTo>
                  <a:lnTo>
                    <a:pt x="9061" y="2141"/>
                  </a:lnTo>
                  <a:cubicBezTo>
                    <a:pt x="9010" y="2065"/>
                    <a:pt x="8960" y="1990"/>
                    <a:pt x="8910" y="1915"/>
                  </a:cubicBezTo>
                  <a:lnTo>
                    <a:pt x="8872" y="1864"/>
                  </a:lnTo>
                  <a:cubicBezTo>
                    <a:pt x="8822" y="1802"/>
                    <a:pt x="8785" y="1752"/>
                    <a:pt x="8734" y="1689"/>
                  </a:cubicBezTo>
                  <a:lnTo>
                    <a:pt x="8684" y="1639"/>
                  </a:lnTo>
                  <a:cubicBezTo>
                    <a:pt x="7768" y="551"/>
                    <a:pt x="6472" y="0"/>
                    <a:pt x="5170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28"/>
            <p:cNvGrpSpPr/>
            <p:nvPr/>
          </p:nvGrpSpPr>
          <p:grpSpPr>
            <a:xfrm>
              <a:off x="2094332" y="2975908"/>
              <a:ext cx="517355" cy="456382"/>
              <a:chOff x="313725" y="4537250"/>
              <a:chExt cx="258200" cy="230275"/>
            </a:xfrm>
          </p:grpSpPr>
          <p:sp>
            <p:nvSpPr>
              <p:cNvPr id="330" name="Google Shape;330;p28"/>
              <p:cNvSpPr/>
              <p:nvPr/>
            </p:nvSpPr>
            <p:spPr>
              <a:xfrm>
                <a:off x="313725" y="4537250"/>
                <a:ext cx="258200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9211" extrusionOk="0">
                    <a:moveTo>
                      <a:pt x="5160" y="0"/>
                    </a:moveTo>
                    <a:cubicBezTo>
                      <a:pt x="4117" y="0"/>
                      <a:pt x="3070" y="354"/>
                      <a:pt x="2209" y="1081"/>
                    </a:cubicBezTo>
                    <a:cubicBezTo>
                      <a:pt x="251" y="2713"/>
                      <a:pt x="0" y="5612"/>
                      <a:pt x="1632" y="7569"/>
                    </a:cubicBezTo>
                    <a:cubicBezTo>
                      <a:pt x="2547" y="8652"/>
                      <a:pt x="3852" y="9210"/>
                      <a:pt x="5164" y="9210"/>
                    </a:cubicBezTo>
                    <a:cubicBezTo>
                      <a:pt x="6208" y="9210"/>
                      <a:pt x="7257" y="8857"/>
                      <a:pt x="8119" y="8134"/>
                    </a:cubicBezTo>
                    <a:cubicBezTo>
                      <a:pt x="10077" y="6503"/>
                      <a:pt x="10328" y="3591"/>
                      <a:pt x="8697" y="1646"/>
                    </a:cubicBezTo>
                    <a:cubicBezTo>
                      <a:pt x="7780" y="562"/>
                      <a:pt x="6474" y="0"/>
                      <a:pt x="5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8"/>
              <p:cNvSpPr/>
              <p:nvPr/>
            </p:nvSpPr>
            <p:spPr>
              <a:xfrm>
                <a:off x="351375" y="4597225"/>
                <a:ext cx="5680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1938" extrusionOk="0">
                    <a:moveTo>
                      <a:pt x="1293" y="0"/>
                    </a:moveTo>
                    <a:cubicBezTo>
                      <a:pt x="439" y="0"/>
                      <a:pt x="0" y="1042"/>
                      <a:pt x="615" y="1657"/>
                    </a:cubicBezTo>
                    <a:cubicBezTo>
                      <a:pt x="809" y="1851"/>
                      <a:pt x="1051" y="1938"/>
                      <a:pt x="1288" y="1938"/>
                    </a:cubicBezTo>
                    <a:cubicBezTo>
                      <a:pt x="1788" y="1938"/>
                      <a:pt x="2271" y="1553"/>
                      <a:pt x="2271" y="966"/>
                    </a:cubicBezTo>
                    <a:cubicBezTo>
                      <a:pt x="2271" y="439"/>
                      <a:pt x="1832" y="0"/>
                      <a:pt x="1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8"/>
              <p:cNvSpPr/>
              <p:nvPr/>
            </p:nvSpPr>
            <p:spPr>
              <a:xfrm>
                <a:off x="357025" y="4658700"/>
                <a:ext cx="1852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27" extrusionOk="0">
                    <a:moveTo>
                      <a:pt x="427" y="1"/>
                    </a:moveTo>
                    <a:cubicBezTo>
                      <a:pt x="138" y="1"/>
                      <a:pt x="0" y="339"/>
                      <a:pt x="201" y="540"/>
                    </a:cubicBezTo>
                    <a:cubicBezTo>
                      <a:pt x="265" y="600"/>
                      <a:pt x="342" y="627"/>
                      <a:pt x="419" y="627"/>
                    </a:cubicBezTo>
                    <a:cubicBezTo>
                      <a:pt x="583" y="627"/>
                      <a:pt x="740" y="503"/>
                      <a:pt x="740" y="314"/>
                    </a:cubicBezTo>
                    <a:cubicBezTo>
                      <a:pt x="740" y="139"/>
                      <a:pt x="590" y="1"/>
                      <a:pt x="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8"/>
              <p:cNvSpPr/>
              <p:nvPr/>
            </p:nvSpPr>
            <p:spPr>
              <a:xfrm>
                <a:off x="389650" y="4683175"/>
                <a:ext cx="2197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9" extrusionOk="0">
                    <a:moveTo>
                      <a:pt x="439" y="0"/>
                    </a:moveTo>
                    <a:cubicBezTo>
                      <a:pt x="201" y="0"/>
                      <a:pt x="0" y="201"/>
                      <a:pt x="0" y="440"/>
                    </a:cubicBezTo>
                    <a:cubicBezTo>
                      <a:pt x="0" y="678"/>
                      <a:pt x="201" y="879"/>
                      <a:pt x="439" y="879"/>
                    </a:cubicBezTo>
                    <a:cubicBezTo>
                      <a:pt x="678" y="879"/>
                      <a:pt x="879" y="678"/>
                      <a:pt x="879" y="440"/>
                    </a:cubicBezTo>
                    <a:cubicBezTo>
                      <a:pt x="879" y="201"/>
                      <a:pt x="678" y="0"/>
                      <a:pt x="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8"/>
              <p:cNvSpPr/>
              <p:nvPr/>
            </p:nvSpPr>
            <p:spPr>
              <a:xfrm>
                <a:off x="419450" y="4645525"/>
                <a:ext cx="10675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8" extrusionOk="0">
                    <a:moveTo>
                      <a:pt x="214" y="1"/>
                    </a:moveTo>
                    <a:cubicBezTo>
                      <a:pt x="88" y="1"/>
                      <a:pt x="0" y="101"/>
                      <a:pt x="0" y="214"/>
                    </a:cubicBezTo>
                    <a:cubicBezTo>
                      <a:pt x="0" y="339"/>
                      <a:pt x="88" y="427"/>
                      <a:pt x="214" y="427"/>
                    </a:cubicBezTo>
                    <a:cubicBezTo>
                      <a:pt x="327" y="427"/>
                      <a:pt x="427" y="339"/>
                      <a:pt x="427" y="214"/>
                    </a:cubicBezTo>
                    <a:cubicBezTo>
                      <a:pt x="427" y="101"/>
                      <a:pt x="327" y="1"/>
                      <a:pt x="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8"/>
              <p:cNvSpPr/>
              <p:nvPr/>
            </p:nvSpPr>
            <p:spPr>
              <a:xfrm>
                <a:off x="461175" y="4564275"/>
                <a:ext cx="2292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84" extrusionOk="0">
                    <a:moveTo>
                      <a:pt x="527" y="0"/>
                    </a:moveTo>
                    <a:cubicBezTo>
                      <a:pt x="176" y="0"/>
                      <a:pt x="0" y="415"/>
                      <a:pt x="251" y="666"/>
                    </a:cubicBezTo>
                    <a:cubicBezTo>
                      <a:pt x="329" y="747"/>
                      <a:pt x="426" y="784"/>
                      <a:pt x="522" y="784"/>
                    </a:cubicBezTo>
                    <a:cubicBezTo>
                      <a:pt x="722" y="784"/>
                      <a:pt x="916" y="627"/>
                      <a:pt x="916" y="389"/>
                    </a:cubicBezTo>
                    <a:cubicBezTo>
                      <a:pt x="916" y="176"/>
                      <a:pt x="741" y="0"/>
                      <a:pt x="5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8"/>
              <p:cNvSpPr/>
              <p:nvPr/>
            </p:nvSpPr>
            <p:spPr>
              <a:xfrm>
                <a:off x="490975" y="4601600"/>
                <a:ext cx="354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25" extrusionOk="0">
                    <a:moveTo>
                      <a:pt x="816" y="1"/>
                    </a:moveTo>
                    <a:cubicBezTo>
                      <a:pt x="264" y="1"/>
                      <a:pt x="0" y="666"/>
                      <a:pt x="377" y="1042"/>
                    </a:cubicBezTo>
                    <a:cubicBezTo>
                      <a:pt x="503" y="1168"/>
                      <a:pt x="657" y="1225"/>
                      <a:pt x="807" y="1225"/>
                    </a:cubicBezTo>
                    <a:cubicBezTo>
                      <a:pt x="1120" y="1225"/>
                      <a:pt x="1418" y="980"/>
                      <a:pt x="1418" y="616"/>
                    </a:cubicBezTo>
                    <a:cubicBezTo>
                      <a:pt x="1418" y="277"/>
                      <a:pt x="1155" y="1"/>
                      <a:pt x="8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8"/>
              <p:cNvSpPr/>
              <p:nvPr/>
            </p:nvSpPr>
            <p:spPr>
              <a:xfrm>
                <a:off x="498500" y="4678150"/>
                <a:ext cx="3390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356" extrusionOk="0">
                    <a:moveTo>
                      <a:pt x="678" y="1"/>
                    </a:moveTo>
                    <a:cubicBezTo>
                      <a:pt x="302" y="1"/>
                      <a:pt x="1" y="302"/>
                      <a:pt x="1" y="678"/>
                    </a:cubicBezTo>
                    <a:cubicBezTo>
                      <a:pt x="1" y="1055"/>
                      <a:pt x="302" y="1356"/>
                      <a:pt x="678" y="1356"/>
                    </a:cubicBezTo>
                    <a:cubicBezTo>
                      <a:pt x="1055" y="1356"/>
                      <a:pt x="1356" y="1055"/>
                      <a:pt x="1356" y="678"/>
                    </a:cubicBezTo>
                    <a:cubicBezTo>
                      <a:pt x="1356" y="302"/>
                      <a:pt x="1055" y="1"/>
                      <a:pt x="6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8"/>
              <p:cNvSpPr/>
              <p:nvPr/>
            </p:nvSpPr>
            <p:spPr>
              <a:xfrm>
                <a:off x="467125" y="4712025"/>
                <a:ext cx="226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67" extrusionOk="0">
                    <a:moveTo>
                      <a:pt x="515" y="1"/>
                    </a:moveTo>
                    <a:cubicBezTo>
                      <a:pt x="176" y="1"/>
                      <a:pt x="1" y="415"/>
                      <a:pt x="252" y="653"/>
                    </a:cubicBezTo>
                    <a:cubicBezTo>
                      <a:pt x="330" y="731"/>
                      <a:pt x="426" y="766"/>
                      <a:pt x="521" y="766"/>
                    </a:cubicBezTo>
                    <a:cubicBezTo>
                      <a:pt x="717" y="766"/>
                      <a:pt x="904" y="618"/>
                      <a:pt x="904" y="390"/>
                    </a:cubicBezTo>
                    <a:cubicBezTo>
                      <a:pt x="904" y="177"/>
                      <a:pt x="728" y="1"/>
                      <a:pt x="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8"/>
              <p:cNvSpPr/>
              <p:nvPr/>
            </p:nvSpPr>
            <p:spPr>
              <a:xfrm>
                <a:off x="364225" y="4572750"/>
                <a:ext cx="205200" cy="194700"/>
              </a:xfrm>
              <a:custGeom>
                <a:avLst/>
                <a:gdLst/>
                <a:ahLst/>
                <a:cxnLst/>
                <a:rect l="l" t="t" r="r" b="b"/>
                <a:pathLst>
                  <a:path w="8208" h="7788" extrusionOk="0">
                    <a:moveTo>
                      <a:pt x="6476" y="0"/>
                    </a:moveTo>
                    <a:cubicBezTo>
                      <a:pt x="6539" y="163"/>
                      <a:pt x="6576" y="327"/>
                      <a:pt x="6614" y="502"/>
                    </a:cubicBezTo>
                    <a:cubicBezTo>
                      <a:pt x="7348" y="3848"/>
                      <a:pt x="4730" y="6795"/>
                      <a:pt x="1572" y="6795"/>
                    </a:cubicBezTo>
                    <a:cubicBezTo>
                      <a:pt x="1058" y="6795"/>
                      <a:pt x="531" y="6717"/>
                      <a:pt x="1" y="6551"/>
                    </a:cubicBezTo>
                    <a:lnTo>
                      <a:pt x="1" y="6551"/>
                    </a:lnTo>
                    <a:cubicBezTo>
                      <a:pt x="887" y="7376"/>
                      <a:pt x="2018" y="7788"/>
                      <a:pt x="3148" y="7788"/>
                    </a:cubicBezTo>
                    <a:cubicBezTo>
                      <a:pt x="4337" y="7788"/>
                      <a:pt x="5525" y="7332"/>
                      <a:pt x="6426" y="6425"/>
                    </a:cubicBezTo>
                    <a:cubicBezTo>
                      <a:pt x="8182" y="4656"/>
                      <a:pt x="8208" y="1807"/>
                      <a:pt x="6476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0" name="Google Shape;340;p28"/>
          <p:cNvSpPr/>
          <p:nvPr/>
        </p:nvSpPr>
        <p:spPr>
          <a:xfrm>
            <a:off x="5644863" y="4474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8"/>
          <p:cNvSpPr/>
          <p:nvPr/>
        </p:nvSpPr>
        <p:spPr>
          <a:xfrm>
            <a:off x="8687950" y="196982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5063500" y="7207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8"/>
          <p:cNvSpPr/>
          <p:nvPr/>
        </p:nvSpPr>
        <p:spPr>
          <a:xfrm>
            <a:off x="1822825" y="2536526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8"/>
          <p:cNvSpPr/>
          <p:nvPr/>
        </p:nvSpPr>
        <p:spPr>
          <a:xfrm>
            <a:off x="6495266" y="4422795"/>
            <a:ext cx="464978" cy="417274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8"/>
          <p:cNvSpPr/>
          <p:nvPr/>
        </p:nvSpPr>
        <p:spPr>
          <a:xfrm>
            <a:off x="2795452" y="4415957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8"/>
          <p:cNvSpPr/>
          <p:nvPr/>
        </p:nvSpPr>
        <p:spPr>
          <a:xfrm>
            <a:off x="713225" y="5395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8"/>
          <p:cNvSpPr/>
          <p:nvPr/>
        </p:nvSpPr>
        <p:spPr>
          <a:xfrm>
            <a:off x="446977" y="222952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8"/>
          <p:cNvSpPr/>
          <p:nvPr/>
        </p:nvSpPr>
        <p:spPr>
          <a:xfrm>
            <a:off x="2538563" y="720713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8"/>
          <p:cNvSpPr/>
          <p:nvPr/>
        </p:nvSpPr>
        <p:spPr>
          <a:xfrm>
            <a:off x="3481388" y="4562850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" name="Google Shape;352;p28"/>
          <p:cNvGrpSpPr/>
          <p:nvPr/>
        </p:nvGrpSpPr>
        <p:grpSpPr>
          <a:xfrm>
            <a:off x="5432283" y="4311381"/>
            <a:ext cx="608064" cy="320051"/>
            <a:chOff x="6751900" y="1659525"/>
            <a:chExt cx="623400" cy="327150"/>
          </a:xfrm>
        </p:grpSpPr>
        <p:sp>
          <p:nvSpPr>
            <p:cNvPr id="353" name="Google Shape;353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28"/>
          <p:cNvGrpSpPr/>
          <p:nvPr/>
        </p:nvGrpSpPr>
        <p:grpSpPr>
          <a:xfrm>
            <a:off x="514394" y="4062626"/>
            <a:ext cx="620332" cy="712032"/>
            <a:chOff x="645807" y="4218801"/>
            <a:chExt cx="457197" cy="505226"/>
          </a:xfrm>
        </p:grpSpPr>
        <p:sp>
          <p:nvSpPr>
            <p:cNvPr id="356" name="Google Shape;356;p28"/>
            <p:cNvSpPr/>
            <p:nvPr/>
          </p:nvSpPr>
          <p:spPr>
            <a:xfrm rot="-5400000">
              <a:off x="640457" y="4226309"/>
              <a:ext cx="467897" cy="456468"/>
            </a:xfrm>
            <a:custGeom>
              <a:avLst/>
              <a:gdLst/>
              <a:ahLst/>
              <a:cxnLst/>
              <a:rect l="l" t="t" r="r" b="b"/>
              <a:pathLst>
                <a:path w="10065" h="10024" extrusionOk="0">
                  <a:moveTo>
                    <a:pt x="5008" y="1"/>
                  </a:moveTo>
                  <a:cubicBezTo>
                    <a:pt x="4430" y="1"/>
                    <a:pt x="3866" y="88"/>
                    <a:pt x="3326" y="277"/>
                  </a:cubicBezTo>
                  <a:cubicBezTo>
                    <a:pt x="2824" y="452"/>
                    <a:pt x="2347" y="716"/>
                    <a:pt x="1933" y="1042"/>
                  </a:cubicBezTo>
                  <a:cubicBezTo>
                    <a:pt x="1858" y="1092"/>
                    <a:pt x="1795" y="1155"/>
                    <a:pt x="1732" y="1205"/>
                  </a:cubicBezTo>
                  <a:cubicBezTo>
                    <a:pt x="753" y="2046"/>
                    <a:pt x="139" y="3226"/>
                    <a:pt x="13" y="4506"/>
                  </a:cubicBezTo>
                  <a:lnTo>
                    <a:pt x="13" y="4556"/>
                  </a:lnTo>
                  <a:cubicBezTo>
                    <a:pt x="1" y="4631"/>
                    <a:pt x="1" y="4694"/>
                    <a:pt x="1" y="4769"/>
                  </a:cubicBezTo>
                  <a:lnTo>
                    <a:pt x="1" y="5008"/>
                  </a:lnTo>
                  <a:cubicBezTo>
                    <a:pt x="1" y="5095"/>
                    <a:pt x="1" y="5196"/>
                    <a:pt x="1" y="5284"/>
                  </a:cubicBezTo>
                  <a:cubicBezTo>
                    <a:pt x="1" y="5296"/>
                    <a:pt x="1" y="5296"/>
                    <a:pt x="1" y="5309"/>
                  </a:cubicBezTo>
                  <a:lnTo>
                    <a:pt x="1" y="5397"/>
                  </a:lnTo>
                  <a:cubicBezTo>
                    <a:pt x="1" y="5434"/>
                    <a:pt x="13" y="5497"/>
                    <a:pt x="13" y="5560"/>
                  </a:cubicBezTo>
                  <a:lnTo>
                    <a:pt x="13" y="5622"/>
                  </a:lnTo>
                  <a:cubicBezTo>
                    <a:pt x="13" y="5648"/>
                    <a:pt x="26" y="5685"/>
                    <a:pt x="26" y="5710"/>
                  </a:cubicBezTo>
                  <a:cubicBezTo>
                    <a:pt x="38" y="5798"/>
                    <a:pt x="51" y="5886"/>
                    <a:pt x="76" y="5961"/>
                  </a:cubicBezTo>
                  <a:cubicBezTo>
                    <a:pt x="76" y="5986"/>
                    <a:pt x="76" y="5999"/>
                    <a:pt x="76" y="6011"/>
                  </a:cubicBezTo>
                  <a:cubicBezTo>
                    <a:pt x="101" y="6099"/>
                    <a:pt x="126" y="6200"/>
                    <a:pt x="151" y="6300"/>
                  </a:cubicBezTo>
                  <a:cubicBezTo>
                    <a:pt x="151" y="6325"/>
                    <a:pt x="164" y="6350"/>
                    <a:pt x="164" y="6375"/>
                  </a:cubicBezTo>
                  <a:cubicBezTo>
                    <a:pt x="189" y="6438"/>
                    <a:pt x="214" y="6513"/>
                    <a:pt x="226" y="6576"/>
                  </a:cubicBezTo>
                  <a:lnTo>
                    <a:pt x="264" y="6664"/>
                  </a:lnTo>
                  <a:cubicBezTo>
                    <a:pt x="289" y="6739"/>
                    <a:pt x="314" y="6815"/>
                    <a:pt x="339" y="6890"/>
                  </a:cubicBezTo>
                  <a:cubicBezTo>
                    <a:pt x="352" y="6902"/>
                    <a:pt x="352" y="6928"/>
                    <a:pt x="364" y="6940"/>
                  </a:cubicBezTo>
                  <a:cubicBezTo>
                    <a:pt x="402" y="7028"/>
                    <a:pt x="440" y="7116"/>
                    <a:pt x="490" y="7204"/>
                  </a:cubicBezTo>
                  <a:lnTo>
                    <a:pt x="515" y="7254"/>
                  </a:lnTo>
                  <a:cubicBezTo>
                    <a:pt x="553" y="7329"/>
                    <a:pt x="578" y="7392"/>
                    <a:pt x="615" y="7467"/>
                  </a:cubicBezTo>
                  <a:lnTo>
                    <a:pt x="666" y="7542"/>
                  </a:lnTo>
                  <a:cubicBezTo>
                    <a:pt x="703" y="7605"/>
                    <a:pt x="741" y="7668"/>
                    <a:pt x="779" y="7731"/>
                  </a:cubicBezTo>
                  <a:lnTo>
                    <a:pt x="816" y="7781"/>
                  </a:lnTo>
                  <a:cubicBezTo>
                    <a:pt x="866" y="7869"/>
                    <a:pt x="929" y="7944"/>
                    <a:pt x="979" y="8019"/>
                  </a:cubicBezTo>
                  <a:cubicBezTo>
                    <a:pt x="979" y="8032"/>
                    <a:pt x="1004" y="8044"/>
                    <a:pt x="1004" y="8044"/>
                  </a:cubicBezTo>
                  <a:cubicBezTo>
                    <a:pt x="1055" y="8120"/>
                    <a:pt x="1105" y="8182"/>
                    <a:pt x="1168" y="8245"/>
                  </a:cubicBezTo>
                  <a:lnTo>
                    <a:pt x="1218" y="8308"/>
                  </a:lnTo>
                  <a:cubicBezTo>
                    <a:pt x="1255" y="8358"/>
                    <a:pt x="1318" y="8421"/>
                    <a:pt x="1368" y="8471"/>
                  </a:cubicBezTo>
                  <a:lnTo>
                    <a:pt x="1419" y="8521"/>
                  </a:lnTo>
                  <a:cubicBezTo>
                    <a:pt x="1557" y="8659"/>
                    <a:pt x="1695" y="8797"/>
                    <a:pt x="1845" y="8910"/>
                  </a:cubicBezTo>
                  <a:lnTo>
                    <a:pt x="1895" y="8960"/>
                  </a:lnTo>
                  <a:cubicBezTo>
                    <a:pt x="1958" y="8998"/>
                    <a:pt x="2021" y="9048"/>
                    <a:pt x="2084" y="9098"/>
                  </a:cubicBezTo>
                  <a:lnTo>
                    <a:pt x="2146" y="9136"/>
                  </a:lnTo>
                  <a:cubicBezTo>
                    <a:pt x="2993" y="9723"/>
                    <a:pt x="3988" y="10024"/>
                    <a:pt x="4993" y="10024"/>
                  </a:cubicBezTo>
                  <a:cubicBezTo>
                    <a:pt x="5686" y="10024"/>
                    <a:pt x="6384" y="9880"/>
                    <a:pt x="7040" y="9588"/>
                  </a:cubicBezTo>
                  <a:lnTo>
                    <a:pt x="7053" y="9588"/>
                  </a:lnTo>
                  <a:cubicBezTo>
                    <a:pt x="7417" y="9425"/>
                    <a:pt x="7768" y="9211"/>
                    <a:pt x="8082" y="8960"/>
                  </a:cubicBezTo>
                  <a:cubicBezTo>
                    <a:pt x="8697" y="8484"/>
                    <a:pt x="9199" y="7856"/>
                    <a:pt x="9538" y="7153"/>
                  </a:cubicBezTo>
                  <a:cubicBezTo>
                    <a:pt x="9575" y="7078"/>
                    <a:pt x="9613" y="6990"/>
                    <a:pt x="9651" y="6902"/>
                  </a:cubicBezTo>
                  <a:cubicBezTo>
                    <a:pt x="9651" y="6890"/>
                    <a:pt x="9663" y="6865"/>
                    <a:pt x="9663" y="6852"/>
                  </a:cubicBezTo>
                  <a:cubicBezTo>
                    <a:pt x="9688" y="6789"/>
                    <a:pt x="9713" y="6714"/>
                    <a:pt x="9738" y="6639"/>
                  </a:cubicBezTo>
                  <a:cubicBezTo>
                    <a:pt x="9738" y="6626"/>
                    <a:pt x="9764" y="6601"/>
                    <a:pt x="9764" y="6576"/>
                  </a:cubicBezTo>
                  <a:cubicBezTo>
                    <a:pt x="9789" y="6513"/>
                    <a:pt x="9814" y="6438"/>
                    <a:pt x="9826" y="6363"/>
                  </a:cubicBezTo>
                  <a:lnTo>
                    <a:pt x="9851" y="6313"/>
                  </a:lnTo>
                  <a:cubicBezTo>
                    <a:pt x="10065" y="5459"/>
                    <a:pt x="10065" y="4568"/>
                    <a:pt x="9851" y="3715"/>
                  </a:cubicBezTo>
                  <a:cubicBezTo>
                    <a:pt x="9839" y="3715"/>
                    <a:pt x="9839" y="3702"/>
                    <a:pt x="9839" y="3677"/>
                  </a:cubicBezTo>
                  <a:cubicBezTo>
                    <a:pt x="9814" y="3615"/>
                    <a:pt x="9789" y="3539"/>
                    <a:pt x="9776" y="3477"/>
                  </a:cubicBezTo>
                  <a:lnTo>
                    <a:pt x="9751" y="3414"/>
                  </a:lnTo>
                  <a:cubicBezTo>
                    <a:pt x="9738" y="3351"/>
                    <a:pt x="9713" y="3288"/>
                    <a:pt x="9688" y="3226"/>
                  </a:cubicBezTo>
                  <a:lnTo>
                    <a:pt x="9663" y="3175"/>
                  </a:lnTo>
                  <a:cubicBezTo>
                    <a:pt x="9638" y="3113"/>
                    <a:pt x="9613" y="3050"/>
                    <a:pt x="9588" y="2987"/>
                  </a:cubicBezTo>
                  <a:cubicBezTo>
                    <a:pt x="9575" y="2975"/>
                    <a:pt x="9575" y="2950"/>
                    <a:pt x="9563" y="2924"/>
                  </a:cubicBezTo>
                  <a:cubicBezTo>
                    <a:pt x="9538" y="2874"/>
                    <a:pt x="9513" y="2811"/>
                    <a:pt x="9475" y="2749"/>
                  </a:cubicBezTo>
                  <a:cubicBezTo>
                    <a:pt x="9462" y="2736"/>
                    <a:pt x="9462" y="2724"/>
                    <a:pt x="9450" y="2699"/>
                  </a:cubicBezTo>
                  <a:cubicBezTo>
                    <a:pt x="9412" y="2636"/>
                    <a:pt x="9387" y="2586"/>
                    <a:pt x="9349" y="2523"/>
                  </a:cubicBezTo>
                  <a:lnTo>
                    <a:pt x="9324" y="2473"/>
                  </a:lnTo>
                  <a:cubicBezTo>
                    <a:pt x="9287" y="2422"/>
                    <a:pt x="9262" y="2360"/>
                    <a:pt x="9224" y="2297"/>
                  </a:cubicBezTo>
                  <a:lnTo>
                    <a:pt x="9199" y="2259"/>
                  </a:lnTo>
                  <a:cubicBezTo>
                    <a:pt x="9174" y="2222"/>
                    <a:pt x="9149" y="2184"/>
                    <a:pt x="9124" y="2159"/>
                  </a:cubicBezTo>
                  <a:lnTo>
                    <a:pt x="9098" y="2096"/>
                  </a:lnTo>
                  <a:lnTo>
                    <a:pt x="9086" y="2084"/>
                  </a:lnTo>
                  <a:lnTo>
                    <a:pt x="9061" y="2059"/>
                  </a:lnTo>
                  <a:lnTo>
                    <a:pt x="8960" y="1908"/>
                  </a:lnTo>
                  <a:lnTo>
                    <a:pt x="8910" y="1858"/>
                  </a:lnTo>
                  <a:cubicBezTo>
                    <a:pt x="8797" y="1707"/>
                    <a:pt x="8659" y="1569"/>
                    <a:pt x="8521" y="1431"/>
                  </a:cubicBezTo>
                  <a:lnTo>
                    <a:pt x="8471" y="1381"/>
                  </a:lnTo>
                  <a:lnTo>
                    <a:pt x="8308" y="1218"/>
                  </a:lnTo>
                  <a:lnTo>
                    <a:pt x="8245" y="1168"/>
                  </a:lnTo>
                  <a:cubicBezTo>
                    <a:pt x="8182" y="1117"/>
                    <a:pt x="8120" y="1067"/>
                    <a:pt x="8044" y="1017"/>
                  </a:cubicBezTo>
                  <a:lnTo>
                    <a:pt x="8019" y="992"/>
                  </a:lnTo>
                  <a:cubicBezTo>
                    <a:pt x="7944" y="942"/>
                    <a:pt x="7869" y="879"/>
                    <a:pt x="7781" y="829"/>
                  </a:cubicBezTo>
                  <a:lnTo>
                    <a:pt x="7731" y="791"/>
                  </a:lnTo>
                  <a:cubicBezTo>
                    <a:pt x="7668" y="753"/>
                    <a:pt x="7605" y="716"/>
                    <a:pt x="7542" y="678"/>
                  </a:cubicBezTo>
                  <a:lnTo>
                    <a:pt x="7467" y="628"/>
                  </a:lnTo>
                  <a:cubicBezTo>
                    <a:pt x="7392" y="590"/>
                    <a:pt x="7329" y="553"/>
                    <a:pt x="7266" y="528"/>
                  </a:cubicBezTo>
                  <a:lnTo>
                    <a:pt x="7204" y="490"/>
                  </a:lnTo>
                  <a:cubicBezTo>
                    <a:pt x="7116" y="452"/>
                    <a:pt x="7028" y="415"/>
                    <a:pt x="6940" y="377"/>
                  </a:cubicBezTo>
                  <a:lnTo>
                    <a:pt x="6890" y="352"/>
                  </a:lnTo>
                  <a:cubicBezTo>
                    <a:pt x="6815" y="327"/>
                    <a:pt x="6739" y="302"/>
                    <a:pt x="6664" y="277"/>
                  </a:cubicBezTo>
                  <a:lnTo>
                    <a:pt x="6576" y="239"/>
                  </a:lnTo>
                  <a:cubicBezTo>
                    <a:pt x="6513" y="214"/>
                    <a:pt x="6438" y="201"/>
                    <a:pt x="6375" y="176"/>
                  </a:cubicBezTo>
                  <a:lnTo>
                    <a:pt x="6300" y="151"/>
                  </a:lnTo>
                  <a:cubicBezTo>
                    <a:pt x="6200" y="126"/>
                    <a:pt x="6099" y="113"/>
                    <a:pt x="6011" y="88"/>
                  </a:cubicBezTo>
                  <a:lnTo>
                    <a:pt x="5961" y="88"/>
                  </a:lnTo>
                  <a:cubicBezTo>
                    <a:pt x="5886" y="76"/>
                    <a:pt x="5798" y="51"/>
                    <a:pt x="5710" y="51"/>
                  </a:cubicBezTo>
                  <a:lnTo>
                    <a:pt x="5622" y="38"/>
                  </a:lnTo>
                  <a:lnTo>
                    <a:pt x="5409" y="13"/>
                  </a:lnTo>
                  <a:lnTo>
                    <a:pt x="5309" y="13"/>
                  </a:lnTo>
                  <a:cubicBezTo>
                    <a:pt x="5208" y="13"/>
                    <a:pt x="5108" y="1"/>
                    <a:pt x="5008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" name="Google Shape;357;p28"/>
            <p:cNvGrpSpPr/>
            <p:nvPr/>
          </p:nvGrpSpPr>
          <p:grpSpPr>
            <a:xfrm rot="-5400000">
              <a:off x="621792" y="4242816"/>
              <a:ext cx="505226" cy="457197"/>
              <a:chOff x="4923384" y="2320726"/>
              <a:chExt cx="505226" cy="457197"/>
            </a:xfrm>
          </p:grpSpPr>
          <p:sp>
            <p:nvSpPr>
              <p:cNvPr id="358" name="Google Shape;358;p28"/>
              <p:cNvSpPr/>
              <p:nvPr/>
            </p:nvSpPr>
            <p:spPr>
              <a:xfrm>
                <a:off x="4961876" y="2320726"/>
                <a:ext cx="466735" cy="457197"/>
              </a:xfrm>
              <a:custGeom>
                <a:avLst/>
                <a:gdLst/>
                <a:ahLst/>
                <a:cxnLst/>
                <a:rect l="l" t="t" r="r" b="b"/>
                <a:pathLst>
                  <a:path w="10040" h="10040" extrusionOk="0">
                    <a:moveTo>
                      <a:pt x="5020" y="0"/>
                    </a:moveTo>
                    <a:cubicBezTo>
                      <a:pt x="2247" y="0"/>
                      <a:pt x="1" y="2246"/>
                      <a:pt x="1" y="5020"/>
                    </a:cubicBezTo>
                    <a:cubicBezTo>
                      <a:pt x="1" y="7793"/>
                      <a:pt x="2247" y="10039"/>
                      <a:pt x="5020" y="10039"/>
                    </a:cubicBezTo>
                    <a:cubicBezTo>
                      <a:pt x="7794" y="10039"/>
                      <a:pt x="10040" y="7793"/>
                      <a:pt x="10040" y="5020"/>
                    </a:cubicBezTo>
                    <a:cubicBezTo>
                      <a:pt x="10040" y="2246"/>
                      <a:pt x="7794" y="0"/>
                      <a:pt x="5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8"/>
              <p:cNvSpPr/>
              <p:nvPr/>
            </p:nvSpPr>
            <p:spPr>
              <a:xfrm>
                <a:off x="5307231" y="2352693"/>
                <a:ext cx="116172" cy="149773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3289" extrusionOk="0">
                    <a:moveTo>
                      <a:pt x="114" y="1"/>
                    </a:moveTo>
                    <a:cubicBezTo>
                      <a:pt x="1" y="277"/>
                      <a:pt x="38" y="603"/>
                      <a:pt x="227" y="854"/>
                    </a:cubicBezTo>
                    <a:cubicBezTo>
                      <a:pt x="490" y="1168"/>
                      <a:pt x="980" y="1256"/>
                      <a:pt x="1231" y="1607"/>
                    </a:cubicBezTo>
                    <a:cubicBezTo>
                      <a:pt x="1444" y="1908"/>
                      <a:pt x="1394" y="2322"/>
                      <a:pt x="1544" y="2661"/>
                    </a:cubicBezTo>
                    <a:cubicBezTo>
                      <a:pt x="1707" y="3050"/>
                      <a:pt x="2084" y="3289"/>
                      <a:pt x="2498" y="3289"/>
                    </a:cubicBezTo>
                    <a:cubicBezTo>
                      <a:pt x="2209" y="1908"/>
                      <a:pt x="1344" y="703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8"/>
              <p:cNvSpPr/>
              <p:nvPr/>
            </p:nvSpPr>
            <p:spPr>
              <a:xfrm>
                <a:off x="5033048" y="2333841"/>
                <a:ext cx="390356" cy="316303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6946" extrusionOk="0">
                    <a:moveTo>
                      <a:pt x="1795" y="1"/>
                    </a:moveTo>
                    <a:cubicBezTo>
                      <a:pt x="1130" y="239"/>
                      <a:pt x="515" y="628"/>
                      <a:pt x="1" y="1117"/>
                    </a:cubicBezTo>
                    <a:cubicBezTo>
                      <a:pt x="164" y="1268"/>
                      <a:pt x="352" y="1394"/>
                      <a:pt x="553" y="1469"/>
                    </a:cubicBezTo>
                    <a:cubicBezTo>
                      <a:pt x="1180" y="1695"/>
                      <a:pt x="1933" y="1569"/>
                      <a:pt x="2435" y="1996"/>
                    </a:cubicBezTo>
                    <a:cubicBezTo>
                      <a:pt x="2724" y="2247"/>
                      <a:pt x="2862" y="2623"/>
                      <a:pt x="2937" y="3000"/>
                    </a:cubicBezTo>
                    <a:cubicBezTo>
                      <a:pt x="3013" y="3389"/>
                      <a:pt x="3050" y="3765"/>
                      <a:pt x="3201" y="4117"/>
                    </a:cubicBezTo>
                    <a:cubicBezTo>
                      <a:pt x="3351" y="4481"/>
                      <a:pt x="3640" y="4794"/>
                      <a:pt x="4016" y="4844"/>
                    </a:cubicBezTo>
                    <a:cubicBezTo>
                      <a:pt x="4048" y="4848"/>
                      <a:pt x="4080" y="4849"/>
                      <a:pt x="4112" y="4849"/>
                    </a:cubicBezTo>
                    <a:cubicBezTo>
                      <a:pt x="4436" y="4849"/>
                      <a:pt x="4779" y="4693"/>
                      <a:pt x="5085" y="4693"/>
                    </a:cubicBezTo>
                    <a:cubicBezTo>
                      <a:pt x="5204" y="4693"/>
                      <a:pt x="5317" y="4716"/>
                      <a:pt x="5422" y="4782"/>
                    </a:cubicBezTo>
                    <a:cubicBezTo>
                      <a:pt x="5711" y="4957"/>
                      <a:pt x="5748" y="5359"/>
                      <a:pt x="5849" y="5685"/>
                    </a:cubicBezTo>
                    <a:cubicBezTo>
                      <a:pt x="6049" y="6325"/>
                      <a:pt x="6589" y="6790"/>
                      <a:pt x="7242" y="6915"/>
                    </a:cubicBezTo>
                    <a:cubicBezTo>
                      <a:pt x="7342" y="6935"/>
                      <a:pt x="7446" y="6945"/>
                      <a:pt x="7552" y="6945"/>
                    </a:cubicBezTo>
                    <a:cubicBezTo>
                      <a:pt x="7709" y="6945"/>
                      <a:pt x="7869" y="6923"/>
                      <a:pt x="8020" y="6877"/>
                    </a:cubicBezTo>
                    <a:cubicBezTo>
                      <a:pt x="8195" y="6526"/>
                      <a:pt x="8321" y="6150"/>
                      <a:pt x="8396" y="5761"/>
                    </a:cubicBezTo>
                    <a:lnTo>
                      <a:pt x="8396" y="5761"/>
                    </a:lnTo>
                    <a:cubicBezTo>
                      <a:pt x="8333" y="5786"/>
                      <a:pt x="8271" y="5811"/>
                      <a:pt x="8208" y="5836"/>
                    </a:cubicBezTo>
                    <a:cubicBezTo>
                      <a:pt x="8038" y="5897"/>
                      <a:pt x="7853" y="5928"/>
                      <a:pt x="7669" y="5928"/>
                    </a:cubicBezTo>
                    <a:cubicBezTo>
                      <a:pt x="7211" y="5928"/>
                      <a:pt x="6757" y="5736"/>
                      <a:pt x="6551" y="5334"/>
                    </a:cubicBezTo>
                    <a:cubicBezTo>
                      <a:pt x="6376" y="4970"/>
                      <a:pt x="6426" y="4556"/>
                      <a:pt x="6426" y="4167"/>
                    </a:cubicBezTo>
                    <a:cubicBezTo>
                      <a:pt x="6438" y="3765"/>
                      <a:pt x="6363" y="3314"/>
                      <a:pt x="6037" y="3100"/>
                    </a:cubicBezTo>
                    <a:cubicBezTo>
                      <a:pt x="5865" y="2985"/>
                      <a:pt x="5664" y="2953"/>
                      <a:pt x="5458" y="2953"/>
                    </a:cubicBezTo>
                    <a:cubicBezTo>
                      <a:pt x="5303" y="2953"/>
                      <a:pt x="5146" y="2971"/>
                      <a:pt x="4995" y="2987"/>
                    </a:cubicBezTo>
                    <a:cubicBezTo>
                      <a:pt x="4916" y="2996"/>
                      <a:pt x="4834" y="3001"/>
                      <a:pt x="4752" y="3001"/>
                    </a:cubicBezTo>
                    <a:cubicBezTo>
                      <a:pt x="4468" y="3001"/>
                      <a:pt x="4182" y="2938"/>
                      <a:pt x="4016" y="2724"/>
                    </a:cubicBezTo>
                    <a:cubicBezTo>
                      <a:pt x="3816" y="2460"/>
                      <a:pt x="3878" y="2096"/>
                      <a:pt x="3966" y="1795"/>
                    </a:cubicBezTo>
                    <a:cubicBezTo>
                      <a:pt x="4054" y="1481"/>
                      <a:pt x="4154" y="1143"/>
                      <a:pt x="4029" y="854"/>
                    </a:cubicBezTo>
                    <a:cubicBezTo>
                      <a:pt x="3891" y="578"/>
                      <a:pt x="3640" y="390"/>
                      <a:pt x="3339" y="339"/>
                    </a:cubicBezTo>
                    <a:cubicBezTo>
                      <a:pt x="3050" y="289"/>
                      <a:pt x="2762" y="252"/>
                      <a:pt x="2460" y="227"/>
                    </a:cubicBezTo>
                    <a:cubicBezTo>
                      <a:pt x="2222" y="214"/>
                      <a:pt x="1996" y="126"/>
                      <a:pt x="1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8"/>
              <p:cNvSpPr/>
              <p:nvPr/>
            </p:nvSpPr>
            <p:spPr>
              <a:xfrm>
                <a:off x="4961318" y="2505289"/>
                <a:ext cx="376874" cy="259473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5698" extrusionOk="0">
                    <a:moveTo>
                      <a:pt x="88" y="0"/>
                    </a:moveTo>
                    <a:cubicBezTo>
                      <a:pt x="38" y="314"/>
                      <a:pt x="0" y="628"/>
                      <a:pt x="0" y="954"/>
                    </a:cubicBezTo>
                    <a:cubicBezTo>
                      <a:pt x="0" y="1130"/>
                      <a:pt x="13" y="1318"/>
                      <a:pt x="38" y="1506"/>
                    </a:cubicBezTo>
                    <a:cubicBezTo>
                      <a:pt x="301" y="1745"/>
                      <a:pt x="615" y="1908"/>
                      <a:pt x="954" y="1996"/>
                    </a:cubicBezTo>
                    <a:cubicBezTo>
                      <a:pt x="1243" y="2083"/>
                      <a:pt x="1544" y="2096"/>
                      <a:pt x="1807" y="2247"/>
                    </a:cubicBezTo>
                    <a:cubicBezTo>
                      <a:pt x="2146" y="2435"/>
                      <a:pt x="2322" y="2836"/>
                      <a:pt x="2397" y="3238"/>
                    </a:cubicBezTo>
                    <a:cubicBezTo>
                      <a:pt x="2460" y="3627"/>
                      <a:pt x="2447" y="4028"/>
                      <a:pt x="2523" y="4417"/>
                    </a:cubicBezTo>
                    <a:cubicBezTo>
                      <a:pt x="2610" y="4819"/>
                      <a:pt x="2799" y="5208"/>
                      <a:pt x="3150" y="5384"/>
                    </a:cubicBezTo>
                    <a:cubicBezTo>
                      <a:pt x="3298" y="5457"/>
                      <a:pt x="3457" y="5487"/>
                      <a:pt x="3620" y="5487"/>
                    </a:cubicBezTo>
                    <a:cubicBezTo>
                      <a:pt x="3901" y="5487"/>
                      <a:pt x="4193" y="5399"/>
                      <a:pt x="4455" y="5296"/>
                    </a:cubicBezTo>
                    <a:cubicBezTo>
                      <a:pt x="4784" y="5180"/>
                      <a:pt x="5120" y="5041"/>
                      <a:pt x="5458" y="5041"/>
                    </a:cubicBezTo>
                    <a:cubicBezTo>
                      <a:pt x="5559" y="5041"/>
                      <a:pt x="5659" y="5054"/>
                      <a:pt x="5760" y="5083"/>
                    </a:cubicBezTo>
                    <a:cubicBezTo>
                      <a:pt x="6036" y="5170"/>
                      <a:pt x="6275" y="5321"/>
                      <a:pt x="6488" y="5522"/>
                    </a:cubicBezTo>
                    <a:lnTo>
                      <a:pt x="6701" y="5697"/>
                    </a:lnTo>
                    <a:cubicBezTo>
                      <a:pt x="7203" y="5509"/>
                      <a:pt x="7680" y="5246"/>
                      <a:pt x="8107" y="4919"/>
                    </a:cubicBezTo>
                    <a:lnTo>
                      <a:pt x="8107" y="4919"/>
                    </a:lnTo>
                    <a:cubicBezTo>
                      <a:pt x="8089" y="4920"/>
                      <a:pt x="8071" y="4920"/>
                      <a:pt x="8053" y="4920"/>
                    </a:cubicBezTo>
                    <a:cubicBezTo>
                      <a:pt x="7608" y="4920"/>
                      <a:pt x="7177" y="4770"/>
                      <a:pt x="6839" y="4493"/>
                    </a:cubicBezTo>
                    <a:cubicBezTo>
                      <a:pt x="6626" y="4292"/>
                      <a:pt x="6438" y="4041"/>
                      <a:pt x="6174" y="3928"/>
                    </a:cubicBezTo>
                    <a:cubicBezTo>
                      <a:pt x="6060" y="3882"/>
                      <a:pt x="5943" y="3864"/>
                      <a:pt x="5824" y="3864"/>
                    </a:cubicBezTo>
                    <a:cubicBezTo>
                      <a:pt x="5350" y="3864"/>
                      <a:pt x="4845" y="4153"/>
                      <a:pt x="4375" y="4153"/>
                    </a:cubicBezTo>
                    <a:cubicBezTo>
                      <a:pt x="4248" y="4153"/>
                      <a:pt x="4124" y="4132"/>
                      <a:pt x="4003" y="4079"/>
                    </a:cubicBezTo>
                    <a:cubicBezTo>
                      <a:pt x="3564" y="3865"/>
                      <a:pt x="3426" y="3313"/>
                      <a:pt x="3363" y="2824"/>
                    </a:cubicBezTo>
                    <a:cubicBezTo>
                      <a:pt x="3288" y="2322"/>
                      <a:pt x="3200" y="1782"/>
                      <a:pt x="2786" y="1519"/>
                    </a:cubicBezTo>
                    <a:cubicBezTo>
                      <a:pt x="2555" y="1372"/>
                      <a:pt x="2266" y="1361"/>
                      <a:pt x="1968" y="1361"/>
                    </a:cubicBezTo>
                    <a:cubicBezTo>
                      <a:pt x="1919" y="1361"/>
                      <a:pt x="1870" y="1362"/>
                      <a:pt x="1821" y="1362"/>
                    </a:cubicBezTo>
                    <a:cubicBezTo>
                      <a:pt x="1632" y="1362"/>
                      <a:pt x="1444" y="1358"/>
                      <a:pt x="1268" y="1318"/>
                    </a:cubicBezTo>
                    <a:cubicBezTo>
                      <a:pt x="665" y="1180"/>
                      <a:pt x="239" y="603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8"/>
              <p:cNvSpPr/>
              <p:nvPr/>
            </p:nvSpPr>
            <p:spPr>
              <a:xfrm>
                <a:off x="5206911" y="2591583"/>
                <a:ext cx="70615" cy="42896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942" extrusionOk="0">
                    <a:moveTo>
                      <a:pt x="328" y="0"/>
                    </a:moveTo>
                    <a:cubicBezTo>
                      <a:pt x="270" y="0"/>
                      <a:pt x="214" y="13"/>
                      <a:pt x="164" y="38"/>
                    </a:cubicBezTo>
                    <a:cubicBezTo>
                      <a:pt x="63" y="88"/>
                      <a:pt x="0" y="201"/>
                      <a:pt x="25" y="326"/>
                    </a:cubicBezTo>
                    <a:cubicBezTo>
                      <a:pt x="38" y="439"/>
                      <a:pt x="88" y="540"/>
                      <a:pt x="164" y="628"/>
                    </a:cubicBezTo>
                    <a:cubicBezTo>
                      <a:pt x="327" y="828"/>
                      <a:pt x="578" y="941"/>
                      <a:pt x="829" y="941"/>
                    </a:cubicBezTo>
                    <a:cubicBezTo>
                      <a:pt x="1067" y="941"/>
                      <a:pt x="1280" y="816"/>
                      <a:pt x="1393" y="615"/>
                    </a:cubicBezTo>
                    <a:cubicBezTo>
                      <a:pt x="1519" y="352"/>
                      <a:pt x="1255" y="213"/>
                      <a:pt x="1042" y="163"/>
                    </a:cubicBezTo>
                    <a:lnTo>
                      <a:pt x="502" y="38"/>
                    </a:lnTo>
                    <a:cubicBezTo>
                      <a:pt x="446" y="13"/>
                      <a:pt x="386" y="0"/>
                      <a:pt x="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8"/>
              <p:cNvSpPr/>
              <p:nvPr/>
            </p:nvSpPr>
            <p:spPr>
              <a:xfrm>
                <a:off x="5277154" y="2652876"/>
                <a:ext cx="39328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87" extrusionOk="0">
                    <a:moveTo>
                      <a:pt x="436" y="0"/>
                    </a:moveTo>
                    <a:cubicBezTo>
                      <a:pt x="400" y="0"/>
                      <a:pt x="362" y="7"/>
                      <a:pt x="322" y="22"/>
                    </a:cubicBezTo>
                    <a:cubicBezTo>
                      <a:pt x="0" y="137"/>
                      <a:pt x="119" y="587"/>
                      <a:pt x="420" y="587"/>
                    </a:cubicBezTo>
                    <a:cubicBezTo>
                      <a:pt x="448" y="587"/>
                      <a:pt x="478" y="583"/>
                      <a:pt x="510" y="574"/>
                    </a:cubicBezTo>
                    <a:cubicBezTo>
                      <a:pt x="846" y="462"/>
                      <a:pt x="732" y="0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8"/>
              <p:cNvSpPr/>
              <p:nvPr/>
            </p:nvSpPr>
            <p:spPr>
              <a:xfrm>
                <a:off x="5345770" y="2484160"/>
                <a:ext cx="29194" cy="6047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328" extrusionOk="0">
                    <a:moveTo>
                      <a:pt x="305" y="1"/>
                    </a:moveTo>
                    <a:cubicBezTo>
                      <a:pt x="241" y="1"/>
                      <a:pt x="180" y="26"/>
                      <a:pt x="138" y="75"/>
                    </a:cubicBezTo>
                    <a:cubicBezTo>
                      <a:pt x="88" y="151"/>
                      <a:pt x="63" y="226"/>
                      <a:pt x="63" y="301"/>
                    </a:cubicBezTo>
                    <a:cubicBezTo>
                      <a:pt x="50" y="502"/>
                      <a:pt x="38" y="715"/>
                      <a:pt x="25" y="916"/>
                    </a:cubicBezTo>
                    <a:cubicBezTo>
                      <a:pt x="0" y="1042"/>
                      <a:pt x="25" y="1167"/>
                      <a:pt x="100" y="1267"/>
                    </a:cubicBezTo>
                    <a:cubicBezTo>
                      <a:pt x="149" y="1309"/>
                      <a:pt x="209" y="1327"/>
                      <a:pt x="267" y="1327"/>
                    </a:cubicBezTo>
                    <a:cubicBezTo>
                      <a:pt x="315" y="1327"/>
                      <a:pt x="362" y="1315"/>
                      <a:pt x="402" y="1292"/>
                    </a:cubicBezTo>
                    <a:cubicBezTo>
                      <a:pt x="502" y="1230"/>
                      <a:pt x="565" y="1142"/>
                      <a:pt x="590" y="1029"/>
                    </a:cubicBezTo>
                    <a:cubicBezTo>
                      <a:pt x="615" y="916"/>
                      <a:pt x="627" y="803"/>
                      <a:pt x="602" y="690"/>
                    </a:cubicBezTo>
                    <a:cubicBezTo>
                      <a:pt x="590" y="565"/>
                      <a:pt x="615" y="452"/>
                      <a:pt x="602" y="326"/>
                    </a:cubicBezTo>
                    <a:cubicBezTo>
                      <a:pt x="590" y="213"/>
                      <a:pt x="540" y="113"/>
                      <a:pt x="452" y="50"/>
                    </a:cubicBezTo>
                    <a:cubicBezTo>
                      <a:pt x="407" y="17"/>
                      <a:pt x="356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8"/>
              <p:cNvSpPr/>
              <p:nvPr/>
            </p:nvSpPr>
            <p:spPr>
              <a:xfrm>
                <a:off x="5236663" y="2375507"/>
                <a:ext cx="63641" cy="5013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01" extrusionOk="0">
                    <a:moveTo>
                      <a:pt x="611" y="0"/>
                    </a:moveTo>
                    <a:cubicBezTo>
                      <a:pt x="554" y="0"/>
                      <a:pt x="496" y="9"/>
                      <a:pt x="440" y="27"/>
                    </a:cubicBezTo>
                    <a:cubicBezTo>
                      <a:pt x="239" y="102"/>
                      <a:pt x="88" y="265"/>
                      <a:pt x="38" y="466"/>
                    </a:cubicBezTo>
                    <a:cubicBezTo>
                      <a:pt x="0" y="579"/>
                      <a:pt x="13" y="717"/>
                      <a:pt x="63" y="830"/>
                    </a:cubicBezTo>
                    <a:cubicBezTo>
                      <a:pt x="151" y="994"/>
                      <a:pt x="324" y="1101"/>
                      <a:pt x="508" y="1101"/>
                    </a:cubicBezTo>
                    <a:cubicBezTo>
                      <a:pt x="535" y="1101"/>
                      <a:pt x="563" y="1098"/>
                      <a:pt x="590" y="1093"/>
                    </a:cubicBezTo>
                    <a:cubicBezTo>
                      <a:pt x="1042" y="1056"/>
                      <a:pt x="1368" y="529"/>
                      <a:pt x="1004" y="165"/>
                    </a:cubicBezTo>
                    <a:cubicBezTo>
                      <a:pt x="896" y="57"/>
                      <a:pt x="756" y="0"/>
                      <a:pt x="6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8"/>
              <p:cNvSpPr/>
              <p:nvPr/>
            </p:nvSpPr>
            <p:spPr>
              <a:xfrm>
                <a:off x="5000972" y="2476692"/>
                <a:ext cx="102133" cy="67714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487" extrusionOk="0">
                    <a:moveTo>
                      <a:pt x="641" y="1"/>
                    </a:moveTo>
                    <a:cubicBezTo>
                      <a:pt x="365" y="13"/>
                      <a:pt x="126" y="189"/>
                      <a:pt x="63" y="453"/>
                    </a:cubicBezTo>
                    <a:cubicBezTo>
                      <a:pt x="1" y="704"/>
                      <a:pt x="76" y="980"/>
                      <a:pt x="264" y="1168"/>
                    </a:cubicBezTo>
                    <a:cubicBezTo>
                      <a:pt x="452" y="1344"/>
                      <a:pt x="703" y="1456"/>
                      <a:pt x="954" y="1482"/>
                    </a:cubicBezTo>
                    <a:cubicBezTo>
                      <a:pt x="1005" y="1485"/>
                      <a:pt x="1055" y="1487"/>
                      <a:pt x="1106" y="1487"/>
                    </a:cubicBezTo>
                    <a:cubicBezTo>
                      <a:pt x="1243" y="1487"/>
                      <a:pt x="1381" y="1475"/>
                      <a:pt x="1519" y="1456"/>
                    </a:cubicBezTo>
                    <a:cubicBezTo>
                      <a:pt x="1632" y="1456"/>
                      <a:pt x="1757" y="1431"/>
                      <a:pt x="1858" y="1394"/>
                    </a:cubicBezTo>
                    <a:cubicBezTo>
                      <a:pt x="2197" y="1218"/>
                      <a:pt x="1883" y="829"/>
                      <a:pt x="1695" y="678"/>
                    </a:cubicBezTo>
                    <a:lnTo>
                      <a:pt x="1193" y="289"/>
                    </a:lnTo>
                    <a:cubicBezTo>
                      <a:pt x="1042" y="139"/>
                      <a:pt x="841" y="38"/>
                      <a:pt x="6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8"/>
              <p:cNvSpPr/>
              <p:nvPr/>
            </p:nvSpPr>
            <p:spPr>
              <a:xfrm>
                <a:off x="5082046" y="2457976"/>
                <a:ext cx="33889" cy="3242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2" extrusionOk="0">
                    <a:moveTo>
                      <a:pt x="313" y="0"/>
                    </a:moveTo>
                    <a:cubicBezTo>
                      <a:pt x="279" y="0"/>
                      <a:pt x="241" y="7"/>
                      <a:pt x="202" y="23"/>
                    </a:cubicBezTo>
                    <a:cubicBezTo>
                      <a:pt x="114" y="60"/>
                      <a:pt x="51" y="136"/>
                      <a:pt x="39" y="236"/>
                    </a:cubicBezTo>
                    <a:cubicBezTo>
                      <a:pt x="1" y="387"/>
                      <a:pt x="64" y="537"/>
                      <a:pt x="189" y="625"/>
                    </a:cubicBezTo>
                    <a:cubicBezTo>
                      <a:pt x="278" y="686"/>
                      <a:pt x="352" y="712"/>
                      <a:pt x="412" y="712"/>
                    </a:cubicBezTo>
                    <a:cubicBezTo>
                      <a:pt x="728" y="712"/>
                      <a:pt x="658" y="0"/>
                      <a:pt x="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8"/>
              <p:cNvSpPr/>
              <p:nvPr/>
            </p:nvSpPr>
            <p:spPr>
              <a:xfrm>
                <a:off x="4923384" y="2321090"/>
                <a:ext cx="470825" cy="423681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9304" extrusionOk="0">
                    <a:moveTo>
                      <a:pt x="5843" y="1"/>
                    </a:moveTo>
                    <a:cubicBezTo>
                      <a:pt x="4571" y="1"/>
                      <a:pt x="3290" y="480"/>
                      <a:pt x="2297" y="1473"/>
                    </a:cubicBezTo>
                    <a:cubicBezTo>
                      <a:pt x="1" y="3769"/>
                      <a:pt x="465" y="7609"/>
                      <a:pt x="3226" y="9303"/>
                    </a:cubicBezTo>
                    <a:cubicBezTo>
                      <a:pt x="1193" y="5953"/>
                      <a:pt x="3602" y="1674"/>
                      <a:pt x="7517" y="1661"/>
                    </a:cubicBezTo>
                    <a:cubicBezTo>
                      <a:pt x="8433" y="1661"/>
                      <a:pt x="9350" y="1912"/>
                      <a:pt x="10128" y="2401"/>
                    </a:cubicBezTo>
                    <a:cubicBezTo>
                      <a:pt x="9166" y="827"/>
                      <a:pt x="7513" y="1"/>
                      <a:pt x="5843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" name="Google Shape;369;p28"/>
          <p:cNvGrpSpPr/>
          <p:nvPr/>
        </p:nvGrpSpPr>
        <p:grpSpPr>
          <a:xfrm>
            <a:off x="1085783" y="850744"/>
            <a:ext cx="608064" cy="320051"/>
            <a:chOff x="6751900" y="1659525"/>
            <a:chExt cx="623400" cy="327150"/>
          </a:xfrm>
        </p:grpSpPr>
        <p:sp>
          <p:nvSpPr>
            <p:cNvPr id="370" name="Google Shape;370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" name="Google Shape;372;p28"/>
          <p:cNvSpPr/>
          <p:nvPr/>
        </p:nvSpPr>
        <p:spPr>
          <a:xfrm>
            <a:off x="7618226" y="3788243"/>
            <a:ext cx="1861841" cy="807814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373" name="Google Shape;373;p28"/>
          <p:cNvGrpSpPr/>
          <p:nvPr/>
        </p:nvGrpSpPr>
        <p:grpSpPr>
          <a:xfrm rot="-1800045">
            <a:off x="7680739" y="2754793"/>
            <a:ext cx="1212871" cy="944051"/>
            <a:chOff x="6877863" y="2921369"/>
            <a:chExt cx="1291967" cy="1005709"/>
          </a:xfrm>
        </p:grpSpPr>
        <p:sp>
          <p:nvSpPr>
            <p:cNvPr id="374" name="Google Shape;374;p28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5" name="Google Shape;375;p28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376" name="Google Shape;376;p28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8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8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8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8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8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8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8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8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8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" name="TextBox 35">
            <a:extLst>
              <a:ext uri="{FF2B5EF4-FFF2-40B4-BE49-F238E27FC236}">
                <a16:creationId xmlns:a16="http://schemas.microsoft.com/office/drawing/2014/main" id="{C1936600-9605-427E-3927-C3B5EAF62D89}"/>
              </a:ext>
            </a:extLst>
          </p:cNvPr>
          <p:cNvSpPr txBox="1"/>
          <p:nvPr/>
        </p:nvSpPr>
        <p:spPr>
          <a:xfrm>
            <a:off x="63934" y="945173"/>
            <a:ext cx="9016067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</a:t>
            </a:r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ƯỚC MƠ CỦA EM 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2462" y="2145833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u="sng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  <a:r>
              <a:rPr lang="en-US" sz="4400" b="1" u="sng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b="1" smtClean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ĐUỔI ƯỚC MƠ</a:t>
            </a:r>
            <a:endParaRPr lang="en-US" sz="4400" b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0" name="Google Shape;1440;p52"/>
          <p:cNvCxnSpPr/>
          <p:nvPr/>
        </p:nvCxnSpPr>
        <p:spPr>
          <a:xfrm>
            <a:off x="6608834" y="1667552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441" name="Google Shape;1441;p52"/>
          <p:cNvSpPr/>
          <p:nvPr/>
        </p:nvSpPr>
        <p:spPr>
          <a:xfrm>
            <a:off x="-1161266" y="-814557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2" name="Google Shape;1452;p52"/>
          <p:cNvGrpSpPr/>
          <p:nvPr/>
        </p:nvGrpSpPr>
        <p:grpSpPr>
          <a:xfrm>
            <a:off x="203580" y="975789"/>
            <a:ext cx="382001" cy="404505"/>
            <a:chOff x="645807" y="4218801"/>
            <a:chExt cx="457197" cy="505226"/>
          </a:xfrm>
        </p:grpSpPr>
        <p:sp>
          <p:nvSpPr>
            <p:cNvPr id="1453" name="Google Shape;1453;p52"/>
            <p:cNvSpPr/>
            <p:nvPr/>
          </p:nvSpPr>
          <p:spPr>
            <a:xfrm rot="-5400000">
              <a:off x="640457" y="4226309"/>
              <a:ext cx="467897" cy="456468"/>
            </a:xfrm>
            <a:custGeom>
              <a:avLst/>
              <a:gdLst/>
              <a:ahLst/>
              <a:cxnLst/>
              <a:rect l="l" t="t" r="r" b="b"/>
              <a:pathLst>
                <a:path w="10065" h="10024" extrusionOk="0">
                  <a:moveTo>
                    <a:pt x="5008" y="1"/>
                  </a:moveTo>
                  <a:cubicBezTo>
                    <a:pt x="4430" y="1"/>
                    <a:pt x="3866" y="88"/>
                    <a:pt x="3326" y="277"/>
                  </a:cubicBezTo>
                  <a:cubicBezTo>
                    <a:pt x="2824" y="452"/>
                    <a:pt x="2347" y="716"/>
                    <a:pt x="1933" y="1042"/>
                  </a:cubicBezTo>
                  <a:cubicBezTo>
                    <a:pt x="1858" y="1092"/>
                    <a:pt x="1795" y="1155"/>
                    <a:pt x="1732" y="1205"/>
                  </a:cubicBezTo>
                  <a:cubicBezTo>
                    <a:pt x="753" y="2046"/>
                    <a:pt x="139" y="3226"/>
                    <a:pt x="13" y="4506"/>
                  </a:cubicBezTo>
                  <a:lnTo>
                    <a:pt x="13" y="4556"/>
                  </a:lnTo>
                  <a:cubicBezTo>
                    <a:pt x="1" y="4631"/>
                    <a:pt x="1" y="4694"/>
                    <a:pt x="1" y="4769"/>
                  </a:cubicBezTo>
                  <a:lnTo>
                    <a:pt x="1" y="5008"/>
                  </a:lnTo>
                  <a:cubicBezTo>
                    <a:pt x="1" y="5095"/>
                    <a:pt x="1" y="5196"/>
                    <a:pt x="1" y="5284"/>
                  </a:cubicBezTo>
                  <a:cubicBezTo>
                    <a:pt x="1" y="5296"/>
                    <a:pt x="1" y="5296"/>
                    <a:pt x="1" y="5309"/>
                  </a:cubicBezTo>
                  <a:lnTo>
                    <a:pt x="1" y="5397"/>
                  </a:lnTo>
                  <a:cubicBezTo>
                    <a:pt x="1" y="5434"/>
                    <a:pt x="13" y="5497"/>
                    <a:pt x="13" y="5560"/>
                  </a:cubicBezTo>
                  <a:lnTo>
                    <a:pt x="13" y="5622"/>
                  </a:lnTo>
                  <a:cubicBezTo>
                    <a:pt x="13" y="5648"/>
                    <a:pt x="26" y="5685"/>
                    <a:pt x="26" y="5710"/>
                  </a:cubicBezTo>
                  <a:cubicBezTo>
                    <a:pt x="38" y="5798"/>
                    <a:pt x="51" y="5886"/>
                    <a:pt x="76" y="5961"/>
                  </a:cubicBezTo>
                  <a:cubicBezTo>
                    <a:pt x="76" y="5986"/>
                    <a:pt x="76" y="5999"/>
                    <a:pt x="76" y="6011"/>
                  </a:cubicBezTo>
                  <a:cubicBezTo>
                    <a:pt x="101" y="6099"/>
                    <a:pt x="126" y="6200"/>
                    <a:pt x="151" y="6300"/>
                  </a:cubicBezTo>
                  <a:cubicBezTo>
                    <a:pt x="151" y="6325"/>
                    <a:pt x="164" y="6350"/>
                    <a:pt x="164" y="6375"/>
                  </a:cubicBezTo>
                  <a:cubicBezTo>
                    <a:pt x="189" y="6438"/>
                    <a:pt x="214" y="6513"/>
                    <a:pt x="226" y="6576"/>
                  </a:cubicBezTo>
                  <a:lnTo>
                    <a:pt x="264" y="6664"/>
                  </a:lnTo>
                  <a:cubicBezTo>
                    <a:pt x="289" y="6739"/>
                    <a:pt x="314" y="6815"/>
                    <a:pt x="339" y="6890"/>
                  </a:cubicBezTo>
                  <a:cubicBezTo>
                    <a:pt x="352" y="6902"/>
                    <a:pt x="352" y="6928"/>
                    <a:pt x="364" y="6940"/>
                  </a:cubicBezTo>
                  <a:cubicBezTo>
                    <a:pt x="402" y="7028"/>
                    <a:pt x="440" y="7116"/>
                    <a:pt x="490" y="7204"/>
                  </a:cubicBezTo>
                  <a:lnTo>
                    <a:pt x="515" y="7254"/>
                  </a:lnTo>
                  <a:cubicBezTo>
                    <a:pt x="553" y="7329"/>
                    <a:pt x="578" y="7392"/>
                    <a:pt x="615" y="7467"/>
                  </a:cubicBezTo>
                  <a:lnTo>
                    <a:pt x="666" y="7542"/>
                  </a:lnTo>
                  <a:cubicBezTo>
                    <a:pt x="703" y="7605"/>
                    <a:pt x="741" y="7668"/>
                    <a:pt x="779" y="7731"/>
                  </a:cubicBezTo>
                  <a:lnTo>
                    <a:pt x="816" y="7781"/>
                  </a:lnTo>
                  <a:cubicBezTo>
                    <a:pt x="866" y="7869"/>
                    <a:pt x="929" y="7944"/>
                    <a:pt x="979" y="8019"/>
                  </a:cubicBezTo>
                  <a:cubicBezTo>
                    <a:pt x="979" y="8032"/>
                    <a:pt x="1004" y="8044"/>
                    <a:pt x="1004" y="8044"/>
                  </a:cubicBezTo>
                  <a:cubicBezTo>
                    <a:pt x="1055" y="8120"/>
                    <a:pt x="1105" y="8182"/>
                    <a:pt x="1168" y="8245"/>
                  </a:cubicBezTo>
                  <a:lnTo>
                    <a:pt x="1218" y="8308"/>
                  </a:lnTo>
                  <a:cubicBezTo>
                    <a:pt x="1255" y="8358"/>
                    <a:pt x="1318" y="8421"/>
                    <a:pt x="1368" y="8471"/>
                  </a:cubicBezTo>
                  <a:lnTo>
                    <a:pt x="1419" y="8521"/>
                  </a:lnTo>
                  <a:cubicBezTo>
                    <a:pt x="1557" y="8659"/>
                    <a:pt x="1695" y="8797"/>
                    <a:pt x="1845" y="8910"/>
                  </a:cubicBezTo>
                  <a:lnTo>
                    <a:pt x="1895" y="8960"/>
                  </a:lnTo>
                  <a:cubicBezTo>
                    <a:pt x="1958" y="8998"/>
                    <a:pt x="2021" y="9048"/>
                    <a:pt x="2084" y="9098"/>
                  </a:cubicBezTo>
                  <a:lnTo>
                    <a:pt x="2146" y="9136"/>
                  </a:lnTo>
                  <a:cubicBezTo>
                    <a:pt x="2993" y="9723"/>
                    <a:pt x="3988" y="10024"/>
                    <a:pt x="4993" y="10024"/>
                  </a:cubicBezTo>
                  <a:cubicBezTo>
                    <a:pt x="5686" y="10024"/>
                    <a:pt x="6384" y="9880"/>
                    <a:pt x="7040" y="9588"/>
                  </a:cubicBezTo>
                  <a:lnTo>
                    <a:pt x="7053" y="9588"/>
                  </a:lnTo>
                  <a:cubicBezTo>
                    <a:pt x="7417" y="9425"/>
                    <a:pt x="7768" y="9211"/>
                    <a:pt x="8082" y="8960"/>
                  </a:cubicBezTo>
                  <a:cubicBezTo>
                    <a:pt x="8697" y="8484"/>
                    <a:pt x="9199" y="7856"/>
                    <a:pt x="9538" y="7153"/>
                  </a:cubicBezTo>
                  <a:cubicBezTo>
                    <a:pt x="9575" y="7078"/>
                    <a:pt x="9613" y="6990"/>
                    <a:pt x="9651" y="6902"/>
                  </a:cubicBezTo>
                  <a:cubicBezTo>
                    <a:pt x="9651" y="6890"/>
                    <a:pt x="9663" y="6865"/>
                    <a:pt x="9663" y="6852"/>
                  </a:cubicBezTo>
                  <a:cubicBezTo>
                    <a:pt x="9688" y="6789"/>
                    <a:pt x="9713" y="6714"/>
                    <a:pt x="9738" y="6639"/>
                  </a:cubicBezTo>
                  <a:cubicBezTo>
                    <a:pt x="9738" y="6626"/>
                    <a:pt x="9764" y="6601"/>
                    <a:pt x="9764" y="6576"/>
                  </a:cubicBezTo>
                  <a:cubicBezTo>
                    <a:pt x="9789" y="6513"/>
                    <a:pt x="9814" y="6438"/>
                    <a:pt x="9826" y="6363"/>
                  </a:cubicBezTo>
                  <a:lnTo>
                    <a:pt x="9851" y="6313"/>
                  </a:lnTo>
                  <a:cubicBezTo>
                    <a:pt x="10065" y="5459"/>
                    <a:pt x="10065" y="4568"/>
                    <a:pt x="9851" y="3715"/>
                  </a:cubicBezTo>
                  <a:cubicBezTo>
                    <a:pt x="9839" y="3715"/>
                    <a:pt x="9839" y="3702"/>
                    <a:pt x="9839" y="3677"/>
                  </a:cubicBezTo>
                  <a:cubicBezTo>
                    <a:pt x="9814" y="3615"/>
                    <a:pt x="9789" y="3539"/>
                    <a:pt x="9776" y="3477"/>
                  </a:cubicBezTo>
                  <a:lnTo>
                    <a:pt x="9751" y="3414"/>
                  </a:lnTo>
                  <a:cubicBezTo>
                    <a:pt x="9738" y="3351"/>
                    <a:pt x="9713" y="3288"/>
                    <a:pt x="9688" y="3226"/>
                  </a:cubicBezTo>
                  <a:lnTo>
                    <a:pt x="9663" y="3175"/>
                  </a:lnTo>
                  <a:cubicBezTo>
                    <a:pt x="9638" y="3113"/>
                    <a:pt x="9613" y="3050"/>
                    <a:pt x="9588" y="2987"/>
                  </a:cubicBezTo>
                  <a:cubicBezTo>
                    <a:pt x="9575" y="2975"/>
                    <a:pt x="9575" y="2950"/>
                    <a:pt x="9563" y="2924"/>
                  </a:cubicBezTo>
                  <a:cubicBezTo>
                    <a:pt x="9538" y="2874"/>
                    <a:pt x="9513" y="2811"/>
                    <a:pt x="9475" y="2749"/>
                  </a:cubicBezTo>
                  <a:cubicBezTo>
                    <a:pt x="9462" y="2736"/>
                    <a:pt x="9462" y="2724"/>
                    <a:pt x="9450" y="2699"/>
                  </a:cubicBezTo>
                  <a:cubicBezTo>
                    <a:pt x="9412" y="2636"/>
                    <a:pt x="9387" y="2586"/>
                    <a:pt x="9349" y="2523"/>
                  </a:cubicBezTo>
                  <a:lnTo>
                    <a:pt x="9324" y="2473"/>
                  </a:lnTo>
                  <a:cubicBezTo>
                    <a:pt x="9287" y="2422"/>
                    <a:pt x="9262" y="2360"/>
                    <a:pt x="9224" y="2297"/>
                  </a:cubicBezTo>
                  <a:lnTo>
                    <a:pt x="9199" y="2259"/>
                  </a:lnTo>
                  <a:cubicBezTo>
                    <a:pt x="9174" y="2222"/>
                    <a:pt x="9149" y="2184"/>
                    <a:pt x="9124" y="2159"/>
                  </a:cubicBezTo>
                  <a:lnTo>
                    <a:pt x="9098" y="2096"/>
                  </a:lnTo>
                  <a:lnTo>
                    <a:pt x="9086" y="2084"/>
                  </a:lnTo>
                  <a:lnTo>
                    <a:pt x="9061" y="2059"/>
                  </a:lnTo>
                  <a:lnTo>
                    <a:pt x="8960" y="1908"/>
                  </a:lnTo>
                  <a:lnTo>
                    <a:pt x="8910" y="1858"/>
                  </a:lnTo>
                  <a:cubicBezTo>
                    <a:pt x="8797" y="1707"/>
                    <a:pt x="8659" y="1569"/>
                    <a:pt x="8521" y="1431"/>
                  </a:cubicBezTo>
                  <a:lnTo>
                    <a:pt x="8471" y="1381"/>
                  </a:lnTo>
                  <a:lnTo>
                    <a:pt x="8308" y="1218"/>
                  </a:lnTo>
                  <a:lnTo>
                    <a:pt x="8245" y="1168"/>
                  </a:lnTo>
                  <a:cubicBezTo>
                    <a:pt x="8182" y="1117"/>
                    <a:pt x="8120" y="1067"/>
                    <a:pt x="8044" y="1017"/>
                  </a:cubicBezTo>
                  <a:lnTo>
                    <a:pt x="8019" y="992"/>
                  </a:lnTo>
                  <a:cubicBezTo>
                    <a:pt x="7944" y="942"/>
                    <a:pt x="7869" y="879"/>
                    <a:pt x="7781" y="829"/>
                  </a:cubicBezTo>
                  <a:lnTo>
                    <a:pt x="7731" y="791"/>
                  </a:lnTo>
                  <a:cubicBezTo>
                    <a:pt x="7668" y="753"/>
                    <a:pt x="7605" y="716"/>
                    <a:pt x="7542" y="678"/>
                  </a:cubicBezTo>
                  <a:lnTo>
                    <a:pt x="7467" y="628"/>
                  </a:lnTo>
                  <a:cubicBezTo>
                    <a:pt x="7392" y="590"/>
                    <a:pt x="7329" y="553"/>
                    <a:pt x="7266" y="528"/>
                  </a:cubicBezTo>
                  <a:lnTo>
                    <a:pt x="7204" y="490"/>
                  </a:lnTo>
                  <a:cubicBezTo>
                    <a:pt x="7116" y="452"/>
                    <a:pt x="7028" y="415"/>
                    <a:pt x="6940" y="377"/>
                  </a:cubicBezTo>
                  <a:lnTo>
                    <a:pt x="6890" y="352"/>
                  </a:lnTo>
                  <a:cubicBezTo>
                    <a:pt x="6815" y="327"/>
                    <a:pt x="6739" y="302"/>
                    <a:pt x="6664" y="277"/>
                  </a:cubicBezTo>
                  <a:lnTo>
                    <a:pt x="6576" y="239"/>
                  </a:lnTo>
                  <a:cubicBezTo>
                    <a:pt x="6513" y="214"/>
                    <a:pt x="6438" y="201"/>
                    <a:pt x="6375" y="176"/>
                  </a:cubicBezTo>
                  <a:lnTo>
                    <a:pt x="6300" y="151"/>
                  </a:lnTo>
                  <a:cubicBezTo>
                    <a:pt x="6200" y="126"/>
                    <a:pt x="6099" y="113"/>
                    <a:pt x="6011" y="88"/>
                  </a:cubicBezTo>
                  <a:lnTo>
                    <a:pt x="5961" y="88"/>
                  </a:lnTo>
                  <a:cubicBezTo>
                    <a:pt x="5886" y="76"/>
                    <a:pt x="5798" y="51"/>
                    <a:pt x="5710" y="51"/>
                  </a:cubicBezTo>
                  <a:lnTo>
                    <a:pt x="5622" y="38"/>
                  </a:lnTo>
                  <a:lnTo>
                    <a:pt x="5409" y="13"/>
                  </a:lnTo>
                  <a:lnTo>
                    <a:pt x="5309" y="13"/>
                  </a:lnTo>
                  <a:cubicBezTo>
                    <a:pt x="5208" y="13"/>
                    <a:pt x="5108" y="1"/>
                    <a:pt x="5008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4" name="Google Shape;1454;p52"/>
            <p:cNvGrpSpPr/>
            <p:nvPr/>
          </p:nvGrpSpPr>
          <p:grpSpPr>
            <a:xfrm rot="-5400000">
              <a:off x="621792" y="4242816"/>
              <a:ext cx="505226" cy="457197"/>
              <a:chOff x="4923384" y="2320726"/>
              <a:chExt cx="505226" cy="457197"/>
            </a:xfrm>
          </p:grpSpPr>
          <p:sp>
            <p:nvSpPr>
              <p:cNvPr id="1455" name="Google Shape;1455;p52"/>
              <p:cNvSpPr/>
              <p:nvPr/>
            </p:nvSpPr>
            <p:spPr>
              <a:xfrm>
                <a:off x="4961876" y="2320726"/>
                <a:ext cx="466735" cy="457197"/>
              </a:xfrm>
              <a:custGeom>
                <a:avLst/>
                <a:gdLst/>
                <a:ahLst/>
                <a:cxnLst/>
                <a:rect l="l" t="t" r="r" b="b"/>
                <a:pathLst>
                  <a:path w="10040" h="10040" extrusionOk="0">
                    <a:moveTo>
                      <a:pt x="5020" y="0"/>
                    </a:moveTo>
                    <a:cubicBezTo>
                      <a:pt x="2247" y="0"/>
                      <a:pt x="1" y="2246"/>
                      <a:pt x="1" y="5020"/>
                    </a:cubicBezTo>
                    <a:cubicBezTo>
                      <a:pt x="1" y="7793"/>
                      <a:pt x="2247" y="10039"/>
                      <a:pt x="5020" y="10039"/>
                    </a:cubicBezTo>
                    <a:cubicBezTo>
                      <a:pt x="7794" y="10039"/>
                      <a:pt x="10040" y="7793"/>
                      <a:pt x="10040" y="5020"/>
                    </a:cubicBezTo>
                    <a:cubicBezTo>
                      <a:pt x="10040" y="2246"/>
                      <a:pt x="7794" y="0"/>
                      <a:pt x="5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2"/>
              <p:cNvSpPr/>
              <p:nvPr/>
            </p:nvSpPr>
            <p:spPr>
              <a:xfrm>
                <a:off x="5307231" y="2352693"/>
                <a:ext cx="116172" cy="149773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3289" extrusionOk="0">
                    <a:moveTo>
                      <a:pt x="114" y="1"/>
                    </a:moveTo>
                    <a:cubicBezTo>
                      <a:pt x="1" y="277"/>
                      <a:pt x="38" y="603"/>
                      <a:pt x="227" y="854"/>
                    </a:cubicBezTo>
                    <a:cubicBezTo>
                      <a:pt x="490" y="1168"/>
                      <a:pt x="980" y="1256"/>
                      <a:pt x="1231" y="1607"/>
                    </a:cubicBezTo>
                    <a:cubicBezTo>
                      <a:pt x="1444" y="1908"/>
                      <a:pt x="1394" y="2322"/>
                      <a:pt x="1544" y="2661"/>
                    </a:cubicBezTo>
                    <a:cubicBezTo>
                      <a:pt x="1707" y="3050"/>
                      <a:pt x="2084" y="3289"/>
                      <a:pt x="2498" y="3289"/>
                    </a:cubicBezTo>
                    <a:cubicBezTo>
                      <a:pt x="2209" y="1908"/>
                      <a:pt x="1344" y="703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2"/>
              <p:cNvSpPr/>
              <p:nvPr/>
            </p:nvSpPr>
            <p:spPr>
              <a:xfrm>
                <a:off x="5033048" y="2333841"/>
                <a:ext cx="390356" cy="316303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6946" extrusionOk="0">
                    <a:moveTo>
                      <a:pt x="1795" y="1"/>
                    </a:moveTo>
                    <a:cubicBezTo>
                      <a:pt x="1130" y="239"/>
                      <a:pt x="515" y="628"/>
                      <a:pt x="1" y="1117"/>
                    </a:cubicBezTo>
                    <a:cubicBezTo>
                      <a:pt x="164" y="1268"/>
                      <a:pt x="352" y="1394"/>
                      <a:pt x="553" y="1469"/>
                    </a:cubicBezTo>
                    <a:cubicBezTo>
                      <a:pt x="1180" y="1695"/>
                      <a:pt x="1933" y="1569"/>
                      <a:pt x="2435" y="1996"/>
                    </a:cubicBezTo>
                    <a:cubicBezTo>
                      <a:pt x="2724" y="2247"/>
                      <a:pt x="2862" y="2623"/>
                      <a:pt x="2937" y="3000"/>
                    </a:cubicBezTo>
                    <a:cubicBezTo>
                      <a:pt x="3013" y="3389"/>
                      <a:pt x="3050" y="3765"/>
                      <a:pt x="3201" y="4117"/>
                    </a:cubicBezTo>
                    <a:cubicBezTo>
                      <a:pt x="3351" y="4481"/>
                      <a:pt x="3640" y="4794"/>
                      <a:pt x="4016" y="4844"/>
                    </a:cubicBezTo>
                    <a:cubicBezTo>
                      <a:pt x="4048" y="4848"/>
                      <a:pt x="4080" y="4849"/>
                      <a:pt x="4112" y="4849"/>
                    </a:cubicBezTo>
                    <a:cubicBezTo>
                      <a:pt x="4436" y="4849"/>
                      <a:pt x="4779" y="4693"/>
                      <a:pt x="5085" y="4693"/>
                    </a:cubicBezTo>
                    <a:cubicBezTo>
                      <a:pt x="5204" y="4693"/>
                      <a:pt x="5317" y="4716"/>
                      <a:pt x="5422" y="4782"/>
                    </a:cubicBezTo>
                    <a:cubicBezTo>
                      <a:pt x="5711" y="4957"/>
                      <a:pt x="5748" y="5359"/>
                      <a:pt x="5849" y="5685"/>
                    </a:cubicBezTo>
                    <a:cubicBezTo>
                      <a:pt x="6049" y="6325"/>
                      <a:pt x="6589" y="6790"/>
                      <a:pt x="7242" y="6915"/>
                    </a:cubicBezTo>
                    <a:cubicBezTo>
                      <a:pt x="7342" y="6935"/>
                      <a:pt x="7446" y="6945"/>
                      <a:pt x="7552" y="6945"/>
                    </a:cubicBezTo>
                    <a:cubicBezTo>
                      <a:pt x="7709" y="6945"/>
                      <a:pt x="7869" y="6923"/>
                      <a:pt x="8020" y="6877"/>
                    </a:cubicBezTo>
                    <a:cubicBezTo>
                      <a:pt x="8195" y="6526"/>
                      <a:pt x="8321" y="6150"/>
                      <a:pt x="8396" y="5761"/>
                    </a:cubicBezTo>
                    <a:lnTo>
                      <a:pt x="8396" y="5761"/>
                    </a:lnTo>
                    <a:cubicBezTo>
                      <a:pt x="8333" y="5786"/>
                      <a:pt x="8271" y="5811"/>
                      <a:pt x="8208" y="5836"/>
                    </a:cubicBezTo>
                    <a:cubicBezTo>
                      <a:pt x="8038" y="5897"/>
                      <a:pt x="7853" y="5928"/>
                      <a:pt x="7669" y="5928"/>
                    </a:cubicBezTo>
                    <a:cubicBezTo>
                      <a:pt x="7211" y="5928"/>
                      <a:pt x="6757" y="5736"/>
                      <a:pt x="6551" y="5334"/>
                    </a:cubicBezTo>
                    <a:cubicBezTo>
                      <a:pt x="6376" y="4970"/>
                      <a:pt x="6426" y="4556"/>
                      <a:pt x="6426" y="4167"/>
                    </a:cubicBezTo>
                    <a:cubicBezTo>
                      <a:pt x="6438" y="3765"/>
                      <a:pt x="6363" y="3314"/>
                      <a:pt x="6037" y="3100"/>
                    </a:cubicBezTo>
                    <a:cubicBezTo>
                      <a:pt x="5865" y="2985"/>
                      <a:pt x="5664" y="2953"/>
                      <a:pt x="5458" y="2953"/>
                    </a:cubicBezTo>
                    <a:cubicBezTo>
                      <a:pt x="5303" y="2953"/>
                      <a:pt x="5146" y="2971"/>
                      <a:pt x="4995" y="2987"/>
                    </a:cubicBezTo>
                    <a:cubicBezTo>
                      <a:pt x="4916" y="2996"/>
                      <a:pt x="4834" y="3001"/>
                      <a:pt x="4752" y="3001"/>
                    </a:cubicBezTo>
                    <a:cubicBezTo>
                      <a:pt x="4468" y="3001"/>
                      <a:pt x="4182" y="2938"/>
                      <a:pt x="4016" y="2724"/>
                    </a:cubicBezTo>
                    <a:cubicBezTo>
                      <a:pt x="3816" y="2460"/>
                      <a:pt x="3878" y="2096"/>
                      <a:pt x="3966" y="1795"/>
                    </a:cubicBezTo>
                    <a:cubicBezTo>
                      <a:pt x="4054" y="1481"/>
                      <a:pt x="4154" y="1143"/>
                      <a:pt x="4029" y="854"/>
                    </a:cubicBezTo>
                    <a:cubicBezTo>
                      <a:pt x="3891" y="578"/>
                      <a:pt x="3640" y="390"/>
                      <a:pt x="3339" y="339"/>
                    </a:cubicBezTo>
                    <a:cubicBezTo>
                      <a:pt x="3050" y="289"/>
                      <a:pt x="2762" y="252"/>
                      <a:pt x="2460" y="227"/>
                    </a:cubicBezTo>
                    <a:cubicBezTo>
                      <a:pt x="2222" y="214"/>
                      <a:pt x="1996" y="126"/>
                      <a:pt x="1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2"/>
              <p:cNvSpPr/>
              <p:nvPr/>
            </p:nvSpPr>
            <p:spPr>
              <a:xfrm>
                <a:off x="4961318" y="2505289"/>
                <a:ext cx="376874" cy="259473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5698" extrusionOk="0">
                    <a:moveTo>
                      <a:pt x="88" y="0"/>
                    </a:moveTo>
                    <a:cubicBezTo>
                      <a:pt x="38" y="314"/>
                      <a:pt x="0" y="628"/>
                      <a:pt x="0" y="954"/>
                    </a:cubicBezTo>
                    <a:cubicBezTo>
                      <a:pt x="0" y="1130"/>
                      <a:pt x="13" y="1318"/>
                      <a:pt x="38" y="1506"/>
                    </a:cubicBezTo>
                    <a:cubicBezTo>
                      <a:pt x="301" y="1745"/>
                      <a:pt x="615" y="1908"/>
                      <a:pt x="954" y="1996"/>
                    </a:cubicBezTo>
                    <a:cubicBezTo>
                      <a:pt x="1243" y="2083"/>
                      <a:pt x="1544" y="2096"/>
                      <a:pt x="1807" y="2247"/>
                    </a:cubicBezTo>
                    <a:cubicBezTo>
                      <a:pt x="2146" y="2435"/>
                      <a:pt x="2322" y="2836"/>
                      <a:pt x="2397" y="3238"/>
                    </a:cubicBezTo>
                    <a:cubicBezTo>
                      <a:pt x="2460" y="3627"/>
                      <a:pt x="2447" y="4028"/>
                      <a:pt x="2523" y="4417"/>
                    </a:cubicBezTo>
                    <a:cubicBezTo>
                      <a:pt x="2610" y="4819"/>
                      <a:pt x="2799" y="5208"/>
                      <a:pt x="3150" y="5384"/>
                    </a:cubicBezTo>
                    <a:cubicBezTo>
                      <a:pt x="3298" y="5457"/>
                      <a:pt x="3457" y="5487"/>
                      <a:pt x="3620" y="5487"/>
                    </a:cubicBezTo>
                    <a:cubicBezTo>
                      <a:pt x="3901" y="5487"/>
                      <a:pt x="4193" y="5399"/>
                      <a:pt x="4455" y="5296"/>
                    </a:cubicBezTo>
                    <a:cubicBezTo>
                      <a:pt x="4784" y="5180"/>
                      <a:pt x="5120" y="5041"/>
                      <a:pt x="5458" y="5041"/>
                    </a:cubicBezTo>
                    <a:cubicBezTo>
                      <a:pt x="5559" y="5041"/>
                      <a:pt x="5659" y="5054"/>
                      <a:pt x="5760" y="5083"/>
                    </a:cubicBezTo>
                    <a:cubicBezTo>
                      <a:pt x="6036" y="5170"/>
                      <a:pt x="6275" y="5321"/>
                      <a:pt x="6488" y="5522"/>
                    </a:cubicBezTo>
                    <a:lnTo>
                      <a:pt x="6701" y="5697"/>
                    </a:lnTo>
                    <a:cubicBezTo>
                      <a:pt x="7203" y="5509"/>
                      <a:pt x="7680" y="5246"/>
                      <a:pt x="8107" y="4919"/>
                    </a:cubicBezTo>
                    <a:lnTo>
                      <a:pt x="8107" y="4919"/>
                    </a:lnTo>
                    <a:cubicBezTo>
                      <a:pt x="8089" y="4920"/>
                      <a:pt x="8071" y="4920"/>
                      <a:pt x="8053" y="4920"/>
                    </a:cubicBezTo>
                    <a:cubicBezTo>
                      <a:pt x="7608" y="4920"/>
                      <a:pt x="7177" y="4770"/>
                      <a:pt x="6839" y="4493"/>
                    </a:cubicBezTo>
                    <a:cubicBezTo>
                      <a:pt x="6626" y="4292"/>
                      <a:pt x="6438" y="4041"/>
                      <a:pt x="6174" y="3928"/>
                    </a:cubicBezTo>
                    <a:cubicBezTo>
                      <a:pt x="6060" y="3882"/>
                      <a:pt x="5943" y="3864"/>
                      <a:pt x="5824" y="3864"/>
                    </a:cubicBezTo>
                    <a:cubicBezTo>
                      <a:pt x="5350" y="3864"/>
                      <a:pt x="4845" y="4153"/>
                      <a:pt x="4375" y="4153"/>
                    </a:cubicBezTo>
                    <a:cubicBezTo>
                      <a:pt x="4248" y="4153"/>
                      <a:pt x="4124" y="4132"/>
                      <a:pt x="4003" y="4079"/>
                    </a:cubicBezTo>
                    <a:cubicBezTo>
                      <a:pt x="3564" y="3865"/>
                      <a:pt x="3426" y="3313"/>
                      <a:pt x="3363" y="2824"/>
                    </a:cubicBezTo>
                    <a:cubicBezTo>
                      <a:pt x="3288" y="2322"/>
                      <a:pt x="3200" y="1782"/>
                      <a:pt x="2786" y="1519"/>
                    </a:cubicBezTo>
                    <a:cubicBezTo>
                      <a:pt x="2555" y="1372"/>
                      <a:pt x="2266" y="1361"/>
                      <a:pt x="1968" y="1361"/>
                    </a:cubicBezTo>
                    <a:cubicBezTo>
                      <a:pt x="1919" y="1361"/>
                      <a:pt x="1870" y="1362"/>
                      <a:pt x="1821" y="1362"/>
                    </a:cubicBezTo>
                    <a:cubicBezTo>
                      <a:pt x="1632" y="1362"/>
                      <a:pt x="1444" y="1358"/>
                      <a:pt x="1268" y="1318"/>
                    </a:cubicBezTo>
                    <a:cubicBezTo>
                      <a:pt x="665" y="1180"/>
                      <a:pt x="239" y="603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2"/>
              <p:cNvSpPr/>
              <p:nvPr/>
            </p:nvSpPr>
            <p:spPr>
              <a:xfrm>
                <a:off x="5206911" y="2591583"/>
                <a:ext cx="70615" cy="42896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942" extrusionOk="0">
                    <a:moveTo>
                      <a:pt x="328" y="0"/>
                    </a:moveTo>
                    <a:cubicBezTo>
                      <a:pt x="270" y="0"/>
                      <a:pt x="214" y="13"/>
                      <a:pt x="164" y="38"/>
                    </a:cubicBezTo>
                    <a:cubicBezTo>
                      <a:pt x="63" y="88"/>
                      <a:pt x="0" y="201"/>
                      <a:pt x="25" y="326"/>
                    </a:cubicBezTo>
                    <a:cubicBezTo>
                      <a:pt x="38" y="439"/>
                      <a:pt x="88" y="540"/>
                      <a:pt x="164" y="628"/>
                    </a:cubicBezTo>
                    <a:cubicBezTo>
                      <a:pt x="327" y="828"/>
                      <a:pt x="578" y="941"/>
                      <a:pt x="829" y="941"/>
                    </a:cubicBezTo>
                    <a:cubicBezTo>
                      <a:pt x="1067" y="941"/>
                      <a:pt x="1280" y="816"/>
                      <a:pt x="1393" y="615"/>
                    </a:cubicBezTo>
                    <a:cubicBezTo>
                      <a:pt x="1519" y="352"/>
                      <a:pt x="1255" y="213"/>
                      <a:pt x="1042" y="163"/>
                    </a:cubicBezTo>
                    <a:lnTo>
                      <a:pt x="502" y="38"/>
                    </a:lnTo>
                    <a:cubicBezTo>
                      <a:pt x="446" y="13"/>
                      <a:pt x="386" y="0"/>
                      <a:pt x="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52"/>
              <p:cNvSpPr/>
              <p:nvPr/>
            </p:nvSpPr>
            <p:spPr>
              <a:xfrm>
                <a:off x="5277154" y="2652876"/>
                <a:ext cx="39328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87" extrusionOk="0">
                    <a:moveTo>
                      <a:pt x="436" y="0"/>
                    </a:moveTo>
                    <a:cubicBezTo>
                      <a:pt x="400" y="0"/>
                      <a:pt x="362" y="7"/>
                      <a:pt x="322" y="22"/>
                    </a:cubicBezTo>
                    <a:cubicBezTo>
                      <a:pt x="0" y="137"/>
                      <a:pt x="119" y="587"/>
                      <a:pt x="420" y="587"/>
                    </a:cubicBezTo>
                    <a:cubicBezTo>
                      <a:pt x="448" y="587"/>
                      <a:pt x="478" y="583"/>
                      <a:pt x="510" y="574"/>
                    </a:cubicBezTo>
                    <a:cubicBezTo>
                      <a:pt x="846" y="462"/>
                      <a:pt x="732" y="0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52"/>
              <p:cNvSpPr/>
              <p:nvPr/>
            </p:nvSpPr>
            <p:spPr>
              <a:xfrm>
                <a:off x="5345770" y="2484160"/>
                <a:ext cx="29194" cy="6047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328" extrusionOk="0">
                    <a:moveTo>
                      <a:pt x="305" y="1"/>
                    </a:moveTo>
                    <a:cubicBezTo>
                      <a:pt x="241" y="1"/>
                      <a:pt x="180" y="26"/>
                      <a:pt x="138" y="75"/>
                    </a:cubicBezTo>
                    <a:cubicBezTo>
                      <a:pt x="88" y="151"/>
                      <a:pt x="63" y="226"/>
                      <a:pt x="63" y="301"/>
                    </a:cubicBezTo>
                    <a:cubicBezTo>
                      <a:pt x="50" y="502"/>
                      <a:pt x="38" y="715"/>
                      <a:pt x="25" y="916"/>
                    </a:cubicBezTo>
                    <a:cubicBezTo>
                      <a:pt x="0" y="1042"/>
                      <a:pt x="25" y="1167"/>
                      <a:pt x="100" y="1267"/>
                    </a:cubicBezTo>
                    <a:cubicBezTo>
                      <a:pt x="149" y="1309"/>
                      <a:pt x="209" y="1327"/>
                      <a:pt x="267" y="1327"/>
                    </a:cubicBezTo>
                    <a:cubicBezTo>
                      <a:pt x="315" y="1327"/>
                      <a:pt x="362" y="1315"/>
                      <a:pt x="402" y="1292"/>
                    </a:cubicBezTo>
                    <a:cubicBezTo>
                      <a:pt x="502" y="1230"/>
                      <a:pt x="565" y="1142"/>
                      <a:pt x="590" y="1029"/>
                    </a:cubicBezTo>
                    <a:cubicBezTo>
                      <a:pt x="615" y="916"/>
                      <a:pt x="627" y="803"/>
                      <a:pt x="602" y="690"/>
                    </a:cubicBezTo>
                    <a:cubicBezTo>
                      <a:pt x="590" y="565"/>
                      <a:pt x="615" y="452"/>
                      <a:pt x="602" y="326"/>
                    </a:cubicBezTo>
                    <a:cubicBezTo>
                      <a:pt x="590" y="213"/>
                      <a:pt x="540" y="113"/>
                      <a:pt x="452" y="50"/>
                    </a:cubicBezTo>
                    <a:cubicBezTo>
                      <a:pt x="407" y="17"/>
                      <a:pt x="356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52"/>
              <p:cNvSpPr/>
              <p:nvPr/>
            </p:nvSpPr>
            <p:spPr>
              <a:xfrm>
                <a:off x="5236663" y="2375507"/>
                <a:ext cx="63641" cy="5013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01" extrusionOk="0">
                    <a:moveTo>
                      <a:pt x="611" y="0"/>
                    </a:moveTo>
                    <a:cubicBezTo>
                      <a:pt x="554" y="0"/>
                      <a:pt x="496" y="9"/>
                      <a:pt x="440" y="27"/>
                    </a:cubicBezTo>
                    <a:cubicBezTo>
                      <a:pt x="239" y="102"/>
                      <a:pt x="88" y="265"/>
                      <a:pt x="38" y="466"/>
                    </a:cubicBezTo>
                    <a:cubicBezTo>
                      <a:pt x="0" y="579"/>
                      <a:pt x="13" y="717"/>
                      <a:pt x="63" y="830"/>
                    </a:cubicBezTo>
                    <a:cubicBezTo>
                      <a:pt x="151" y="994"/>
                      <a:pt x="324" y="1101"/>
                      <a:pt x="508" y="1101"/>
                    </a:cubicBezTo>
                    <a:cubicBezTo>
                      <a:pt x="535" y="1101"/>
                      <a:pt x="563" y="1098"/>
                      <a:pt x="590" y="1093"/>
                    </a:cubicBezTo>
                    <a:cubicBezTo>
                      <a:pt x="1042" y="1056"/>
                      <a:pt x="1368" y="529"/>
                      <a:pt x="1004" y="165"/>
                    </a:cubicBezTo>
                    <a:cubicBezTo>
                      <a:pt x="896" y="57"/>
                      <a:pt x="756" y="0"/>
                      <a:pt x="6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2"/>
              <p:cNvSpPr/>
              <p:nvPr/>
            </p:nvSpPr>
            <p:spPr>
              <a:xfrm>
                <a:off x="5000972" y="2476692"/>
                <a:ext cx="102133" cy="67714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487" extrusionOk="0">
                    <a:moveTo>
                      <a:pt x="641" y="1"/>
                    </a:moveTo>
                    <a:cubicBezTo>
                      <a:pt x="365" y="13"/>
                      <a:pt x="126" y="189"/>
                      <a:pt x="63" y="453"/>
                    </a:cubicBezTo>
                    <a:cubicBezTo>
                      <a:pt x="1" y="704"/>
                      <a:pt x="76" y="980"/>
                      <a:pt x="264" y="1168"/>
                    </a:cubicBezTo>
                    <a:cubicBezTo>
                      <a:pt x="452" y="1344"/>
                      <a:pt x="703" y="1456"/>
                      <a:pt x="954" y="1482"/>
                    </a:cubicBezTo>
                    <a:cubicBezTo>
                      <a:pt x="1005" y="1485"/>
                      <a:pt x="1055" y="1487"/>
                      <a:pt x="1106" y="1487"/>
                    </a:cubicBezTo>
                    <a:cubicBezTo>
                      <a:pt x="1243" y="1487"/>
                      <a:pt x="1381" y="1475"/>
                      <a:pt x="1519" y="1456"/>
                    </a:cubicBezTo>
                    <a:cubicBezTo>
                      <a:pt x="1632" y="1456"/>
                      <a:pt x="1757" y="1431"/>
                      <a:pt x="1858" y="1394"/>
                    </a:cubicBezTo>
                    <a:cubicBezTo>
                      <a:pt x="2197" y="1218"/>
                      <a:pt x="1883" y="829"/>
                      <a:pt x="1695" y="678"/>
                    </a:cubicBezTo>
                    <a:lnTo>
                      <a:pt x="1193" y="289"/>
                    </a:lnTo>
                    <a:cubicBezTo>
                      <a:pt x="1042" y="139"/>
                      <a:pt x="841" y="38"/>
                      <a:pt x="6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2"/>
              <p:cNvSpPr/>
              <p:nvPr/>
            </p:nvSpPr>
            <p:spPr>
              <a:xfrm>
                <a:off x="5082046" y="2457976"/>
                <a:ext cx="33889" cy="3242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2" extrusionOk="0">
                    <a:moveTo>
                      <a:pt x="313" y="0"/>
                    </a:moveTo>
                    <a:cubicBezTo>
                      <a:pt x="279" y="0"/>
                      <a:pt x="241" y="7"/>
                      <a:pt x="202" y="23"/>
                    </a:cubicBezTo>
                    <a:cubicBezTo>
                      <a:pt x="114" y="60"/>
                      <a:pt x="51" y="136"/>
                      <a:pt x="39" y="236"/>
                    </a:cubicBezTo>
                    <a:cubicBezTo>
                      <a:pt x="1" y="387"/>
                      <a:pt x="64" y="537"/>
                      <a:pt x="189" y="625"/>
                    </a:cubicBezTo>
                    <a:cubicBezTo>
                      <a:pt x="278" y="686"/>
                      <a:pt x="352" y="712"/>
                      <a:pt x="412" y="712"/>
                    </a:cubicBezTo>
                    <a:cubicBezTo>
                      <a:pt x="728" y="712"/>
                      <a:pt x="658" y="0"/>
                      <a:pt x="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2"/>
              <p:cNvSpPr/>
              <p:nvPr/>
            </p:nvSpPr>
            <p:spPr>
              <a:xfrm>
                <a:off x="4923384" y="2321090"/>
                <a:ext cx="470825" cy="423681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9304" extrusionOk="0">
                    <a:moveTo>
                      <a:pt x="5843" y="1"/>
                    </a:moveTo>
                    <a:cubicBezTo>
                      <a:pt x="4571" y="1"/>
                      <a:pt x="3290" y="480"/>
                      <a:pt x="2297" y="1473"/>
                    </a:cubicBezTo>
                    <a:cubicBezTo>
                      <a:pt x="1" y="3769"/>
                      <a:pt x="465" y="7609"/>
                      <a:pt x="3226" y="9303"/>
                    </a:cubicBezTo>
                    <a:cubicBezTo>
                      <a:pt x="1193" y="5953"/>
                      <a:pt x="3602" y="1674"/>
                      <a:pt x="7517" y="1661"/>
                    </a:cubicBezTo>
                    <a:cubicBezTo>
                      <a:pt x="8433" y="1661"/>
                      <a:pt x="9350" y="1912"/>
                      <a:pt x="10128" y="2401"/>
                    </a:cubicBezTo>
                    <a:cubicBezTo>
                      <a:pt x="9166" y="827"/>
                      <a:pt x="7513" y="1"/>
                      <a:pt x="5843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0" name="Google Shape;1480;p52"/>
          <p:cNvGrpSpPr/>
          <p:nvPr/>
        </p:nvGrpSpPr>
        <p:grpSpPr>
          <a:xfrm>
            <a:off x="324025" y="4562825"/>
            <a:ext cx="424592" cy="367441"/>
            <a:chOff x="3067172" y="3331984"/>
            <a:chExt cx="508172" cy="458933"/>
          </a:xfrm>
        </p:grpSpPr>
        <p:sp>
          <p:nvSpPr>
            <p:cNvPr id="1481" name="Google Shape;1481;p52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2" name="Google Shape;1482;p52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1483" name="Google Shape;1483;p52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2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5" name="Google Shape;1485;p52"/>
          <p:cNvGrpSpPr/>
          <p:nvPr/>
        </p:nvGrpSpPr>
        <p:grpSpPr>
          <a:xfrm>
            <a:off x="235888" y="2103534"/>
            <a:ext cx="608064" cy="320051"/>
            <a:chOff x="6751900" y="1659525"/>
            <a:chExt cx="623400" cy="327150"/>
          </a:xfrm>
        </p:grpSpPr>
        <p:sp>
          <p:nvSpPr>
            <p:cNvPr id="1486" name="Google Shape;1486;p5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52"/>
          <p:cNvGrpSpPr/>
          <p:nvPr/>
        </p:nvGrpSpPr>
        <p:grpSpPr>
          <a:xfrm>
            <a:off x="647046" y="191208"/>
            <a:ext cx="508055" cy="256246"/>
            <a:chOff x="6751900" y="1659525"/>
            <a:chExt cx="623400" cy="327150"/>
          </a:xfrm>
        </p:grpSpPr>
        <p:sp>
          <p:nvSpPr>
            <p:cNvPr id="1489" name="Google Shape;1489;p5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1" name="Google Shape;1491;p52"/>
          <p:cNvSpPr/>
          <p:nvPr/>
        </p:nvSpPr>
        <p:spPr>
          <a:xfrm>
            <a:off x="2910138" y="99126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52"/>
          <p:cNvSpPr/>
          <p:nvPr/>
        </p:nvSpPr>
        <p:spPr>
          <a:xfrm>
            <a:off x="-950337" y="1970851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52"/>
          <p:cNvSpPr/>
          <p:nvPr/>
        </p:nvSpPr>
        <p:spPr>
          <a:xfrm>
            <a:off x="1463672" y="1253263"/>
            <a:ext cx="164641" cy="159268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52"/>
          <p:cNvSpPr/>
          <p:nvPr/>
        </p:nvSpPr>
        <p:spPr>
          <a:xfrm>
            <a:off x="-651387" y="21549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52"/>
          <p:cNvSpPr/>
          <p:nvPr/>
        </p:nvSpPr>
        <p:spPr>
          <a:xfrm>
            <a:off x="8951571" y="4722714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52"/>
          <p:cNvSpPr/>
          <p:nvPr/>
        </p:nvSpPr>
        <p:spPr>
          <a:xfrm>
            <a:off x="8615055" y="228807"/>
            <a:ext cx="152804" cy="147458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52"/>
          <p:cNvSpPr/>
          <p:nvPr/>
        </p:nvSpPr>
        <p:spPr>
          <a:xfrm>
            <a:off x="8633358" y="4768464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52"/>
          <p:cNvSpPr/>
          <p:nvPr/>
        </p:nvSpPr>
        <p:spPr>
          <a:xfrm>
            <a:off x="8551167" y="749269"/>
            <a:ext cx="76402" cy="7321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52"/>
          <p:cNvSpPr/>
          <p:nvPr/>
        </p:nvSpPr>
        <p:spPr>
          <a:xfrm>
            <a:off x="2484938" y="-90987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52"/>
          <p:cNvSpPr/>
          <p:nvPr/>
        </p:nvSpPr>
        <p:spPr>
          <a:xfrm>
            <a:off x="681594" y="384250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52"/>
          <p:cNvSpPr/>
          <p:nvPr/>
        </p:nvSpPr>
        <p:spPr>
          <a:xfrm>
            <a:off x="14326" y="3732688"/>
            <a:ext cx="114601" cy="109817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438;p52"/>
          <p:cNvSpPr txBox="1">
            <a:spLocks/>
          </p:cNvSpPr>
          <p:nvPr/>
        </p:nvSpPr>
        <p:spPr>
          <a:xfrm>
            <a:off x="677239" y="935596"/>
            <a:ext cx="7827271" cy="5810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en-US" sz="2200" b="1" smtClean="0">
                <a:solidFill>
                  <a:schemeClr val="bg1"/>
                </a:solidFill>
                <a:latin typeface="+mn-lt"/>
              </a:rPr>
              <a:t>Đọc đoạn văn mẫu</a:t>
            </a:r>
            <a:endParaRPr lang="vi-VN" sz="22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6757" y="1883473"/>
            <a:ext cx="767355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tx1"/>
                </a:solidFill>
                <a:latin typeface="+mn-lt"/>
              </a:rPr>
              <a:t>Ca-tơ-rin 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/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là một cô bé 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cực kì thích đếm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.// 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Cô 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đếm số bước chân đi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trên đường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.// 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Cô 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đếm số đĩa bát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khi rửa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.//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Và khi nhìn lên bầu trời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,/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Ca-tơ-rin luôn tự hỏi: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//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“Cần bao nhiêu bước để có thể 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lên được Mặt Trăng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?”.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// 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Cô nhủ thầm: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//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“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Nhất định sẽ có ngày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/ mình tinh được cách lên Mặt Trăng,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/ 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nhất định như vậy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!”.</a:t>
            </a:r>
            <a:endParaRPr lang="en-US" sz="200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816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ounded Rectangle 89"/>
          <p:cNvSpPr/>
          <p:nvPr/>
        </p:nvSpPr>
        <p:spPr>
          <a:xfrm>
            <a:off x="1470759" y="2961587"/>
            <a:ext cx="6329706" cy="120605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447775" y="1529395"/>
            <a:ext cx="6329706" cy="120605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Google Shape;294;p28"/>
          <p:cNvSpPr/>
          <p:nvPr/>
        </p:nvSpPr>
        <p:spPr>
          <a:xfrm>
            <a:off x="8178744" y="-954480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8"/>
          <p:cNvSpPr/>
          <p:nvPr/>
        </p:nvSpPr>
        <p:spPr>
          <a:xfrm>
            <a:off x="-1559803" y="3951243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7" name="Google Shape;297;p28"/>
          <p:cNvCxnSpPr/>
          <p:nvPr/>
        </p:nvCxnSpPr>
        <p:spPr>
          <a:xfrm>
            <a:off x="3722429" y="1274141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298" name="Google Shape;298;p28"/>
          <p:cNvGrpSpPr/>
          <p:nvPr/>
        </p:nvGrpSpPr>
        <p:grpSpPr>
          <a:xfrm>
            <a:off x="987582" y="3630689"/>
            <a:ext cx="794351" cy="677847"/>
            <a:chOff x="713216" y="2985453"/>
            <a:chExt cx="980637" cy="916907"/>
          </a:xfrm>
        </p:grpSpPr>
        <p:sp>
          <p:nvSpPr>
            <p:cNvPr id="299" name="Google Shape;299;p28"/>
            <p:cNvSpPr/>
            <p:nvPr/>
          </p:nvSpPr>
          <p:spPr>
            <a:xfrm>
              <a:off x="776564" y="2988842"/>
              <a:ext cx="858367" cy="912345"/>
            </a:xfrm>
            <a:custGeom>
              <a:avLst/>
              <a:gdLst/>
              <a:ahLst/>
              <a:cxnLst/>
              <a:rect l="l" t="t" r="r" b="b"/>
              <a:pathLst>
                <a:path w="16515" h="17467" extrusionOk="0">
                  <a:moveTo>
                    <a:pt x="12216" y="0"/>
                  </a:moveTo>
                  <a:cubicBezTo>
                    <a:pt x="11803" y="0"/>
                    <a:pt x="11371" y="119"/>
                    <a:pt x="10956" y="387"/>
                  </a:cubicBezTo>
                  <a:lnTo>
                    <a:pt x="10943" y="400"/>
                  </a:lnTo>
                  <a:cubicBezTo>
                    <a:pt x="10918" y="412"/>
                    <a:pt x="10905" y="425"/>
                    <a:pt x="10880" y="438"/>
                  </a:cubicBezTo>
                  <a:cubicBezTo>
                    <a:pt x="10868" y="450"/>
                    <a:pt x="10805" y="488"/>
                    <a:pt x="10767" y="525"/>
                  </a:cubicBezTo>
                  <a:lnTo>
                    <a:pt x="10730" y="551"/>
                  </a:lnTo>
                  <a:cubicBezTo>
                    <a:pt x="10679" y="588"/>
                    <a:pt x="10642" y="638"/>
                    <a:pt x="10592" y="676"/>
                  </a:cubicBezTo>
                  <a:lnTo>
                    <a:pt x="10554" y="726"/>
                  </a:lnTo>
                  <a:cubicBezTo>
                    <a:pt x="10516" y="764"/>
                    <a:pt x="10479" y="801"/>
                    <a:pt x="10441" y="839"/>
                  </a:cubicBezTo>
                  <a:lnTo>
                    <a:pt x="10403" y="889"/>
                  </a:lnTo>
                  <a:cubicBezTo>
                    <a:pt x="10378" y="927"/>
                    <a:pt x="10341" y="965"/>
                    <a:pt x="10316" y="1015"/>
                  </a:cubicBezTo>
                  <a:lnTo>
                    <a:pt x="10278" y="1065"/>
                  </a:lnTo>
                  <a:cubicBezTo>
                    <a:pt x="10240" y="1115"/>
                    <a:pt x="10215" y="1165"/>
                    <a:pt x="10177" y="1216"/>
                  </a:cubicBezTo>
                  <a:cubicBezTo>
                    <a:pt x="9546" y="1062"/>
                    <a:pt x="8899" y="986"/>
                    <a:pt x="8251" y="986"/>
                  </a:cubicBezTo>
                  <a:cubicBezTo>
                    <a:pt x="7471" y="986"/>
                    <a:pt x="6690" y="1096"/>
                    <a:pt x="5936" y="1316"/>
                  </a:cubicBezTo>
                  <a:cubicBezTo>
                    <a:pt x="5810" y="1354"/>
                    <a:pt x="5672" y="1391"/>
                    <a:pt x="5547" y="1429"/>
                  </a:cubicBezTo>
                  <a:cubicBezTo>
                    <a:pt x="5421" y="1479"/>
                    <a:pt x="5296" y="1529"/>
                    <a:pt x="5170" y="1580"/>
                  </a:cubicBezTo>
                  <a:cubicBezTo>
                    <a:pt x="5045" y="1630"/>
                    <a:pt x="4920" y="1680"/>
                    <a:pt x="4794" y="1730"/>
                  </a:cubicBezTo>
                  <a:lnTo>
                    <a:pt x="4781" y="1730"/>
                  </a:lnTo>
                  <a:cubicBezTo>
                    <a:pt x="4669" y="1793"/>
                    <a:pt x="4556" y="1843"/>
                    <a:pt x="4430" y="1906"/>
                  </a:cubicBezTo>
                  <a:lnTo>
                    <a:pt x="4418" y="1906"/>
                  </a:lnTo>
                  <a:cubicBezTo>
                    <a:pt x="4305" y="1969"/>
                    <a:pt x="4192" y="2031"/>
                    <a:pt x="4079" y="2094"/>
                  </a:cubicBezTo>
                  <a:lnTo>
                    <a:pt x="4066" y="2094"/>
                  </a:lnTo>
                  <a:cubicBezTo>
                    <a:pt x="3966" y="2157"/>
                    <a:pt x="3853" y="2219"/>
                    <a:pt x="3752" y="2282"/>
                  </a:cubicBezTo>
                  <a:lnTo>
                    <a:pt x="3727" y="2295"/>
                  </a:lnTo>
                  <a:lnTo>
                    <a:pt x="3715" y="2307"/>
                  </a:lnTo>
                  <a:cubicBezTo>
                    <a:pt x="3614" y="2383"/>
                    <a:pt x="3501" y="2445"/>
                    <a:pt x="3401" y="2521"/>
                  </a:cubicBezTo>
                  <a:lnTo>
                    <a:pt x="3389" y="2533"/>
                  </a:lnTo>
                  <a:cubicBezTo>
                    <a:pt x="3276" y="2609"/>
                    <a:pt x="3175" y="2696"/>
                    <a:pt x="3075" y="2772"/>
                  </a:cubicBezTo>
                  <a:lnTo>
                    <a:pt x="3062" y="2784"/>
                  </a:lnTo>
                  <a:cubicBezTo>
                    <a:pt x="2962" y="2859"/>
                    <a:pt x="2862" y="2935"/>
                    <a:pt x="2774" y="3035"/>
                  </a:cubicBezTo>
                  <a:lnTo>
                    <a:pt x="2761" y="3048"/>
                  </a:lnTo>
                  <a:cubicBezTo>
                    <a:pt x="2698" y="3098"/>
                    <a:pt x="2623" y="3161"/>
                    <a:pt x="2560" y="3223"/>
                  </a:cubicBezTo>
                  <a:lnTo>
                    <a:pt x="2548" y="3236"/>
                  </a:lnTo>
                  <a:lnTo>
                    <a:pt x="2472" y="3311"/>
                  </a:lnTo>
                  <a:lnTo>
                    <a:pt x="2460" y="3311"/>
                  </a:lnTo>
                  <a:cubicBezTo>
                    <a:pt x="2372" y="3399"/>
                    <a:pt x="2297" y="3487"/>
                    <a:pt x="2209" y="3575"/>
                  </a:cubicBezTo>
                  <a:cubicBezTo>
                    <a:pt x="2196" y="3575"/>
                    <a:pt x="2196" y="3587"/>
                    <a:pt x="2184" y="3587"/>
                  </a:cubicBezTo>
                  <a:cubicBezTo>
                    <a:pt x="1971" y="3826"/>
                    <a:pt x="1757" y="4077"/>
                    <a:pt x="1556" y="4340"/>
                  </a:cubicBezTo>
                  <a:lnTo>
                    <a:pt x="1544" y="4365"/>
                  </a:lnTo>
                  <a:cubicBezTo>
                    <a:pt x="1456" y="4491"/>
                    <a:pt x="1381" y="4604"/>
                    <a:pt x="1293" y="4742"/>
                  </a:cubicBezTo>
                  <a:cubicBezTo>
                    <a:pt x="1280" y="4754"/>
                    <a:pt x="1268" y="4779"/>
                    <a:pt x="1255" y="4805"/>
                  </a:cubicBezTo>
                  <a:cubicBezTo>
                    <a:pt x="1180" y="4917"/>
                    <a:pt x="1092" y="5056"/>
                    <a:pt x="1029" y="5181"/>
                  </a:cubicBezTo>
                  <a:lnTo>
                    <a:pt x="1004" y="5219"/>
                  </a:lnTo>
                  <a:cubicBezTo>
                    <a:pt x="854" y="5495"/>
                    <a:pt x="703" y="5783"/>
                    <a:pt x="590" y="6085"/>
                  </a:cubicBezTo>
                  <a:cubicBezTo>
                    <a:pt x="578" y="6122"/>
                    <a:pt x="565" y="6160"/>
                    <a:pt x="553" y="6197"/>
                  </a:cubicBezTo>
                  <a:cubicBezTo>
                    <a:pt x="502" y="6310"/>
                    <a:pt x="465" y="6423"/>
                    <a:pt x="414" y="6536"/>
                  </a:cubicBezTo>
                  <a:cubicBezTo>
                    <a:pt x="402" y="6574"/>
                    <a:pt x="389" y="6624"/>
                    <a:pt x="377" y="6662"/>
                  </a:cubicBezTo>
                  <a:cubicBezTo>
                    <a:pt x="339" y="6787"/>
                    <a:pt x="302" y="6925"/>
                    <a:pt x="264" y="7063"/>
                  </a:cubicBezTo>
                  <a:cubicBezTo>
                    <a:pt x="264" y="7076"/>
                    <a:pt x="251" y="7101"/>
                    <a:pt x="239" y="7114"/>
                  </a:cubicBezTo>
                  <a:cubicBezTo>
                    <a:pt x="226" y="7176"/>
                    <a:pt x="214" y="7226"/>
                    <a:pt x="201" y="7277"/>
                  </a:cubicBezTo>
                  <a:cubicBezTo>
                    <a:pt x="176" y="7377"/>
                    <a:pt x="151" y="7477"/>
                    <a:pt x="138" y="7590"/>
                  </a:cubicBezTo>
                  <a:cubicBezTo>
                    <a:pt x="138" y="7628"/>
                    <a:pt x="126" y="7666"/>
                    <a:pt x="113" y="7703"/>
                  </a:cubicBezTo>
                  <a:lnTo>
                    <a:pt x="113" y="7741"/>
                  </a:lnTo>
                  <a:lnTo>
                    <a:pt x="101" y="7841"/>
                  </a:lnTo>
                  <a:cubicBezTo>
                    <a:pt x="88" y="7917"/>
                    <a:pt x="76" y="7979"/>
                    <a:pt x="63" y="8042"/>
                  </a:cubicBezTo>
                  <a:lnTo>
                    <a:pt x="63" y="8092"/>
                  </a:lnTo>
                  <a:lnTo>
                    <a:pt x="51" y="8218"/>
                  </a:lnTo>
                  <a:lnTo>
                    <a:pt x="51" y="8268"/>
                  </a:lnTo>
                  <a:lnTo>
                    <a:pt x="38" y="8444"/>
                  </a:lnTo>
                  <a:cubicBezTo>
                    <a:pt x="38" y="8506"/>
                    <a:pt x="25" y="8582"/>
                    <a:pt x="13" y="8657"/>
                  </a:cubicBezTo>
                  <a:lnTo>
                    <a:pt x="13" y="8707"/>
                  </a:lnTo>
                  <a:lnTo>
                    <a:pt x="13" y="8732"/>
                  </a:lnTo>
                  <a:lnTo>
                    <a:pt x="13" y="8845"/>
                  </a:lnTo>
                  <a:cubicBezTo>
                    <a:pt x="13" y="8958"/>
                    <a:pt x="0" y="9084"/>
                    <a:pt x="0" y="9209"/>
                  </a:cubicBezTo>
                  <a:lnTo>
                    <a:pt x="0" y="9510"/>
                  </a:lnTo>
                  <a:cubicBezTo>
                    <a:pt x="38" y="10652"/>
                    <a:pt x="327" y="11782"/>
                    <a:pt x="829" y="12811"/>
                  </a:cubicBezTo>
                  <a:cubicBezTo>
                    <a:pt x="929" y="13024"/>
                    <a:pt x="1029" y="13225"/>
                    <a:pt x="1155" y="13426"/>
                  </a:cubicBezTo>
                  <a:cubicBezTo>
                    <a:pt x="1268" y="13626"/>
                    <a:pt x="1406" y="13827"/>
                    <a:pt x="1531" y="14015"/>
                  </a:cubicBezTo>
                  <a:cubicBezTo>
                    <a:pt x="2209" y="14944"/>
                    <a:pt x="3062" y="15735"/>
                    <a:pt x="4054" y="16324"/>
                  </a:cubicBezTo>
                  <a:cubicBezTo>
                    <a:pt x="4192" y="16400"/>
                    <a:pt x="4342" y="16475"/>
                    <a:pt x="4493" y="16563"/>
                  </a:cubicBezTo>
                  <a:lnTo>
                    <a:pt x="4556" y="16588"/>
                  </a:lnTo>
                  <a:cubicBezTo>
                    <a:pt x="4719" y="16663"/>
                    <a:pt x="4857" y="16751"/>
                    <a:pt x="5020" y="16814"/>
                  </a:cubicBezTo>
                  <a:cubicBezTo>
                    <a:pt x="5911" y="17190"/>
                    <a:pt x="6865" y="17404"/>
                    <a:pt x="7843" y="17454"/>
                  </a:cubicBezTo>
                  <a:cubicBezTo>
                    <a:pt x="7981" y="17454"/>
                    <a:pt x="8119" y="17466"/>
                    <a:pt x="8258" y="17466"/>
                  </a:cubicBezTo>
                  <a:cubicBezTo>
                    <a:pt x="8396" y="17466"/>
                    <a:pt x="8521" y="17466"/>
                    <a:pt x="8659" y="17454"/>
                  </a:cubicBezTo>
                  <a:lnTo>
                    <a:pt x="8860" y="17454"/>
                  </a:lnTo>
                  <a:lnTo>
                    <a:pt x="9048" y="17441"/>
                  </a:lnTo>
                  <a:lnTo>
                    <a:pt x="9211" y="17416"/>
                  </a:lnTo>
                  <a:lnTo>
                    <a:pt x="9299" y="17404"/>
                  </a:lnTo>
                  <a:lnTo>
                    <a:pt x="9337" y="17404"/>
                  </a:lnTo>
                  <a:lnTo>
                    <a:pt x="9437" y="17391"/>
                  </a:lnTo>
                  <a:lnTo>
                    <a:pt x="9600" y="17366"/>
                  </a:lnTo>
                  <a:lnTo>
                    <a:pt x="9788" y="17328"/>
                  </a:lnTo>
                  <a:lnTo>
                    <a:pt x="9876" y="17316"/>
                  </a:lnTo>
                  <a:lnTo>
                    <a:pt x="9977" y="17291"/>
                  </a:lnTo>
                  <a:lnTo>
                    <a:pt x="10190" y="17240"/>
                  </a:lnTo>
                  <a:lnTo>
                    <a:pt x="10353" y="17215"/>
                  </a:lnTo>
                  <a:lnTo>
                    <a:pt x="10378" y="17215"/>
                  </a:lnTo>
                  <a:lnTo>
                    <a:pt x="10567" y="17153"/>
                  </a:lnTo>
                  <a:lnTo>
                    <a:pt x="10805" y="17077"/>
                  </a:lnTo>
                  <a:lnTo>
                    <a:pt x="10930" y="17040"/>
                  </a:lnTo>
                  <a:lnTo>
                    <a:pt x="11068" y="16989"/>
                  </a:lnTo>
                  <a:cubicBezTo>
                    <a:pt x="11131" y="16964"/>
                    <a:pt x="11206" y="16939"/>
                    <a:pt x="11269" y="16914"/>
                  </a:cubicBezTo>
                  <a:lnTo>
                    <a:pt x="11282" y="16914"/>
                  </a:lnTo>
                  <a:lnTo>
                    <a:pt x="11357" y="16889"/>
                  </a:lnTo>
                  <a:lnTo>
                    <a:pt x="11407" y="16864"/>
                  </a:lnTo>
                  <a:lnTo>
                    <a:pt x="11621" y="16776"/>
                  </a:lnTo>
                  <a:lnTo>
                    <a:pt x="11746" y="16713"/>
                  </a:lnTo>
                  <a:lnTo>
                    <a:pt x="11959" y="16613"/>
                  </a:lnTo>
                  <a:lnTo>
                    <a:pt x="12072" y="16550"/>
                  </a:lnTo>
                  <a:lnTo>
                    <a:pt x="12261" y="16462"/>
                  </a:lnTo>
                  <a:lnTo>
                    <a:pt x="12286" y="16437"/>
                  </a:lnTo>
                  <a:lnTo>
                    <a:pt x="12386" y="16387"/>
                  </a:lnTo>
                  <a:cubicBezTo>
                    <a:pt x="12461" y="16337"/>
                    <a:pt x="12537" y="16299"/>
                    <a:pt x="12612" y="16249"/>
                  </a:cubicBezTo>
                  <a:lnTo>
                    <a:pt x="12662" y="16211"/>
                  </a:lnTo>
                  <a:lnTo>
                    <a:pt x="12725" y="16174"/>
                  </a:lnTo>
                  <a:cubicBezTo>
                    <a:pt x="12850" y="16099"/>
                    <a:pt x="12976" y="16011"/>
                    <a:pt x="13101" y="15923"/>
                  </a:cubicBezTo>
                  <a:lnTo>
                    <a:pt x="13114" y="15910"/>
                  </a:lnTo>
                  <a:cubicBezTo>
                    <a:pt x="13227" y="15822"/>
                    <a:pt x="13340" y="15735"/>
                    <a:pt x="13440" y="15647"/>
                  </a:cubicBezTo>
                  <a:cubicBezTo>
                    <a:pt x="13603" y="15534"/>
                    <a:pt x="13741" y="15396"/>
                    <a:pt x="13892" y="15270"/>
                  </a:cubicBezTo>
                  <a:cubicBezTo>
                    <a:pt x="14005" y="15157"/>
                    <a:pt x="14118" y="15044"/>
                    <a:pt x="14231" y="14919"/>
                  </a:cubicBezTo>
                  <a:lnTo>
                    <a:pt x="14243" y="14906"/>
                  </a:lnTo>
                  <a:cubicBezTo>
                    <a:pt x="14595" y="14542"/>
                    <a:pt x="14908" y="14141"/>
                    <a:pt x="15184" y="13727"/>
                  </a:cubicBezTo>
                  <a:cubicBezTo>
                    <a:pt x="15461" y="13300"/>
                    <a:pt x="15699" y="12848"/>
                    <a:pt x="15887" y="12384"/>
                  </a:cubicBezTo>
                  <a:cubicBezTo>
                    <a:pt x="16301" y="11393"/>
                    <a:pt x="16515" y="10339"/>
                    <a:pt x="16515" y="9272"/>
                  </a:cubicBezTo>
                  <a:lnTo>
                    <a:pt x="16515" y="9272"/>
                  </a:lnTo>
                  <a:lnTo>
                    <a:pt x="16490" y="9284"/>
                  </a:lnTo>
                  <a:lnTo>
                    <a:pt x="16490" y="9247"/>
                  </a:lnTo>
                  <a:cubicBezTo>
                    <a:pt x="16490" y="9121"/>
                    <a:pt x="16490" y="8996"/>
                    <a:pt x="16477" y="8883"/>
                  </a:cubicBezTo>
                  <a:lnTo>
                    <a:pt x="16477" y="8732"/>
                  </a:lnTo>
                  <a:cubicBezTo>
                    <a:pt x="16477" y="8682"/>
                    <a:pt x="16464" y="8594"/>
                    <a:pt x="16464" y="8532"/>
                  </a:cubicBezTo>
                  <a:cubicBezTo>
                    <a:pt x="16452" y="8368"/>
                    <a:pt x="16439" y="8230"/>
                    <a:pt x="16414" y="8080"/>
                  </a:cubicBezTo>
                  <a:cubicBezTo>
                    <a:pt x="16414" y="8067"/>
                    <a:pt x="16414" y="8067"/>
                    <a:pt x="16414" y="8055"/>
                  </a:cubicBezTo>
                  <a:cubicBezTo>
                    <a:pt x="16326" y="7427"/>
                    <a:pt x="16163" y="6812"/>
                    <a:pt x="15925" y="6223"/>
                  </a:cubicBezTo>
                  <a:cubicBezTo>
                    <a:pt x="15887" y="6122"/>
                    <a:pt x="15850" y="6022"/>
                    <a:pt x="15799" y="5934"/>
                  </a:cubicBezTo>
                  <a:lnTo>
                    <a:pt x="15787" y="5884"/>
                  </a:lnTo>
                  <a:cubicBezTo>
                    <a:pt x="15749" y="5796"/>
                    <a:pt x="15699" y="5708"/>
                    <a:pt x="15661" y="5620"/>
                  </a:cubicBezTo>
                  <a:cubicBezTo>
                    <a:pt x="15285" y="4855"/>
                    <a:pt x="14783" y="4139"/>
                    <a:pt x="14193" y="3525"/>
                  </a:cubicBezTo>
                  <a:cubicBezTo>
                    <a:pt x="15194" y="1842"/>
                    <a:pt x="13847" y="0"/>
                    <a:pt x="12216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0" name="Google Shape;300;p28"/>
            <p:cNvGrpSpPr/>
            <p:nvPr/>
          </p:nvGrpSpPr>
          <p:grpSpPr>
            <a:xfrm>
              <a:off x="713216" y="2985453"/>
              <a:ext cx="980637" cy="916907"/>
              <a:chOff x="4703416" y="2277728"/>
              <a:chExt cx="980637" cy="916907"/>
            </a:xfrm>
          </p:grpSpPr>
          <p:sp>
            <p:nvSpPr>
              <p:cNvPr id="301" name="Google Shape;301;p28"/>
              <p:cNvSpPr/>
              <p:nvPr/>
            </p:nvSpPr>
            <p:spPr>
              <a:xfrm>
                <a:off x="4714148" y="2333024"/>
                <a:ext cx="969905" cy="860687"/>
              </a:xfrm>
              <a:custGeom>
                <a:avLst/>
                <a:gdLst/>
                <a:ahLst/>
                <a:cxnLst/>
                <a:rect l="l" t="t" r="r" b="b"/>
                <a:pathLst>
                  <a:path w="18661" h="16478" extrusionOk="0">
                    <a:moveTo>
                      <a:pt x="9324" y="1"/>
                    </a:moveTo>
                    <a:cubicBezTo>
                      <a:pt x="8334" y="1"/>
                      <a:pt x="7328" y="180"/>
                      <a:pt x="6350" y="559"/>
                    </a:cubicBezTo>
                    <a:cubicBezTo>
                      <a:pt x="2109" y="2203"/>
                      <a:pt x="0" y="6972"/>
                      <a:pt x="1644" y="11213"/>
                    </a:cubicBezTo>
                    <a:cubicBezTo>
                      <a:pt x="2909" y="14477"/>
                      <a:pt x="6024" y="16477"/>
                      <a:pt x="9326" y="16477"/>
                    </a:cubicBezTo>
                    <a:cubicBezTo>
                      <a:pt x="10315" y="16477"/>
                      <a:pt x="11320" y="16298"/>
                      <a:pt x="12298" y="15919"/>
                    </a:cubicBezTo>
                    <a:cubicBezTo>
                      <a:pt x="16552" y="14275"/>
                      <a:pt x="18661" y="9506"/>
                      <a:pt x="17017" y="5265"/>
                    </a:cubicBezTo>
                    <a:cubicBezTo>
                      <a:pt x="15752" y="2001"/>
                      <a:pt x="12629" y="1"/>
                      <a:pt x="9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8"/>
              <p:cNvSpPr/>
              <p:nvPr/>
            </p:nvSpPr>
            <p:spPr>
              <a:xfrm>
                <a:off x="4771198" y="2375078"/>
                <a:ext cx="680026" cy="402256"/>
              </a:xfrm>
              <a:custGeom>
                <a:avLst/>
                <a:gdLst/>
                <a:ahLst/>
                <a:cxnLst/>
                <a:rect l="l" t="t" r="r" b="b"/>
                <a:pathLst>
                  <a:path w="13114" h="7719" extrusionOk="0">
                    <a:moveTo>
                      <a:pt x="11897" y="1"/>
                    </a:moveTo>
                    <a:lnTo>
                      <a:pt x="11859" y="13"/>
                    </a:lnTo>
                    <a:cubicBezTo>
                      <a:pt x="10704" y="290"/>
                      <a:pt x="9487" y="503"/>
                      <a:pt x="8370" y="904"/>
                    </a:cubicBezTo>
                    <a:cubicBezTo>
                      <a:pt x="6739" y="1494"/>
                      <a:pt x="5208" y="2573"/>
                      <a:pt x="3777" y="3527"/>
                    </a:cubicBezTo>
                    <a:cubicBezTo>
                      <a:pt x="2912" y="4104"/>
                      <a:pt x="1983" y="4594"/>
                      <a:pt x="1029" y="4983"/>
                    </a:cubicBezTo>
                    <a:cubicBezTo>
                      <a:pt x="791" y="5083"/>
                      <a:pt x="552" y="5159"/>
                      <a:pt x="301" y="5221"/>
                    </a:cubicBezTo>
                    <a:cubicBezTo>
                      <a:pt x="101" y="5937"/>
                      <a:pt x="0" y="6677"/>
                      <a:pt x="0" y="7417"/>
                    </a:cubicBezTo>
                    <a:lnTo>
                      <a:pt x="0" y="7718"/>
                    </a:lnTo>
                    <a:cubicBezTo>
                      <a:pt x="778" y="7518"/>
                      <a:pt x="1506" y="7204"/>
                      <a:pt x="2184" y="6777"/>
                    </a:cubicBezTo>
                    <a:cubicBezTo>
                      <a:pt x="3288" y="6100"/>
                      <a:pt x="4254" y="5234"/>
                      <a:pt x="5283" y="4456"/>
                    </a:cubicBezTo>
                    <a:cubicBezTo>
                      <a:pt x="7630" y="2711"/>
                      <a:pt x="10290" y="1444"/>
                      <a:pt x="13114" y="741"/>
                    </a:cubicBezTo>
                    <a:cubicBezTo>
                      <a:pt x="12737" y="453"/>
                      <a:pt x="12323" y="214"/>
                      <a:pt x="11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8"/>
              <p:cNvSpPr/>
              <p:nvPr/>
            </p:nvSpPr>
            <p:spPr>
              <a:xfrm>
                <a:off x="4885695" y="2331929"/>
                <a:ext cx="303300" cy="137369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2636" extrusionOk="0">
                    <a:moveTo>
                      <a:pt x="5849" y="1"/>
                    </a:moveTo>
                    <a:lnTo>
                      <a:pt x="5849" y="1"/>
                    </a:lnTo>
                    <a:cubicBezTo>
                      <a:pt x="3627" y="51"/>
                      <a:pt x="1519" y="1005"/>
                      <a:pt x="1" y="2636"/>
                    </a:cubicBezTo>
                    <a:cubicBezTo>
                      <a:pt x="503" y="2636"/>
                      <a:pt x="1005" y="2536"/>
                      <a:pt x="1469" y="2347"/>
                    </a:cubicBezTo>
                    <a:cubicBezTo>
                      <a:pt x="2272" y="2034"/>
                      <a:pt x="2975" y="1519"/>
                      <a:pt x="3728" y="1067"/>
                    </a:cubicBezTo>
                    <a:cubicBezTo>
                      <a:pt x="4406" y="653"/>
                      <a:pt x="5108" y="289"/>
                      <a:pt x="58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8"/>
              <p:cNvSpPr/>
              <p:nvPr/>
            </p:nvSpPr>
            <p:spPr>
              <a:xfrm>
                <a:off x="4982042" y="2926375"/>
                <a:ext cx="614326" cy="232213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4456" extrusionOk="0">
                    <a:moveTo>
                      <a:pt x="11846" y="1"/>
                    </a:moveTo>
                    <a:lnTo>
                      <a:pt x="11846" y="1"/>
                    </a:lnTo>
                    <a:cubicBezTo>
                      <a:pt x="10491" y="703"/>
                      <a:pt x="8985" y="1092"/>
                      <a:pt x="7467" y="1117"/>
                    </a:cubicBezTo>
                    <a:cubicBezTo>
                      <a:pt x="7385" y="1119"/>
                      <a:pt x="7304" y="1120"/>
                      <a:pt x="7222" y="1120"/>
                    </a:cubicBezTo>
                    <a:cubicBezTo>
                      <a:pt x="6719" y="1120"/>
                      <a:pt x="6213" y="1091"/>
                      <a:pt x="5713" y="1091"/>
                    </a:cubicBezTo>
                    <a:cubicBezTo>
                      <a:pt x="5156" y="1091"/>
                      <a:pt x="4607" y="1127"/>
                      <a:pt x="4078" y="1281"/>
                    </a:cubicBezTo>
                    <a:cubicBezTo>
                      <a:pt x="3012" y="1594"/>
                      <a:pt x="2146" y="2347"/>
                      <a:pt x="1293" y="3037"/>
                    </a:cubicBezTo>
                    <a:cubicBezTo>
                      <a:pt x="879" y="3376"/>
                      <a:pt x="452" y="3690"/>
                      <a:pt x="0" y="3966"/>
                    </a:cubicBezTo>
                    <a:cubicBezTo>
                      <a:pt x="314" y="4154"/>
                      <a:pt x="640" y="4317"/>
                      <a:pt x="966" y="4455"/>
                    </a:cubicBezTo>
                    <a:cubicBezTo>
                      <a:pt x="2209" y="3815"/>
                      <a:pt x="3338" y="2887"/>
                      <a:pt x="4643" y="2372"/>
                    </a:cubicBezTo>
                    <a:cubicBezTo>
                      <a:pt x="5911" y="1883"/>
                      <a:pt x="7291" y="1820"/>
                      <a:pt x="8634" y="1645"/>
                    </a:cubicBezTo>
                    <a:cubicBezTo>
                      <a:pt x="9575" y="1519"/>
                      <a:pt x="10541" y="1331"/>
                      <a:pt x="11394" y="929"/>
                    </a:cubicBezTo>
                    <a:cubicBezTo>
                      <a:pt x="11558" y="628"/>
                      <a:pt x="11708" y="314"/>
                      <a:pt x="118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8"/>
              <p:cNvSpPr/>
              <p:nvPr/>
            </p:nvSpPr>
            <p:spPr>
              <a:xfrm>
                <a:off x="4814135" y="2573261"/>
                <a:ext cx="814124" cy="439517"/>
              </a:xfrm>
              <a:custGeom>
                <a:avLst/>
                <a:gdLst/>
                <a:ahLst/>
                <a:cxnLst/>
                <a:rect l="l" t="t" r="r" b="b"/>
                <a:pathLst>
                  <a:path w="15700" h="8434" extrusionOk="0">
                    <a:moveTo>
                      <a:pt x="14871" y="0"/>
                    </a:moveTo>
                    <a:lnTo>
                      <a:pt x="12876" y="138"/>
                    </a:lnTo>
                    <a:cubicBezTo>
                      <a:pt x="11859" y="201"/>
                      <a:pt x="10793" y="289"/>
                      <a:pt x="9914" y="803"/>
                    </a:cubicBezTo>
                    <a:cubicBezTo>
                      <a:pt x="8885" y="1393"/>
                      <a:pt x="8258" y="2472"/>
                      <a:pt x="7505" y="3401"/>
                    </a:cubicBezTo>
                    <a:cubicBezTo>
                      <a:pt x="5685" y="5635"/>
                      <a:pt x="2874" y="7028"/>
                      <a:pt x="0" y="7216"/>
                    </a:cubicBezTo>
                    <a:cubicBezTo>
                      <a:pt x="201" y="7642"/>
                      <a:pt x="452" y="8044"/>
                      <a:pt x="728" y="8433"/>
                    </a:cubicBezTo>
                    <a:cubicBezTo>
                      <a:pt x="1669" y="8245"/>
                      <a:pt x="2586" y="7818"/>
                      <a:pt x="3426" y="7341"/>
                    </a:cubicBezTo>
                    <a:cubicBezTo>
                      <a:pt x="4681" y="6639"/>
                      <a:pt x="5936" y="5835"/>
                      <a:pt x="7354" y="5584"/>
                    </a:cubicBezTo>
                    <a:cubicBezTo>
                      <a:pt x="7785" y="5505"/>
                      <a:pt x="8219" y="5480"/>
                      <a:pt x="8656" y="5480"/>
                    </a:cubicBezTo>
                    <a:cubicBezTo>
                      <a:pt x="9424" y="5480"/>
                      <a:pt x="10198" y="5558"/>
                      <a:pt x="10967" y="5558"/>
                    </a:cubicBezTo>
                    <a:cubicBezTo>
                      <a:pt x="11278" y="5558"/>
                      <a:pt x="11588" y="5545"/>
                      <a:pt x="11897" y="5509"/>
                    </a:cubicBezTo>
                    <a:cubicBezTo>
                      <a:pt x="13102" y="5371"/>
                      <a:pt x="14231" y="4894"/>
                      <a:pt x="15172" y="4141"/>
                    </a:cubicBezTo>
                    <a:cubicBezTo>
                      <a:pt x="15360" y="3991"/>
                      <a:pt x="15536" y="3828"/>
                      <a:pt x="15699" y="3664"/>
                    </a:cubicBezTo>
                    <a:lnTo>
                      <a:pt x="15699" y="3627"/>
                    </a:lnTo>
                    <a:cubicBezTo>
                      <a:pt x="15699" y="3225"/>
                      <a:pt x="15674" y="2836"/>
                      <a:pt x="15624" y="2435"/>
                    </a:cubicBezTo>
                    <a:cubicBezTo>
                      <a:pt x="14582" y="3439"/>
                      <a:pt x="13252" y="4091"/>
                      <a:pt x="11834" y="4317"/>
                    </a:cubicBezTo>
                    <a:cubicBezTo>
                      <a:pt x="11644" y="4354"/>
                      <a:pt x="11454" y="4373"/>
                      <a:pt x="11264" y="4373"/>
                    </a:cubicBezTo>
                    <a:cubicBezTo>
                      <a:pt x="11128" y="4373"/>
                      <a:pt x="10991" y="4363"/>
                      <a:pt x="10855" y="4342"/>
                    </a:cubicBezTo>
                    <a:cubicBezTo>
                      <a:pt x="10516" y="4292"/>
                      <a:pt x="10228" y="4116"/>
                      <a:pt x="10014" y="3853"/>
                    </a:cubicBezTo>
                    <a:cubicBezTo>
                      <a:pt x="9701" y="3414"/>
                      <a:pt x="9776" y="2786"/>
                      <a:pt x="10077" y="2347"/>
                    </a:cubicBezTo>
                    <a:cubicBezTo>
                      <a:pt x="10378" y="1908"/>
                      <a:pt x="10855" y="1619"/>
                      <a:pt x="11332" y="1381"/>
                    </a:cubicBezTo>
                    <a:cubicBezTo>
                      <a:pt x="12432" y="871"/>
                      <a:pt x="13617" y="597"/>
                      <a:pt x="14829" y="597"/>
                    </a:cubicBezTo>
                    <a:cubicBezTo>
                      <a:pt x="14931" y="597"/>
                      <a:pt x="15032" y="599"/>
                      <a:pt x="15134" y="603"/>
                    </a:cubicBezTo>
                    <a:cubicBezTo>
                      <a:pt x="15047" y="389"/>
                      <a:pt x="14971" y="188"/>
                      <a:pt x="148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8"/>
              <p:cNvSpPr/>
              <p:nvPr/>
            </p:nvSpPr>
            <p:spPr>
              <a:xfrm>
                <a:off x="5404976" y="2647626"/>
                <a:ext cx="148409" cy="97763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1876" extrusionOk="0">
                    <a:moveTo>
                      <a:pt x="2089" y="0"/>
                    </a:moveTo>
                    <a:cubicBezTo>
                      <a:pt x="1579" y="0"/>
                      <a:pt x="954" y="318"/>
                      <a:pt x="578" y="543"/>
                    </a:cubicBezTo>
                    <a:cubicBezTo>
                      <a:pt x="289" y="719"/>
                      <a:pt x="1" y="983"/>
                      <a:pt x="26" y="1321"/>
                    </a:cubicBezTo>
                    <a:cubicBezTo>
                      <a:pt x="51" y="1610"/>
                      <a:pt x="340" y="1836"/>
                      <a:pt x="641" y="1874"/>
                    </a:cubicBezTo>
                    <a:cubicBezTo>
                      <a:pt x="671" y="1875"/>
                      <a:pt x="700" y="1875"/>
                      <a:pt x="730" y="1875"/>
                    </a:cubicBezTo>
                    <a:cubicBezTo>
                      <a:pt x="1001" y="1875"/>
                      <a:pt x="1271" y="1824"/>
                      <a:pt x="1519" y="1710"/>
                    </a:cubicBezTo>
                    <a:cubicBezTo>
                      <a:pt x="1871" y="1598"/>
                      <a:pt x="2235" y="1447"/>
                      <a:pt x="2486" y="1171"/>
                    </a:cubicBezTo>
                    <a:cubicBezTo>
                      <a:pt x="2762" y="857"/>
                      <a:pt x="2862" y="154"/>
                      <a:pt x="2335" y="29"/>
                    </a:cubicBezTo>
                    <a:cubicBezTo>
                      <a:pt x="2257" y="9"/>
                      <a:pt x="2175" y="0"/>
                      <a:pt x="20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8"/>
              <p:cNvSpPr/>
              <p:nvPr/>
            </p:nvSpPr>
            <p:spPr>
              <a:xfrm>
                <a:off x="4703416" y="2400754"/>
                <a:ext cx="857743" cy="793882"/>
              </a:xfrm>
              <a:custGeom>
                <a:avLst/>
                <a:gdLst/>
                <a:ahLst/>
                <a:cxnLst/>
                <a:rect l="l" t="t" r="r" b="b"/>
                <a:pathLst>
                  <a:path w="16503" h="15199" extrusionOk="0">
                    <a:moveTo>
                      <a:pt x="5070" y="0"/>
                    </a:moveTo>
                    <a:cubicBezTo>
                      <a:pt x="653" y="2849"/>
                      <a:pt x="1" y="9061"/>
                      <a:pt x="3715" y="12775"/>
                    </a:cubicBezTo>
                    <a:cubicBezTo>
                      <a:pt x="5349" y="14409"/>
                      <a:pt x="7457" y="15198"/>
                      <a:pt x="9551" y="15198"/>
                    </a:cubicBezTo>
                    <a:cubicBezTo>
                      <a:pt x="12235" y="15198"/>
                      <a:pt x="14895" y="13901"/>
                      <a:pt x="16502" y="11420"/>
                    </a:cubicBezTo>
                    <a:lnTo>
                      <a:pt x="16502" y="11420"/>
                    </a:lnTo>
                    <a:cubicBezTo>
                      <a:pt x="15136" y="12302"/>
                      <a:pt x="13570" y="12747"/>
                      <a:pt x="12002" y="12747"/>
                    </a:cubicBezTo>
                    <a:cubicBezTo>
                      <a:pt x="10647" y="12747"/>
                      <a:pt x="9290" y="12415"/>
                      <a:pt x="8057" y="11746"/>
                    </a:cubicBezTo>
                    <a:cubicBezTo>
                      <a:pt x="5409" y="10290"/>
                      <a:pt x="3753" y="7505"/>
                      <a:pt x="3753" y="4480"/>
                    </a:cubicBezTo>
                    <a:cubicBezTo>
                      <a:pt x="3753" y="2887"/>
                      <a:pt x="4205" y="1331"/>
                      <a:pt x="5070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8" name="Google Shape;308;p28"/>
              <p:cNvGrpSpPr/>
              <p:nvPr/>
            </p:nvGrpSpPr>
            <p:grpSpPr>
              <a:xfrm>
                <a:off x="5261165" y="2277728"/>
                <a:ext cx="272037" cy="241575"/>
                <a:chOff x="5296580" y="2293223"/>
                <a:chExt cx="272037" cy="241575"/>
              </a:xfrm>
            </p:grpSpPr>
            <p:sp>
              <p:nvSpPr>
                <p:cNvPr id="309" name="Google Shape;309;p28"/>
                <p:cNvSpPr/>
                <p:nvPr/>
              </p:nvSpPr>
              <p:spPr>
                <a:xfrm>
                  <a:off x="5303752" y="2293223"/>
                  <a:ext cx="264865" cy="24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4625" extrusionOk="0">
                      <a:moveTo>
                        <a:pt x="2541" y="1"/>
                      </a:moveTo>
                      <a:cubicBezTo>
                        <a:pt x="1497" y="1"/>
                        <a:pt x="548" y="713"/>
                        <a:pt x="302" y="1773"/>
                      </a:cubicBezTo>
                      <a:cubicBezTo>
                        <a:pt x="1" y="3015"/>
                        <a:pt x="766" y="4270"/>
                        <a:pt x="2008" y="4559"/>
                      </a:cubicBezTo>
                      <a:cubicBezTo>
                        <a:pt x="2191" y="4603"/>
                        <a:pt x="2374" y="4624"/>
                        <a:pt x="2555" y="4624"/>
                      </a:cubicBezTo>
                      <a:cubicBezTo>
                        <a:pt x="3599" y="4624"/>
                        <a:pt x="4548" y="3912"/>
                        <a:pt x="4794" y="2852"/>
                      </a:cubicBezTo>
                      <a:cubicBezTo>
                        <a:pt x="5095" y="1610"/>
                        <a:pt x="4330" y="355"/>
                        <a:pt x="3088" y="66"/>
                      </a:cubicBezTo>
                      <a:cubicBezTo>
                        <a:pt x="2905" y="22"/>
                        <a:pt x="2722" y="1"/>
                        <a:pt x="25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28"/>
                <p:cNvSpPr/>
                <p:nvPr/>
              </p:nvSpPr>
              <p:spPr>
                <a:xfrm>
                  <a:off x="5296580" y="2312392"/>
                  <a:ext cx="240073" cy="222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" h="4254" extrusionOk="0">
                      <a:moveTo>
                        <a:pt x="1431" y="0"/>
                      </a:moveTo>
                      <a:lnTo>
                        <a:pt x="1431" y="0"/>
                      </a:lnTo>
                      <a:cubicBezTo>
                        <a:pt x="189" y="803"/>
                        <a:pt x="1" y="2535"/>
                        <a:pt x="1042" y="3577"/>
                      </a:cubicBezTo>
                      <a:cubicBezTo>
                        <a:pt x="1498" y="4033"/>
                        <a:pt x="2090" y="4253"/>
                        <a:pt x="2677" y="4253"/>
                      </a:cubicBezTo>
                      <a:cubicBezTo>
                        <a:pt x="3429" y="4253"/>
                        <a:pt x="4174" y="3891"/>
                        <a:pt x="4618" y="3200"/>
                      </a:cubicBezTo>
                      <a:lnTo>
                        <a:pt x="4618" y="3200"/>
                      </a:lnTo>
                      <a:cubicBezTo>
                        <a:pt x="4223" y="3456"/>
                        <a:pt x="3794" y="3573"/>
                        <a:pt x="3375" y="3573"/>
                      </a:cubicBezTo>
                      <a:cubicBezTo>
                        <a:pt x="2173" y="3573"/>
                        <a:pt x="1055" y="2614"/>
                        <a:pt x="1055" y="1255"/>
                      </a:cubicBezTo>
                      <a:cubicBezTo>
                        <a:pt x="1055" y="816"/>
                        <a:pt x="1180" y="377"/>
                        <a:pt x="1431" y="0"/>
                      </a:cubicBezTo>
                      <a:close/>
                    </a:path>
                  </a:pathLst>
                </a:custGeom>
                <a:solidFill>
                  <a:srgbClr val="2A4D7C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8"/>
                <p:cNvSpPr/>
                <p:nvPr/>
              </p:nvSpPr>
              <p:spPr>
                <a:xfrm>
                  <a:off x="5303427" y="2293223"/>
                  <a:ext cx="264865" cy="24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4625" extrusionOk="0">
                      <a:moveTo>
                        <a:pt x="2541" y="1"/>
                      </a:moveTo>
                      <a:cubicBezTo>
                        <a:pt x="1497" y="1"/>
                        <a:pt x="548" y="713"/>
                        <a:pt x="302" y="1773"/>
                      </a:cubicBezTo>
                      <a:cubicBezTo>
                        <a:pt x="1" y="3015"/>
                        <a:pt x="766" y="4270"/>
                        <a:pt x="2008" y="4559"/>
                      </a:cubicBezTo>
                      <a:cubicBezTo>
                        <a:pt x="2191" y="4603"/>
                        <a:pt x="2374" y="4624"/>
                        <a:pt x="2555" y="4624"/>
                      </a:cubicBezTo>
                      <a:cubicBezTo>
                        <a:pt x="3599" y="4624"/>
                        <a:pt x="4548" y="3912"/>
                        <a:pt x="4794" y="2852"/>
                      </a:cubicBezTo>
                      <a:cubicBezTo>
                        <a:pt x="5095" y="1610"/>
                        <a:pt x="4330" y="355"/>
                        <a:pt x="3088" y="66"/>
                      </a:cubicBezTo>
                      <a:cubicBezTo>
                        <a:pt x="2905" y="22"/>
                        <a:pt x="2722" y="1"/>
                        <a:pt x="2541" y="1"/>
                      </a:cubicBezTo>
                      <a:close/>
                    </a:path>
                  </a:pathLst>
                </a:custGeom>
                <a:solidFill>
                  <a:srgbClr val="2A4D7C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12" name="Google Shape;312;p28"/>
          <p:cNvGrpSpPr/>
          <p:nvPr/>
        </p:nvGrpSpPr>
        <p:grpSpPr>
          <a:xfrm>
            <a:off x="7941595" y="388888"/>
            <a:ext cx="994546" cy="640094"/>
            <a:chOff x="2454249" y="2445506"/>
            <a:chExt cx="994546" cy="640094"/>
          </a:xfrm>
        </p:grpSpPr>
        <p:sp>
          <p:nvSpPr>
            <p:cNvPr id="313" name="Google Shape;313;p28"/>
            <p:cNvSpPr/>
            <p:nvPr/>
          </p:nvSpPr>
          <p:spPr>
            <a:xfrm>
              <a:off x="2647176" y="2459549"/>
              <a:ext cx="212578" cy="208607"/>
            </a:xfrm>
            <a:custGeom>
              <a:avLst/>
              <a:gdLst/>
              <a:ahLst/>
              <a:cxnLst/>
              <a:rect l="l" t="t" r="r" b="b"/>
              <a:pathLst>
                <a:path w="4619" h="4531" extrusionOk="0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28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315" name="Google Shape;315;p28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avLst/>
                <a:gdLst/>
                <a:ahLst/>
                <a:cxnLst/>
                <a:rect l="l" t="t" r="r" b="b"/>
                <a:pathLst>
                  <a:path w="21598" h="13890" extrusionOk="0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8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13893" extrusionOk="0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8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12926" extrusionOk="0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8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2440" extrusionOk="0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8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961" extrusionOk="0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8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avLst/>
                <a:gdLst/>
                <a:ahLst/>
                <a:cxnLst/>
                <a:rect l="l" t="t" r="r" b="b"/>
                <a:pathLst>
                  <a:path w="13616" h="11753" extrusionOk="0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8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13106" extrusionOk="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0" name="Google Shape;340;p28"/>
          <p:cNvSpPr/>
          <p:nvPr/>
        </p:nvSpPr>
        <p:spPr>
          <a:xfrm>
            <a:off x="5644863" y="4474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8"/>
          <p:cNvSpPr/>
          <p:nvPr/>
        </p:nvSpPr>
        <p:spPr>
          <a:xfrm>
            <a:off x="8687950" y="196982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6432425" y="617364"/>
            <a:ext cx="184361" cy="224435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8"/>
          <p:cNvSpPr/>
          <p:nvPr/>
        </p:nvSpPr>
        <p:spPr>
          <a:xfrm>
            <a:off x="1822825" y="2536526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8"/>
          <p:cNvSpPr/>
          <p:nvPr/>
        </p:nvSpPr>
        <p:spPr>
          <a:xfrm>
            <a:off x="6495266" y="4422795"/>
            <a:ext cx="464978" cy="417274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8"/>
          <p:cNvSpPr/>
          <p:nvPr/>
        </p:nvSpPr>
        <p:spPr>
          <a:xfrm>
            <a:off x="2795452" y="4415957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8"/>
          <p:cNvSpPr/>
          <p:nvPr/>
        </p:nvSpPr>
        <p:spPr>
          <a:xfrm>
            <a:off x="713225" y="5395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8"/>
          <p:cNvSpPr/>
          <p:nvPr/>
        </p:nvSpPr>
        <p:spPr>
          <a:xfrm>
            <a:off x="446977" y="222952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8"/>
          <p:cNvSpPr/>
          <p:nvPr/>
        </p:nvSpPr>
        <p:spPr>
          <a:xfrm>
            <a:off x="2538563" y="720713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8"/>
          <p:cNvSpPr/>
          <p:nvPr/>
        </p:nvSpPr>
        <p:spPr>
          <a:xfrm>
            <a:off x="3481388" y="4562850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" name="Google Shape;352;p28"/>
          <p:cNvGrpSpPr/>
          <p:nvPr/>
        </p:nvGrpSpPr>
        <p:grpSpPr>
          <a:xfrm>
            <a:off x="5441147" y="4544397"/>
            <a:ext cx="608064" cy="320051"/>
            <a:chOff x="6751900" y="1659525"/>
            <a:chExt cx="623400" cy="327150"/>
          </a:xfrm>
        </p:grpSpPr>
        <p:sp>
          <p:nvSpPr>
            <p:cNvPr id="353" name="Google Shape;353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28"/>
          <p:cNvGrpSpPr/>
          <p:nvPr/>
        </p:nvGrpSpPr>
        <p:grpSpPr>
          <a:xfrm>
            <a:off x="390612" y="4425568"/>
            <a:ext cx="457197" cy="505226"/>
            <a:chOff x="645807" y="4218801"/>
            <a:chExt cx="457197" cy="505226"/>
          </a:xfrm>
        </p:grpSpPr>
        <p:sp>
          <p:nvSpPr>
            <p:cNvPr id="356" name="Google Shape;356;p28"/>
            <p:cNvSpPr/>
            <p:nvPr/>
          </p:nvSpPr>
          <p:spPr>
            <a:xfrm rot="-5400000">
              <a:off x="640457" y="4226309"/>
              <a:ext cx="467897" cy="456468"/>
            </a:xfrm>
            <a:custGeom>
              <a:avLst/>
              <a:gdLst/>
              <a:ahLst/>
              <a:cxnLst/>
              <a:rect l="l" t="t" r="r" b="b"/>
              <a:pathLst>
                <a:path w="10065" h="10024" extrusionOk="0">
                  <a:moveTo>
                    <a:pt x="5008" y="1"/>
                  </a:moveTo>
                  <a:cubicBezTo>
                    <a:pt x="4430" y="1"/>
                    <a:pt x="3866" y="88"/>
                    <a:pt x="3326" y="277"/>
                  </a:cubicBezTo>
                  <a:cubicBezTo>
                    <a:pt x="2824" y="452"/>
                    <a:pt x="2347" y="716"/>
                    <a:pt x="1933" y="1042"/>
                  </a:cubicBezTo>
                  <a:cubicBezTo>
                    <a:pt x="1858" y="1092"/>
                    <a:pt x="1795" y="1155"/>
                    <a:pt x="1732" y="1205"/>
                  </a:cubicBezTo>
                  <a:cubicBezTo>
                    <a:pt x="753" y="2046"/>
                    <a:pt x="139" y="3226"/>
                    <a:pt x="13" y="4506"/>
                  </a:cubicBezTo>
                  <a:lnTo>
                    <a:pt x="13" y="4556"/>
                  </a:lnTo>
                  <a:cubicBezTo>
                    <a:pt x="1" y="4631"/>
                    <a:pt x="1" y="4694"/>
                    <a:pt x="1" y="4769"/>
                  </a:cubicBezTo>
                  <a:lnTo>
                    <a:pt x="1" y="5008"/>
                  </a:lnTo>
                  <a:cubicBezTo>
                    <a:pt x="1" y="5095"/>
                    <a:pt x="1" y="5196"/>
                    <a:pt x="1" y="5284"/>
                  </a:cubicBezTo>
                  <a:cubicBezTo>
                    <a:pt x="1" y="5296"/>
                    <a:pt x="1" y="5296"/>
                    <a:pt x="1" y="5309"/>
                  </a:cubicBezTo>
                  <a:lnTo>
                    <a:pt x="1" y="5397"/>
                  </a:lnTo>
                  <a:cubicBezTo>
                    <a:pt x="1" y="5434"/>
                    <a:pt x="13" y="5497"/>
                    <a:pt x="13" y="5560"/>
                  </a:cubicBezTo>
                  <a:lnTo>
                    <a:pt x="13" y="5622"/>
                  </a:lnTo>
                  <a:cubicBezTo>
                    <a:pt x="13" y="5648"/>
                    <a:pt x="26" y="5685"/>
                    <a:pt x="26" y="5710"/>
                  </a:cubicBezTo>
                  <a:cubicBezTo>
                    <a:pt x="38" y="5798"/>
                    <a:pt x="51" y="5886"/>
                    <a:pt x="76" y="5961"/>
                  </a:cubicBezTo>
                  <a:cubicBezTo>
                    <a:pt x="76" y="5986"/>
                    <a:pt x="76" y="5999"/>
                    <a:pt x="76" y="6011"/>
                  </a:cubicBezTo>
                  <a:cubicBezTo>
                    <a:pt x="101" y="6099"/>
                    <a:pt x="126" y="6200"/>
                    <a:pt x="151" y="6300"/>
                  </a:cubicBezTo>
                  <a:cubicBezTo>
                    <a:pt x="151" y="6325"/>
                    <a:pt x="164" y="6350"/>
                    <a:pt x="164" y="6375"/>
                  </a:cubicBezTo>
                  <a:cubicBezTo>
                    <a:pt x="189" y="6438"/>
                    <a:pt x="214" y="6513"/>
                    <a:pt x="226" y="6576"/>
                  </a:cubicBezTo>
                  <a:lnTo>
                    <a:pt x="264" y="6664"/>
                  </a:lnTo>
                  <a:cubicBezTo>
                    <a:pt x="289" y="6739"/>
                    <a:pt x="314" y="6815"/>
                    <a:pt x="339" y="6890"/>
                  </a:cubicBezTo>
                  <a:cubicBezTo>
                    <a:pt x="352" y="6902"/>
                    <a:pt x="352" y="6928"/>
                    <a:pt x="364" y="6940"/>
                  </a:cubicBezTo>
                  <a:cubicBezTo>
                    <a:pt x="402" y="7028"/>
                    <a:pt x="440" y="7116"/>
                    <a:pt x="490" y="7204"/>
                  </a:cubicBezTo>
                  <a:lnTo>
                    <a:pt x="515" y="7254"/>
                  </a:lnTo>
                  <a:cubicBezTo>
                    <a:pt x="553" y="7329"/>
                    <a:pt x="578" y="7392"/>
                    <a:pt x="615" y="7467"/>
                  </a:cubicBezTo>
                  <a:lnTo>
                    <a:pt x="666" y="7542"/>
                  </a:lnTo>
                  <a:cubicBezTo>
                    <a:pt x="703" y="7605"/>
                    <a:pt x="741" y="7668"/>
                    <a:pt x="779" y="7731"/>
                  </a:cubicBezTo>
                  <a:lnTo>
                    <a:pt x="816" y="7781"/>
                  </a:lnTo>
                  <a:cubicBezTo>
                    <a:pt x="866" y="7869"/>
                    <a:pt x="929" y="7944"/>
                    <a:pt x="979" y="8019"/>
                  </a:cubicBezTo>
                  <a:cubicBezTo>
                    <a:pt x="979" y="8032"/>
                    <a:pt x="1004" y="8044"/>
                    <a:pt x="1004" y="8044"/>
                  </a:cubicBezTo>
                  <a:cubicBezTo>
                    <a:pt x="1055" y="8120"/>
                    <a:pt x="1105" y="8182"/>
                    <a:pt x="1168" y="8245"/>
                  </a:cubicBezTo>
                  <a:lnTo>
                    <a:pt x="1218" y="8308"/>
                  </a:lnTo>
                  <a:cubicBezTo>
                    <a:pt x="1255" y="8358"/>
                    <a:pt x="1318" y="8421"/>
                    <a:pt x="1368" y="8471"/>
                  </a:cubicBezTo>
                  <a:lnTo>
                    <a:pt x="1419" y="8521"/>
                  </a:lnTo>
                  <a:cubicBezTo>
                    <a:pt x="1557" y="8659"/>
                    <a:pt x="1695" y="8797"/>
                    <a:pt x="1845" y="8910"/>
                  </a:cubicBezTo>
                  <a:lnTo>
                    <a:pt x="1895" y="8960"/>
                  </a:lnTo>
                  <a:cubicBezTo>
                    <a:pt x="1958" y="8998"/>
                    <a:pt x="2021" y="9048"/>
                    <a:pt x="2084" y="9098"/>
                  </a:cubicBezTo>
                  <a:lnTo>
                    <a:pt x="2146" y="9136"/>
                  </a:lnTo>
                  <a:cubicBezTo>
                    <a:pt x="2993" y="9723"/>
                    <a:pt x="3988" y="10024"/>
                    <a:pt x="4993" y="10024"/>
                  </a:cubicBezTo>
                  <a:cubicBezTo>
                    <a:pt x="5686" y="10024"/>
                    <a:pt x="6384" y="9880"/>
                    <a:pt x="7040" y="9588"/>
                  </a:cubicBezTo>
                  <a:lnTo>
                    <a:pt x="7053" y="9588"/>
                  </a:lnTo>
                  <a:cubicBezTo>
                    <a:pt x="7417" y="9425"/>
                    <a:pt x="7768" y="9211"/>
                    <a:pt x="8082" y="8960"/>
                  </a:cubicBezTo>
                  <a:cubicBezTo>
                    <a:pt x="8697" y="8484"/>
                    <a:pt x="9199" y="7856"/>
                    <a:pt x="9538" y="7153"/>
                  </a:cubicBezTo>
                  <a:cubicBezTo>
                    <a:pt x="9575" y="7078"/>
                    <a:pt x="9613" y="6990"/>
                    <a:pt x="9651" y="6902"/>
                  </a:cubicBezTo>
                  <a:cubicBezTo>
                    <a:pt x="9651" y="6890"/>
                    <a:pt x="9663" y="6865"/>
                    <a:pt x="9663" y="6852"/>
                  </a:cubicBezTo>
                  <a:cubicBezTo>
                    <a:pt x="9688" y="6789"/>
                    <a:pt x="9713" y="6714"/>
                    <a:pt x="9738" y="6639"/>
                  </a:cubicBezTo>
                  <a:cubicBezTo>
                    <a:pt x="9738" y="6626"/>
                    <a:pt x="9764" y="6601"/>
                    <a:pt x="9764" y="6576"/>
                  </a:cubicBezTo>
                  <a:cubicBezTo>
                    <a:pt x="9789" y="6513"/>
                    <a:pt x="9814" y="6438"/>
                    <a:pt x="9826" y="6363"/>
                  </a:cubicBezTo>
                  <a:lnTo>
                    <a:pt x="9851" y="6313"/>
                  </a:lnTo>
                  <a:cubicBezTo>
                    <a:pt x="10065" y="5459"/>
                    <a:pt x="10065" y="4568"/>
                    <a:pt x="9851" y="3715"/>
                  </a:cubicBezTo>
                  <a:cubicBezTo>
                    <a:pt x="9839" y="3715"/>
                    <a:pt x="9839" y="3702"/>
                    <a:pt x="9839" y="3677"/>
                  </a:cubicBezTo>
                  <a:cubicBezTo>
                    <a:pt x="9814" y="3615"/>
                    <a:pt x="9789" y="3539"/>
                    <a:pt x="9776" y="3477"/>
                  </a:cubicBezTo>
                  <a:lnTo>
                    <a:pt x="9751" y="3414"/>
                  </a:lnTo>
                  <a:cubicBezTo>
                    <a:pt x="9738" y="3351"/>
                    <a:pt x="9713" y="3288"/>
                    <a:pt x="9688" y="3226"/>
                  </a:cubicBezTo>
                  <a:lnTo>
                    <a:pt x="9663" y="3175"/>
                  </a:lnTo>
                  <a:cubicBezTo>
                    <a:pt x="9638" y="3113"/>
                    <a:pt x="9613" y="3050"/>
                    <a:pt x="9588" y="2987"/>
                  </a:cubicBezTo>
                  <a:cubicBezTo>
                    <a:pt x="9575" y="2975"/>
                    <a:pt x="9575" y="2950"/>
                    <a:pt x="9563" y="2924"/>
                  </a:cubicBezTo>
                  <a:cubicBezTo>
                    <a:pt x="9538" y="2874"/>
                    <a:pt x="9513" y="2811"/>
                    <a:pt x="9475" y="2749"/>
                  </a:cubicBezTo>
                  <a:cubicBezTo>
                    <a:pt x="9462" y="2736"/>
                    <a:pt x="9462" y="2724"/>
                    <a:pt x="9450" y="2699"/>
                  </a:cubicBezTo>
                  <a:cubicBezTo>
                    <a:pt x="9412" y="2636"/>
                    <a:pt x="9387" y="2586"/>
                    <a:pt x="9349" y="2523"/>
                  </a:cubicBezTo>
                  <a:lnTo>
                    <a:pt x="9324" y="2473"/>
                  </a:lnTo>
                  <a:cubicBezTo>
                    <a:pt x="9287" y="2422"/>
                    <a:pt x="9262" y="2360"/>
                    <a:pt x="9224" y="2297"/>
                  </a:cubicBezTo>
                  <a:lnTo>
                    <a:pt x="9199" y="2259"/>
                  </a:lnTo>
                  <a:cubicBezTo>
                    <a:pt x="9174" y="2222"/>
                    <a:pt x="9149" y="2184"/>
                    <a:pt x="9124" y="2159"/>
                  </a:cubicBezTo>
                  <a:lnTo>
                    <a:pt x="9098" y="2096"/>
                  </a:lnTo>
                  <a:lnTo>
                    <a:pt x="9086" y="2084"/>
                  </a:lnTo>
                  <a:lnTo>
                    <a:pt x="9061" y="2059"/>
                  </a:lnTo>
                  <a:lnTo>
                    <a:pt x="8960" y="1908"/>
                  </a:lnTo>
                  <a:lnTo>
                    <a:pt x="8910" y="1858"/>
                  </a:lnTo>
                  <a:cubicBezTo>
                    <a:pt x="8797" y="1707"/>
                    <a:pt x="8659" y="1569"/>
                    <a:pt x="8521" y="1431"/>
                  </a:cubicBezTo>
                  <a:lnTo>
                    <a:pt x="8471" y="1381"/>
                  </a:lnTo>
                  <a:lnTo>
                    <a:pt x="8308" y="1218"/>
                  </a:lnTo>
                  <a:lnTo>
                    <a:pt x="8245" y="1168"/>
                  </a:lnTo>
                  <a:cubicBezTo>
                    <a:pt x="8182" y="1117"/>
                    <a:pt x="8120" y="1067"/>
                    <a:pt x="8044" y="1017"/>
                  </a:cubicBezTo>
                  <a:lnTo>
                    <a:pt x="8019" y="992"/>
                  </a:lnTo>
                  <a:cubicBezTo>
                    <a:pt x="7944" y="942"/>
                    <a:pt x="7869" y="879"/>
                    <a:pt x="7781" y="829"/>
                  </a:cubicBezTo>
                  <a:lnTo>
                    <a:pt x="7731" y="791"/>
                  </a:lnTo>
                  <a:cubicBezTo>
                    <a:pt x="7668" y="753"/>
                    <a:pt x="7605" y="716"/>
                    <a:pt x="7542" y="678"/>
                  </a:cubicBezTo>
                  <a:lnTo>
                    <a:pt x="7467" y="628"/>
                  </a:lnTo>
                  <a:cubicBezTo>
                    <a:pt x="7392" y="590"/>
                    <a:pt x="7329" y="553"/>
                    <a:pt x="7266" y="528"/>
                  </a:cubicBezTo>
                  <a:lnTo>
                    <a:pt x="7204" y="490"/>
                  </a:lnTo>
                  <a:cubicBezTo>
                    <a:pt x="7116" y="452"/>
                    <a:pt x="7028" y="415"/>
                    <a:pt x="6940" y="377"/>
                  </a:cubicBezTo>
                  <a:lnTo>
                    <a:pt x="6890" y="352"/>
                  </a:lnTo>
                  <a:cubicBezTo>
                    <a:pt x="6815" y="327"/>
                    <a:pt x="6739" y="302"/>
                    <a:pt x="6664" y="277"/>
                  </a:cubicBezTo>
                  <a:lnTo>
                    <a:pt x="6576" y="239"/>
                  </a:lnTo>
                  <a:cubicBezTo>
                    <a:pt x="6513" y="214"/>
                    <a:pt x="6438" y="201"/>
                    <a:pt x="6375" y="176"/>
                  </a:cubicBezTo>
                  <a:lnTo>
                    <a:pt x="6300" y="151"/>
                  </a:lnTo>
                  <a:cubicBezTo>
                    <a:pt x="6200" y="126"/>
                    <a:pt x="6099" y="113"/>
                    <a:pt x="6011" y="88"/>
                  </a:cubicBezTo>
                  <a:lnTo>
                    <a:pt x="5961" y="88"/>
                  </a:lnTo>
                  <a:cubicBezTo>
                    <a:pt x="5886" y="76"/>
                    <a:pt x="5798" y="51"/>
                    <a:pt x="5710" y="51"/>
                  </a:cubicBezTo>
                  <a:lnTo>
                    <a:pt x="5622" y="38"/>
                  </a:lnTo>
                  <a:lnTo>
                    <a:pt x="5409" y="13"/>
                  </a:lnTo>
                  <a:lnTo>
                    <a:pt x="5309" y="13"/>
                  </a:lnTo>
                  <a:cubicBezTo>
                    <a:pt x="5208" y="13"/>
                    <a:pt x="5108" y="1"/>
                    <a:pt x="5008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" name="Google Shape;357;p28"/>
            <p:cNvGrpSpPr/>
            <p:nvPr/>
          </p:nvGrpSpPr>
          <p:grpSpPr>
            <a:xfrm rot="-5400000">
              <a:off x="621792" y="4242816"/>
              <a:ext cx="505226" cy="457197"/>
              <a:chOff x="4923384" y="2320726"/>
              <a:chExt cx="505226" cy="457197"/>
            </a:xfrm>
          </p:grpSpPr>
          <p:sp>
            <p:nvSpPr>
              <p:cNvPr id="358" name="Google Shape;358;p28"/>
              <p:cNvSpPr/>
              <p:nvPr/>
            </p:nvSpPr>
            <p:spPr>
              <a:xfrm>
                <a:off x="4961876" y="2320726"/>
                <a:ext cx="466735" cy="457197"/>
              </a:xfrm>
              <a:custGeom>
                <a:avLst/>
                <a:gdLst/>
                <a:ahLst/>
                <a:cxnLst/>
                <a:rect l="l" t="t" r="r" b="b"/>
                <a:pathLst>
                  <a:path w="10040" h="10040" extrusionOk="0">
                    <a:moveTo>
                      <a:pt x="5020" y="0"/>
                    </a:moveTo>
                    <a:cubicBezTo>
                      <a:pt x="2247" y="0"/>
                      <a:pt x="1" y="2246"/>
                      <a:pt x="1" y="5020"/>
                    </a:cubicBezTo>
                    <a:cubicBezTo>
                      <a:pt x="1" y="7793"/>
                      <a:pt x="2247" y="10039"/>
                      <a:pt x="5020" y="10039"/>
                    </a:cubicBezTo>
                    <a:cubicBezTo>
                      <a:pt x="7794" y="10039"/>
                      <a:pt x="10040" y="7793"/>
                      <a:pt x="10040" y="5020"/>
                    </a:cubicBezTo>
                    <a:cubicBezTo>
                      <a:pt x="10040" y="2246"/>
                      <a:pt x="7794" y="0"/>
                      <a:pt x="5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8"/>
              <p:cNvSpPr/>
              <p:nvPr/>
            </p:nvSpPr>
            <p:spPr>
              <a:xfrm>
                <a:off x="5307231" y="2352693"/>
                <a:ext cx="116172" cy="149773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3289" extrusionOk="0">
                    <a:moveTo>
                      <a:pt x="114" y="1"/>
                    </a:moveTo>
                    <a:cubicBezTo>
                      <a:pt x="1" y="277"/>
                      <a:pt x="38" y="603"/>
                      <a:pt x="227" y="854"/>
                    </a:cubicBezTo>
                    <a:cubicBezTo>
                      <a:pt x="490" y="1168"/>
                      <a:pt x="980" y="1256"/>
                      <a:pt x="1231" y="1607"/>
                    </a:cubicBezTo>
                    <a:cubicBezTo>
                      <a:pt x="1444" y="1908"/>
                      <a:pt x="1394" y="2322"/>
                      <a:pt x="1544" y="2661"/>
                    </a:cubicBezTo>
                    <a:cubicBezTo>
                      <a:pt x="1707" y="3050"/>
                      <a:pt x="2084" y="3289"/>
                      <a:pt x="2498" y="3289"/>
                    </a:cubicBezTo>
                    <a:cubicBezTo>
                      <a:pt x="2209" y="1908"/>
                      <a:pt x="1344" y="703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8"/>
              <p:cNvSpPr/>
              <p:nvPr/>
            </p:nvSpPr>
            <p:spPr>
              <a:xfrm>
                <a:off x="5033048" y="2333841"/>
                <a:ext cx="390356" cy="316303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6946" extrusionOk="0">
                    <a:moveTo>
                      <a:pt x="1795" y="1"/>
                    </a:moveTo>
                    <a:cubicBezTo>
                      <a:pt x="1130" y="239"/>
                      <a:pt x="515" y="628"/>
                      <a:pt x="1" y="1117"/>
                    </a:cubicBezTo>
                    <a:cubicBezTo>
                      <a:pt x="164" y="1268"/>
                      <a:pt x="352" y="1394"/>
                      <a:pt x="553" y="1469"/>
                    </a:cubicBezTo>
                    <a:cubicBezTo>
                      <a:pt x="1180" y="1695"/>
                      <a:pt x="1933" y="1569"/>
                      <a:pt x="2435" y="1996"/>
                    </a:cubicBezTo>
                    <a:cubicBezTo>
                      <a:pt x="2724" y="2247"/>
                      <a:pt x="2862" y="2623"/>
                      <a:pt x="2937" y="3000"/>
                    </a:cubicBezTo>
                    <a:cubicBezTo>
                      <a:pt x="3013" y="3389"/>
                      <a:pt x="3050" y="3765"/>
                      <a:pt x="3201" y="4117"/>
                    </a:cubicBezTo>
                    <a:cubicBezTo>
                      <a:pt x="3351" y="4481"/>
                      <a:pt x="3640" y="4794"/>
                      <a:pt x="4016" y="4844"/>
                    </a:cubicBezTo>
                    <a:cubicBezTo>
                      <a:pt x="4048" y="4848"/>
                      <a:pt x="4080" y="4849"/>
                      <a:pt x="4112" y="4849"/>
                    </a:cubicBezTo>
                    <a:cubicBezTo>
                      <a:pt x="4436" y="4849"/>
                      <a:pt x="4779" y="4693"/>
                      <a:pt x="5085" y="4693"/>
                    </a:cubicBezTo>
                    <a:cubicBezTo>
                      <a:pt x="5204" y="4693"/>
                      <a:pt x="5317" y="4716"/>
                      <a:pt x="5422" y="4782"/>
                    </a:cubicBezTo>
                    <a:cubicBezTo>
                      <a:pt x="5711" y="4957"/>
                      <a:pt x="5748" y="5359"/>
                      <a:pt x="5849" y="5685"/>
                    </a:cubicBezTo>
                    <a:cubicBezTo>
                      <a:pt x="6049" y="6325"/>
                      <a:pt x="6589" y="6790"/>
                      <a:pt x="7242" y="6915"/>
                    </a:cubicBezTo>
                    <a:cubicBezTo>
                      <a:pt x="7342" y="6935"/>
                      <a:pt x="7446" y="6945"/>
                      <a:pt x="7552" y="6945"/>
                    </a:cubicBezTo>
                    <a:cubicBezTo>
                      <a:pt x="7709" y="6945"/>
                      <a:pt x="7869" y="6923"/>
                      <a:pt x="8020" y="6877"/>
                    </a:cubicBezTo>
                    <a:cubicBezTo>
                      <a:pt x="8195" y="6526"/>
                      <a:pt x="8321" y="6150"/>
                      <a:pt x="8396" y="5761"/>
                    </a:cubicBezTo>
                    <a:lnTo>
                      <a:pt x="8396" y="5761"/>
                    </a:lnTo>
                    <a:cubicBezTo>
                      <a:pt x="8333" y="5786"/>
                      <a:pt x="8271" y="5811"/>
                      <a:pt x="8208" y="5836"/>
                    </a:cubicBezTo>
                    <a:cubicBezTo>
                      <a:pt x="8038" y="5897"/>
                      <a:pt x="7853" y="5928"/>
                      <a:pt x="7669" y="5928"/>
                    </a:cubicBezTo>
                    <a:cubicBezTo>
                      <a:pt x="7211" y="5928"/>
                      <a:pt x="6757" y="5736"/>
                      <a:pt x="6551" y="5334"/>
                    </a:cubicBezTo>
                    <a:cubicBezTo>
                      <a:pt x="6376" y="4970"/>
                      <a:pt x="6426" y="4556"/>
                      <a:pt x="6426" y="4167"/>
                    </a:cubicBezTo>
                    <a:cubicBezTo>
                      <a:pt x="6438" y="3765"/>
                      <a:pt x="6363" y="3314"/>
                      <a:pt x="6037" y="3100"/>
                    </a:cubicBezTo>
                    <a:cubicBezTo>
                      <a:pt x="5865" y="2985"/>
                      <a:pt x="5664" y="2953"/>
                      <a:pt x="5458" y="2953"/>
                    </a:cubicBezTo>
                    <a:cubicBezTo>
                      <a:pt x="5303" y="2953"/>
                      <a:pt x="5146" y="2971"/>
                      <a:pt x="4995" y="2987"/>
                    </a:cubicBezTo>
                    <a:cubicBezTo>
                      <a:pt x="4916" y="2996"/>
                      <a:pt x="4834" y="3001"/>
                      <a:pt x="4752" y="3001"/>
                    </a:cubicBezTo>
                    <a:cubicBezTo>
                      <a:pt x="4468" y="3001"/>
                      <a:pt x="4182" y="2938"/>
                      <a:pt x="4016" y="2724"/>
                    </a:cubicBezTo>
                    <a:cubicBezTo>
                      <a:pt x="3816" y="2460"/>
                      <a:pt x="3878" y="2096"/>
                      <a:pt x="3966" y="1795"/>
                    </a:cubicBezTo>
                    <a:cubicBezTo>
                      <a:pt x="4054" y="1481"/>
                      <a:pt x="4154" y="1143"/>
                      <a:pt x="4029" y="854"/>
                    </a:cubicBezTo>
                    <a:cubicBezTo>
                      <a:pt x="3891" y="578"/>
                      <a:pt x="3640" y="390"/>
                      <a:pt x="3339" y="339"/>
                    </a:cubicBezTo>
                    <a:cubicBezTo>
                      <a:pt x="3050" y="289"/>
                      <a:pt x="2762" y="252"/>
                      <a:pt x="2460" y="227"/>
                    </a:cubicBezTo>
                    <a:cubicBezTo>
                      <a:pt x="2222" y="214"/>
                      <a:pt x="1996" y="126"/>
                      <a:pt x="1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8"/>
              <p:cNvSpPr/>
              <p:nvPr/>
            </p:nvSpPr>
            <p:spPr>
              <a:xfrm>
                <a:off x="4961318" y="2505289"/>
                <a:ext cx="376874" cy="259473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5698" extrusionOk="0">
                    <a:moveTo>
                      <a:pt x="88" y="0"/>
                    </a:moveTo>
                    <a:cubicBezTo>
                      <a:pt x="38" y="314"/>
                      <a:pt x="0" y="628"/>
                      <a:pt x="0" y="954"/>
                    </a:cubicBezTo>
                    <a:cubicBezTo>
                      <a:pt x="0" y="1130"/>
                      <a:pt x="13" y="1318"/>
                      <a:pt x="38" y="1506"/>
                    </a:cubicBezTo>
                    <a:cubicBezTo>
                      <a:pt x="301" y="1745"/>
                      <a:pt x="615" y="1908"/>
                      <a:pt x="954" y="1996"/>
                    </a:cubicBezTo>
                    <a:cubicBezTo>
                      <a:pt x="1243" y="2083"/>
                      <a:pt x="1544" y="2096"/>
                      <a:pt x="1807" y="2247"/>
                    </a:cubicBezTo>
                    <a:cubicBezTo>
                      <a:pt x="2146" y="2435"/>
                      <a:pt x="2322" y="2836"/>
                      <a:pt x="2397" y="3238"/>
                    </a:cubicBezTo>
                    <a:cubicBezTo>
                      <a:pt x="2460" y="3627"/>
                      <a:pt x="2447" y="4028"/>
                      <a:pt x="2523" y="4417"/>
                    </a:cubicBezTo>
                    <a:cubicBezTo>
                      <a:pt x="2610" y="4819"/>
                      <a:pt x="2799" y="5208"/>
                      <a:pt x="3150" y="5384"/>
                    </a:cubicBezTo>
                    <a:cubicBezTo>
                      <a:pt x="3298" y="5457"/>
                      <a:pt x="3457" y="5487"/>
                      <a:pt x="3620" y="5487"/>
                    </a:cubicBezTo>
                    <a:cubicBezTo>
                      <a:pt x="3901" y="5487"/>
                      <a:pt x="4193" y="5399"/>
                      <a:pt x="4455" y="5296"/>
                    </a:cubicBezTo>
                    <a:cubicBezTo>
                      <a:pt x="4784" y="5180"/>
                      <a:pt x="5120" y="5041"/>
                      <a:pt x="5458" y="5041"/>
                    </a:cubicBezTo>
                    <a:cubicBezTo>
                      <a:pt x="5559" y="5041"/>
                      <a:pt x="5659" y="5054"/>
                      <a:pt x="5760" y="5083"/>
                    </a:cubicBezTo>
                    <a:cubicBezTo>
                      <a:pt x="6036" y="5170"/>
                      <a:pt x="6275" y="5321"/>
                      <a:pt x="6488" y="5522"/>
                    </a:cubicBezTo>
                    <a:lnTo>
                      <a:pt x="6701" y="5697"/>
                    </a:lnTo>
                    <a:cubicBezTo>
                      <a:pt x="7203" y="5509"/>
                      <a:pt x="7680" y="5246"/>
                      <a:pt x="8107" y="4919"/>
                    </a:cubicBezTo>
                    <a:lnTo>
                      <a:pt x="8107" y="4919"/>
                    </a:lnTo>
                    <a:cubicBezTo>
                      <a:pt x="8089" y="4920"/>
                      <a:pt x="8071" y="4920"/>
                      <a:pt x="8053" y="4920"/>
                    </a:cubicBezTo>
                    <a:cubicBezTo>
                      <a:pt x="7608" y="4920"/>
                      <a:pt x="7177" y="4770"/>
                      <a:pt x="6839" y="4493"/>
                    </a:cubicBezTo>
                    <a:cubicBezTo>
                      <a:pt x="6626" y="4292"/>
                      <a:pt x="6438" y="4041"/>
                      <a:pt x="6174" y="3928"/>
                    </a:cubicBezTo>
                    <a:cubicBezTo>
                      <a:pt x="6060" y="3882"/>
                      <a:pt x="5943" y="3864"/>
                      <a:pt x="5824" y="3864"/>
                    </a:cubicBezTo>
                    <a:cubicBezTo>
                      <a:pt x="5350" y="3864"/>
                      <a:pt x="4845" y="4153"/>
                      <a:pt x="4375" y="4153"/>
                    </a:cubicBezTo>
                    <a:cubicBezTo>
                      <a:pt x="4248" y="4153"/>
                      <a:pt x="4124" y="4132"/>
                      <a:pt x="4003" y="4079"/>
                    </a:cubicBezTo>
                    <a:cubicBezTo>
                      <a:pt x="3564" y="3865"/>
                      <a:pt x="3426" y="3313"/>
                      <a:pt x="3363" y="2824"/>
                    </a:cubicBezTo>
                    <a:cubicBezTo>
                      <a:pt x="3288" y="2322"/>
                      <a:pt x="3200" y="1782"/>
                      <a:pt x="2786" y="1519"/>
                    </a:cubicBezTo>
                    <a:cubicBezTo>
                      <a:pt x="2555" y="1372"/>
                      <a:pt x="2266" y="1361"/>
                      <a:pt x="1968" y="1361"/>
                    </a:cubicBezTo>
                    <a:cubicBezTo>
                      <a:pt x="1919" y="1361"/>
                      <a:pt x="1870" y="1362"/>
                      <a:pt x="1821" y="1362"/>
                    </a:cubicBezTo>
                    <a:cubicBezTo>
                      <a:pt x="1632" y="1362"/>
                      <a:pt x="1444" y="1358"/>
                      <a:pt x="1268" y="1318"/>
                    </a:cubicBezTo>
                    <a:cubicBezTo>
                      <a:pt x="665" y="1180"/>
                      <a:pt x="239" y="603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8"/>
              <p:cNvSpPr/>
              <p:nvPr/>
            </p:nvSpPr>
            <p:spPr>
              <a:xfrm>
                <a:off x="5206911" y="2591583"/>
                <a:ext cx="70615" cy="42896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942" extrusionOk="0">
                    <a:moveTo>
                      <a:pt x="328" y="0"/>
                    </a:moveTo>
                    <a:cubicBezTo>
                      <a:pt x="270" y="0"/>
                      <a:pt x="214" y="13"/>
                      <a:pt x="164" y="38"/>
                    </a:cubicBezTo>
                    <a:cubicBezTo>
                      <a:pt x="63" y="88"/>
                      <a:pt x="0" y="201"/>
                      <a:pt x="25" y="326"/>
                    </a:cubicBezTo>
                    <a:cubicBezTo>
                      <a:pt x="38" y="439"/>
                      <a:pt x="88" y="540"/>
                      <a:pt x="164" y="628"/>
                    </a:cubicBezTo>
                    <a:cubicBezTo>
                      <a:pt x="327" y="828"/>
                      <a:pt x="578" y="941"/>
                      <a:pt x="829" y="941"/>
                    </a:cubicBezTo>
                    <a:cubicBezTo>
                      <a:pt x="1067" y="941"/>
                      <a:pt x="1280" y="816"/>
                      <a:pt x="1393" y="615"/>
                    </a:cubicBezTo>
                    <a:cubicBezTo>
                      <a:pt x="1519" y="352"/>
                      <a:pt x="1255" y="213"/>
                      <a:pt x="1042" y="163"/>
                    </a:cubicBezTo>
                    <a:lnTo>
                      <a:pt x="502" y="38"/>
                    </a:lnTo>
                    <a:cubicBezTo>
                      <a:pt x="446" y="13"/>
                      <a:pt x="386" y="0"/>
                      <a:pt x="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8"/>
              <p:cNvSpPr/>
              <p:nvPr/>
            </p:nvSpPr>
            <p:spPr>
              <a:xfrm>
                <a:off x="5277154" y="2652876"/>
                <a:ext cx="39328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87" extrusionOk="0">
                    <a:moveTo>
                      <a:pt x="436" y="0"/>
                    </a:moveTo>
                    <a:cubicBezTo>
                      <a:pt x="400" y="0"/>
                      <a:pt x="362" y="7"/>
                      <a:pt x="322" y="22"/>
                    </a:cubicBezTo>
                    <a:cubicBezTo>
                      <a:pt x="0" y="137"/>
                      <a:pt x="119" y="587"/>
                      <a:pt x="420" y="587"/>
                    </a:cubicBezTo>
                    <a:cubicBezTo>
                      <a:pt x="448" y="587"/>
                      <a:pt x="478" y="583"/>
                      <a:pt x="510" y="574"/>
                    </a:cubicBezTo>
                    <a:cubicBezTo>
                      <a:pt x="846" y="462"/>
                      <a:pt x="732" y="0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8"/>
              <p:cNvSpPr/>
              <p:nvPr/>
            </p:nvSpPr>
            <p:spPr>
              <a:xfrm>
                <a:off x="5345770" y="2484160"/>
                <a:ext cx="29194" cy="6047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328" extrusionOk="0">
                    <a:moveTo>
                      <a:pt x="305" y="1"/>
                    </a:moveTo>
                    <a:cubicBezTo>
                      <a:pt x="241" y="1"/>
                      <a:pt x="180" y="26"/>
                      <a:pt x="138" y="75"/>
                    </a:cubicBezTo>
                    <a:cubicBezTo>
                      <a:pt x="88" y="151"/>
                      <a:pt x="63" y="226"/>
                      <a:pt x="63" y="301"/>
                    </a:cubicBezTo>
                    <a:cubicBezTo>
                      <a:pt x="50" y="502"/>
                      <a:pt x="38" y="715"/>
                      <a:pt x="25" y="916"/>
                    </a:cubicBezTo>
                    <a:cubicBezTo>
                      <a:pt x="0" y="1042"/>
                      <a:pt x="25" y="1167"/>
                      <a:pt x="100" y="1267"/>
                    </a:cubicBezTo>
                    <a:cubicBezTo>
                      <a:pt x="149" y="1309"/>
                      <a:pt x="209" y="1327"/>
                      <a:pt x="267" y="1327"/>
                    </a:cubicBezTo>
                    <a:cubicBezTo>
                      <a:pt x="315" y="1327"/>
                      <a:pt x="362" y="1315"/>
                      <a:pt x="402" y="1292"/>
                    </a:cubicBezTo>
                    <a:cubicBezTo>
                      <a:pt x="502" y="1230"/>
                      <a:pt x="565" y="1142"/>
                      <a:pt x="590" y="1029"/>
                    </a:cubicBezTo>
                    <a:cubicBezTo>
                      <a:pt x="615" y="916"/>
                      <a:pt x="627" y="803"/>
                      <a:pt x="602" y="690"/>
                    </a:cubicBezTo>
                    <a:cubicBezTo>
                      <a:pt x="590" y="565"/>
                      <a:pt x="615" y="452"/>
                      <a:pt x="602" y="326"/>
                    </a:cubicBezTo>
                    <a:cubicBezTo>
                      <a:pt x="590" y="213"/>
                      <a:pt x="540" y="113"/>
                      <a:pt x="452" y="50"/>
                    </a:cubicBezTo>
                    <a:cubicBezTo>
                      <a:pt x="407" y="17"/>
                      <a:pt x="356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8"/>
              <p:cNvSpPr/>
              <p:nvPr/>
            </p:nvSpPr>
            <p:spPr>
              <a:xfrm>
                <a:off x="5236663" y="2375507"/>
                <a:ext cx="63641" cy="5013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01" extrusionOk="0">
                    <a:moveTo>
                      <a:pt x="611" y="0"/>
                    </a:moveTo>
                    <a:cubicBezTo>
                      <a:pt x="554" y="0"/>
                      <a:pt x="496" y="9"/>
                      <a:pt x="440" y="27"/>
                    </a:cubicBezTo>
                    <a:cubicBezTo>
                      <a:pt x="239" y="102"/>
                      <a:pt x="88" y="265"/>
                      <a:pt x="38" y="466"/>
                    </a:cubicBezTo>
                    <a:cubicBezTo>
                      <a:pt x="0" y="579"/>
                      <a:pt x="13" y="717"/>
                      <a:pt x="63" y="830"/>
                    </a:cubicBezTo>
                    <a:cubicBezTo>
                      <a:pt x="151" y="994"/>
                      <a:pt x="324" y="1101"/>
                      <a:pt x="508" y="1101"/>
                    </a:cubicBezTo>
                    <a:cubicBezTo>
                      <a:pt x="535" y="1101"/>
                      <a:pt x="563" y="1098"/>
                      <a:pt x="590" y="1093"/>
                    </a:cubicBezTo>
                    <a:cubicBezTo>
                      <a:pt x="1042" y="1056"/>
                      <a:pt x="1368" y="529"/>
                      <a:pt x="1004" y="165"/>
                    </a:cubicBezTo>
                    <a:cubicBezTo>
                      <a:pt x="896" y="57"/>
                      <a:pt x="756" y="0"/>
                      <a:pt x="6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8"/>
              <p:cNvSpPr/>
              <p:nvPr/>
            </p:nvSpPr>
            <p:spPr>
              <a:xfrm>
                <a:off x="5000972" y="2476692"/>
                <a:ext cx="102133" cy="67714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487" extrusionOk="0">
                    <a:moveTo>
                      <a:pt x="641" y="1"/>
                    </a:moveTo>
                    <a:cubicBezTo>
                      <a:pt x="365" y="13"/>
                      <a:pt x="126" y="189"/>
                      <a:pt x="63" y="453"/>
                    </a:cubicBezTo>
                    <a:cubicBezTo>
                      <a:pt x="1" y="704"/>
                      <a:pt x="76" y="980"/>
                      <a:pt x="264" y="1168"/>
                    </a:cubicBezTo>
                    <a:cubicBezTo>
                      <a:pt x="452" y="1344"/>
                      <a:pt x="703" y="1456"/>
                      <a:pt x="954" y="1482"/>
                    </a:cubicBezTo>
                    <a:cubicBezTo>
                      <a:pt x="1005" y="1485"/>
                      <a:pt x="1055" y="1487"/>
                      <a:pt x="1106" y="1487"/>
                    </a:cubicBezTo>
                    <a:cubicBezTo>
                      <a:pt x="1243" y="1487"/>
                      <a:pt x="1381" y="1475"/>
                      <a:pt x="1519" y="1456"/>
                    </a:cubicBezTo>
                    <a:cubicBezTo>
                      <a:pt x="1632" y="1456"/>
                      <a:pt x="1757" y="1431"/>
                      <a:pt x="1858" y="1394"/>
                    </a:cubicBezTo>
                    <a:cubicBezTo>
                      <a:pt x="2197" y="1218"/>
                      <a:pt x="1883" y="829"/>
                      <a:pt x="1695" y="678"/>
                    </a:cubicBezTo>
                    <a:lnTo>
                      <a:pt x="1193" y="289"/>
                    </a:lnTo>
                    <a:cubicBezTo>
                      <a:pt x="1042" y="139"/>
                      <a:pt x="841" y="38"/>
                      <a:pt x="6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8"/>
              <p:cNvSpPr/>
              <p:nvPr/>
            </p:nvSpPr>
            <p:spPr>
              <a:xfrm>
                <a:off x="5082046" y="2457976"/>
                <a:ext cx="33889" cy="3242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2" extrusionOk="0">
                    <a:moveTo>
                      <a:pt x="313" y="0"/>
                    </a:moveTo>
                    <a:cubicBezTo>
                      <a:pt x="279" y="0"/>
                      <a:pt x="241" y="7"/>
                      <a:pt x="202" y="23"/>
                    </a:cubicBezTo>
                    <a:cubicBezTo>
                      <a:pt x="114" y="60"/>
                      <a:pt x="51" y="136"/>
                      <a:pt x="39" y="236"/>
                    </a:cubicBezTo>
                    <a:cubicBezTo>
                      <a:pt x="1" y="387"/>
                      <a:pt x="64" y="537"/>
                      <a:pt x="189" y="625"/>
                    </a:cubicBezTo>
                    <a:cubicBezTo>
                      <a:pt x="278" y="686"/>
                      <a:pt x="352" y="712"/>
                      <a:pt x="412" y="712"/>
                    </a:cubicBezTo>
                    <a:cubicBezTo>
                      <a:pt x="728" y="712"/>
                      <a:pt x="658" y="0"/>
                      <a:pt x="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8"/>
              <p:cNvSpPr/>
              <p:nvPr/>
            </p:nvSpPr>
            <p:spPr>
              <a:xfrm>
                <a:off x="4923384" y="2321090"/>
                <a:ext cx="470825" cy="423681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9304" extrusionOk="0">
                    <a:moveTo>
                      <a:pt x="5843" y="1"/>
                    </a:moveTo>
                    <a:cubicBezTo>
                      <a:pt x="4571" y="1"/>
                      <a:pt x="3290" y="480"/>
                      <a:pt x="2297" y="1473"/>
                    </a:cubicBezTo>
                    <a:cubicBezTo>
                      <a:pt x="1" y="3769"/>
                      <a:pt x="465" y="7609"/>
                      <a:pt x="3226" y="9303"/>
                    </a:cubicBezTo>
                    <a:cubicBezTo>
                      <a:pt x="1193" y="5953"/>
                      <a:pt x="3602" y="1674"/>
                      <a:pt x="7517" y="1661"/>
                    </a:cubicBezTo>
                    <a:cubicBezTo>
                      <a:pt x="8433" y="1661"/>
                      <a:pt x="9350" y="1912"/>
                      <a:pt x="10128" y="2401"/>
                    </a:cubicBezTo>
                    <a:cubicBezTo>
                      <a:pt x="9166" y="827"/>
                      <a:pt x="7513" y="1"/>
                      <a:pt x="5843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" name="Google Shape;369;p28"/>
          <p:cNvGrpSpPr/>
          <p:nvPr/>
        </p:nvGrpSpPr>
        <p:grpSpPr>
          <a:xfrm>
            <a:off x="1085783" y="850744"/>
            <a:ext cx="608064" cy="320051"/>
            <a:chOff x="6751900" y="1659525"/>
            <a:chExt cx="623400" cy="327150"/>
          </a:xfrm>
        </p:grpSpPr>
        <p:sp>
          <p:nvSpPr>
            <p:cNvPr id="370" name="Google Shape;370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" name="Google Shape;372;p28"/>
          <p:cNvSpPr/>
          <p:nvPr/>
        </p:nvSpPr>
        <p:spPr>
          <a:xfrm>
            <a:off x="7618226" y="3788243"/>
            <a:ext cx="1861841" cy="807814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373" name="Google Shape;373;p28"/>
          <p:cNvGrpSpPr/>
          <p:nvPr/>
        </p:nvGrpSpPr>
        <p:grpSpPr>
          <a:xfrm rot="-1800045">
            <a:off x="7335159" y="2432105"/>
            <a:ext cx="1212871" cy="944051"/>
            <a:chOff x="6877863" y="2921369"/>
            <a:chExt cx="1291967" cy="1005709"/>
          </a:xfrm>
        </p:grpSpPr>
        <p:sp>
          <p:nvSpPr>
            <p:cNvPr id="374" name="Google Shape;374;p28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5" name="Google Shape;375;p28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376" name="Google Shape;376;p28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8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8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8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8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8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8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8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8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8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" name="TextBox 35">
            <a:extLst>
              <a:ext uri="{FF2B5EF4-FFF2-40B4-BE49-F238E27FC236}">
                <a16:creationId xmlns:a16="http://schemas.microsoft.com/office/drawing/2014/main" id="{C1936600-9605-427E-3927-C3B5EAF62D89}"/>
              </a:ext>
            </a:extLst>
          </p:cNvPr>
          <p:cNvSpPr txBox="1"/>
          <p:nvPr/>
        </p:nvSpPr>
        <p:spPr>
          <a:xfrm>
            <a:off x="93477" y="285217"/>
            <a:ext cx="9016067" cy="647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301788" y="1842443"/>
            <a:ext cx="6553400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50000"/>
              </a:lnSpc>
              <a:buSzPts val="3000"/>
              <a:buFont typeface="Pompiere"/>
              <a:buNone/>
            </a:pPr>
            <a:r>
              <a:rPr lang="en-US" sz="2800" smtClean="0">
                <a:solidFill>
                  <a:schemeClr val="bg1"/>
                </a:solidFill>
                <a:latin typeface="+mn-lt"/>
                <a:ea typeface="Pompiere"/>
                <a:cs typeface="Pompiere"/>
                <a:sym typeface="Pompiere"/>
              </a:rPr>
              <a:t>T</a:t>
            </a:r>
            <a:r>
              <a:rPr lang="vi-VN" sz="2800" smtClean="0">
                <a:solidFill>
                  <a:schemeClr val="bg1"/>
                </a:solidFill>
                <a:latin typeface="+mn-lt"/>
                <a:ea typeface="Pompiere"/>
                <a:cs typeface="Pompiere"/>
                <a:sym typeface="Pompiere"/>
              </a:rPr>
              <a:t>ìm đọc những bài viết về chủ điểm </a:t>
            </a:r>
            <a:endParaRPr lang="en-US" sz="2800" smtClean="0">
              <a:solidFill>
                <a:schemeClr val="bg1"/>
              </a:solidFill>
              <a:latin typeface="+mn-lt"/>
              <a:ea typeface="Pompiere"/>
              <a:cs typeface="Pompiere"/>
              <a:sym typeface="Pompiere"/>
            </a:endParaRPr>
          </a:p>
          <a:p>
            <a:pPr algn="ctr">
              <a:lnSpc>
                <a:spcPct val="150000"/>
              </a:lnSpc>
              <a:buSzPts val="3000"/>
              <a:buFont typeface="Pompiere"/>
              <a:buNone/>
            </a:pPr>
            <a:r>
              <a:rPr lang="vi-VN" sz="2800" b="1" i="1" smtClean="0">
                <a:solidFill>
                  <a:schemeClr val="bg1"/>
                </a:solidFill>
                <a:latin typeface="+mn-lt"/>
                <a:ea typeface="Pompiere"/>
                <a:cs typeface="Pompiere"/>
                <a:sym typeface="Pompiere"/>
              </a:rPr>
              <a:t>Ước mơ của em.</a:t>
            </a:r>
            <a:endParaRPr lang="en-US" sz="2800" i="1">
              <a:solidFill>
                <a:schemeClr val="bg1"/>
              </a:solidFill>
              <a:latin typeface="+mn-lt"/>
              <a:ea typeface="Pompiere"/>
              <a:cs typeface="Pompiere"/>
              <a:sym typeface="Pompier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7222" y="2890059"/>
            <a:ext cx="65179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ts val="3000"/>
              <a:buFont typeface="Pompiere"/>
              <a:buNone/>
            </a:pPr>
            <a:r>
              <a:rPr lang="en-US" sz="2800">
                <a:solidFill>
                  <a:schemeClr val="bg1"/>
                </a:solidFill>
                <a:latin typeface="+mn-lt"/>
                <a:ea typeface="Pompiere"/>
                <a:cs typeface="Pompiere"/>
                <a:sym typeface="Pompiere"/>
              </a:rPr>
              <a:t>C</a:t>
            </a:r>
            <a:r>
              <a:rPr lang="vi-VN" sz="2800">
                <a:solidFill>
                  <a:schemeClr val="bg1"/>
                </a:solidFill>
                <a:latin typeface="+mn-lt"/>
                <a:ea typeface="Pompiere"/>
                <a:cs typeface="Pompiere"/>
                <a:sym typeface="Pompiere"/>
              </a:rPr>
              <a:t>huẩn bị cho bài </a:t>
            </a:r>
          </a:p>
          <a:p>
            <a:pPr algn="ctr">
              <a:lnSpc>
                <a:spcPct val="150000"/>
              </a:lnSpc>
              <a:buSzPts val="3000"/>
              <a:buFont typeface="Pompiere"/>
              <a:buNone/>
            </a:pPr>
            <a:r>
              <a:rPr lang="en-US" sz="2800" b="1" smtClean="0">
                <a:solidFill>
                  <a:schemeClr val="bg1"/>
                </a:solidFill>
                <a:latin typeface="+mn-lt"/>
                <a:ea typeface="Pompiere"/>
                <a:cs typeface="Pompiere"/>
              </a:rPr>
              <a:t>L</a:t>
            </a:r>
            <a:r>
              <a:rPr lang="vi-VN" sz="2800" b="1" smtClean="0">
                <a:solidFill>
                  <a:schemeClr val="bg1"/>
                </a:solidFill>
                <a:latin typeface="+mn-lt"/>
                <a:ea typeface="Pompiere"/>
                <a:cs typeface="Pompiere"/>
              </a:rPr>
              <a:t>uyện tập về động từ</a:t>
            </a:r>
            <a:endParaRPr lang="en-US" sz="2800" b="1">
              <a:solidFill>
                <a:schemeClr val="bg1"/>
              </a:solidFill>
              <a:latin typeface="+mn-lt"/>
              <a:ea typeface="Pompiere"/>
              <a:cs typeface="Pompiere"/>
              <a:sym typeface="Pompiere"/>
            </a:endParaRPr>
          </a:p>
        </p:txBody>
      </p:sp>
    </p:spTree>
    <p:extLst>
      <p:ext uri="{BB962C8B-B14F-4D97-AF65-F5344CB8AC3E}">
        <p14:creationId xmlns:p14="http://schemas.microsoft.com/office/powerpoint/2010/main" val="304650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93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7"/>
          <p:cNvSpPr/>
          <p:nvPr/>
        </p:nvSpPr>
        <p:spPr>
          <a:xfrm>
            <a:off x="530350" y="2805691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47"/>
          <p:cNvSpPr/>
          <p:nvPr/>
        </p:nvSpPr>
        <p:spPr>
          <a:xfrm>
            <a:off x="8611350" y="16823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47"/>
          <p:cNvSpPr/>
          <p:nvPr/>
        </p:nvSpPr>
        <p:spPr>
          <a:xfrm>
            <a:off x="848400" y="3328166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47"/>
          <p:cNvSpPr/>
          <p:nvPr/>
        </p:nvSpPr>
        <p:spPr>
          <a:xfrm>
            <a:off x="8332250" y="13624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47"/>
          <p:cNvSpPr/>
          <p:nvPr/>
        </p:nvSpPr>
        <p:spPr>
          <a:xfrm>
            <a:off x="319200" y="3229129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47"/>
          <p:cNvSpPr/>
          <p:nvPr/>
        </p:nvSpPr>
        <p:spPr>
          <a:xfrm>
            <a:off x="2882363" y="465412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7" name="Google Shape;1237;p47"/>
          <p:cNvGrpSpPr/>
          <p:nvPr/>
        </p:nvGrpSpPr>
        <p:grpSpPr>
          <a:xfrm>
            <a:off x="3407708" y="4448544"/>
            <a:ext cx="608064" cy="320051"/>
            <a:chOff x="6751900" y="1659525"/>
            <a:chExt cx="623400" cy="327150"/>
          </a:xfrm>
        </p:grpSpPr>
        <p:sp>
          <p:nvSpPr>
            <p:cNvPr id="1238" name="Google Shape;1238;p4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0" name="Google Shape;1240;p47"/>
          <p:cNvGrpSpPr/>
          <p:nvPr/>
        </p:nvGrpSpPr>
        <p:grpSpPr>
          <a:xfrm>
            <a:off x="462816" y="3640732"/>
            <a:ext cx="500827" cy="457205"/>
            <a:chOff x="1405728" y="-138343"/>
            <a:chExt cx="500827" cy="457205"/>
          </a:xfrm>
        </p:grpSpPr>
        <p:sp>
          <p:nvSpPr>
            <p:cNvPr id="1241" name="Google Shape;1241;p47"/>
            <p:cNvSpPr/>
            <p:nvPr/>
          </p:nvSpPr>
          <p:spPr>
            <a:xfrm>
              <a:off x="1428036" y="-137514"/>
              <a:ext cx="456211" cy="455547"/>
            </a:xfrm>
            <a:custGeom>
              <a:avLst/>
              <a:gdLst/>
              <a:ahLst/>
              <a:cxnLst/>
              <a:rect l="l" t="t" r="r" b="b"/>
              <a:pathLst>
                <a:path w="13855" h="13742" extrusionOk="0">
                  <a:moveTo>
                    <a:pt x="6613" y="0"/>
                  </a:moveTo>
                  <a:cubicBezTo>
                    <a:pt x="6526" y="0"/>
                    <a:pt x="6438" y="0"/>
                    <a:pt x="6350" y="13"/>
                  </a:cubicBezTo>
                  <a:lnTo>
                    <a:pt x="6237" y="25"/>
                  </a:lnTo>
                  <a:lnTo>
                    <a:pt x="6024" y="50"/>
                  </a:lnTo>
                  <a:lnTo>
                    <a:pt x="5911" y="63"/>
                  </a:lnTo>
                  <a:cubicBezTo>
                    <a:pt x="5835" y="75"/>
                    <a:pt x="5773" y="88"/>
                    <a:pt x="5697" y="101"/>
                  </a:cubicBezTo>
                  <a:lnTo>
                    <a:pt x="5597" y="113"/>
                  </a:lnTo>
                  <a:cubicBezTo>
                    <a:pt x="5484" y="138"/>
                    <a:pt x="5384" y="163"/>
                    <a:pt x="5283" y="188"/>
                  </a:cubicBezTo>
                  <a:cubicBezTo>
                    <a:pt x="5183" y="213"/>
                    <a:pt x="5045" y="251"/>
                    <a:pt x="4932" y="289"/>
                  </a:cubicBezTo>
                  <a:lnTo>
                    <a:pt x="4819" y="314"/>
                  </a:lnTo>
                  <a:lnTo>
                    <a:pt x="4606" y="389"/>
                  </a:lnTo>
                  <a:lnTo>
                    <a:pt x="4580" y="389"/>
                  </a:lnTo>
                  <a:lnTo>
                    <a:pt x="4455" y="439"/>
                  </a:lnTo>
                  <a:cubicBezTo>
                    <a:pt x="4392" y="464"/>
                    <a:pt x="4317" y="490"/>
                    <a:pt x="4254" y="515"/>
                  </a:cubicBezTo>
                  <a:lnTo>
                    <a:pt x="4116" y="577"/>
                  </a:lnTo>
                  <a:cubicBezTo>
                    <a:pt x="4066" y="602"/>
                    <a:pt x="4016" y="615"/>
                    <a:pt x="3966" y="640"/>
                  </a:cubicBezTo>
                  <a:lnTo>
                    <a:pt x="3928" y="665"/>
                  </a:lnTo>
                  <a:cubicBezTo>
                    <a:pt x="3878" y="690"/>
                    <a:pt x="3840" y="703"/>
                    <a:pt x="3802" y="728"/>
                  </a:cubicBezTo>
                  <a:lnTo>
                    <a:pt x="3614" y="828"/>
                  </a:lnTo>
                  <a:lnTo>
                    <a:pt x="3489" y="891"/>
                  </a:lnTo>
                  <a:lnTo>
                    <a:pt x="3300" y="1004"/>
                  </a:lnTo>
                  <a:lnTo>
                    <a:pt x="3188" y="1079"/>
                  </a:lnTo>
                  <a:lnTo>
                    <a:pt x="3012" y="1192"/>
                  </a:lnTo>
                  <a:lnTo>
                    <a:pt x="2899" y="1268"/>
                  </a:lnTo>
                  <a:cubicBezTo>
                    <a:pt x="2849" y="1318"/>
                    <a:pt x="2786" y="1355"/>
                    <a:pt x="2736" y="1393"/>
                  </a:cubicBezTo>
                  <a:lnTo>
                    <a:pt x="2623" y="1481"/>
                  </a:lnTo>
                  <a:cubicBezTo>
                    <a:pt x="2573" y="1531"/>
                    <a:pt x="2510" y="1569"/>
                    <a:pt x="2460" y="1619"/>
                  </a:cubicBezTo>
                  <a:cubicBezTo>
                    <a:pt x="2409" y="1669"/>
                    <a:pt x="2397" y="1669"/>
                    <a:pt x="2359" y="1707"/>
                  </a:cubicBezTo>
                  <a:cubicBezTo>
                    <a:pt x="2309" y="1757"/>
                    <a:pt x="2246" y="1807"/>
                    <a:pt x="2196" y="1857"/>
                  </a:cubicBezTo>
                  <a:lnTo>
                    <a:pt x="2108" y="1945"/>
                  </a:lnTo>
                  <a:cubicBezTo>
                    <a:pt x="2058" y="1995"/>
                    <a:pt x="2008" y="2046"/>
                    <a:pt x="1958" y="2096"/>
                  </a:cubicBezTo>
                  <a:lnTo>
                    <a:pt x="1882" y="2184"/>
                  </a:lnTo>
                  <a:cubicBezTo>
                    <a:pt x="1820" y="2234"/>
                    <a:pt x="1769" y="2297"/>
                    <a:pt x="1719" y="2359"/>
                  </a:cubicBezTo>
                  <a:cubicBezTo>
                    <a:pt x="1694" y="2384"/>
                    <a:pt x="1669" y="2409"/>
                    <a:pt x="1657" y="2435"/>
                  </a:cubicBezTo>
                  <a:cubicBezTo>
                    <a:pt x="1594" y="2497"/>
                    <a:pt x="1544" y="2560"/>
                    <a:pt x="1493" y="2635"/>
                  </a:cubicBezTo>
                  <a:lnTo>
                    <a:pt x="1443" y="2698"/>
                  </a:lnTo>
                  <a:cubicBezTo>
                    <a:pt x="1380" y="2773"/>
                    <a:pt x="1330" y="2849"/>
                    <a:pt x="1280" y="2911"/>
                  </a:cubicBezTo>
                  <a:lnTo>
                    <a:pt x="1242" y="2974"/>
                  </a:lnTo>
                  <a:cubicBezTo>
                    <a:pt x="1180" y="3062"/>
                    <a:pt x="1129" y="3137"/>
                    <a:pt x="1079" y="3225"/>
                  </a:cubicBezTo>
                  <a:lnTo>
                    <a:pt x="1054" y="3263"/>
                  </a:lnTo>
                  <a:cubicBezTo>
                    <a:pt x="1004" y="3363"/>
                    <a:pt x="941" y="3451"/>
                    <a:pt x="891" y="3551"/>
                  </a:cubicBezTo>
                  <a:lnTo>
                    <a:pt x="853" y="3589"/>
                  </a:lnTo>
                  <a:cubicBezTo>
                    <a:pt x="527" y="4179"/>
                    <a:pt x="301" y="4806"/>
                    <a:pt x="163" y="5471"/>
                  </a:cubicBezTo>
                  <a:cubicBezTo>
                    <a:pt x="113" y="5672"/>
                    <a:pt x="88" y="5886"/>
                    <a:pt x="63" y="6111"/>
                  </a:cubicBezTo>
                  <a:cubicBezTo>
                    <a:pt x="38" y="6287"/>
                    <a:pt x="25" y="6463"/>
                    <a:pt x="25" y="6638"/>
                  </a:cubicBezTo>
                  <a:cubicBezTo>
                    <a:pt x="0" y="7266"/>
                    <a:pt x="75" y="7893"/>
                    <a:pt x="226" y="8508"/>
                  </a:cubicBezTo>
                  <a:cubicBezTo>
                    <a:pt x="251" y="8621"/>
                    <a:pt x="276" y="8722"/>
                    <a:pt x="314" y="8822"/>
                  </a:cubicBezTo>
                  <a:lnTo>
                    <a:pt x="339" y="8922"/>
                  </a:lnTo>
                  <a:cubicBezTo>
                    <a:pt x="364" y="8998"/>
                    <a:pt x="389" y="9060"/>
                    <a:pt x="414" y="9136"/>
                  </a:cubicBezTo>
                  <a:cubicBezTo>
                    <a:pt x="414" y="9148"/>
                    <a:pt x="427" y="9173"/>
                    <a:pt x="439" y="9198"/>
                  </a:cubicBezTo>
                  <a:cubicBezTo>
                    <a:pt x="439" y="9211"/>
                    <a:pt x="439" y="9224"/>
                    <a:pt x="452" y="9249"/>
                  </a:cubicBezTo>
                  <a:lnTo>
                    <a:pt x="515" y="9424"/>
                  </a:lnTo>
                  <a:cubicBezTo>
                    <a:pt x="527" y="9449"/>
                    <a:pt x="540" y="9474"/>
                    <a:pt x="540" y="9500"/>
                  </a:cubicBezTo>
                  <a:cubicBezTo>
                    <a:pt x="552" y="9525"/>
                    <a:pt x="552" y="9525"/>
                    <a:pt x="565" y="9537"/>
                  </a:cubicBezTo>
                  <a:cubicBezTo>
                    <a:pt x="590" y="9600"/>
                    <a:pt x="615" y="9650"/>
                    <a:pt x="640" y="9700"/>
                  </a:cubicBezTo>
                  <a:cubicBezTo>
                    <a:pt x="653" y="9725"/>
                    <a:pt x="665" y="9763"/>
                    <a:pt x="678" y="9788"/>
                  </a:cubicBezTo>
                  <a:cubicBezTo>
                    <a:pt x="690" y="9813"/>
                    <a:pt x="703" y="9851"/>
                    <a:pt x="728" y="9889"/>
                  </a:cubicBezTo>
                  <a:cubicBezTo>
                    <a:pt x="740" y="9926"/>
                    <a:pt x="753" y="9951"/>
                    <a:pt x="778" y="9989"/>
                  </a:cubicBezTo>
                  <a:lnTo>
                    <a:pt x="803" y="10052"/>
                  </a:lnTo>
                  <a:lnTo>
                    <a:pt x="828" y="10089"/>
                  </a:lnTo>
                  <a:cubicBezTo>
                    <a:pt x="853" y="10127"/>
                    <a:pt x="866" y="10177"/>
                    <a:pt x="891" y="10215"/>
                  </a:cubicBezTo>
                  <a:lnTo>
                    <a:pt x="941" y="10303"/>
                  </a:lnTo>
                  <a:cubicBezTo>
                    <a:pt x="941" y="10328"/>
                    <a:pt x="966" y="10340"/>
                    <a:pt x="966" y="10353"/>
                  </a:cubicBezTo>
                  <a:cubicBezTo>
                    <a:pt x="1004" y="10403"/>
                    <a:pt x="1029" y="10441"/>
                    <a:pt x="1054" y="10491"/>
                  </a:cubicBezTo>
                  <a:lnTo>
                    <a:pt x="1092" y="10554"/>
                  </a:lnTo>
                  <a:lnTo>
                    <a:pt x="1129" y="10616"/>
                  </a:lnTo>
                  <a:cubicBezTo>
                    <a:pt x="1167" y="10654"/>
                    <a:pt x="1192" y="10704"/>
                    <a:pt x="1217" y="10742"/>
                  </a:cubicBezTo>
                  <a:lnTo>
                    <a:pt x="1255" y="10792"/>
                  </a:lnTo>
                  <a:lnTo>
                    <a:pt x="1305" y="10867"/>
                  </a:lnTo>
                  <a:cubicBezTo>
                    <a:pt x="1343" y="10918"/>
                    <a:pt x="1393" y="10980"/>
                    <a:pt x="1431" y="11043"/>
                  </a:cubicBezTo>
                  <a:cubicBezTo>
                    <a:pt x="1443" y="11056"/>
                    <a:pt x="1456" y="11081"/>
                    <a:pt x="1481" y="11093"/>
                  </a:cubicBezTo>
                  <a:cubicBezTo>
                    <a:pt x="1481" y="11106"/>
                    <a:pt x="1493" y="11118"/>
                    <a:pt x="1506" y="11143"/>
                  </a:cubicBezTo>
                  <a:cubicBezTo>
                    <a:pt x="1519" y="11156"/>
                    <a:pt x="1544" y="11181"/>
                    <a:pt x="1556" y="11194"/>
                  </a:cubicBezTo>
                  <a:cubicBezTo>
                    <a:pt x="1569" y="11206"/>
                    <a:pt x="1606" y="11256"/>
                    <a:pt x="1631" y="11282"/>
                  </a:cubicBezTo>
                  <a:lnTo>
                    <a:pt x="1682" y="11344"/>
                  </a:lnTo>
                  <a:lnTo>
                    <a:pt x="1744" y="11407"/>
                  </a:lnTo>
                  <a:lnTo>
                    <a:pt x="1882" y="11570"/>
                  </a:lnTo>
                  <a:lnTo>
                    <a:pt x="1920" y="11620"/>
                  </a:lnTo>
                  <a:cubicBezTo>
                    <a:pt x="2485" y="12198"/>
                    <a:pt x="3137" y="12687"/>
                    <a:pt x="3865" y="13038"/>
                  </a:cubicBezTo>
                  <a:cubicBezTo>
                    <a:pt x="3966" y="13089"/>
                    <a:pt x="4053" y="13139"/>
                    <a:pt x="4154" y="13176"/>
                  </a:cubicBezTo>
                  <a:lnTo>
                    <a:pt x="4166" y="13176"/>
                  </a:lnTo>
                  <a:cubicBezTo>
                    <a:pt x="4254" y="13214"/>
                    <a:pt x="4355" y="13252"/>
                    <a:pt x="4442" y="13289"/>
                  </a:cubicBezTo>
                  <a:lnTo>
                    <a:pt x="4467" y="13289"/>
                  </a:lnTo>
                  <a:cubicBezTo>
                    <a:pt x="4555" y="13327"/>
                    <a:pt x="4656" y="13365"/>
                    <a:pt x="4756" y="13402"/>
                  </a:cubicBezTo>
                  <a:lnTo>
                    <a:pt x="4769" y="13402"/>
                  </a:lnTo>
                  <a:cubicBezTo>
                    <a:pt x="4869" y="13427"/>
                    <a:pt x="4969" y="13465"/>
                    <a:pt x="5070" y="13490"/>
                  </a:cubicBezTo>
                  <a:cubicBezTo>
                    <a:pt x="5170" y="13515"/>
                    <a:pt x="5283" y="13540"/>
                    <a:pt x="5384" y="13565"/>
                  </a:cubicBezTo>
                  <a:cubicBezTo>
                    <a:pt x="5902" y="13685"/>
                    <a:pt x="6422" y="13742"/>
                    <a:pt x="6935" y="13742"/>
                  </a:cubicBezTo>
                  <a:cubicBezTo>
                    <a:pt x="9772" y="13742"/>
                    <a:pt x="12393" y="11987"/>
                    <a:pt x="13402" y="9224"/>
                  </a:cubicBezTo>
                  <a:cubicBezTo>
                    <a:pt x="13427" y="9148"/>
                    <a:pt x="13465" y="9060"/>
                    <a:pt x="13490" y="8985"/>
                  </a:cubicBezTo>
                  <a:cubicBezTo>
                    <a:pt x="13503" y="8935"/>
                    <a:pt x="13515" y="8885"/>
                    <a:pt x="13528" y="8834"/>
                  </a:cubicBezTo>
                  <a:cubicBezTo>
                    <a:pt x="13540" y="8797"/>
                    <a:pt x="13553" y="8747"/>
                    <a:pt x="13565" y="8696"/>
                  </a:cubicBezTo>
                  <a:cubicBezTo>
                    <a:pt x="13578" y="8659"/>
                    <a:pt x="13591" y="8609"/>
                    <a:pt x="13603" y="8558"/>
                  </a:cubicBezTo>
                  <a:cubicBezTo>
                    <a:pt x="13616" y="8508"/>
                    <a:pt x="13628" y="8458"/>
                    <a:pt x="13641" y="8408"/>
                  </a:cubicBezTo>
                  <a:lnTo>
                    <a:pt x="13678" y="8270"/>
                  </a:lnTo>
                  <a:cubicBezTo>
                    <a:pt x="13691" y="8182"/>
                    <a:pt x="13703" y="8094"/>
                    <a:pt x="13716" y="8006"/>
                  </a:cubicBezTo>
                  <a:lnTo>
                    <a:pt x="13741" y="7856"/>
                  </a:lnTo>
                  <a:lnTo>
                    <a:pt x="13766" y="7718"/>
                  </a:lnTo>
                  <a:cubicBezTo>
                    <a:pt x="13766" y="7655"/>
                    <a:pt x="13779" y="7605"/>
                    <a:pt x="13779" y="7555"/>
                  </a:cubicBezTo>
                  <a:cubicBezTo>
                    <a:pt x="13791" y="7504"/>
                    <a:pt x="13791" y="7467"/>
                    <a:pt x="13791" y="7416"/>
                  </a:cubicBezTo>
                  <a:cubicBezTo>
                    <a:pt x="13854" y="6689"/>
                    <a:pt x="13791" y="5948"/>
                    <a:pt x="13616" y="5246"/>
                  </a:cubicBezTo>
                  <a:cubicBezTo>
                    <a:pt x="13616" y="5246"/>
                    <a:pt x="13616" y="5233"/>
                    <a:pt x="13616" y="5233"/>
                  </a:cubicBezTo>
                  <a:cubicBezTo>
                    <a:pt x="13591" y="5120"/>
                    <a:pt x="13565" y="5020"/>
                    <a:pt x="13540" y="4919"/>
                  </a:cubicBezTo>
                  <a:cubicBezTo>
                    <a:pt x="13528" y="4882"/>
                    <a:pt x="13515" y="4844"/>
                    <a:pt x="13503" y="4806"/>
                  </a:cubicBezTo>
                  <a:cubicBezTo>
                    <a:pt x="13490" y="4744"/>
                    <a:pt x="13465" y="4681"/>
                    <a:pt x="13440" y="4618"/>
                  </a:cubicBezTo>
                  <a:lnTo>
                    <a:pt x="13402" y="4493"/>
                  </a:lnTo>
                  <a:cubicBezTo>
                    <a:pt x="13377" y="4430"/>
                    <a:pt x="13352" y="4367"/>
                    <a:pt x="13327" y="4304"/>
                  </a:cubicBezTo>
                  <a:lnTo>
                    <a:pt x="13289" y="4204"/>
                  </a:lnTo>
                  <a:cubicBezTo>
                    <a:pt x="12863" y="3175"/>
                    <a:pt x="12198" y="2271"/>
                    <a:pt x="11344" y="1569"/>
                  </a:cubicBezTo>
                  <a:cubicBezTo>
                    <a:pt x="11269" y="1506"/>
                    <a:pt x="11194" y="1443"/>
                    <a:pt x="11118" y="1393"/>
                  </a:cubicBezTo>
                  <a:lnTo>
                    <a:pt x="11093" y="1368"/>
                  </a:lnTo>
                  <a:cubicBezTo>
                    <a:pt x="11018" y="1305"/>
                    <a:pt x="10943" y="1255"/>
                    <a:pt x="10855" y="1192"/>
                  </a:cubicBezTo>
                  <a:lnTo>
                    <a:pt x="10842" y="1192"/>
                  </a:lnTo>
                  <a:cubicBezTo>
                    <a:pt x="10227" y="766"/>
                    <a:pt x="9550" y="439"/>
                    <a:pt x="8834" y="239"/>
                  </a:cubicBezTo>
                  <a:lnTo>
                    <a:pt x="8772" y="213"/>
                  </a:lnTo>
                  <a:cubicBezTo>
                    <a:pt x="8722" y="201"/>
                    <a:pt x="8671" y="188"/>
                    <a:pt x="8621" y="176"/>
                  </a:cubicBezTo>
                  <a:lnTo>
                    <a:pt x="8571" y="163"/>
                  </a:lnTo>
                  <a:lnTo>
                    <a:pt x="8496" y="151"/>
                  </a:lnTo>
                  <a:lnTo>
                    <a:pt x="8295" y="101"/>
                  </a:lnTo>
                  <a:lnTo>
                    <a:pt x="8207" y="101"/>
                  </a:lnTo>
                  <a:cubicBezTo>
                    <a:pt x="8094" y="75"/>
                    <a:pt x="7994" y="63"/>
                    <a:pt x="7881" y="50"/>
                  </a:cubicBezTo>
                  <a:lnTo>
                    <a:pt x="7818" y="50"/>
                  </a:lnTo>
                  <a:lnTo>
                    <a:pt x="7718" y="38"/>
                  </a:lnTo>
                  <a:lnTo>
                    <a:pt x="7555" y="13"/>
                  </a:lnTo>
                  <a:lnTo>
                    <a:pt x="7416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2" name="Google Shape;1242;p47"/>
            <p:cNvGrpSpPr/>
            <p:nvPr/>
          </p:nvGrpSpPr>
          <p:grpSpPr>
            <a:xfrm>
              <a:off x="1405728" y="-138343"/>
              <a:ext cx="500827" cy="457205"/>
              <a:chOff x="939860" y="-138343"/>
              <a:chExt cx="500827" cy="457205"/>
            </a:xfrm>
          </p:grpSpPr>
          <p:sp>
            <p:nvSpPr>
              <p:cNvPr id="1243" name="Google Shape;1243;p47"/>
              <p:cNvSpPr/>
              <p:nvPr/>
            </p:nvSpPr>
            <p:spPr>
              <a:xfrm>
                <a:off x="942330" y="-138243"/>
                <a:ext cx="498358" cy="457105"/>
              </a:xfrm>
              <a:custGeom>
                <a:avLst/>
                <a:gdLst/>
                <a:ahLst/>
                <a:cxnLst/>
                <a:rect l="l" t="t" r="r" b="b"/>
                <a:pathLst>
                  <a:path w="15135" h="13789" extrusionOk="0">
                    <a:moveTo>
                      <a:pt x="7566" y="0"/>
                    </a:moveTo>
                    <a:cubicBezTo>
                      <a:pt x="5801" y="0"/>
                      <a:pt x="4035" y="672"/>
                      <a:pt x="2686" y="2014"/>
                    </a:cubicBezTo>
                    <a:cubicBezTo>
                      <a:pt x="0" y="4712"/>
                      <a:pt x="0" y="9079"/>
                      <a:pt x="2686" y="11765"/>
                    </a:cubicBezTo>
                    <a:cubicBezTo>
                      <a:pt x="4035" y="13114"/>
                      <a:pt x="5801" y="13788"/>
                      <a:pt x="7566" y="13788"/>
                    </a:cubicBezTo>
                    <a:cubicBezTo>
                      <a:pt x="9331" y="13788"/>
                      <a:pt x="11094" y="13114"/>
                      <a:pt x="12436" y="11765"/>
                    </a:cubicBezTo>
                    <a:cubicBezTo>
                      <a:pt x="15134" y="9079"/>
                      <a:pt x="15134" y="4712"/>
                      <a:pt x="12436" y="2014"/>
                    </a:cubicBezTo>
                    <a:cubicBezTo>
                      <a:pt x="11094" y="672"/>
                      <a:pt x="9331" y="0"/>
                      <a:pt x="75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7"/>
              <p:cNvSpPr/>
              <p:nvPr/>
            </p:nvSpPr>
            <p:spPr>
              <a:xfrm>
                <a:off x="992314" y="-134298"/>
                <a:ext cx="157064" cy="114633"/>
              </a:xfrm>
              <a:custGeom>
                <a:avLst/>
                <a:gdLst/>
                <a:ahLst/>
                <a:cxnLst/>
                <a:rect l="l" t="t" r="r" b="b"/>
                <a:pathLst>
                  <a:path w="4770" h="3458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56" y="26"/>
                      <a:pt x="4531" y="51"/>
                      <a:pt x="4406" y="76"/>
                    </a:cubicBezTo>
                    <a:cubicBezTo>
                      <a:pt x="2536" y="528"/>
                      <a:pt x="929" y="1757"/>
                      <a:pt x="1" y="3451"/>
                    </a:cubicBezTo>
                    <a:cubicBezTo>
                      <a:pt x="55" y="3455"/>
                      <a:pt x="110" y="3457"/>
                      <a:pt x="164" y="3457"/>
                    </a:cubicBezTo>
                    <a:cubicBezTo>
                      <a:pt x="834" y="3457"/>
                      <a:pt x="1481" y="3172"/>
                      <a:pt x="1933" y="2661"/>
                    </a:cubicBezTo>
                    <a:cubicBezTo>
                      <a:pt x="2209" y="2335"/>
                      <a:pt x="2410" y="1920"/>
                      <a:pt x="2749" y="1670"/>
                    </a:cubicBezTo>
                    <a:cubicBezTo>
                      <a:pt x="3138" y="1368"/>
                      <a:pt x="3690" y="1331"/>
                      <a:pt x="4104" y="1067"/>
                    </a:cubicBezTo>
                    <a:cubicBezTo>
                      <a:pt x="4468" y="829"/>
                      <a:pt x="4719" y="440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7"/>
              <p:cNvSpPr/>
              <p:nvPr/>
            </p:nvSpPr>
            <p:spPr>
              <a:xfrm>
                <a:off x="964655" y="-138044"/>
                <a:ext cx="292166" cy="229033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6909" extrusionOk="0">
                    <a:moveTo>
                      <a:pt x="7103" y="1"/>
                    </a:moveTo>
                    <a:cubicBezTo>
                      <a:pt x="7479" y="1293"/>
                      <a:pt x="6726" y="2636"/>
                      <a:pt x="5421" y="3000"/>
                    </a:cubicBezTo>
                    <a:cubicBezTo>
                      <a:pt x="5095" y="3100"/>
                      <a:pt x="4718" y="3125"/>
                      <a:pt x="4442" y="3326"/>
                    </a:cubicBezTo>
                    <a:cubicBezTo>
                      <a:pt x="4267" y="3477"/>
                      <a:pt x="4116" y="3640"/>
                      <a:pt x="3978" y="3828"/>
                    </a:cubicBezTo>
                    <a:cubicBezTo>
                      <a:pt x="3313" y="4669"/>
                      <a:pt x="2372" y="5246"/>
                      <a:pt x="1318" y="5434"/>
                    </a:cubicBezTo>
                    <a:cubicBezTo>
                      <a:pt x="1068" y="5482"/>
                      <a:pt x="814" y="5505"/>
                      <a:pt x="561" y="5505"/>
                    </a:cubicBezTo>
                    <a:cubicBezTo>
                      <a:pt x="419" y="5505"/>
                      <a:pt x="278" y="5498"/>
                      <a:pt x="138" y="5484"/>
                    </a:cubicBezTo>
                    <a:cubicBezTo>
                      <a:pt x="50" y="5873"/>
                      <a:pt x="13" y="6262"/>
                      <a:pt x="0" y="6651"/>
                    </a:cubicBezTo>
                    <a:cubicBezTo>
                      <a:pt x="527" y="6821"/>
                      <a:pt x="1072" y="6908"/>
                      <a:pt x="1619" y="6908"/>
                    </a:cubicBezTo>
                    <a:cubicBezTo>
                      <a:pt x="1841" y="6908"/>
                      <a:pt x="2063" y="6894"/>
                      <a:pt x="2284" y="6865"/>
                    </a:cubicBezTo>
                    <a:cubicBezTo>
                      <a:pt x="3313" y="6714"/>
                      <a:pt x="4329" y="6024"/>
                      <a:pt x="4580" y="5008"/>
                    </a:cubicBezTo>
                    <a:cubicBezTo>
                      <a:pt x="4681" y="4556"/>
                      <a:pt x="4668" y="4029"/>
                      <a:pt x="5007" y="3715"/>
                    </a:cubicBezTo>
                    <a:cubicBezTo>
                      <a:pt x="5346" y="3401"/>
                      <a:pt x="5823" y="3439"/>
                      <a:pt x="6262" y="3389"/>
                    </a:cubicBezTo>
                    <a:cubicBezTo>
                      <a:pt x="7818" y="3188"/>
                      <a:pt x="8872" y="1732"/>
                      <a:pt x="8583" y="201"/>
                    </a:cubicBezTo>
                    <a:cubicBezTo>
                      <a:pt x="8094" y="76"/>
                      <a:pt x="7605" y="13"/>
                      <a:pt x="71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7"/>
              <p:cNvSpPr/>
              <p:nvPr/>
            </p:nvSpPr>
            <p:spPr>
              <a:xfrm>
                <a:off x="1091096" y="103221"/>
                <a:ext cx="326871" cy="214713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6477" extrusionOk="0">
                    <a:moveTo>
                      <a:pt x="9926" y="1"/>
                    </a:moveTo>
                    <a:lnTo>
                      <a:pt x="9926" y="1"/>
                    </a:lnTo>
                    <a:cubicBezTo>
                      <a:pt x="9638" y="214"/>
                      <a:pt x="9361" y="453"/>
                      <a:pt x="9111" y="704"/>
                    </a:cubicBezTo>
                    <a:cubicBezTo>
                      <a:pt x="8383" y="1419"/>
                      <a:pt x="7680" y="2247"/>
                      <a:pt x="6701" y="2573"/>
                    </a:cubicBezTo>
                    <a:cubicBezTo>
                      <a:pt x="6011" y="2799"/>
                      <a:pt x="5258" y="2762"/>
                      <a:pt x="4593" y="3063"/>
                    </a:cubicBezTo>
                    <a:cubicBezTo>
                      <a:pt x="3890" y="3389"/>
                      <a:pt x="3413" y="4054"/>
                      <a:pt x="2824" y="4581"/>
                    </a:cubicBezTo>
                    <a:cubicBezTo>
                      <a:pt x="2033" y="5271"/>
                      <a:pt x="1042" y="5698"/>
                      <a:pt x="0" y="5786"/>
                    </a:cubicBezTo>
                    <a:cubicBezTo>
                      <a:pt x="778" y="6175"/>
                      <a:pt x="1631" y="6413"/>
                      <a:pt x="2497" y="6476"/>
                    </a:cubicBezTo>
                    <a:cubicBezTo>
                      <a:pt x="2949" y="6200"/>
                      <a:pt x="3363" y="5861"/>
                      <a:pt x="3727" y="5472"/>
                    </a:cubicBezTo>
                    <a:cubicBezTo>
                      <a:pt x="4342" y="4845"/>
                      <a:pt x="4919" y="4129"/>
                      <a:pt x="5685" y="3703"/>
                    </a:cubicBezTo>
                    <a:cubicBezTo>
                      <a:pt x="6375" y="3301"/>
                      <a:pt x="7178" y="3151"/>
                      <a:pt x="7918" y="2875"/>
                    </a:cubicBezTo>
                    <a:cubicBezTo>
                      <a:pt x="8496" y="2649"/>
                      <a:pt x="9035" y="2348"/>
                      <a:pt x="9525" y="1971"/>
                    </a:cubicBezTo>
                    <a:cubicBezTo>
                      <a:pt x="9750" y="1331"/>
                      <a:pt x="9889" y="679"/>
                      <a:pt x="9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7"/>
              <p:cNvSpPr/>
              <p:nvPr/>
            </p:nvSpPr>
            <p:spPr>
              <a:xfrm>
                <a:off x="977859" y="-108939"/>
                <a:ext cx="434314" cy="346152"/>
              </a:xfrm>
              <a:custGeom>
                <a:avLst/>
                <a:gdLst/>
                <a:ahLst/>
                <a:cxnLst/>
                <a:rect l="l" t="t" r="r" b="b"/>
                <a:pathLst>
                  <a:path w="13190" h="10442" extrusionOk="0">
                    <a:moveTo>
                      <a:pt x="8252" y="5005"/>
                    </a:moveTo>
                    <a:cubicBezTo>
                      <a:pt x="8455" y="5005"/>
                      <a:pt x="8593" y="5113"/>
                      <a:pt x="8546" y="5410"/>
                    </a:cubicBezTo>
                    <a:cubicBezTo>
                      <a:pt x="8509" y="5573"/>
                      <a:pt x="8433" y="5723"/>
                      <a:pt x="8308" y="5849"/>
                    </a:cubicBezTo>
                    <a:cubicBezTo>
                      <a:pt x="8195" y="6024"/>
                      <a:pt x="8032" y="6150"/>
                      <a:pt x="7844" y="6250"/>
                    </a:cubicBezTo>
                    <a:cubicBezTo>
                      <a:pt x="7781" y="6275"/>
                      <a:pt x="7714" y="6288"/>
                      <a:pt x="7647" y="6288"/>
                    </a:cubicBezTo>
                    <a:cubicBezTo>
                      <a:pt x="7513" y="6288"/>
                      <a:pt x="7379" y="6238"/>
                      <a:pt x="7279" y="6137"/>
                    </a:cubicBezTo>
                    <a:cubicBezTo>
                      <a:pt x="7166" y="5962"/>
                      <a:pt x="7153" y="5748"/>
                      <a:pt x="7254" y="5560"/>
                    </a:cubicBezTo>
                    <a:cubicBezTo>
                      <a:pt x="7373" y="5322"/>
                      <a:pt x="7906" y="5005"/>
                      <a:pt x="8252" y="5005"/>
                    </a:cubicBezTo>
                    <a:close/>
                    <a:moveTo>
                      <a:pt x="9877" y="1"/>
                    </a:moveTo>
                    <a:cubicBezTo>
                      <a:pt x="9789" y="177"/>
                      <a:pt x="9713" y="352"/>
                      <a:pt x="9663" y="528"/>
                    </a:cubicBezTo>
                    <a:cubicBezTo>
                      <a:pt x="9488" y="1243"/>
                      <a:pt x="9575" y="1984"/>
                      <a:pt x="9475" y="2699"/>
                    </a:cubicBezTo>
                    <a:cubicBezTo>
                      <a:pt x="9362" y="3427"/>
                      <a:pt x="8986" y="4192"/>
                      <a:pt x="8295" y="4393"/>
                    </a:cubicBezTo>
                    <a:cubicBezTo>
                      <a:pt x="7819" y="4531"/>
                      <a:pt x="7279" y="4381"/>
                      <a:pt x="6840" y="4619"/>
                    </a:cubicBezTo>
                    <a:cubicBezTo>
                      <a:pt x="6413" y="4845"/>
                      <a:pt x="6250" y="5410"/>
                      <a:pt x="6062" y="5874"/>
                    </a:cubicBezTo>
                    <a:cubicBezTo>
                      <a:pt x="5342" y="7651"/>
                      <a:pt x="3631" y="8724"/>
                      <a:pt x="1836" y="8724"/>
                    </a:cubicBezTo>
                    <a:cubicBezTo>
                      <a:pt x="1222" y="8724"/>
                      <a:pt x="598" y="8599"/>
                      <a:pt x="1" y="8333"/>
                    </a:cubicBezTo>
                    <a:lnTo>
                      <a:pt x="1" y="8333"/>
                    </a:lnTo>
                    <a:cubicBezTo>
                      <a:pt x="264" y="9099"/>
                      <a:pt x="678" y="9814"/>
                      <a:pt x="1193" y="10429"/>
                    </a:cubicBezTo>
                    <a:cubicBezTo>
                      <a:pt x="1301" y="10437"/>
                      <a:pt x="1410" y="10441"/>
                      <a:pt x="1520" y="10441"/>
                    </a:cubicBezTo>
                    <a:cubicBezTo>
                      <a:pt x="2921" y="10441"/>
                      <a:pt x="4331" y="9775"/>
                      <a:pt x="5146" y="8622"/>
                    </a:cubicBezTo>
                    <a:cubicBezTo>
                      <a:pt x="5522" y="8095"/>
                      <a:pt x="5836" y="7442"/>
                      <a:pt x="6438" y="7229"/>
                    </a:cubicBezTo>
                    <a:cubicBezTo>
                      <a:pt x="6610" y="7170"/>
                      <a:pt x="6791" y="7151"/>
                      <a:pt x="6975" y="7151"/>
                    </a:cubicBezTo>
                    <a:cubicBezTo>
                      <a:pt x="7327" y="7151"/>
                      <a:pt x="7692" y="7221"/>
                      <a:pt x="8031" y="7221"/>
                    </a:cubicBezTo>
                    <a:cubicBezTo>
                      <a:pt x="8307" y="7221"/>
                      <a:pt x="8566" y="7174"/>
                      <a:pt x="8785" y="7003"/>
                    </a:cubicBezTo>
                    <a:cubicBezTo>
                      <a:pt x="9287" y="6614"/>
                      <a:pt x="9262" y="5811"/>
                      <a:pt x="9663" y="5334"/>
                    </a:cubicBezTo>
                    <a:cubicBezTo>
                      <a:pt x="9939" y="5021"/>
                      <a:pt x="10366" y="4895"/>
                      <a:pt x="10780" y="4857"/>
                    </a:cubicBezTo>
                    <a:cubicBezTo>
                      <a:pt x="11194" y="4832"/>
                      <a:pt x="11608" y="4857"/>
                      <a:pt x="12010" y="4807"/>
                    </a:cubicBezTo>
                    <a:cubicBezTo>
                      <a:pt x="12424" y="4757"/>
                      <a:pt x="12826" y="4619"/>
                      <a:pt x="13189" y="4393"/>
                    </a:cubicBezTo>
                    <a:lnTo>
                      <a:pt x="13189" y="4381"/>
                    </a:lnTo>
                    <a:cubicBezTo>
                      <a:pt x="13102" y="4029"/>
                      <a:pt x="12989" y="3690"/>
                      <a:pt x="12851" y="3352"/>
                    </a:cubicBezTo>
                    <a:cubicBezTo>
                      <a:pt x="12725" y="3414"/>
                      <a:pt x="12587" y="3477"/>
                      <a:pt x="12462" y="3515"/>
                    </a:cubicBezTo>
                    <a:cubicBezTo>
                      <a:pt x="12300" y="3560"/>
                      <a:pt x="12142" y="3581"/>
                      <a:pt x="11991" y="3581"/>
                    </a:cubicBezTo>
                    <a:cubicBezTo>
                      <a:pt x="10589" y="3581"/>
                      <a:pt x="9750" y="1770"/>
                      <a:pt x="10906" y="716"/>
                    </a:cubicBezTo>
                    <a:cubicBezTo>
                      <a:pt x="10579" y="453"/>
                      <a:pt x="10241" y="214"/>
                      <a:pt x="9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7"/>
              <p:cNvSpPr/>
              <p:nvPr/>
            </p:nvSpPr>
            <p:spPr>
              <a:xfrm>
                <a:off x="939860" y="-138343"/>
                <a:ext cx="337606" cy="40300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2157" extrusionOk="0">
                    <a:moveTo>
                      <a:pt x="7654" y="0"/>
                    </a:moveTo>
                    <a:cubicBezTo>
                      <a:pt x="5304" y="0"/>
                      <a:pt x="3039" y="1207"/>
                      <a:pt x="1757" y="3322"/>
                    </a:cubicBezTo>
                    <a:cubicBezTo>
                      <a:pt x="0" y="6221"/>
                      <a:pt x="615" y="9973"/>
                      <a:pt x="3200" y="12157"/>
                    </a:cubicBezTo>
                    <a:cubicBezTo>
                      <a:pt x="3112" y="11906"/>
                      <a:pt x="3024" y="11642"/>
                      <a:pt x="2962" y="11379"/>
                    </a:cubicBezTo>
                    <a:cubicBezTo>
                      <a:pt x="1795" y="6635"/>
                      <a:pt x="4706" y="1842"/>
                      <a:pt x="9449" y="675"/>
                    </a:cubicBezTo>
                    <a:cubicBezTo>
                      <a:pt x="9713" y="612"/>
                      <a:pt x="9989" y="562"/>
                      <a:pt x="10253" y="512"/>
                    </a:cubicBezTo>
                    <a:cubicBezTo>
                      <a:pt x="9405" y="166"/>
                      <a:pt x="8523" y="0"/>
                      <a:pt x="7654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49" name="Google Shape;1249;p47"/>
          <p:cNvGrpSpPr/>
          <p:nvPr/>
        </p:nvGrpSpPr>
        <p:grpSpPr>
          <a:xfrm rot="-5400000">
            <a:off x="963661" y="4242815"/>
            <a:ext cx="380385" cy="365772"/>
            <a:chOff x="906997" y="2407926"/>
            <a:chExt cx="475957" cy="458648"/>
          </a:xfrm>
        </p:grpSpPr>
        <p:sp>
          <p:nvSpPr>
            <p:cNvPr id="1250" name="Google Shape;1250;p47"/>
            <p:cNvSpPr/>
            <p:nvPr/>
          </p:nvSpPr>
          <p:spPr>
            <a:xfrm>
              <a:off x="909833" y="2407926"/>
              <a:ext cx="452993" cy="456646"/>
            </a:xfrm>
            <a:custGeom>
              <a:avLst/>
              <a:gdLst/>
              <a:ahLst/>
              <a:cxnLst/>
              <a:rect l="l" t="t" r="r" b="b"/>
              <a:pathLst>
                <a:path w="10869" h="10868" extrusionOk="0">
                  <a:moveTo>
                    <a:pt x="5096" y="0"/>
                  </a:moveTo>
                  <a:cubicBezTo>
                    <a:pt x="5046" y="0"/>
                    <a:pt x="4983" y="0"/>
                    <a:pt x="4920" y="25"/>
                  </a:cubicBezTo>
                  <a:lnTo>
                    <a:pt x="4832" y="25"/>
                  </a:lnTo>
                  <a:lnTo>
                    <a:pt x="4669" y="50"/>
                  </a:lnTo>
                  <a:lnTo>
                    <a:pt x="4581" y="63"/>
                  </a:lnTo>
                  <a:lnTo>
                    <a:pt x="4418" y="88"/>
                  </a:lnTo>
                  <a:lnTo>
                    <a:pt x="4330" y="113"/>
                  </a:lnTo>
                  <a:cubicBezTo>
                    <a:pt x="4255" y="126"/>
                    <a:pt x="4167" y="138"/>
                    <a:pt x="4092" y="163"/>
                  </a:cubicBezTo>
                  <a:lnTo>
                    <a:pt x="4004" y="188"/>
                  </a:lnTo>
                  <a:lnTo>
                    <a:pt x="3866" y="226"/>
                  </a:lnTo>
                  <a:lnTo>
                    <a:pt x="3753" y="264"/>
                  </a:lnTo>
                  <a:lnTo>
                    <a:pt x="3627" y="301"/>
                  </a:lnTo>
                  <a:lnTo>
                    <a:pt x="3515" y="351"/>
                  </a:lnTo>
                  <a:lnTo>
                    <a:pt x="3402" y="389"/>
                  </a:lnTo>
                  <a:lnTo>
                    <a:pt x="3289" y="439"/>
                  </a:lnTo>
                  <a:lnTo>
                    <a:pt x="3201" y="477"/>
                  </a:lnTo>
                  <a:cubicBezTo>
                    <a:pt x="3038" y="552"/>
                    <a:pt x="2887" y="640"/>
                    <a:pt x="2737" y="715"/>
                  </a:cubicBezTo>
                  <a:lnTo>
                    <a:pt x="2674" y="766"/>
                  </a:lnTo>
                  <a:lnTo>
                    <a:pt x="2536" y="841"/>
                  </a:lnTo>
                  <a:lnTo>
                    <a:pt x="2473" y="891"/>
                  </a:lnTo>
                  <a:lnTo>
                    <a:pt x="2435" y="904"/>
                  </a:lnTo>
                  <a:lnTo>
                    <a:pt x="2335" y="979"/>
                  </a:lnTo>
                  <a:lnTo>
                    <a:pt x="2285" y="1017"/>
                  </a:lnTo>
                  <a:cubicBezTo>
                    <a:pt x="2172" y="1092"/>
                    <a:pt x="2059" y="1167"/>
                    <a:pt x="1958" y="1255"/>
                  </a:cubicBezTo>
                  <a:cubicBezTo>
                    <a:pt x="829" y="2196"/>
                    <a:pt x="126" y="3551"/>
                    <a:pt x="13" y="5007"/>
                  </a:cubicBezTo>
                  <a:cubicBezTo>
                    <a:pt x="13" y="5082"/>
                    <a:pt x="1" y="5145"/>
                    <a:pt x="1" y="5220"/>
                  </a:cubicBezTo>
                  <a:cubicBezTo>
                    <a:pt x="1" y="5283"/>
                    <a:pt x="1" y="5371"/>
                    <a:pt x="1" y="5446"/>
                  </a:cubicBezTo>
                  <a:cubicBezTo>
                    <a:pt x="1" y="5572"/>
                    <a:pt x="1" y="5697"/>
                    <a:pt x="13" y="5823"/>
                  </a:cubicBezTo>
                  <a:lnTo>
                    <a:pt x="13" y="5911"/>
                  </a:lnTo>
                  <a:cubicBezTo>
                    <a:pt x="26" y="6036"/>
                    <a:pt x="39" y="6162"/>
                    <a:pt x="64" y="6287"/>
                  </a:cubicBezTo>
                  <a:cubicBezTo>
                    <a:pt x="76" y="6413"/>
                    <a:pt x="101" y="6538"/>
                    <a:pt x="139" y="6664"/>
                  </a:cubicBezTo>
                  <a:cubicBezTo>
                    <a:pt x="139" y="6689"/>
                    <a:pt x="139" y="6701"/>
                    <a:pt x="151" y="6714"/>
                  </a:cubicBezTo>
                  <a:cubicBezTo>
                    <a:pt x="177" y="6839"/>
                    <a:pt x="214" y="6965"/>
                    <a:pt x="252" y="7090"/>
                  </a:cubicBezTo>
                  <a:cubicBezTo>
                    <a:pt x="578" y="8107"/>
                    <a:pt x="1193" y="8998"/>
                    <a:pt x="2021" y="9675"/>
                  </a:cubicBezTo>
                  <a:cubicBezTo>
                    <a:pt x="2084" y="9725"/>
                    <a:pt x="2147" y="9776"/>
                    <a:pt x="2209" y="9826"/>
                  </a:cubicBezTo>
                  <a:lnTo>
                    <a:pt x="2222" y="9838"/>
                  </a:lnTo>
                  <a:cubicBezTo>
                    <a:pt x="2285" y="9889"/>
                    <a:pt x="2347" y="9926"/>
                    <a:pt x="2410" y="9976"/>
                  </a:cubicBezTo>
                  <a:lnTo>
                    <a:pt x="2448" y="9989"/>
                  </a:lnTo>
                  <a:cubicBezTo>
                    <a:pt x="2511" y="10027"/>
                    <a:pt x="2573" y="10064"/>
                    <a:pt x="2636" y="10102"/>
                  </a:cubicBezTo>
                  <a:lnTo>
                    <a:pt x="2674" y="10127"/>
                  </a:lnTo>
                  <a:cubicBezTo>
                    <a:pt x="2737" y="10165"/>
                    <a:pt x="2787" y="10202"/>
                    <a:pt x="2849" y="10227"/>
                  </a:cubicBezTo>
                  <a:lnTo>
                    <a:pt x="2900" y="10253"/>
                  </a:lnTo>
                  <a:lnTo>
                    <a:pt x="3088" y="10353"/>
                  </a:lnTo>
                  <a:cubicBezTo>
                    <a:pt x="3163" y="10391"/>
                    <a:pt x="3238" y="10428"/>
                    <a:pt x="3326" y="10466"/>
                  </a:cubicBezTo>
                  <a:lnTo>
                    <a:pt x="3364" y="10478"/>
                  </a:lnTo>
                  <a:lnTo>
                    <a:pt x="3577" y="10566"/>
                  </a:lnTo>
                  <a:lnTo>
                    <a:pt x="3615" y="10566"/>
                  </a:lnTo>
                  <a:cubicBezTo>
                    <a:pt x="3690" y="10591"/>
                    <a:pt x="3766" y="10629"/>
                    <a:pt x="3841" y="10642"/>
                  </a:cubicBezTo>
                  <a:lnTo>
                    <a:pt x="3866" y="10642"/>
                  </a:lnTo>
                  <a:cubicBezTo>
                    <a:pt x="3941" y="10667"/>
                    <a:pt x="4029" y="10692"/>
                    <a:pt x="4117" y="10717"/>
                  </a:cubicBezTo>
                  <a:cubicBezTo>
                    <a:pt x="4493" y="10805"/>
                    <a:pt x="4857" y="10855"/>
                    <a:pt x="5234" y="10867"/>
                  </a:cubicBezTo>
                  <a:lnTo>
                    <a:pt x="5435" y="10867"/>
                  </a:lnTo>
                  <a:cubicBezTo>
                    <a:pt x="6551" y="10867"/>
                    <a:pt x="7656" y="10529"/>
                    <a:pt x="8572" y="9876"/>
                  </a:cubicBezTo>
                  <a:cubicBezTo>
                    <a:pt x="8634" y="9826"/>
                    <a:pt x="8710" y="9776"/>
                    <a:pt x="8773" y="9713"/>
                  </a:cubicBezTo>
                  <a:cubicBezTo>
                    <a:pt x="8835" y="9663"/>
                    <a:pt x="8911" y="9613"/>
                    <a:pt x="8973" y="9562"/>
                  </a:cubicBezTo>
                  <a:cubicBezTo>
                    <a:pt x="9036" y="9500"/>
                    <a:pt x="9099" y="9449"/>
                    <a:pt x="9162" y="9387"/>
                  </a:cubicBezTo>
                  <a:cubicBezTo>
                    <a:pt x="9224" y="9336"/>
                    <a:pt x="9274" y="9274"/>
                    <a:pt x="9337" y="9211"/>
                  </a:cubicBezTo>
                  <a:cubicBezTo>
                    <a:pt x="9525" y="9010"/>
                    <a:pt x="9701" y="8809"/>
                    <a:pt x="9852" y="8584"/>
                  </a:cubicBezTo>
                  <a:lnTo>
                    <a:pt x="9889" y="8533"/>
                  </a:lnTo>
                  <a:lnTo>
                    <a:pt x="9977" y="8395"/>
                  </a:lnTo>
                  <a:lnTo>
                    <a:pt x="10027" y="8333"/>
                  </a:lnTo>
                  <a:cubicBezTo>
                    <a:pt x="10052" y="8295"/>
                    <a:pt x="10078" y="8245"/>
                    <a:pt x="10103" y="8195"/>
                  </a:cubicBezTo>
                  <a:cubicBezTo>
                    <a:pt x="10115" y="8182"/>
                    <a:pt x="10128" y="8157"/>
                    <a:pt x="10140" y="8132"/>
                  </a:cubicBezTo>
                  <a:cubicBezTo>
                    <a:pt x="10228" y="7981"/>
                    <a:pt x="10291" y="7831"/>
                    <a:pt x="10379" y="7680"/>
                  </a:cubicBezTo>
                  <a:cubicBezTo>
                    <a:pt x="10404" y="7667"/>
                    <a:pt x="10416" y="7630"/>
                    <a:pt x="10429" y="7605"/>
                  </a:cubicBezTo>
                  <a:cubicBezTo>
                    <a:pt x="10454" y="7567"/>
                    <a:pt x="10467" y="7517"/>
                    <a:pt x="10479" y="7479"/>
                  </a:cubicBezTo>
                  <a:lnTo>
                    <a:pt x="10529" y="7379"/>
                  </a:lnTo>
                  <a:lnTo>
                    <a:pt x="10567" y="7253"/>
                  </a:lnTo>
                  <a:cubicBezTo>
                    <a:pt x="10580" y="7216"/>
                    <a:pt x="10592" y="7178"/>
                    <a:pt x="10605" y="7140"/>
                  </a:cubicBezTo>
                  <a:cubicBezTo>
                    <a:pt x="10617" y="7103"/>
                    <a:pt x="10630" y="7065"/>
                    <a:pt x="10642" y="7027"/>
                  </a:cubicBezTo>
                  <a:cubicBezTo>
                    <a:pt x="10655" y="6990"/>
                    <a:pt x="10667" y="6927"/>
                    <a:pt x="10680" y="6877"/>
                  </a:cubicBezTo>
                  <a:cubicBezTo>
                    <a:pt x="10692" y="6839"/>
                    <a:pt x="10705" y="6827"/>
                    <a:pt x="10705" y="6789"/>
                  </a:cubicBezTo>
                  <a:cubicBezTo>
                    <a:pt x="10730" y="6714"/>
                    <a:pt x="10743" y="6638"/>
                    <a:pt x="10755" y="6563"/>
                  </a:cubicBezTo>
                  <a:cubicBezTo>
                    <a:pt x="10755" y="6526"/>
                    <a:pt x="10768" y="6500"/>
                    <a:pt x="10780" y="6475"/>
                  </a:cubicBezTo>
                  <a:cubicBezTo>
                    <a:pt x="10793" y="6413"/>
                    <a:pt x="10793" y="6362"/>
                    <a:pt x="10805" y="6312"/>
                  </a:cubicBezTo>
                  <a:lnTo>
                    <a:pt x="10818" y="6224"/>
                  </a:lnTo>
                  <a:cubicBezTo>
                    <a:pt x="10818" y="6162"/>
                    <a:pt x="10831" y="6111"/>
                    <a:pt x="10843" y="6061"/>
                  </a:cubicBezTo>
                  <a:cubicBezTo>
                    <a:pt x="10843" y="6011"/>
                    <a:pt x="10843" y="5998"/>
                    <a:pt x="10856" y="5961"/>
                  </a:cubicBezTo>
                  <a:cubicBezTo>
                    <a:pt x="10856" y="5911"/>
                    <a:pt x="10856" y="5848"/>
                    <a:pt x="10868" y="5798"/>
                  </a:cubicBezTo>
                  <a:lnTo>
                    <a:pt x="10868" y="5710"/>
                  </a:lnTo>
                  <a:lnTo>
                    <a:pt x="10868" y="5446"/>
                  </a:lnTo>
                  <a:cubicBezTo>
                    <a:pt x="10868" y="5170"/>
                    <a:pt x="10843" y="4894"/>
                    <a:pt x="10805" y="4618"/>
                  </a:cubicBezTo>
                  <a:cubicBezTo>
                    <a:pt x="10780" y="4442"/>
                    <a:pt x="10743" y="4267"/>
                    <a:pt x="10692" y="4091"/>
                  </a:cubicBezTo>
                  <a:cubicBezTo>
                    <a:pt x="10630" y="3828"/>
                    <a:pt x="10542" y="3577"/>
                    <a:pt x="10442" y="3338"/>
                  </a:cubicBezTo>
                  <a:cubicBezTo>
                    <a:pt x="10366" y="3175"/>
                    <a:pt x="10291" y="3012"/>
                    <a:pt x="10216" y="2861"/>
                  </a:cubicBezTo>
                  <a:cubicBezTo>
                    <a:pt x="10078" y="2635"/>
                    <a:pt x="9940" y="2409"/>
                    <a:pt x="9789" y="2196"/>
                  </a:cubicBezTo>
                  <a:cubicBezTo>
                    <a:pt x="8835" y="929"/>
                    <a:pt x="7392" y="126"/>
                    <a:pt x="5811" y="13"/>
                  </a:cubicBezTo>
                  <a:lnTo>
                    <a:pt x="5773" y="13"/>
                  </a:lnTo>
                  <a:cubicBezTo>
                    <a:pt x="5660" y="13"/>
                    <a:pt x="5547" y="0"/>
                    <a:pt x="5435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1" name="Google Shape;1251;p47"/>
            <p:cNvGrpSpPr/>
            <p:nvPr/>
          </p:nvGrpSpPr>
          <p:grpSpPr>
            <a:xfrm>
              <a:off x="906997" y="2409382"/>
              <a:ext cx="475957" cy="457192"/>
              <a:chOff x="306838" y="2407653"/>
              <a:chExt cx="475957" cy="457192"/>
            </a:xfrm>
          </p:grpSpPr>
          <p:sp>
            <p:nvSpPr>
              <p:cNvPr id="1252" name="Google Shape;1252;p47"/>
              <p:cNvSpPr/>
              <p:nvPr/>
            </p:nvSpPr>
            <p:spPr>
              <a:xfrm>
                <a:off x="306838" y="2407695"/>
                <a:ext cx="453493" cy="457150"/>
              </a:xfrm>
              <a:custGeom>
                <a:avLst/>
                <a:gdLst/>
                <a:ahLst/>
                <a:cxnLst/>
                <a:rect l="l" t="t" r="r" b="b"/>
                <a:pathLst>
                  <a:path w="10881" h="10880" extrusionOk="0">
                    <a:moveTo>
                      <a:pt x="5446" y="0"/>
                    </a:moveTo>
                    <a:cubicBezTo>
                      <a:pt x="2435" y="0"/>
                      <a:pt x="0" y="2435"/>
                      <a:pt x="0" y="5446"/>
                    </a:cubicBezTo>
                    <a:cubicBezTo>
                      <a:pt x="0" y="8445"/>
                      <a:pt x="2435" y="10880"/>
                      <a:pt x="5446" y="10880"/>
                    </a:cubicBezTo>
                    <a:cubicBezTo>
                      <a:pt x="8446" y="10880"/>
                      <a:pt x="10880" y="8445"/>
                      <a:pt x="10880" y="5446"/>
                    </a:cubicBezTo>
                    <a:cubicBezTo>
                      <a:pt x="10880" y="2435"/>
                      <a:pt x="8446" y="0"/>
                      <a:pt x="5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306838" y="2445637"/>
                <a:ext cx="132868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6188" extrusionOk="0">
                    <a:moveTo>
                      <a:pt x="2447" y="1"/>
                    </a:moveTo>
                    <a:cubicBezTo>
                      <a:pt x="2284" y="101"/>
                      <a:pt x="2121" y="227"/>
                      <a:pt x="1970" y="352"/>
                    </a:cubicBezTo>
                    <a:cubicBezTo>
                      <a:pt x="2510" y="1281"/>
                      <a:pt x="2422" y="2448"/>
                      <a:pt x="1744" y="3288"/>
                    </a:cubicBezTo>
                    <a:cubicBezTo>
                      <a:pt x="1305" y="3778"/>
                      <a:pt x="678" y="4066"/>
                      <a:pt x="13" y="4104"/>
                    </a:cubicBezTo>
                    <a:cubicBezTo>
                      <a:pt x="13" y="4255"/>
                      <a:pt x="0" y="4393"/>
                      <a:pt x="0" y="4543"/>
                    </a:cubicBezTo>
                    <a:cubicBezTo>
                      <a:pt x="0" y="5095"/>
                      <a:pt x="88" y="5660"/>
                      <a:pt x="251" y="6187"/>
                    </a:cubicBezTo>
                    <a:cubicBezTo>
                      <a:pt x="1180" y="5823"/>
                      <a:pt x="1958" y="5146"/>
                      <a:pt x="2460" y="4292"/>
                    </a:cubicBezTo>
                    <a:cubicBezTo>
                      <a:pt x="3188" y="2950"/>
                      <a:pt x="3175" y="1331"/>
                      <a:pt x="244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7"/>
              <p:cNvSpPr/>
              <p:nvPr/>
            </p:nvSpPr>
            <p:spPr>
              <a:xfrm>
                <a:off x="368021" y="2407695"/>
                <a:ext cx="221808" cy="43500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10353" extrusionOk="0">
                    <a:moveTo>
                      <a:pt x="3953" y="0"/>
                    </a:moveTo>
                    <a:cubicBezTo>
                      <a:pt x="4844" y="2096"/>
                      <a:pt x="4656" y="4656"/>
                      <a:pt x="3389" y="6563"/>
                    </a:cubicBezTo>
                    <a:cubicBezTo>
                      <a:pt x="2560" y="7755"/>
                      <a:pt x="1381" y="8671"/>
                      <a:pt x="0" y="9161"/>
                    </a:cubicBezTo>
                    <a:cubicBezTo>
                      <a:pt x="465" y="9650"/>
                      <a:pt x="1017" y="10064"/>
                      <a:pt x="1632" y="10353"/>
                    </a:cubicBezTo>
                    <a:cubicBezTo>
                      <a:pt x="2887" y="9311"/>
                      <a:pt x="3853" y="7981"/>
                      <a:pt x="4455" y="6463"/>
                    </a:cubicBezTo>
                    <a:cubicBezTo>
                      <a:pt x="5258" y="4405"/>
                      <a:pt x="5321" y="2146"/>
                      <a:pt x="4669" y="50"/>
                    </a:cubicBezTo>
                    <a:cubicBezTo>
                      <a:pt x="4430" y="13"/>
                      <a:pt x="4204" y="0"/>
                      <a:pt x="3978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7"/>
              <p:cNvSpPr/>
              <p:nvPr/>
            </p:nvSpPr>
            <p:spPr>
              <a:xfrm>
                <a:off x="636841" y="2450385"/>
                <a:ext cx="100443" cy="389712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9275" extrusionOk="0">
                    <a:moveTo>
                      <a:pt x="678" y="1"/>
                    </a:moveTo>
                    <a:lnTo>
                      <a:pt x="678" y="1"/>
                    </a:lnTo>
                    <a:cubicBezTo>
                      <a:pt x="2234" y="2962"/>
                      <a:pt x="1971" y="6564"/>
                      <a:pt x="1" y="9274"/>
                    </a:cubicBezTo>
                    <a:cubicBezTo>
                      <a:pt x="615" y="8960"/>
                      <a:pt x="1155" y="8534"/>
                      <a:pt x="1607" y="8019"/>
                    </a:cubicBezTo>
                    <a:cubicBezTo>
                      <a:pt x="2410" y="5572"/>
                      <a:pt x="2310" y="2937"/>
                      <a:pt x="1343" y="553"/>
                    </a:cubicBezTo>
                    <a:cubicBezTo>
                      <a:pt x="1142" y="352"/>
                      <a:pt x="917" y="164"/>
                      <a:pt x="6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7"/>
              <p:cNvSpPr/>
              <p:nvPr/>
            </p:nvSpPr>
            <p:spPr>
              <a:xfrm>
                <a:off x="435497" y="2409796"/>
                <a:ext cx="204511" cy="45505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0830" extrusionOk="0">
                    <a:moveTo>
                      <a:pt x="3037" y="0"/>
                    </a:moveTo>
                    <a:lnTo>
                      <a:pt x="3037" y="0"/>
                    </a:lnTo>
                    <a:cubicBezTo>
                      <a:pt x="4242" y="3727"/>
                      <a:pt x="3037" y="7818"/>
                      <a:pt x="0" y="10303"/>
                    </a:cubicBezTo>
                    <a:cubicBezTo>
                      <a:pt x="678" y="10629"/>
                      <a:pt x="1418" y="10805"/>
                      <a:pt x="2171" y="10830"/>
                    </a:cubicBezTo>
                    <a:cubicBezTo>
                      <a:pt x="4229" y="7743"/>
                      <a:pt x="4907" y="3727"/>
                      <a:pt x="3865" y="163"/>
                    </a:cubicBezTo>
                    <a:cubicBezTo>
                      <a:pt x="3589" y="88"/>
                      <a:pt x="3326" y="25"/>
                      <a:pt x="3037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7"/>
              <p:cNvSpPr/>
              <p:nvPr/>
            </p:nvSpPr>
            <p:spPr>
              <a:xfrm>
                <a:off x="396778" y="2407653"/>
                <a:ext cx="386017" cy="367065"/>
              </a:xfrm>
              <a:custGeom>
                <a:avLst/>
                <a:gdLst/>
                <a:ahLst/>
                <a:cxnLst/>
                <a:rect l="l" t="t" r="r" b="b"/>
                <a:pathLst>
                  <a:path w="9262" h="8736" extrusionOk="0">
                    <a:moveTo>
                      <a:pt x="3278" y="1"/>
                    </a:moveTo>
                    <a:cubicBezTo>
                      <a:pt x="2128" y="1"/>
                      <a:pt x="974" y="364"/>
                      <a:pt x="1" y="1105"/>
                    </a:cubicBezTo>
                    <a:cubicBezTo>
                      <a:pt x="452" y="1010"/>
                      <a:pt x="900" y="965"/>
                      <a:pt x="1341" y="965"/>
                    </a:cubicBezTo>
                    <a:cubicBezTo>
                      <a:pt x="4794" y="965"/>
                      <a:pt x="7756" y="3763"/>
                      <a:pt x="7756" y="7380"/>
                    </a:cubicBezTo>
                    <a:lnTo>
                      <a:pt x="7756" y="7392"/>
                    </a:lnTo>
                    <a:cubicBezTo>
                      <a:pt x="7756" y="7844"/>
                      <a:pt x="7718" y="8296"/>
                      <a:pt x="7618" y="8735"/>
                    </a:cubicBezTo>
                    <a:cubicBezTo>
                      <a:pt x="9262" y="6564"/>
                      <a:pt x="9061" y="3515"/>
                      <a:pt x="7128" y="1595"/>
                    </a:cubicBezTo>
                    <a:cubicBezTo>
                      <a:pt x="6074" y="540"/>
                      <a:pt x="4679" y="1"/>
                      <a:pt x="32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" name="Google Shape;312;p28"/>
          <p:cNvGrpSpPr/>
          <p:nvPr/>
        </p:nvGrpSpPr>
        <p:grpSpPr>
          <a:xfrm>
            <a:off x="7380289" y="390809"/>
            <a:ext cx="994546" cy="640094"/>
            <a:chOff x="2454249" y="2445506"/>
            <a:chExt cx="994546" cy="640094"/>
          </a:xfrm>
        </p:grpSpPr>
        <p:sp>
          <p:nvSpPr>
            <p:cNvPr id="94" name="Google Shape;313;p28"/>
            <p:cNvSpPr/>
            <p:nvPr/>
          </p:nvSpPr>
          <p:spPr>
            <a:xfrm>
              <a:off x="2647176" y="2459549"/>
              <a:ext cx="212578" cy="208607"/>
            </a:xfrm>
            <a:custGeom>
              <a:avLst/>
              <a:gdLst/>
              <a:ahLst/>
              <a:cxnLst/>
              <a:rect l="l" t="t" r="r" b="b"/>
              <a:pathLst>
                <a:path w="4619" h="4531" extrusionOk="0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314;p28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96" name="Google Shape;315;p28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avLst/>
                <a:gdLst/>
                <a:ahLst/>
                <a:cxnLst/>
                <a:rect l="l" t="t" r="r" b="b"/>
                <a:pathLst>
                  <a:path w="21598" h="13890" extrusionOk="0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16;p28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13893" extrusionOk="0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17;p28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12926" extrusionOk="0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18;p28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2440" extrusionOk="0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19;p28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961" extrusionOk="0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0;p28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avLst/>
                <a:gdLst/>
                <a:ahLst/>
                <a:cxnLst/>
                <a:rect l="l" t="t" r="r" b="b"/>
                <a:pathLst>
                  <a:path w="13616" h="11753" extrusionOk="0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1;p28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13106" extrusionOk="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" name="Google Shape;322;p28"/>
          <p:cNvGrpSpPr/>
          <p:nvPr/>
        </p:nvGrpSpPr>
        <p:grpSpPr>
          <a:xfrm>
            <a:off x="4113386" y="266560"/>
            <a:ext cx="508172" cy="458933"/>
            <a:chOff x="3067172" y="3331984"/>
            <a:chExt cx="508172" cy="458933"/>
          </a:xfrm>
        </p:grpSpPr>
        <p:sp>
          <p:nvSpPr>
            <p:cNvPr id="104" name="Google Shape;323;p28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" name="Google Shape;324;p28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106" name="Google Shape;325;p28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6;p28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TextBox 121"/>
          <p:cNvSpPr txBox="1"/>
          <p:nvPr/>
        </p:nvSpPr>
        <p:spPr>
          <a:xfrm>
            <a:off x="-342058" y="1668518"/>
            <a:ext cx="980030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smtClean="0">
                <a:solidFill>
                  <a:schemeClr val="tx1"/>
                </a:solidFill>
              </a:rPr>
              <a:t>CẢM ƠN CÁC EM ĐÃ LẮNG NGHE, </a:t>
            </a:r>
            <a:endParaRPr lang="en-US" sz="4000" b="1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4000" b="1" smtClean="0">
                <a:solidFill>
                  <a:schemeClr val="tx1"/>
                </a:solidFill>
              </a:rPr>
              <a:t>HẸN GẶP LẠI!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123" name="Google Shape;347;p28"/>
          <p:cNvSpPr/>
          <p:nvPr/>
        </p:nvSpPr>
        <p:spPr>
          <a:xfrm>
            <a:off x="738079" y="500691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50;p28"/>
          <p:cNvSpPr/>
          <p:nvPr/>
        </p:nvSpPr>
        <p:spPr>
          <a:xfrm>
            <a:off x="2563417" y="681904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369;p28"/>
          <p:cNvGrpSpPr/>
          <p:nvPr/>
        </p:nvGrpSpPr>
        <p:grpSpPr>
          <a:xfrm>
            <a:off x="1110637" y="811935"/>
            <a:ext cx="608064" cy="320051"/>
            <a:chOff x="6751900" y="1659525"/>
            <a:chExt cx="623400" cy="327150"/>
          </a:xfrm>
        </p:grpSpPr>
        <p:sp>
          <p:nvSpPr>
            <p:cNvPr id="126" name="Google Shape;370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1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372;p28"/>
          <p:cNvSpPr/>
          <p:nvPr/>
        </p:nvSpPr>
        <p:spPr>
          <a:xfrm>
            <a:off x="7924396" y="4768595"/>
            <a:ext cx="1209808" cy="514527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29" name="Google Shape;373;p28"/>
          <p:cNvGrpSpPr/>
          <p:nvPr/>
        </p:nvGrpSpPr>
        <p:grpSpPr>
          <a:xfrm rot="-1800045">
            <a:off x="7938789" y="3923640"/>
            <a:ext cx="788113" cy="601302"/>
            <a:chOff x="6877863" y="2921369"/>
            <a:chExt cx="1291967" cy="1005709"/>
          </a:xfrm>
        </p:grpSpPr>
        <p:sp>
          <p:nvSpPr>
            <p:cNvPr id="130" name="Google Shape;374;p28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" name="Google Shape;375;p28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132" name="Google Shape;376;p28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77;p28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78;p28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79;p28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80;p28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81;p28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82;p28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83;p28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84;p28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85;p28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2" name="Google Shape;340;p28"/>
          <p:cNvSpPr/>
          <p:nvPr/>
        </p:nvSpPr>
        <p:spPr>
          <a:xfrm>
            <a:off x="5644863" y="4474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43;p28"/>
          <p:cNvSpPr/>
          <p:nvPr/>
        </p:nvSpPr>
        <p:spPr>
          <a:xfrm>
            <a:off x="6460990" y="83539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" name="Google Shape;468;p31"/>
          <p:cNvGrpSpPr/>
          <p:nvPr/>
        </p:nvGrpSpPr>
        <p:grpSpPr>
          <a:xfrm>
            <a:off x="6783177" y="4148611"/>
            <a:ext cx="711201" cy="631669"/>
            <a:chOff x="5732332" y="2607090"/>
            <a:chExt cx="1033822" cy="914395"/>
          </a:xfrm>
        </p:grpSpPr>
        <p:sp>
          <p:nvSpPr>
            <p:cNvPr id="145" name="Google Shape;469;p31"/>
            <p:cNvSpPr/>
            <p:nvPr/>
          </p:nvSpPr>
          <p:spPr>
            <a:xfrm>
              <a:off x="5779540" y="2609119"/>
              <a:ext cx="925943" cy="910337"/>
            </a:xfrm>
            <a:custGeom>
              <a:avLst/>
              <a:gdLst/>
              <a:ahLst/>
              <a:cxnLst/>
              <a:rect l="l" t="t" r="r" b="b"/>
              <a:pathLst>
                <a:path w="12600" h="12562" extrusionOk="0">
                  <a:moveTo>
                    <a:pt x="5886" y="0"/>
                  </a:moveTo>
                  <a:cubicBezTo>
                    <a:pt x="5798" y="0"/>
                    <a:pt x="5710" y="13"/>
                    <a:pt x="5622" y="25"/>
                  </a:cubicBezTo>
                  <a:lnTo>
                    <a:pt x="5560" y="38"/>
                  </a:lnTo>
                  <a:cubicBezTo>
                    <a:pt x="5472" y="38"/>
                    <a:pt x="5384" y="51"/>
                    <a:pt x="5296" y="63"/>
                  </a:cubicBezTo>
                  <a:lnTo>
                    <a:pt x="5258" y="76"/>
                  </a:lnTo>
                  <a:cubicBezTo>
                    <a:pt x="5158" y="88"/>
                    <a:pt x="5070" y="101"/>
                    <a:pt x="4982" y="126"/>
                  </a:cubicBezTo>
                  <a:lnTo>
                    <a:pt x="4957" y="126"/>
                  </a:lnTo>
                  <a:cubicBezTo>
                    <a:pt x="4857" y="151"/>
                    <a:pt x="4756" y="164"/>
                    <a:pt x="4669" y="189"/>
                  </a:cubicBezTo>
                  <a:lnTo>
                    <a:pt x="4656" y="189"/>
                  </a:lnTo>
                  <a:cubicBezTo>
                    <a:pt x="4355" y="276"/>
                    <a:pt x="4054" y="377"/>
                    <a:pt x="3765" y="502"/>
                  </a:cubicBezTo>
                  <a:cubicBezTo>
                    <a:pt x="3376" y="678"/>
                    <a:pt x="3012" y="879"/>
                    <a:pt x="2661" y="1117"/>
                  </a:cubicBezTo>
                  <a:cubicBezTo>
                    <a:pt x="2234" y="1418"/>
                    <a:pt x="1845" y="1782"/>
                    <a:pt x="1506" y="2171"/>
                  </a:cubicBezTo>
                  <a:lnTo>
                    <a:pt x="1506" y="2184"/>
                  </a:lnTo>
                  <a:cubicBezTo>
                    <a:pt x="1393" y="2309"/>
                    <a:pt x="1280" y="2447"/>
                    <a:pt x="1180" y="2585"/>
                  </a:cubicBezTo>
                  <a:cubicBezTo>
                    <a:pt x="891" y="3000"/>
                    <a:pt x="640" y="3439"/>
                    <a:pt x="452" y="3903"/>
                  </a:cubicBezTo>
                  <a:cubicBezTo>
                    <a:pt x="402" y="4016"/>
                    <a:pt x="364" y="4129"/>
                    <a:pt x="327" y="4242"/>
                  </a:cubicBezTo>
                  <a:cubicBezTo>
                    <a:pt x="327" y="4254"/>
                    <a:pt x="314" y="4280"/>
                    <a:pt x="302" y="4292"/>
                  </a:cubicBezTo>
                  <a:cubicBezTo>
                    <a:pt x="264" y="4405"/>
                    <a:pt x="239" y="4518"/>
                    <a:pt x="201" y="4631"/>
                  </a:cubicBezTo>
                  <a:lnTo>
                    <a:pt x="201" y="4656"/>
                  </a:lnTo>
                  <a:cubicBezTo>
                    <a:pt x="176" y="4782"/>
                    <a:pt x="138" y="4907"/>
                    <a:pt x="113" y="5032"/>
                  </a:cubicBezTo>
                  <a:lnTo>
                    <a:pt x="113" y="5070"/>
                  </a:lnTo>
                  <a:cubicBezTo>
                    <a:pt x="101" y="5183"/>
                    <a:pt x="76" y="5296"/>
                    <a:pt x="63" y="5409"/>
                  </a:cubicBezTo>
                  <a:lnTo>
                    <a:pt x="51" y="5509"/>
                  </a:lnTo>
                  <a:cubicBezTo>
                    <a:pt x="38" y="5597"/>
                    <a:pt x="26" y="5698"/>
                    <a:pt x="26" y="5785"/>
                  </a:cubicBezTo>
                  <a:cubicBezTo>
                    <a:pt x="26" y="5823"/>
                    <a:pt x="26" y="5861"/>
                    <a:pt x="13" y="5898"/>
                  </a:cubicBezTo>
                  <a:cubicBezTo>
                    <a:pt x="13" y="6024"/>
                    <a:pt x="0" y="6149"/>
                    <a:pt x="0" y="6275"/>
                  </a:cubicBezTo>
                  <a:cubicBezTo>
                    <a:pt x="0" y="7254"/>
                    <a:pt x="226" y="8207"/>
                    <a:pt x="666" y="9086"/>
                  </a:cubicBezTo>
                  <a:lnTo>
                    <a:pt x="691" y="9136"/>
                  </a:lnTo>
                  <a:cubicBezTo>
                    <a:pt x="741" y="9236"/>
                    <a:pt x="791" y="9324"/>
                    <a:pt x="841" y="9412"/>
                  </a:cubicBezTo>
                  <a:lnTo>
                    <a:pt x="866" y="9462"/>
                  </a:lnTo>
                  <a:cubicBezTo>
                    <a:pt x="929" y="9563"/>
                    <a:pt x="992" y="9663"/>
                    <a:pt x="1055" y="9763"/>
                  </a:cubicBezTo>
                  <a:cubicBezTo>
                    <a:pt x="1193" y="9964"/>
                    <a:pt x="1331" y="10165"/>
                    <a:pt x="1494" y="10353"/>
                  </a:cubicBezTo>
                  <a:lnTo>
                    <a:pt x="1519" y="10378"/>
                  </a:lnTo>
                  <a:cubicBezTo>
                    <a:pt x="1594" y="10466"/>
                    <a:pt x="1669" y="10541"/>
                    <a:pt x="1745" y="10617"/>
                  </a:cubicBezTo>
                  <a:lnTo>
                    <a:pt x="1770" y="10654"/>
                  </a:lnTo>
                  <a:cubicBezTo>
                    <a:pt x="2749" y="11671"/>
                    <a:pt x="4041" y="12323"/>
                    <a:pt x="5447" y="12512"/>
                  </a:cubicBezTo>
                  <a:lnTo>
                    <a:pt x="5459" y="12512"/>
                  </a:lnTo>
                  <a:cubicBezTo>
                    <a:pt x="5547" y="12524"/>
                    <a:pt x="5635" y="12537"/>
                    <a:pt x="5723" y="12549"/>
                  </a:cubicBezTo>
                  <a:lnTo>
                    <a:pt x="5798" y="12549"/>
                  </a:lnTo>
                  <a:cubicBezTo>
                    <a:pt x="5861" y="12549"/>
                    <a:pt x="5936" y="12562"/>
                    <a:pt x="5999" y="12562"/>
                  </a:cubicBezTo>
                  <a:lnTo>
                    <a:pt x="6300" y="12562"/>
                  </a:lnTo>
                  <a:cubicBezTo>
                    <a:pt x="6400" y="12562"/>
                    <a:pt x="6538" y="12562"/>
                    <a:pt x="6664" y="12549"/>
                  </a:cubicBezTo>
                  <a:lnTo>
                    <a:pt x="6777" y="12537"/>
                  </a:lnTo>
                  <a:cubicBezTo>
                    <a:pt x="6852" y="12537"/>
                    <a:pt x="6927" y="12524"/>
                    <a:pt x="7015" y="12524"/>
                  </a:cubicBezTo>
                  <a:lnTo>
                    <a:pt x="7153" y="12499"/>
                  </a:lnTo>
                  <a:lnTo>
                    <a:pt x="7266" y="12486"/>
                  </a:lnTo>
                  <a:lnTo>
                    <a:pt x="7379" y="12474"/>
                  </a:lnTo>
                  <a:lnTo>
                    <a:pt x="7505" y="12449"/>
                  </a:lnTo>
                  <a:cubicBezTo>
                    <a:pt x="7580" y="12436"/>
                    <a:pt x="7655" y="12411"/>
                    <a:pt x="7731" y="12399"/>
                  </a:cubicBezTo>
                  <a:lnTo>
                    <a:pt x="7843" y="12374"/>
                  </a:lnTo>
                  <a:cubicBezTo>
                    <a:pt x="7944" y="12348"/>
                    <a:pt x="8057" y="12311"/>
                    <a:pt x="8170" y="12286"/>
                  </a:cubicBezTo>
                  <a:cubicBezTo>
                    <a:pt x="8283" y="12248"/>
                    <a:pt x="8383" y="12210"/>
                    <a:pt x="8496" y="12173"/>
                  </a:cubicBezTo>
                  <a:lnTo>
                    <a:pt x="8571" y="12135"/>
                  </a:lnTo>
                  <a:cubicBezTo>
                    <a:pt x="8659" y="12110"/>
                    <a:pt x="8734" y="12072"/>
                    <a:pt x="8810" y="12035"/>
                  </a:cubicBezTo>
                  <a:lnTo>
                    <a:pt x="8910" y="11997"/>
                  </a:lnTo>
                  <a:cubicBezTo>
                    <a:pt x="8985" y="11959"/>
                    <a:pt x="9073" y="11922"/>
                    <a:pt x="9136" y="11884"/>
                  </a:cubicBezTo>
                  <a:lnTo>
                    <a:pt x="9224" y="11846"/>
                  </a:lnTo>
                  <a:cubicBezTo>
                    <a:pt x="9299" y="11809"/>
                    <a:pt x="9374" y="11759"/>
                    <a:pt x="9450" y="11721"/>
                  </a:cubicBezTo>
                  <a:lnTo>
                    <a:pt x="9525" y="11683"/>
                  </a:lnTo>
                  <a:cubicBezTo>
                    <a:pt x="9713" y="11558"/>
                    <a:pt x="9914" y="11432"/>
                    <a:pt x="10102" y="11294"/>
                  </a:cubicBezTo>
                  <a:lnTo>
                    <a:pt x="10127" y="11269"/>
                  </a:lnTo>
                  <a:cubicBezTo>
                    <a:pt x="10203" y="11207"/>
                    <a:pt x="10278" y="11144"/>
                    <a:pt x="10366" y="11068"/>
                  </a:cubicBezTo>
                  <a:lnTo>
                    <a:pt x="10416" y="11031"/>
                  </a:lnTo>
                  <a:cubicBezTo>
                    <a:pt x="10491" y="10968"/>
                    <a:pt x="10554" y="10905"/>
                    <a:pt x="10629" y="10843"/>
                  </a:cubicBezTo>
                  <a:lnTo>
                    <a:pt x="10680" y="10792"/>
                  </a:lnTo>
                  <a:cubicBezTo>
                    <a:pt x="10742" y="10730"/>
                    <a:pt x="10818" y="10654"/>
                    <a:pt x="10880" y="10579"/>
                  </a:cubicBezTo>
                  <a:lnTo>
                    <a:pt x="10918" y="10541"/>
                  </a:lnTo>
                  <a:cubicBezTo>
                    <a:pt x="11144" y="10303"/>
                    <a:pt x="11345" y="10052"/>
                    <a:pt x="11520" y="9788"/>
                  </a:cubicBezTo>
                  <a:cubicBezTo>
                    <a:pt x="11583" y="9701"/>
                    <a:pt x="11633" y="9613"/>
                    <a:pt x="11683" y="9525"/>
                  </a:cubicBezTo>
                  <a:cubicBezTo>
                    <a:pt x="11784" y="9349"/>
                    <a:pt x="11884" y="9174"/>
                    <a:pt x="11972" y="8998"/>
                  </a:cubicBezTo>
                  <a:cubicBezTo>
                    <a:pt x="12022" y="8898"/>
                    <a:pt x="12060" y="8810"/>
                    <a:pt x="12098" y="8709"/>
                  </a:cubicBezTo>
                  <a:cubicBezTo>
                    <a:pt x="12173" y="8521"/>
                    <a:pt x="12261" y="8333"/>
                    <a:pt x="12311" y="8132"/>
                  </a:cubicBezTo>
                  <a:cubicBezTo>
                    <a:pt x="12374" y="7931"/>
                    <a:pt x="12424" y="7730"/>
                    <a:pt x="12461" y="7530"/>
                  </a:cubicBezTo>
                  <a:cubicBezTo>
                    <a:pt x="12512" y="7329"/>
                    <a:pt x="12537" y="7116"/>
                    <a:pt x="12562" y="6902"/>
                  </a:cubicBezTo>
                  <a:cubicBezTo>
                    <a:pt x="12587" y="6689"/>
                    <a:pt x="12599" y="6476"/>
                    <a:pt x="12599" y="6262"/>
                  </a:cubicBezTo>
                  <a:cubicBezTo>
                    <a:pt x="12587" y="6187"/>
                    <a:pt x="12587" y="6099"/>
                    <a:pt x="12574" y="5999"/>
                  </a:cubicBezTo>
                  <a:lnTo>
                    <a:pt x="12574" y="5898"/>
                  </a:lnTo>
                  <a:cubicBezTo>
                    <a:pt x="12574" y="5836"/>
                    <a:pt x="12574" y="5773"/>
                    <a:pt x="12562" y="5710"/>
                  </a:cubicBezTo>
                  <a:cubicBezTo>
                    <a:pt x="12549" y="5660"/>
                    <a:pt x="12562" y="5635"/>
                    <a:pt x="12549" y="5597"/>
                  </a:cubicBezTo>
                  <a:cubicBezTo>
                    <a:pt x="12549" y="5522"/>
                    <a:pt x="12537" y="5434"/>
                    <a:pt x="12524" y="5359"/>
                  </a:cubicBezTo>
                  <a:cubicBezTo>
                    <a:pt x="12461" y="4907"/>
                    <a:pt x="12349" y="4480"/>
                    <a:pt x="12185" y="4054"/>
                  </a:cubicBezTo>
                  <a:cubicBezTo>
                    <a:pt x="12148" y="3953"/>
                    <a:pt x="12110" y="3853"/>
                    <a:pt x="12060" y="3752"/>
                  </a:cubicBezTo>
                  <a:lnTo>
                    <a:pt x="12047" y="3740"/>
                  </a:lnTo>
                  <a:cubicBezTo>
                    <a:pt x="12010" y="3640"/>
                    <a:pt x="11972" y="3552"/>
                    <a:pt x="11922" y="3451"/>
                  </a:cubicBezTo>
                  <a:lnTo>
                    <a:pt x="11909" y="3439"/>
                  </a:lnTo>
                  <a:cubicBezTo>
                    <a:pt x="11859" y="3338"/>
                    <a:pt x="11809" y="3251"/>
                    <a:pt x="11759" y="3163"/>
                  </a:cubicBezTo>
                  <a:lnTo>
                    <a:pt x="11759" y="3150"/>
                  </a:lnTo>
                  <a:cubicBezTo>
                    <a:pt x="11696" y="3050"/>
                    <a:pt x="11646" y="2962"/>
                    <a:pt x="11583" y="2874"/>
                  </a:cubicBezTo>
                  <a:cubicBezTo>
                    <a:pt x="11119" y="2159"/>
                    <a:pt x="10516" y="1544"/>
                    <a:pt x="9826" y="1067"/>
                  </a:cubicBezTo>
                  <a:lnTo>
                    <a:pt x="9726" y="1004"/>
                  </a:lnTo>
                  <a:cubicBezTo>
                    <a:pt x="9688" y="979"/>
                    <a:pt x="9638" y="954"/>
                    <a:pt x="9600" y="929"/>
                  </a:cubicBezTo>
                  <a:lnTo>
                    <a:pt x="9487" y="854"/>
                  </a:lnTo>
                  <a:lnTo>
                    <a:pt x="9349" y="778"/>
                  </a:lnTo>
                  <a:lnTo>
                    <a:pt x="9249" y="728"/>
                  </a:lnTo>
                  <a:cubicBezTo>
                    <a:pt x="9174" y="691"/>
                    <a:pt x="9111" y="653"/>
                    <a:pt x="9036" y="615"/>
                  </a:cubicBezTo>
                  <a:lnTo>
                    <a:pt x="8935" y="565"/>
                  </a:lnTo>
                  <a:lnTo>
                    <a:pt x="8785" y="490"/>
                  </a:lnTo>
                  <a:lnTo>
                    <a:pt x="8672" y="452"/>
                  </a:lnTo>
                  <a:lnTo>
                    <a:pt x="8521" y="389"/>
                  </a:lnTo>
                  <a:lnTo>
                    <a:pt x="8421" y="352"/>
                  </a:lnTo>
                  <a:cubicBezTo>
                    <a:pt x="8333" y="327"/>
                    <a:pt x="8258" y="289"/>
                    <a:pt x="8170" y="264"/>
                  </a:cubicBezTo>
                  <a:lnTo>
                    <a:pt x="8107" y="251"/>
                  </a:lnTo>
                  <a:lnTo>
                    <a:pt x="7894" y="189"/>
                  </a:lnTo>
                  <a:lnTo>
                    <a:pt x="7806" y="164"/>
                  </a:lnTo>
                  <a:lnTo>
                    <a:pt x="7618" y="126"/>
                  </a:lnTo>
                  <a:lnTo>
                    <a:pt x="7530" y="101"/>
                  </a:lnTo>
                  <a:cubicBezTo>
                    <a:pt x="7429" y="88"/>
                    <a:pt x="7342" y="63"/>
                    <a:pt x="7254" y="51"/>
                  </a:cubicBezTo>
                  <a:lnTo>
                    <a:pt x="7216" y="51"/>
                  </a:lnTo>
                  <a:cubicBezTo>
                    <a:pt x="7141" y="38"/>
                    <a:pt x="7053" y="25"/>
                    <a:pt x="6965" y="25"/>
                  </a:cubicBezTo>
                  <a:lnTo>
                    <a:pt x="6877" y="25"/>
                  </a:lnTo>
                  <a:lnTo>
                    <a:pt x="6664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470;p31"/>
            <p:cNvGrpSpPr/>
            <p:nvPr/>
          </p:nvGrpSpPr>
          <p:grpSpPr>
            <a:xfrm rot="10800000">
              <a:off x="5732332" y="2607090"/>
              <a:ext cx="1033822" cy="914395"/>
              <a:chOff x="4790309" y="2683901"/>
              <a:chExt cx="1033822" cy="914395"/>
            </a:xfrm>
          </p:grpSpPr>
          <p:sp>
            <p:nvSpPr>
              <p:cNvPr id="147" name="Google Shape;471;p31"/>
              <p:cNvSpPr/>
              <p:nvPr/>
            </p:nvSpPr>
            <p:spPr>
              <a:xfrm>
                <a:off x="4804125" y="2684626"/>
                <a:ext cx="1020007" cy="913308"/>
              </a:xfrm>
              <a:custGeom>
                <a:avLst/>
                <a:gdLst/>
                <a:ahLst/>
                <a:cxnLst/>
                <a:rect l="l" t="t" r="r" b="b"/>
                <a:pathLst>
                  <a:path w="13880" h="12603" extrusionOk="0">
                    <a:moveTo>
                      <a:pt x="6938" y="1"/>
                    </a:moveTo>
                    <a:cubicBezTo>
                      <a:pt x="4091" y="1"/>
                      <a:pt x="1512" y="1942"/>
                      <a:pt x="816" y="4833"/>
                    </a:cubicBezTo>
                    <a:cubicBezTo>
                      <a:pt x="0" y="8209"/>
                      <a:pt x="2084" y="11610"/>
                      <a:pt x="5472" y="12425"/>
                    </a:cubicBezTo>
                    <a:cubicBezTo>
                      <a:pt x="5967" y="12545"/>
                      <a:pt x="6462" y="12602"/>
                      <a:pt x="6950" y="12602"/>
                    </a:cubicBezTo>
                    <a:cubicBezTo>
                      <a:pt x="9792" y="12602"/>
                      <a:pt x="12378" y="10661"/>
                      <a:pt x="13064" y="7770"/>
                    </a:cubicBezTo>
                    <a:cubicBezTo>
                      <a:pt x="13879" y="4394"/>
                      <a:pt x="11796" y="981"/>
                      <a:pt x="8421" y="178"/>
                    </a:cubicBezTo>
                    <a:cubicBezTo>
                      <a:pt x="7924" y="58"/>
                      <a:pt x="7427" y="1"/>
                      <a:pt x="6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72;p31"/>
              <p:cNvSpPr/>
              <p:nvPr/>
            </p:nvSpPr>
            <p:spPr>
              <a:xfrm>
                <a:off x="4938754" y="2766586"/>
                <a:ext cx="109790" cy="11218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548" extrusionOk="0">
                    <a:moveTo>
                      <a:pt x="1494" y="0"/>
                    </a:moveTo>
                    <a:cubicBezTo>
                      <a:pt x="917" y="414"/>
                      <a:pt x="415" y="904"/>
                      <a:pt x="1" y="1468"/>
                    </a:cubicBezTo>
                    <a:cubicBezTo>
                      <a:pt x="63" y="1506"/>
                      <a:pt x="126" y="1531"/>
                      <a:pt x="201" y="1544"/>
                    </a:cubicBezTo>
                    <a:cubicBezTo>
                      <a:pt x="228" y="1546"/>
                      <a:pt x="255" y="1548"/>
                      <a:pt x="282" y="1548"/>
                    </a:cubicBezTo>
                    <a:cubicBezTo>
                      <a:pt x="520" y="1548"/>
                      <a:pt x="760" y="1448"/>
                      <a:pt x="929" y="1268"/>
                    </a:cubicBezTo>
                    <a:cubicBezTo>
                      <a:pt x="1105" y="1079"/>
                      <a:pt x="1243" y="841"/>
                      <a:pt x="1331" y="590"/>
                    </a:cubicBezTo>
                    <a:cubicBezTo>
                      <a:pt x="1394" y="402"/>
                      <a:pt x="1456" y="201"/>
                      <a:pt x="14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73;p31"/>
              <p:cNvSpPr/>
              <p:nvPr/>
            </p:nvSpPr>
            <p:spPr>
              <a:xfrm>
                <a:off x="5617485" y="2893912"/>
                <a:ext cx="130073" cy="13812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906" extrusionOk="0">
                    <a:moveTo>
                      <a:pt x="1168" y="0"/>
                    </a:moveTo>
                    <a:cubicBezTo>
                      <a:pt x="1117" y="138"/>
                      <a:pt x="1042" y="276"/>
                      <a:pt x="942" y="389"/>
                    </a:cubicBezTo>
                    <a:cubicBezTo>
                      <a:pt x="753" y="590"/>
                      <a:pt x="502" y="753"/>
                      <a:pt x="302" y="941"/>
                    </a:cubicBezTo>
                    <a:cubicBezTo>
                      <a:pt x="189" y="1029"/>
                      <a:pt x="101" y="1155"/>
                      <a:pt x="51" y="1293"/>
                    </a:cubicBezTo>
                    <a:cubicBezTo>
                      <a:pt x="1" y="1431"/>
                      <a:pt x="13" y="1594"/>
                      <a:pt x="101" y="1719"/>
                    </a:cubicBezTo>
                    <a:cubicBezTo>
                      <a:pt x="213" y="1841"/>
                      <a:pt x="374" y="1906"/>
                      <a:pt x="538" y="1906"/>
                    </a:cubicBezTo>
                    <a:cubicBezTo>
                      <a:pt x="576" y="1906"/>
                      <a:pt x="615" y="1902"/>
                      <a:pt x="653" y="1895"/>
                    </a:cubicBezTo>
                    <a:cubicBezTo>
                      <a:pt x="1105" y="1832"/>
                      <a:pt x="1519" y="1569"/>
                      <a:pt x="1770" y="1180"/>
                    </a:cubicBezTo>
                    <a:cubicBezTo>
                      <a:pt x="1607" y="766"/>
                      <a:pt x="1406" y="377"/>
                      <a:pt x="1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74;p31"/>
              <p:cNvSpPr/>
              <p:nvPr/>
            </p:nvSpPr>
            <p:spPr>
              <a:xfrm>
                <a:off x="4877906" y="3295527"/>
                <a:ext cx="128236" cy="18131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02" extrusionOk="0">
                    <a:moveTo>
                      <a:pt x="106" y="1"/>
                    </a:moveTo>
                    <a:cubicBezTo>
                      <a:pt x="71" y="1"/>
                      <a:pt x="36" y="2"/>
                      <a:pt x="0" y="5"/>
                    </a:cubicBezTo>
                    <a:cubicBezTo>
                      <a:pt x="339" y="946"/>
                      <a:pt x="916" y="1812"/>
                      <a:pt x="1657" y="2502"/>
                    </a:cubicBezTo>
                    <a:cubicBezTo>
                      <a:pt x="1732" y="2163"/>
                      <a:pt x="1745" y="1812"/>
                      <a:pt x="1682" y="1473"/>
                    </a:cubicBezTo>
                    <a:cubicBezTo>
                      <a:pt x="1607" y="1009"/>
                      <a:pt x="1356" y="582"/>
                      <a:pt x="979" y="293"/>
                    </a:cubicBezTo>
                    <a:cubicBezTo>
                      <a:pt x="720" y="101"/>
                      <a:pt x="41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75;p31"/>
              <p:cNvSpPr/>
              <p:nvPr/>
            </p:nvSpPr>
            <p:spPr>
              <a:xfrm>
                <a:off x="4996883" y="2683901"/>
                <a:ext cx="577318" cy="503577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6949" extrusionOk="0">
                    <a:moveTo>
                      <a:pt x="4312" y="0"/>
                    </a:moveTo>
                    <a:cubicBezTo>
                      <a:pt x="3458" y="0"/>
                      <a:pt x="2601" y="174"/>
                      <a:pt x="1795" y="526"/>
                    </a:cubicBezTo>
                    <a:cubicBezTo>
                      <a:pt x="1770" y="577"/>
                      <a:pt x="1744" y="627"/>
                      <a:pt x="1719" y="664"/>
                    </a:cubicBezTo>
                    <a:cubicBezTo>
                      <a:pt x="1456" y="1166"/>
                      <a:pt x="1042" y="1580"/>
                      <a:pt x="741" y="2057"/>
                    </a:cubicBezTo>
                    <a:cubicBezTo>
                      <a:pt x="113" y="3074"/>
                      <a:pt x="0" y="4329"/>
                      <a:pt x="439" y="5445"/>
                    </a:cubicBezTo>
                    <a:cubicBezTo>
                      <a:pt x="759" y="6233"/>
                      <a:pt x="1484" y="6948"/>
                      <a:pt x="2301" y="6948"/>
                    </a:cubicBezTo>
                    <a:cubicBezTo>
                      <a:pt x="2383" y="6948"/>
                      <a:pt x="2465" y="6941"/>
                      <a:pt x="2548" y="6926"/>
                    </a:cubicBezTo>
                    <a:cubicBezTo>
                      <a:pt x="3263" y="6813"/>
                      <a:pt x="3765" y="6186"/>
                      <a:pt x="4129" y="5571"/>
                    </a:cubicBezTo>
                    <a:cubicBezTo>
                      <a:pt x="4493" y="4944"/>
                      <a:pt x="4781" y="4253"/>
                      <a:pt x="5346" y="3802"/>
                    </a:cubicBezTo>
                    <a:cubicBezTo>
                      <a:pt x="5810" y="3413"/>
                      <a:pt x="6425" y="3249"/>
                      <a:pt x="6915" y="2886"/>
                    </a:cubicBezTo>
                    <a:cubicBezTo>
                      <a:pt x="7467" y="2446"/>
                      <a:pt x="7806" y="1794"/>
                      <a:pt x="7856" y="1091"/>
                    </a:cubicBezTo>
                    <a:cubicBezTo>
                      <a:pt x="6792" y="369"/>
                      <a:pt x="5555" y="0"/>
                      <a:pt x="4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76;p31"/>
              <p:cNvSpPr/>
              <p:nvPr/>
            </p:nvSpPr>
            <p:spPr>
              <a:xfrm>
                <a:off x="5230205" y="3073921"/>
                <a:ext cx="546894" cy="524375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236" extrusionOk="0">
                    <a:moveTo>
                      <a:pt x="7379" y="1"/>
                    </a:moveTo>
                    <a:cubicBezTo>
                      <a:pt x="7228" y="227"/>
                      <a:pt x="7040" y="427"/>
                      <a:pt x="6814" y="578"/>
                    </a:cubicBezTo>
                    <a:cubicBezTo>
                      <a:pt x="6325" y="917"/>
                      <a:pt x="5722" y="1080"/>
                      <a:pt x="5158" y="1293"/>
                    </a:cubicBezTo>
                    <a:cubicBezTo>
                      <a:pt x="4605" y="1507"/>
                      <a:pt x="4028" y="1820"/>
                      <a:pt x="3740" y="2347"/>
                    </a:cubicBezTo>
                    <a:cubicBezTo>
                      <a:pt x="3376" y="2987"/>
                      <a:pt x="3514" y="3816"/>
                      <a:pt x="3162" y="4456"/>
                    </a:cubicBezTo>
                    <a:cubicBezTo>
                      <a:pt x="2861" y="4995"/>
                      <a:pt x="2271" y="5309"/>
                      <a:pt x="1707" y="5585"/>
                    </a:cubicBezTo>
                    <a:cubicBezTo>
                      <a:pt x="1155" y="5849"/>
                      <a:pt x="552" y="6137"/>
                      <a:pt x="201" y="6652"/>
                    </a:cubicBezTo>
                    <a:cubicBezTo>
                      <a:pt x="100" y="6790"/>
                      <a:pt x="38" y="6953"/>
                      <a:pt x="0" y="7128"/>
                    </a:cubicBezTo>
                    <a:cubicBezTo>
                      <a:pt x="390" y="7201"/>
                      <a:pt x="778" y="7235"/>
                      <a:pt x="1158" y="7235"/>
                    </a:cubicBezTo>
                    <a:cubicBezTo>
                      <a:pt x="4559" y="7235"/>
                      <a:pt x="7441" y="4473"/>
                      <a:pt x="7441" y="929"/>
                    </a:cubicBezTo>
                    <a:cubicBezTo>
                      <a:pt x="7441" y="616"/>
                      <a:pt x="7416" y="314"/>
                      <a:pt x="7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77;p31"/>
              <p:cNvSpPr/>
              <p:nvPr/>
            </p:nvSpPr>
            <p:spPr>
              <a:xfrm>
                <a:off x="5232410" y="3282048"/>
                <a:ext cx="206573" cy="158704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190" extrusionOk="0">
                    <a:moveTo>
                      <a:pt x="1277" y="1"/>
                    </a:moveTo>
                    <a:cubicBezTo>
                      <a:pt x="1104" y="1"/>
                      <a:pt x="935" y="40"/>
                      <a:pt x="786" y="128"/>
                    </a:cubicBezTo>
                    <a:cubicBezTo>
                      <a:pt x="585" y="253"/>
                      <a:pt x="434" y="429"/>
                      <a:pt x="334" y="642"/>
                    </a:cubicBezTo>
                    <a:cubicBezTo>
                      <a:pt x="208" y="843"/>
                      <a:pt x="133" y="1069"/>
                      <a:pt x="96" y="1295"/>
                    </a:cubicBezTo>
                    <a:cubicBezTo>
                      <a:pt x="0" y="1771"/>
                      <a:pt x="367" y="2190"/>
                      <a:pt x="833" y="2190"/>
                    </a:cubicBezTo>
                    <a:cubicBezTo>
                      <a:pt x="859" y="2190"/>
                      <a:pt x="885" y="2189"/>
                      <a:pt x="911" y="2186"/>
                    </a:cubicBezTo>
                    <a:cubicBezTo>
                      <a:pt x="1137" y="2173"/>
                      <a:pt x="1363" y="2111"/>
                      <a:pt x="1576" y="1998"/>
                    </a:cubicBezTo>
                    <a:cubicBezTo>
                      <a:pt x="1852" y="1885"/>
                      <a:pt x="2103" y="1709"/>
                      <a:pt x="2292" y="1471"/>
                    </a:cubicBezTo>
                    <a:cubicBezTo>
                      <a:pt x="2811" y="728"/>
                      <a:pt x="2017" y="1"/>
                      <a:pt x="1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78;p31"/>
              <p:cNvSpPr/>
              <p:nvPr/>
            </p:nvSpPr>
            <p:spPr>
              <a:xfrm>
                <a:off x="4790309" y="2916594"/>
                <a:ext cx="896401" cy="680760"/>
              </a:xfrm>
              <a:custGeom>
                <a:avLst/>
                <a:gdLst/>
                <a:ahLst/>
                <a:cxnLst/>
                <a:rect l="l" t="t" r="r" b="b"/>
                <a:pathLst>
                  <a:path w="12198" h="9394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0" y="2912"/>
                      <a:pt x="916" y="6576"/>
                      <a:pt x="3702" y="8383"/>
                    </a:cubicBezTo>
                    <a:cubicBezTo>
                      <a:pt x="4759" y="9066"/>
                      <a:pt x="5947" y="9394"/>
                      <a:pt x="7122" y="9394"/>
                    </a:cubicBezTo>
                    <a:cubicBezTo>
                      <a:pt x="9059" y="9394"/>
                      <a:pt x="10964" y="8503"/>
                      <a:pt x="12198" y="6840"/>
                    </a:cubicBezTo>
                    <a:lnTo>
                      <a:pt x="12198" y="6840"/>
                    </a:lnTo>
                    <a:cubicBezTo>
                      <a:pt x="11365" y="7107"/>
                      <a:pt x="10526" y="7233"/>
                      <a:pt x="9705" y="7233"/>
                    </a:cubicBezTo>
                    <a:cubicBezTo>
                      <a:pt x="5700" y="7233"/>
                      <a:pt x="2111" y="4239"/>
                      <a:pt x="1632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5" name="Google Shape;294;p28"/>
          <p:cNvSpPr/>
          <p:nvPr/>
        </p:nvSpPr>
        <p:spPr>
          <a:xfrm>
            <a:off x="7673373" y="-803862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92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5"/>
          <p:cNvSpPr/>
          <p:nvPr/>
        </p:nvSpPr>
        <p:spPr>
          <a:xfrm>
            <a:off x="8641650" y="108346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35"/>
          <p:cNvSpPr/>
          <p:nvPr/>
        </p:nvSpPr>
        <p:spPr>
          <a:xfrm>
            <a:off x="8431025" y="14663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5"/>
          <p:cNvSpPr/>
          <p:nvPr/>
        </p:nvSpPr>
        <p:spPr>
          <a:xfrm>
            <a:off x="286925" y="2626575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5"/>
          <p:cNvSpPr/>
          <p:nvPr/>
        </p:nvSpPr>
        <p:spPr>
          <a:xfrm>
            <a:off x="540325" y="298543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5"/>
          <p:cNvSpPr/>
          <p:nvPr/>
        </p:nvSpPr>
        <p:spPr>
          <a:xfrm>
            <a:off x="8687325" y="191110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3179823" y="446113"/>
            <a:ext cx="258596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chemeClr val="tx1"/>
                </a:solidFill>
              </a:rPr>
              <a:t>KHỞI ĐỘNG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y2mate.com - Hidden Figures  Give Or Take  Official HD Clip 2017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5248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60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29"/>
          <p:cNvGrpSpPr/>
          <p:nvPr/>
        </p:nvGrpSpPr>
        <p:grpSpPr>
          <a:xfrm>
            <a:off x="8197666" y="311536"/>
            <a:ext cx="608064" cy="320051"/>
            <a:chOff x="6751900" y="1659525"/>
            <a:chExt cx="623400" cy="327150"/>
          </a:xfrm>
        </p:grpSpPr>
        <p:sp>
          <p:nvSpPr>
            <p:cNvPr id="392" name="Google Shape;392;p29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29"/>
          <p:cNvSpPr/>
          <p:nvPr/>
        </p:nvSpPr>
        <p:spPr>
          <a:xfrm>
            <a:off x="530338" y="53950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9"/>
          <p:cNvSpPr/>
          <p:nvPr/>
        </p:nvSpPr>
        <p:spPr>
          <a:xfrm>
            <a:off x="309375" y="1728141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9"/>
          <p:cNvSpPr/>
          <p:nvPr/>
        </p:nvSpPr>
        <p:spPr>
          <a:xfrm>
            <a:off x="8178950" y="4645840"/>
            <a:ext cx="152294" cy="144625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9"/>
          <p:cNvSpPr/>
          <p:nvPr/>
        </p:nvSpPr>
        <p:spPr>
          <a:xfrm>
            <a:off x="713225" y="4608575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9"/>
          <p:cNvSpPr/>
          <p:nvPr/>
        </p:nvSpPr>
        <p:spPr>
          <a:xfrm>
            <a:off x="8601723" y="739962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9"/>
          <p:cNvSpPr/>
          <p:nvPr/>
        </p:nvSpPr>
        <p:spPr>
          <a:xfrm>
            <a:off x="8325670" y="4872858"/>
            <a:ext cx="152392" cy="144718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29"/>
          <p:cNvGrpSpPr/>
          <p:nvPr/>
        </p:nvGrpSpPr>
        <p:grpSpPr>
          <a:xfrm>
            <a:off x="8468107" y="4423441"/>
            <a:ext cx="533406" cy="457200"/>
            <a:chOff x="5293900" y="1970400"/>
            <a:chExt cx="318775" cy="277950"/>
          </a:xfrm>
        </p:grpSpPr>
        <p:sp>
          <p:nvSpPr>
            <p:cNvPr id="405" name="Google Shape;405;p29"/>
            <p:cNvSpPr/>
            <p:nvPr/>
          </p:nvSpPr>
          <p:spPr>
            <a:xfrm>
              <a:off x="5313975" y="1970550"/>
              <a:ext cx="284575" cy="277300"/>
            </a:xfrm>
            <a:custGeom>
              <a:avLst/>
              <a:gdLst/>
              <a:ahLst/>
              <a:cxnLst/>
              <a:rect l="l" t="t" r="r" b="b"/>
              <a:pathLst>
                <a:path w="11383" h="11092" extrusionOk="0">
                  <a:moveTo>
                    <a:pt x="5541" y="0"/>
                  </a:moveTo>
                  <a:cubicBezTo>
                    <a:pt x="5067" y="0"/>
                    <a:pt x="4589" y="61"/>
                    <a:pt x="4116" y="186"/>
                  </a:cubicBezTo>
                  <a:cubicBezTo>
                    <a:pt x="4016" y="211"/>
                    <a:pt x="3916" y="236"/>
                    <a:pt x="3828" y="274"/>
                  </a:cubicBezTo>
                  <a:lnTo>
                    <a:pt x="3778" y="287"/>
                  </a:lnTo>
                  <a:cubicBezTo>
                    <a:pt x="3690" y="312"/>
                    <a:pt x="3602" y="349"/>
                    <a:pt x="3514" y="387"/>
                  </a:cubicBezTo>
                  <a:lnTo>
                    <a:pt x="3476" y="400"/>
                  </a:lnTo>
                  <a:cubicBezTo>
                    <a:pt x="3138" y="525"/>
                    <a:pt x="2824" y="701"/>
                    <a:pt x="2535" y="889"/>
                  </a:cubicBezTo>
                  <a:cubicBezTo>
                    <a:pt x="2247" y="1077"/>
                    <a:pt x="1983" y="1278"/>
                    <a:pt x="1732" y="1516"/>
                  </a:cubicBezTo>
                  <a:cubicBezTo>
                    <a:pt x="1657" y="1592"/>
                    <a:pt x="1569" y="1667"/>
                    <a:pt x="1494" y="1755"/>
                  </a:cubicBezTo>
                  <a:cubicBezTo>
                    <a:pt x="1343" y="1918"/>
                    <a:pt x="1205" y="2094"/>
                    <a:pt x="1067" y="2269"/>
                  </a:cubicBezTo>
                  <a:lnTo>
                    <a:pt x="1067" y="2282"/>
                  </a:lnTo>
                  <a:cubicBezTo>
                    <a:pt x="1004" y="2357"/>
                    <a:pt x="954" y="2445"/>
                    <a:pt x="891" y="2533"/>
                  </a:cubicBezTo>
                  <a:lnTo>
                    <a:pt x="866" y="2571"/>
                  </a:lnTo>
                  <a:cubicBezTo>
                    <a:pt x="816" y="2658"/>
                    <a:pt x="766" y="2746"/>
                    <a:pt x="716" y="2834"/>
                  </a:cubicBezTo>
                  <a:lnTo>
                    <a:pt x="703" y="2859"/>
                  </a:lnTo>
                  <a:cubicBezTo>
                    <a:pt x="590" y="3047"/>
                    <a:pt x="502" y="3236"/>
                    <a:pt x="414" y="3436"/>
                  </a:cubicBezTo>
                  <a:lnTo>
                    <a:pt x="389" y="3512"/>
                  </a:lnTo>
                  <a:cubicBezTo>
                    <a:pt x="364" y="3587"/>
                    <a:pt x="327" y="3662"/>
                    <a:pt x="302" y="3750"/>
                  </a:cubicBezTo>
                  <a:cubicBezTo>
                    <a:pt x="289" y="3775"/>
                    <a:pt x="289" y="3800"/>
                    <a:pt x="276" y="3825"/>
                  </a:cubicBezTo>
                  <a:cubicBezTo>
                    <a:pt x="251" y="3913"/>
                    <a:pt x="226" y="4001"/>
                    <a:pt x="201" y="4101"/>
                  </a:cubicBezTo>
                  <a:cubicBezTo>
                    <a:pt x="201" y="4114"/>
                    <a:pt x="201" y="4127"/>
                    <a:pt x="189" y="4139"/>
                  </a:cubicBezTo>
                  <a:cubicBezTo>
                    <a:pt x="151" y="4240"/>
                    <a:pt x="138" y="4352"/>
                    <a:pt x="113" y="4453"/>
                  </a:cubicBezTo>
                  <a:cubicBezTo>
                    <a:pt x="113" y="4478"/>
                    <a:pt x="113" y="4503"/>
                    <a:pt x="101" y="4528"/>
                  </a:cubicBezTo>
                  <a:cubicBezTo>
                    <a:pt x="88" y="4603"/>
                    <a:pt x="76" y="4679"/>
                    <a:pt x="63" y="4767"/>
                  </a:cubicBezTo>
                  <a:cubicBezTo>
                    <a:pt x="63" y="4804"/>
                    <a:pt x="51" y="4842"/>
                    <a:pt x="51" y="4880"/>
                  </a:cubicBezTo>
                  <a:cubicBezTo>
                    <a:pt x="38" y="4955"/>
                    <a:pt x="25" y="5030"/>
                    <a:pt x="25" y="5105"/>
                  </a:cubicBezTo>
                  <a:cubicBezTo>
                    <a:pt x="25" y="5143"/>
                    <a:pt x="25" y="5168"/>
                    <a:pt x="13" y="5206"/>
                  </a:cubicBezTo>
                  <a:cubicBezTo>
                    <a:pt x="13" y="5319"/>
                    <a:pt x="0" y="5432"/>
                    <a:pt x="0" y="5545"/>
                  </a:cubicBezTo>
                  <a:cubicBezTo>
                    <a:pt x="0" y="6134"/>
                    <a:pt x="101" y="6737"/>
                    <a:pt x="289" y="7301"/>
                  </a:cubicBezTo>
                  <a:cubicBezTo>
                    <a:pt x="1042" y="9560"/>
                    <a:pt x="3163" y="11091"/>
                    <a:pt x="5560" y="11091"/>
                  </a:cubicBezTo>
                  <a:lnTo>
                    <a:pt x="5986" y="11091"/>
                  </a:lnTo>
                  <a:lnTo>
                    <a:pt x="6225" y="11066"/>
                  </a:lnTo>
                  <a:lnTo>
                    <a:pt x="6325" y="11054"/>
                  </a:lnTo>
                  <a:cubicBezTo>
                    <a:pt x="6413" y="11041"/>
                    <a:pt x="6488" y="11028"/>
                    <a:pt x="6576" y="11016"/>
                  </a:cubicBezTo>
                  <a:lnTo>
                    <a:pt x="6651" y="10991"/>
                  </a:lnTo>
                  <a:cubicBezTo>
                    <a:pt x="6714" y="10978"/>
                    <a:pt x="6777" y="10966"/>
                    <a:pt x="6839" y="10953"/>
                  </a:cubicBezTo>
                  <a:lnTo>
                    <a:pt x="6877" y="10953"/>
                  </a:lnTo>
                  <a:lnTo>
                    <a:pt x="6965" y="10928"/>
                  </a:lnTo>
                  <a:lnTo>
                    <a:pt x="7003" y="10916"/>
                  </a:lnTo>
                  <a:lnTo>
                    <a:pt x="7078" y="10903"/>
                  </a:lnTo>
                  <a:lnTo>
                    <a:pt x="7116" y="10890"/>
                  </a:lnTo>
                  <a:lnTo>
                    <a:pt x="7266" y="10840"/>
                  </a:lnTo>
                  <a:lnTo>
                    <a:pt x="7354" y="10815"/>
                  </a:lnTo>
                  <a:cubicBezTo>
                    <a:pt x="7429" y="10790"/>
                    <a:pt x="7505" y="10752"/>
                    <a:pt x="7580" y="10727"/>
                  </a:cubicBezTo>
                  <a:lnTo>
                    <a:pt x="7655" y="10702"/>
                  </a:lnTo>
                  <a:cubicBezTo>
                    <a:pt x="7856" y="10614"/>
                    <a:pt x="8057" y="10527"/>
                    <a:pt x="8245" y="10414"/>
                  </a:cubicBezTo>
                  <a:lnTo>
                    <a:pt x="8270" y="10401"/>
                  </a:lnTo>
                  <a:cubicBezTo>
                    <a:pt x="8358" y="10351"/>
                    <a:pt x="8433" y="10301"/>
                    <a:pt x="8521" y="10250"/>
                  </a:cubicBezTo>
                  <a:lnTo>
                    <a:pt x="8559" y="10225"/>
                  </a:lnTo>
                  <a:cubicBezTo>
                    <a:pt x="8647" y="10163"/>
                    <a:pt x="8734" y="10112"/>
                    <a:pt x="8810" y="10050"/>
                  </a:cubicBezTo>
                  <a:lnTo>
                    <a:pt x="8822" y="10037"/>
                  </a:lnTo>
                  <a:cubicBezTo>
                    <a:pt x="9010" y="9912"/>
                    <a:pt x="9186" y="9761"/>
                    <a:pt x="9349" y="9610"/>
                  </a:cubicBezTo>
                  <a:cubicBezTo>
                    <a:pt x="9425" y="9535"/>
                    <a:pt x="9500" y="9460"/>
                    <a:pt x="9588" y="9385"/>
                  </a:cubicBezTo>
                  <a:lnTo>
                    <a:pt x="9588" y="9372"/>
                  </a:lnTo>
                  <a:cubicBezTo>
                    <a:pt x="9814" y="9121"/>
                    <a:pt x="10027" y="8858"/>
                    <a:pt x="10215" y="8569"/>
                  </a:cubicBezTo>
                  <a:lnTo>
                    <a:pt x="10190" y="8569"/>
                  </a:lnTo>
                  <a:cubicBezTo>
                    <a:pt x="11269" y="6912"/>
                    <a:pt x="11382" y="4817"/>
                    <a:pt x="10491" y="3060"/>
                  </a:cubicBezTo>
                  <a:lnTo>
                    <a:pt x="10491" y="3047"/>
                  </a:lnTo>
                  <a:cubicBezTo>
                    <a:pt x="10454" y="2960"/>
                    <a:pt x="10403" y="2884"/>
                    <a:pt x="10366" y="2796"/>
                  </a:cubicBezTo>
                  <a:lnTo>
                    <a:pt x="10353" y="2784"/>
                  </a:lnTo>
                  <a:cubicBezTo>
                    <a:pt x="10303" y="2709"/>
                    <a:pt x="10253" y="2621"/>
                    <a:pt x="10203" y="2545"/>
                  </a:cubicBezTo>
                  <a:lnTo>
                    <a:pt x="10203" y="2533"/>
                  </a:lnTo>
                  <a:cubicBezTo>
                    <a:pt x="10152" y="2458"/>
                    <a:pt x="10090" y="2370"/>
                    <a:pt x="10039" y="2294"/>
                  </a:cubicBezTo>
                  <a:cubicBezTo>
                    <a:pt x="8982" y="832"/>
                    <a:pt x="7295" y="0"/>
                    <a:pt x="5541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29"/>
            <p:cNvGrpSpPr/>
            <p:nvPr/>
          </p:nvGrpSpPr>
          <p:grpSpPr>
            <a:xfrm>
              <a:off x="5293900" y="1970400"/>
              <a:ext cx="318775" cy="277950"/>
              <a:chOff x="4736250" y="2695350"/>
              <a:chExt cx="318775" cy="277950"/>
            </a:xfrm>
          </p:grpSpPr>
          <p:sp>
            <p:nvSpPr>
              <p:cNvPr id="407" name="Google Shape;407;p29"/>
              <p:cNvSpPr/>
              <p:nvPr/>
            </p:nvSpPr>
            <p:spPr>
              <a:xfrm>
                <a:off x="4737825" y="2695350"/>
                <a:ext cx="317200" cy="277950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11118" extrusionOk="0">
                    <a:moveTo>
                      <a:pt x="6363" y="0"/>
                    </a:moveTo>
                    <a:cubicBezTo>
                      <a:pt x="4486" y="0"/>
                      <a:pt x="2653" y="954"/>
                      <a:pt x="1607" y="2677"/>
                    </a:cubicBezTo>
                    <a:cubicBezTo>
                      <a:pt x="0" y="5287"/>
                      <a:pt x="841" y="8713"/>
                      <a:pt x="3464" y="10307"/>
                    </a:cubicBezTo>
                    <a:cubicBezTo>
                      <a:pt x="4367" y="10855"/>
                      <a:pt x="5364" y="11117"/>
                      <a:pt x="6348" y="11117"/>
                    </a:cubicBezTo>
                    <a:cubicBezTo>
                      <a:pt x="8222" y="11117"/>
                      <a:pt x="10049" y="10169"/>
                      <a:pt x="11093" y="8449"/>
                    </a:cubicBezTo>
                    <a:cubicBezTo>
                      <a:pt x="12687" y="5827"/>
                      <a:pt x="11859" y="2401"/>
                      <a:pt x="9236" y="807"/>
                    </a:cubicBezTo>
                    <a:cubicBezTo>
                      <a:pt x="8336" y="260"/>
                      <a:pt x="7343" y="0"/>
                      <a:pt x="6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9"/>
              <p:cNvSpPr/>
              <p:nvPr/>
            </p:nvSpPr>
            <p:spPr>
              <a:xfrm>
                <a:off x="4759775" y="2698250"/>
                <a:ext cx="263875" cy="272350"/>
              </a:xfrm>
              <a:custGeom>
                <a:avLst/>
                <a:gdLst/>
                <a:ahLst/>
                <a:cxnLst/>
                <a:rect l="l" t="t" r="r" b="b"/>
                <a:pathLst>
                  <a:path w="10555" h="10894" extrusionOk="0">
                    <a:moveTo>
                      <a:pt x="5608" y="2558"/>
                    </a:moveTo>
                    <a:cubicBezTo>
                      <a:pt x="5864" y="2558"/>
                      <a:pt x="6111" y="2670"/>
                      <a:pt x="6350" y="2774"/>
                    </a:cubicBezTo>
                    <a:cubicBezTo>
                      <a:pt x="6714" y="2950"/>
                      <a:pt x="7091" y="3126"/>
                      <a:pt x="7455" y="3326"/>
                    </a:cubicBezTo>
                    <a:cubicBezTo>
                      <a:pt x="7718" y="3452"/>
                      <a:pt x="7969" y="3628"/>
                      <a:pt x="8170" y="3841"/>
                    </a:cubicBezTo>
                    <a:cubicBezTo>
                      <a:pt x="8383" y="4054"/>
                      <a:pt x="8496" y="4355"/>
                      <a:pt x="8471" y="4657"/>
                    </a:cubicBezTo>
                    <a:cubicBezTo>
                      <a:pt x="8408" y="4920"/>
                      <a:pt x="8270" y="5184"/>
                      <a:pt x="8082" y="5384"/>
                    </a:cubicBezTo>
                    <a:cubicBezTo>
                      <a:pt x="7718" y="5849"/>
                      <a:pt x="7354" y="6313"/>
                      <a:pt x="7003" y="6777"/>
                    </a:cubicBezTo>
                    <a:cubicBezTo>
                      <a:pt x="6877" y="6940"/>
                      <a:pt x="6714" y="7129"/>
                      <a:pt x="6501" y="7179"/>
                    </a:cubicBezTo>
                    <a:cubicBezTo>
                      <a:pt x="6468" y="7185"/>
                      <a:pt x="6436" y="7188"/>
                      <a:pt x="6404" y="7188"/>
                    </a:cubicBezTo>
                    <a:cubicBezTo>
                      <a:pt x="6107" y="7188"/>
                      <a:pt x="5858" y="6936"/>
                      <a:pt x="5710" y="6664"/>
                    </a:cubicBezTo>
                    <a:cubicBezTo>
                      <a:pt x="5560" y="6363"/>
                      <a:pt x="5472" y="6024"/>
                      <a:pt x="5221" y="5799"/>
                    </a:cubicBezTo>
                    <a:cubicBezTo>
                      <a:pt x="4995" y="5610"/>
                      <a:pt x="4732" y="5485"/>
                      <a:pt x="4443" y="5435"/>
                    </a:cubicBezTo>
                    <a:cubicBezTo>
                      <a:pt x="4154" y="5397"/>
                      <a:pt x="3878" y="5284"/>
                      <a:pt x="3640" y="5121"/>
                    </a:cubicBezTo>
                    <a:cubicBezTo>
                      <a:pt x="3414" y="4945"/>
                      <a:pt x="3276" y="4619"/>
                      <a:pt x="3414" y="4355"/>
                    </a:cubicBezTo>
                    <a:cubicBezTo>
                      <a:pt x="3514" y="4155"/>
                      <a:pt x="3740" y="4054"/>
                      <a:pt x="3903" y="3891"/>
                    </a:cubicBezTo>
                    <a:cubicBezTo>
                      <a:pt x="4167" y="3640"/>
                      <a:pt x="4041" y="3163"/>
                      <a:pt x="4305" y="2962"/>
                    </a:cubicBezTo>
                    <a:cubicBezTo>
                      <a:pt x="4430" y="2862"/>
                      <a:pt x="4681" y="2887"/>
                      <a:pt x="4845" y="2824"/>
                    </a:cubicBezTo>
                    <a:cubicBezTo>
                      <a:pt x="5045" y="2749"/>
                      <a:pt x="5221" y="2611"/>
                      <a:pt x="5447" y="2573"/>
                    </a:cubicBezTo>
                    <a:cubicBezTo>
                      <a:pt x="5501" y="2563"/>
                      <a:pt x="5554" y="2558"/>
                      <a:pt x="5608" y="2558"/>
                    </a:cubicBezTo>
                    <a:close/>
                    <a:moveTo>
                      <a:pt x="4380" y="1"/>
                    </a:moveTo>
                    <a:lnTo>
                      <a:pt x="4380" y="1"/>
                    </a:lnTo>
                    <a:cubicBezTo>
                      <a:pt x="3941" y="76"/>
                      <a:pt x="3514" y="227"/>
                      <a:pt x="3113" y="415"/>
                    </a:cubicBezTo>
                    <a:cubicBezTo>
                      <a:pt x="2975" y="804"/>
                      <a:pt x="2937" y="1218"/>
                      <a:pt x="3012" y="1620"/>
                    </a:cubicBezTo>
                    <a:cubicBezTo>
                      <a:pt x="3113" y="2122"/>
                      <a:pt x="3376" y="2686"/>
                      <a:pt x="3113" y="3138"/>
                    </a:cubicBezTo>
                    <a:cubicBezTo>
                      <a:pt x="2862" y="3540"/>
                      <a:pt x="2285" y="3615"/>
                      <a:pt x="1946" y="3941"/>
                    </a:cubicBezTo>
                    <a:cubicBezTo>
                      <a:pt x="1582" y="4305"/>
                      <a:pt x="1557" y="4882"/>
                      <a:pt x="1318" y="5359"/>
                    </a:cubicBezTo>
                    <a:cubicBezTo>
                      <a:pt x="1092" y="5761"/>
                      <a:pt x="729" y="6087"/>
                      <a:pt x="289" y="6263"/>
                    </a:cubicBezTo>
                    <a:cubicBezTo>
                      <a:pt x="201" y="6313"/>
                      <a:pt x="101" y="6351"/>
                      <a:pt x="1" y="6388"/>
                    </a:cubicBezTo>
                    <a:cubicBezTo>
                      <a:pt x="38" y="6664"/>
                      <a:pt x="114" y="6940"/>
                      <a:pt x="201" y="7204"/>
                    </a:cubicBezTo>
                    <a:cubicBezTo>
                      <a:pt x="653" y="7041"/>
                      <a:pt x="1067" y="6802"/>
                      <a:pt x="1419" y="6476"/>
                    </a:cubicBezTo>
                    <a:cubicBezTo>
                      <a:pt x="1670" y="6238"/>
                      <a:pt x="1896" y="5962"/>
                      <a:pt x="2222" y="5849"/>
                    </a:cubicBezTo>
                    <a:cubicBezTo>
                      <a:pt x="2319" y="5815"/>
                      <a:pt x="2419" y="5800"/>
                      <a:pt x="2518" y="5800"/>
                    </a:cubicBezTo>
                    <a:cubicBezTo>
                      <a:pt x="2908" y="5800"/>
                      <a:pt x="3303" y="6028"/>
                      <a:pt x="3602" y="6288"/>
                    </a:cubicBezTo>
                    <a:cubicBezTo>
                      <a:pt x="3991" y="6627"/>
                      <a:pt x="4305" y="7053"/>
                      <a:pt x="4757" y="7279"/>
                    </a:cubicBezTo>
                    <a:cubicBezTo>
                      <a:pt x="5108" y="7455"/>
                      <a:pt x="5497" y="7518"/>
                      <a:pt x="5823" y="7731"/>
                    </a:cubicBezTo>
                    <a:cubicBezTo>
                      <a:pt x="6200" y="7995"/>
                      <a:pt x="6451" y="8409"/>
                      <a:pt x="6526" y="8860"/>
                    </a:cubicBezTo>
                    <a:cubicBezTo>
                      <a:pt x="6601" y="9312"/>
                      <a:pt x="6614" y="9764"/>
                      <a:pt x="6576" y="10216"/>
                    </a:cubicBezTo>
                    <a:cubicBezTo>
                      <a:pt x="6564" y="10442"/>
                      <a:pt x="6551" y="10667"/>
                      <a:pt x="6539" y="10893"/>
                    </a:cubicBezTo>
                    <a:cubicBezTo>
                      <a:pt x="6852" y="10831"/>
                      <a:pt x="7166" y="10743"/>
                      <a:pt x="7467" y="10630"/>
                    </a:cubicBezTo>
                    <a:cubicBezTo>
                      <a:pt x="7317" y="10128"/>
                      <a:pt x="7229" y="9613"/>
                      <a:pt x="7216" y="9086"/>
                    </a:cubicBezTo>
                    <a:cubicBezTo>
                      <a:pt x="7216" y="8321"/>
                      <a:pt x="7442" y="7505"/>
                      <a:pt x="8019" y="6991"/>
                    </a:cubicBezTo>
                    <a:cubicBezTo>
                      <a:pt x="8333" y="6715"/>
                      <a:pt x="8735" y="6539"/>
                      <a:pt x="9023" y="6225"/>
                    </a:cubicBezTo>
                    <a:cubicBezTo>
                      <a:pt x="9513" y="5711"/>
                      <a:pt x="9575" y="4958"/>
                      <a:pt x="9839" y="4305"/>
                    </a:cubicBezTo>
                    <a:cubicBezTo>
                      <a:pt x="10002" y="3891"/>
                      <a:pt x="10253" y="3527"/>
                      <a:pt x="10554" y="3213"/>
                    </a:cubicBezTo>
                    <a:cubicBezTo>
                      <a:pt x="10404" y="2850"/>
                      <a:pt x="10203" y="2511"/>
                      <a:pt x="9964" y="2184"/>
                    </a:cubicBezTo>
                    <a:cubicBezTo>
                      <a:pt x="9914" y="2247"/>
                      <a:pt x="9852" y="2323"/>
                      <a:pt x="9801" y="2398"/>
                    </a:cubicBezTo>
                    <a:cubicBezTo>
                      <a:pt x="9663" y="2611"/>
                      <a:pt x="9525" y="2862"/>
                      <a:pt x="9274" y="2912"/>
                    </a:cubicBezTo>
                    <a:cubicBezTo>
                      <a:pt x="9250" y="2915"/>
                      <a:pt x="9226" y="2917"/>
                      <a:pt x="9203" y="2917"/>
                    </a:cubicBezTo>
                    <a:cubicBezTo>
                      <a:pt x="9017" y="2917"/>
                      <a:pt x="8846" y="2830"/>
                      <a:pt x="8735" y="2674"/>
                    </a:cubicBezTo>
                    <a:cubicBezTo>
                      <a:pt x="8622" y="2511"/>
                      <a:pt x="8509" y="2335"/>
                      <a:pt x="8421" y="2147"/>
                    </a:cubicBezTo>
                    <a:cubicBezTo>
                      <a:pt x="8020" y="1490"/>
                      <a:pt x="7314" y="1119"/>
                      <a:pt x="6582" y="1119"/>
                    </a:cubicBezTo>
                    <a:cubicBezTo>
                      <a:pt x="6307" y="1119"/>
                      <a:pt x="6028" y="1171"/>
                      <a:pt x="5761" y="1281"/>
                    </a:cubicBezTo>
                    <a:cubicBezTo>
                      <a:pt x="5485" y="1406"/>
                      <a:pt x="5234" y="1595"/>
                      <a:pt x="4945" y="1670"/>
                    </a:cubicBezTo>
                    <a:cubicBezTo>
                      <a:pt x="4854" y="1698"/>
                      <a:pt x="4757" y="1713"/>
                      <a:pt x="4661" y="1713"/>
                    </a:cubicBezTo>
                    <a:cubicBezTo>
                      <a:pt x="4452" y="1713"/>
                      <a:pt x="4250" y="1641"/>
                      <a:pt x="4129" y="1469"/>
                    </a:cubicBezTo>
                    <a:cubicBezTo>
                      <a:pt x="3991" y="1256"/>
                      <a:pt x="4029" y="980"/>
                      <a:pt x="4092" y="741"/>
                    </a:cubicBezTo>
                    <a:cubicBezTo>
                      <a:pt x="4167" y="490"/>
                      <a:pt x="4255" y="239"/>
                      <a:pt x="43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9"/>
              <p:cNvSpPr/>
              <p:nvPr/>
            </p:nvSpPr>
            <p:spPr>
              <a:xfrm>
                <a:off x="4736250" y="2717700"/>
                <a:ext cx="277050" cy="255275"/>
              </a:xfrm>
              <a:custGeom>
                <a:avLst/>
                <a:gdLst/>
                <a:ahLst/>
                <a:cxnLst/>
                <a:rect l="l" t="t" r="r" b="b"/>
                <a:pathLst>
                  <a:path w="11082" h="10211" extrusionOk="0">
                    <a:moveTo>
                      <a:pt x="3401" y="1"/>
                    </a:moveTo>
                    <a:lnTo>
                      <a:pt x="3401" y="1"/>
                    </a:lnTo>
                    <a:cubicBezTo>
                      <a:pt x="427" y="1921"/>
                      <a:pt x="1" y="6087"/>
                      <a:pt x="2498" y="8584"/>
                    </a:cubicBezTo>
                    <a:cubicBezTo>
                      <a:pt x="3593" y="9680"/>
                      <a:pt x="5011" y="10211"/>
                      <a:pt x="6418" y="10211"/>
                    </a:cubicBezTo>
                    <a:cubicBezTo>
                      <a:pt x="8219" y="10211"/>
                      <a:pt x="10004" y="9343"/>
                      <a:pt x="11081" y="7681"/>
                    </a:cubicBezTo>
                    <a:lnTo>
                      <a:pt x="11081" y="7681"/>
                    </a:lnTo>
                    <a:cubicBezTo>
                      <a:pt x="10120" y="8306"/>
                      <a:pt x="9079" y="8590"/>
                      <a:pt x="8065" y="8590"/>
                    </a:cubicBezTo>
                    <a:cubicBezTo>
                      <a:pt x="5174" y="8590"/>
                      <a:pt x="2501" y="6283"/>
                      <a:pt x="2510" y="3013"/>
                    </a:cubicBezTo>
                    <a:cubicBezTo>
                      <a:pt x="2498" y="1946"/>
                      <a:pt x="2811" y="892"/>
                      <a:pt x="3401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741751" y="1397943"/>
            <a:ext cx="7759947" cy="2873688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27332" y="2168906"/>
            <a:ext cx="716558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vi-VN" sz="240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Clip nói về </a:t>
            </a:r>
            <a:r>
              <a:rPr lang="vi-VN" sz="2400" b="1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Ca </a:t>
            </a:r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– tơ – rin </a:t>
            </a:r>
            <a:endParaRPr lang="en-US" sz="2400" b="1" smtClean="0">
              <a:solidFill>
                <a:schemeClr val="bg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vi-VN" sz="240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Trong </a:t>
            </a:r>
            <a:r>
              <a:rPr lang="vi-VN" sz="240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clip, Ca – tơ – rin được gọi là </a:t>
            </a:r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“người hùng thầm lặng của NASA”</a:t>
            </a:r>
          </a:p>
        </p:txBody>
      </p:sp>
      <p:sp>
        <p:nvSpPr>
          <p:cNvPr id="26" name="Freeform 25"/>
          <p:cNvSpPr/>
          <p:nvPr/>
        </p:nvSpPr>
        <p:spPr>
          <a:xfrm>
            <a:off x="860698" y="877062"/>
            <a:ext cx="6985965" cy="1114676"/>
          </a:xfrm>
          <a:custGeom>
            <a:avLst/>
            <a:gdLst>
              <a:gd name="connsiteX0" fmla="*/ 0 w 3456878"/>
              <a:gd name="connsiteY0" fmla="*/ 0 h 587298"/>
              <a:gd name="connsiteX1" fmla="*/ 3055434 w 3456878"/>
              <a:gd name="connsiteY1" fmla="*/ 0 h 587298"/>
              <a:gd name="connsiteX2" fmla="*/ 3456878 w 3456878"/>
              <a:gd name="connsiteY2" fmla="*/ 223025 h 587298"/>
              <a:gd name="connsiteX3" fmla="*/ 3092605 w 3456878"/>
              <a:gd name="connsiteY3" fmla="*/ 587298 h 587298"/>
              <a:gd name="connsiteX4" fmla="*/ 7434 w 3456878"/>
              <a:gd name="connsiteY4" fmla="*/ 587298 h 587298"/>
              <a:gd name="connsiteX5" fmla="*/ 0 w 3456878"/>
              <a:gd name="connsiteY5" fmla="*/ 0 h 58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6878" h="587298">
                <a:moveTo>
                  <a:pt x="0" y="0"/>
                </a:moveTo>
                <a:lnTo>
                  <a:pt x="3055434" y="0"/>
                </a:lnTo>
                <a:lnTo>
                  <a:pt x="3456878" y="223025"/>
                </a:lnTo>
                <a:lnTo>
                  <a:pt x="3092605" y="587298"/>
                </a:lnTo>
                <a:lnTo>
                  <a:pt x="7434" y="58729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chemeClr val="tx1"/>
                </a:solidFill>
              </a:rPr>
              <a:t>Clip nói về ai</a:t>
            </a:r>
            <a:r>
              <a:rPr lang="en-US" sz="2200" b="1" smtClean="0">
                <a:solidFill>
                  <a:schemeClr val="tx1"/>
                </a:solidFill>
              </a:rPr>
              <a:t>? </a:t>
            </a:r>
            <a:r>
              <a:rPr lang="vi-VN" sz="2200" b="1">
                <a:solidFill>
                  <a:schemeClr val="tx1"/>
                </a:solidFill>
              </a:rPr>
              <a:t>Trong video clip, Ca – tơ – rin </a:t>
            </a:r>
            <a:endParaRPr lang="en-US" sz="2200" b="1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2200" b="1" smtClean="0">
                <a:solidFill>
                  <a:schemeClr val="tx1"/>
                </a:solidFill>
              </a:rPr>
              <a:t>được </a:t>
            </a:r>
            <a:r>
              <a:rPr lang="vi-VN" sz="2200" b="1">
                <a:solidFill>
                  <a:schemeClr val="tx1"/>
                </a:solidFill>
              </a:rPr>
              <a:t>gọi là gì?</a:t>
            </a:r>
            <a:endParaRPr lang="en-US" sz="22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0"/>
          <p:cNvSpPr txBox="1">
            <a:spLocks noGrp="1"/>
          </p:cNvSpPr>
          <p:nvPr>
            <p:ph type="title" idx="2"/>
          </p:nvPr>
        </p:nvSpPr>
        <p:spPr>
          <a:xfrm>
            <a:off x="2060341" y="3627281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800">
                <a:latin typeface="+mj-lt"/>
              </a:rPr>
              <a:t>ĐỌC </a:t>
            </a:r>
            <a:r>
              <a:rPr lang="en-US" sz="2800" smtClean="0">
                <a:latin typeface="+mj-lt"/>
              </a:rPr>
              <a:t>HIỂU</a:t>
            </a:r>
            <a:endParaRPr lang="en-US" sz="2800">
              <a:latin typeface="+mj-lt"/>
            </a:endParaRPr>
          </a:p>
        </p:txBody>
      </p:sp>
      <p:sp>
        <p:nvSpPr>
          <p:cNvPr id="418" name="Google Shape;418;p30"/>
          <p:cNvSpPr txBox="1">
            <a:spLocks noGrp="1"/>
          </p:cNvSpPr>
          <p:nvPr>
            <p:ph type="title" idx="5"/>
          </p:nvPr>
        </p:nvSpPr>
        <p:spPr>
          <a:xfrm>
            <a:off x="1934963" y="2296443"/>
            <a:ext cx="2957122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800">
                <a:latin typeface="+mj-lt"/>
              </a:rPr>
              <a:t>ĐỌC </a:t>
            </a:r>
            <a:r>
              <a:rPr lang="en-US" sz="2800" smtClean="0">
                <a:latin typeface="+mj-lt"/>
              </a:rPr>
              <a:t/>
            </a:r>
            <a:br>
              <a:rPr lang="en-US" sz="2800" smtClean="0">
                <a:latin typeface="+mj-lt"/>
              </a:rPr>
            </a:br>
            <a:r>
              <a:rPr lang="en-US" sz="2800" smtClean="0">
                <a:latin typeface="+mj-lt"/>
              </a:rPr>
              <a:t>THÀNH TIẾNG</a:t>
            </a:r>
            <a:endParaRPr lang="en-US" sz="2800">
              <a:latin typeface="+mj-lt"/>
            </a:endParaRPr>
          </a:p>
        </p:txBody>
      </p:sp>
      <p:sp>
        <p:nvSpPr>
          <p:cNvPr id="427" name="Google Shape;427;p30"/>
          <p:cNvSpPr/>
          <p:nvPr/>
        </p:nvSpPr>
        <p:spPr>
          <a:xfrm>
            <a:off x="713225" y="1695785"/>
            <a:ext cx="1048825" cy="934272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01</a:t>
            </a:r>
            <a:endParaRPr sz="36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28" name="Google Shape;428;p30"/>
          <p:cNvSpPr/>
          <p:nvPr/>
        </p:nvSpPr>
        <p:spPr>
          <a:xfrm>
            <a:off x="713225" y="3419039"/>
            <a:ext cx="1048825" cy="934272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02</a:t>
            </a:r>
            <a:endParaRPr sz="36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29" name="Google Shape;429;p30"/>
          <p:cNvSpPr/>
          <p:nvPr/>
        </p:nvSpPr>
        <p:spPr>
          <a:xfrm>
            <a:off x="5064998" y="1695785"/>
            <a:ext cx="1048825" cy="934272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03</a:t>
            </a:r>
            <a:endParaRPr sz="36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31" name="Google Shape;431;p30"/>
          <p:cNvSpPr/>
          <p:nvPr/>
        </p:nvSpPr>
        <p:spPr>
          <a:xfrm>
            <a:off x="8431075" y="136245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0"/>
          <p:cNvSpPr/>
          <p:nvPr/>
        </p:nvSpPr>
        <p:spPr>
          <a:xfrm>
            <a:off x="4754925" y="472272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0"/>
          <p:cNvSpPr/>
          <p:nvPr/>
        </p:nvSpPr>
        <p:spPr>
          <a:xfrm>
            <a:off x="8707350" y="172166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0"/>
          <p:cNvSpPr/>
          <p:nvPr/>
        </p:nvSpPr>
        <p:spPr>
          <a:xfrm>
            <a:off x="431263" y="4660961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0"/>
          <p:cNvSpPr/>
          <p:nvPr/>
        </p:nvSpPr>
        <p:spPr>
          <a:xfrm>
            <a:off x="4510200" y="461218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0"/>
          <p:cNvSpPr/>
          <p:nvPr/>
        </p:nvSpPr>
        <p:spPr>
          <a:xfrm>
            <a:off x="261526" y="4520688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itle 7"/>
          <p:cNvSpPr>
            <a:spLocks noGrp="1"/>
          </p:cNvSpPr>
          <p:nvPr>
            <p:ph type="title" idx="14"/>
          </p:nvPr>
        </p:nvSpPr>
        <p:spPr>
          <a:xfrm>
            <a:off x="6447853" y="2198537"/>
            <a:ext cx="2968918" cy="5487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>
                <a:latin typeface="+mj-lt"/>
              </a:rPr>
              <a:t>ĐỌC </a:t>
            </a:r>
            <a:r>
              <a:rPr lang="en-US" sz="2800" smtClean="0">
                <a:latin typeface="+mj-lt"/>
              </a:rPr>
              <a:t/>
            </a:r>
            <a:br>
              <a:rPr lang="en-US" sz="2800" smtClean="0">
                <a:latin typeface="+mj-lt"/>
              </a:rPr>
            </a:br>
            <a:r>
              <a:rPr lang="en-US" sz="2800" smtClean="0">
                <a:latin typeface="+mj-lt"/>
              </a:rPr>
              <a:t>NÂNG CAO</a:t>
            </a:r>
            <a:endParaRPr lang="en-US" sz="280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3464925" y="418861"/>
            <a:ext cx="2364750" cy="615553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400" smtClean="0">
                <a:solidFill>
                  <a:schemeClr val="tx1"/>
                </a:solidFill>
              </a:rPr>
              <a:t>NỘI DUNG</a:t>
            </a:r>
            <a:endParaRPr lang="en-US" sz="3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0"/>
      <p:bldP spid="418" grpId="0"/>
      <p:bldP spid="427" grpId="0" animBg="1"/>
      <p:bldP spid="428" grpId="0" animBg="1"/>
      <p:bldP spid="429" grpId="0" animBg="1"/>
      <p:bldP spid="431" grpId="0" animBg="1"/>
      <p:bldP spid="433" grpId="0" animBg="1"/>
      <p:bldP spid="435" grpId="0" animBg="1"/>
      <p:bldP spid="436" grpId="0" animBg="1"/>
      <p:bldP spid="8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"/>
          <p:cNvSpPr txBox="1">
            <a:spLocks noGrp="1"/>
          </p:cNvSpPr>
          <p:nvPr>
            <p:ph type="title"/>
          </p:nvPr>
        </p:nvSpPr>
        <p:spPr>
          <a:xfrm>
            <a:off x="819182" y="2161745"/>
            <a:ext cx="50232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35000"/>
              </a:lnSpc>
            </a:pPr>
            <a:r>
              <a:rPr lang="en-US">
                <a:latin typeface="+mj-lt"/>
              </a:rPr>
              <a:t>ĐỌC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THÀNH TIẾNG</a:t>
            </a:r>
          </a:p>
        </p:txBody>
      </p:sp>
      <p:sp>
        <p:nvSpPr>
          <p:cNvPr id="573" name="Google Shape;573;p34"/>
          <p:cNvSpPr/>
          <p:nvPr/>
        </p:nvSpPr>
        <p:spPr>
          <a:xfrm>
            <a:off x="2646305" y="984860"/>
            <a:ext cx="1328907" cy="1165297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01</a:t>
            </a:r>
            <a:endParaRPr sz="5400" b="1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574" name="Google Shape;574;p34"/>
          <p:cNvGrpSpPr/>
          <p:nvPr/>
        </p:nvGrpSpPr>
        <p:grpSpPr>
          <a:xfrm>
            <a:off x="6823632" y="1027311"/>
            <a:ext cx="1607150" cy="913920"/>
            <a:chOff x="6862307" y="2716361"/>
            <a:chExt cx="1607150" cy="913920"/>
          </a:xfrm>
        </p:grpSpPr>
        <p:sp>
          <p:nvSpPr>
            <p:cNvPr id="575" name="Google Shape;575;p34"/>
            <p:cNvSpPr/>
            <p:nvPr/>
          </p:nvSpPr>
          <p:spPr>
            <a:xfrm>
              <a:off x="6862585" y="2716479"/>
              <a:ext cx="1606594" cy="913684"/>
            </a:xfrm>
            <a:custGeom>
              <a:avLst/>
              <a:gdLst/>
              <a:ahLst/>
              <a:cxnLst/>
              <a:rect l="l" t="t" r="r" b="b"/>
              <a:pathLst>
                <a:path w="40420" h="23187" extrusionOk="0">
                  <a:moveTo>
                    <a:pt x="20184" y="1"/>
                  </a:moveTo>
                  <a:cubicBezTo>
                    <a:pt x="17197" y="1"/>
                    <a:pt x="14180" y="1146"/>
                    <a:pt x="11859" y="3565"/>
                  </a:cubicBezTo>
                  <a:cubicBezTo>
                    <a:pt x="11721" y="3703"/>
                    <a:pt x="11583" y="3853"/>
                    <a:pt x="11457" y="3991"/>
                  </a:cubicBezTo>
                  <a:cubicBezTo>
                    <a:pt x="11457" y="4004"/>
                    <a:pt x="11445" y="4016"/>
                    <a:pt x="11432" y="4029"/>
                  </a:cubicBezTo>
                  <a:cubicBezTo>
                    <a:pt x="11319" y="4155"/>
                    <a:pt x="11219" y="4293"/>
                    <a:pt x="11106" y="4431"/>
                  </a:cubicBezTo>
                  <a:cubicBezTo>
                    <a:pt x="11081" y="4456"/>
                    <a:pt x="11056" y="4493"/>
                    <a:pt x="11031" y="4531"/>
                  </a:cubicBezTo>
                  <a:cubicBezTo>
                    <a:pt x="10943" y="4644"/>
                    <a:pt x="10855" y="4757"/>
                    <a:pt x="10780" y="4870"/>
                  </a:cubicBezTo>
                  <a:lnTo>
                    <a:pt x="10692" y="4995"/>
                  </a:lnTo>
                  <a:cubicBezTo>
                    <a:pt x="10604" y="5108"/>
                    <a:pt x="10529" y="5234"/>
                    <a:pt x="10453" y="5347"/>
                  </a:cubicBezTo>
                  <a:cubicBezTo>
                    <a:pt x="10428" y="5384"/>
                    <a:pt x="10403" y="5422"/>
                    <a:pt x="10378" y="5460"/>
                  </a:cubicBezTo>
                  <a:cubicBezTo>
                    <a:pt x="10290" y="5598"/>
                    <a:pt x="10215" y="5736"/>
                    <a:pt x="10127" y="5886"/>
                  </a:cubicBezTo>
                  <a:cubicBezTo>
                    <a:pt x="10114" y="5899"/>
                    <a:pt x="10102" y="5924"/>
                    <a:pt x="10102" y="5936"/>
                  </a:cubicBezTo>
                  <a:cubicBezTo>
                    <a:pt x="10002" y="6112"/>
                    <a:pt x="9914" y="6275"/>
                    <a:pt x="9826" y="6451"/>
                  </a:cubicBezTo>
                  <a:lnTo>
                    <a:pt x="9813" y="6476"/>
                  </a:lnTo>
                  <a:cubicBezTo>
                    <a:pt x="9738" y="6627"/>
                    <a:pt x="9663" y="6790"/>
                    <a:pt x="9600" y="6940"/>
                  </a:cubicBezTo>
                  <a:cubicBezTo>
                    <a:pt x="9575" y="6991"/>
                    <a:pt x="9562" y="7041"/>
                    <a:pt x="9537" y="7078"/>
                  </a:cubicBezTo>
                  <a:cubicBezTo>
                    <a:pt x="9487" y="7204"/>
                    <a:pt x="9437" y="7329"/>
                    <a:pt x="9387" y="7455"/>
                  </a:cubicBezTo>
                  <a:cubicBezTo>
                    <a:pt x="9362" y="7505"/>
                    <a:pt x="9336" y="7568"/>
                    <a:pt x="9324" y="7618"/>
                  </a:cubicBezTo>
                  <a:cubicBezTo>
                    <a:pt x="9274" y="7743"/>
                    <a:pt x="9236" y="7869"/>
                    <a:pt x="9198" y="7982"/>
                  </a:cubicBezTo>
                  <a:cubicBezTo>
                    <a:pt x="9173" y="8045"/>
                    <a:pt x="9161" y="8095"/>
                    <a:pt x="9136" y="8158"/>
                  </a:cubicBezTo>
                  <a:cubicBezTo>
                    <a:pt x="9098" y="8283"/>
                    <a:pt x="9060" y="8421"/>
                    <a:pt x="9023" y="8559"/>
                  </a:cubicBezTo>
                  <a:lnTo>
                    <a:pt x="8985" y="8685"/>
                  </a:lnTo>
                  <a:cubicBezTo>
                    <a:pt x="8935" y="8873"/>
                    <a:pt x="8897" y="9049"/>
                    <a:pt x="8860" y="9237"/>
                  </a:cubicBezTo>
                  <a:cubicBezTo>
                    <a:pt x="8860" y="9249"/>
                    <a:pt x="8860" y="9262"/>
                    <a:pt x="8847" y="9274"/>
                  </a:cubicBezTo>
                  <a:cubicBezTo>
                    <a:pt x="8809" y="9450"/>
                    <a:pt x="8784" y="9613"/>
                    <a:pt x="8759" y="9776"/>
                  </a:cubicBezTo>
                  <a:cubicBezTo>
                    <a:pt x="8747" y="9839"/>
                    <a:pt x="8747" y="9902"/>
                    <a:pt x="8734" y="9952"/>
                  </a:cubicBezTo>
                  <a:cubicBezTo>
                    <a:pt x="8709" y="10078"/>
                    <a:pt x="8696" y="10203"/>
                    <a:pt x="8684" y="10341"/>
                  </a:cubicBezTo>
                  <a:lnTo>
                    <a:pt x="8659" y="10542"/>
                  </a:lnTo>
                  <a:cubicBezTo>
                    <a:pt x="8659" y="10655"/>
                    <a:pt x="8646" y="10780"/>
                    <a:pt x="8634" y="10906"/>
                  </a:cubicBezTo>
                  <a:cubicBezTo>
                    <a:pt x="8634" y="10969"/>
                    <a:pt x="8634" y="11044"/>
                    <a:pt x="8621" y="11107"/>
                  </a:cubicBezTo>
                  <a:lnTo>
                    <a:pt x="8621" y="11496"/>
                  </a:lnTo>
                  <a:lnTo>
                    <a:pt x="8621" y="11671"/>
                  </a:lnTo>
                  <a:cubicBezTo>
                    <a:pt x="8621" y="11859"/>
                    <a:pt x="8621" y="12048"/>
                    <a:pt x="8646" y="12249"/>
                  </a:cubicBezTo>
                  <a:cubicBezTo>
                    <a:pt x="3363" y="13980"/>
                    <a:pt x="0" y="15586"/>
                    <a:pt x="201" y="16440"/>
                  </a:cubicBezTo>
                  <a:cubicBezTo>
                    <a:pt x="294" y="16829"/>
                    <a:pt x="1147" y="17014"/>
                    <a:pt x="2581" y="17014"/>
                  </a:cubicBezTo>
                  <a:cubicBezTo>
                    <a:pt x="4242" y="17014"/>
                    <a:pt x="6682" y="16766"/>
                    <a:pt x="9625" y="16302"/>
                  </a:cubicBezTo>
                  <a:cubicBezTo>
                    <a:pt x="11519" y="20560"/>
                    <a:pt x="15723" y="23187"/>
                    <a:pt x="20225" y="23187"/>
                  </a:cubicBezTo>
                  <a:cubicBezTo>
                    <a:pt x="21123" y="23187"/>
                    <a:pt x="22033" y="23082"/>
                    <a:pt x="22939" y="22865"/>
                  </a:cubicBezTo>
                  <a:cubicBezTo>
                    <a:pt x="23090" y="22827"/>
                    <a:pt x="23253" y="22777"/>
                    <a:pt x="23391" y="22739"/>
                  </a:cubicBezTo>
                  <a:lnTo>
                    <a:pt x="23529" y="22702"/>
                  </a:lnTo>
                  <a:cubicBezTo>
                    <a:pt x="23642" y="22664"/>
                    <a:pt x="23755" y="22626"/>
                    <a:pt x="23881" y="22589"/>
                  </a:cubicBezTo>
                  <a:lnTo>
                    <a:pt x="23981" y="22551"/>
                  </a:lnTo>
                  <a:cubicBezTo>
                    <a:pt x="24132" y="22501"/>
                    <a:pt x="24270" y="22451"/>
                    <a:pt x="24420" y="22401"/>
                  </a:cubicBezTo>
                  <a:lnTo>
                    <a:pt x="24508" y="22363"/>
                  </a:lnTo>
                  <a:cubicBezTo>
                    <a:pt x="24621" y="22313"/>
                    <a:pt x="24734" y="22262"/>
                    <a:pt x="24847" y="22212"/>
                  </a:cubicBezTo>
                  <a:lnTo>
                    <a:pt x="24972" y="22162"/>
                  </a:lnTo>
                  <a:cubicBezTo>
                    <a:pt x="25098" y="22112"/>
                    <a:pt x="25211" y="22049"/>
                    <a:pt x="25336" y="21999"/>
                  </a:cubicBezTo>
                  <a:lnTo>
                    <a:pt x="25386" y="21961"/>
                  </a:lnTo>
                  <a:cubicBezTo>
                    <a:pt x="25524" y="21899"/>
                    <a:pt x="25663" y="21823"/>
                    <a:pt x="25788" y="21761"/>
                  </a:cubicBezTo>
                  <a:lnTo>
                    <a:pt x="25901" y="21698"/>
                  </a:lnTo>
                  <a:cubicBezTo>
                    <a:pt x="26001" y="21635"/>
                    <a:pt x="26102" y="21585"/>
                    <a:pt x="26190" y="21522"/>
                  </a:cubicBezTo>
                  <a:lnTo>
                    <a:pt x="26315" y="21447"/>
                  </a:lnTo>
                  <a:cubicBezTo>
                    <a:pt x="26428" y="21372"/>
                    <a:pt x="26553" y="21296"/>
                    <a:pt x="26679" y="21221"/>
                  </a:cubicBezTo>
                  <a:lnTo>
                    <a:pt x="26754" y="21158"/>
                  </a:lnTo>
                  <a:cubicBezTo>
                    <a:pt x="26855" y="21095"/>
                    <a:pt x="26955" y="21033"/>
                    <a:pt x="27043" y="20957"/>
                  </a:cubicBezTo>
                  <a:lnTo>
                    <a:pt x="27168" y="20870"/>
                  </a:lnTo>
                  <a:cubicBezTo>
                    <a:pt x="27256" y="20794"/>
                    <a:pt x="27344" y="20732"/>
                    <a:pt x="27432" y="20669"/>
                  </a:cubicBezTo>
                  <a:lnTo>
                    <a:pt x="27520" y="20593"/>
                  </a:lnTo>
                  <a:cubicBezTo>
                    <a:pt x="27633" y="20506"/>
                    <a:pt x="27746" y="20405"/>
                    <a:pt x="27846" y="20317"/>
                  </a:cubicBezTo>
                  <a:lnTo>
                    <a:pt x="27959" y="20217"/>
                  </a:lnTo>
                  <a:cubicBezTo>
                    <a:pt x="28034" y="20154"/>
                    <a:pt x="28110" y="20079"/>
                    <a:pt x="28172" y="20016"/>
                  </a:cubicBezTo>
                  <a:lnTo>
                    <a:pt x="28298" y="19903"/>
                  </a:lnTo>
                  <a:cubicBezTo>
                    <a:pt x="28386" y="19815"/>
                    <a:pt x="28461" y="19728"/>
                    <a:pt x="28549" y="19640"/>
                  </a:cubicBezTo>
                  <a:lnTo>
                    <a:pt x="28662" y="19527"/>
                  </a:lnTo>
                  <a:lnTo>
                    <a:pt x="28875" y="19288"/>
                  </a:lnTo>
                  <a:cubicBezTo>
                    <a:pt x="28913" y="19238"/>
                    <a:pt x="28950" y="19201"/>
                    <a:pt x="29000" y="19150"/>
                  </a:cubicBezTo>
                  <a:cubicBezTo>
                    <a:pt x="29038" y="19113"/>
                    <a:pt x="29113" y="19012"/>
                    <a:pt x="29176" y="18937"/>
                  </a:cubicBezTo>
                  <a:cubicBezTo>
                    <a:pt x="29201" y="18899"/>
                    <a:pt x="29239" y="18849"/>
                    <a:pt x="29277" y="18812"/>
                  </a:cubicBezTo>
                  <a:cubicBezTo>
                    <a:pt x="29364" y="18711"/>
                    <a:pt x="29440" y="18598"/>
                    <a:pt x="29515" y="18498"/>
                  </a:cubicBezTo>
                  <a:lnTo>
                    <a:pt x="29615" y="18360"/>
                  </a:lnTo>
                  <a:cubicBezTo>
                    <a:pt x="29678" y="18284"/>
                    <a:pt x="29728" y="18209"/>
                    <a:pt x="29779" y="18146"/>
                  </a:cubicBezTo>
                  <a:cubicBezTo>
                    <a:pt x="29829" y="18071"/>
                    <a:pt x="29854" y="18034"/>
                    <a:pt x="29891" y="17983"/>
                  </a:cubicBezTo>
                  <a:cubicBezTo>
                    <a:pt x="29917" y="17933"/>
                    <a:pt x="29979" y="17833"/>
                    <a:pt x="30030" y="17757"/>
                  </a:cubicBezTo>
                  <a:cubicBezTo>
                    <a:pt x="30080" y="17682"/>
                    <a:pt x="30117" y="17619"/>
                    <a:pt x="30155" y="17557"/>
                  </a:cubicBezTo>
                  <a:cubicBezTo>
                    <a:pt x="30205" y="17456"/>
                    <a:pt x="30268" y="17368"/>
                    <a:pt x="30318" y="17281"/>
                  </a:cubicBezTo>
                  <a:lnTo>
                    <a:pt x="30406" y="17105"/>
                  </a:lnTo>
                  <a:cubicBezTo>
                    <a:pt x="30444" y="17030"/>
                    <a:pt x="30481" y="16967"/>
                    <a:pt x="30519" y="16892"/>
                  </a:cubicBezTo>
                  <a:lnTo>
                    <a:pt x="30607" y="16716"/>
                  </a:lnTo>
                  <a:cubicBezTo>
                    <a:pt x="30669" y="16603"/>
                    <a:pt x="30720" y="16490"/>
                    <a:pt x="30770" y="16390"/>
                  </a:cubicBezTo>
                  <a:cubicBezTo>
                    <a:pt x="30795" y="16327"/>
                    <a:pt x="30820" y="16264"/>
                    <a:pt x="30845" y="16201"/>
                  </a:cubicBezTo>
                  <a:cubicBezTo>
                    <a:pt x="30883" y="16139"/>
                    <a:pt x="30920" y="16038"/>
                    <a:pt x="30946" y="15963"/>
                  </a:cubicBezTo>
                  <a:cubicBezTo>
                    <a:pt x="30983" y="15900"/>
                    <a:pt x="30996" y="15837"/>
                    <a:pt x="31021" y="15775"/>
                  </a:cubicBezTo>
                  <a:lnTo>
                    <a:pt x="31109" y="15549"/>
                  </a:lnTo>
                  <a:cubicBezTo>
                    <a:pt x="31134" y="15486"/>
                    <a:pt x="31146" y="15423"/>
                    <a:pt x="31171" y="15373"/>
                  </a:cubicBezTo>
                  <a:cubicBezTo>
                    <a:pt x="31661" y="13955"/>
                    <a:pt x="31874" y="12449"/>
                    <a:pt x="31786" y="10956"/>
                  </a:cubicBezTo>
                  <a:cubicBezTo>
                    <a:pt x="37057" y="9212"/>
                    <a:pt x="40420" y="7605"/>
                    <a:pt x="40219" y="6752"/>
                  </a:cubicBezTo>
                  <a:cubicBezTo>
                    <a:pt x="40126" y="6361"/>
                    <a:pt x="39270" y="6176"/>
                    <a:pt x="37829" y="6176"/>
                  </a:cubicBezTo>
                  <a:cubicBezTo>
                    <a:pt x="36170" y="6176"/>
                    <a:pt x="33736" y="6421"/>
                    <a:pt x="30795" y="6878"/>
                  </a:cubicBezTo>
                  <a:cubicBezTo>
                    <a:pt x="28810" y="2424"/>
                    <a:pt x="24529" y="1"/>
                    <a:pt x="20184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4"/>
            <p:cNvGrpSpPr/>
            <p:nvPr/>
          </p:nvGrpSpPr>
          <p:grpSpPr>
            <a:xfrm>
              <a:off x="6862307" y="2716361"/>
              <a:ext cx="1607150" cy="913920"/>
              <a:chOff x="1722325" y="4188100"/>
              <a:chExt cx="1010850" cy="579825"/>
            </a:xfrm>
          </p:grpSpPr>
          <p:sp>
            <p:nvSpPr>
              <p:cNvPr id="577" name="Google Shape;577;p34"/>
              <p:cNvSpPr/>
              <p:nvPr/>
            </p:nvSpPr>
            <p:spPr>
              <a:xfrm>
                <a:off x="1930325" y="4188100"/>
                <a:ext cx="594525" cy="579825"/>
              </a:xfrm>
              <a:custGeom>
                <a:avLst/>
                <a:gdLst/>
                <a:ahLst/>
                <a:cxnLst/>
                <a:rect l="l" t="t" r="r" b="b"/>
                <a:pathLst>
                  <a:path w="23781" h="23193" extrusionOk="0">
                    <a:moveTo>
                      <a:pt x="11890" y="1"/>
                    </a:moveTo>
                    <a:cubicBezTo>
                      <a:pt x="10986" y="1"/>
                      <a:pt x="10071" y="107"/>
                      <a:pt x="9161" y="328"/>
                    </a:cubicBezTo>
                    <a:cubicBezTo>
                      <a:pt x="3728" y="1633"/>
                      <a:pt x="1" y="6652"/>
                      <a:pt x="314" y="12237"/>
                    </a:cubicBezTo>
                    <a:cubicBezTo>
                      <a:pt x="327" y="12400"/>
                      <a:pt x="339" y="12563"/>
                      <a:pt x="352" y="12726"/>
                    </a:cubicBezTo>
                    <a:cubicBezTo>
                      <a:pt x="402" y="13266"/>
                      <a:pt x="502" y="13793"/>
                      <a:pt x="628" y="14320"/>
                    </a:cubicBezTo>
                    <a:cubicBezTo>
                      <a:pt x="716" y="14684"/>
                      <a:pt x="816" y="15047"/>
                      <a:pt x="942" y="15399"/>
                    </a:cubicBezTo>
                    <a:cubicBezTo>
                      <a:pt x="1042" y="15713"/>
                      <a:pt x="1168" y="16001"/>
                      <a:pt x="1293" y="16302"/>
                    </a:cubicBezTo>
                    <a:cubicBezTo>
                      <a:pt x="3184" y="20565"/>
                      <a:pt x="7389" y="23192"/>
                      <a:pt x="11880" y="23192"/>
                    </a:cubicBezTo>
                    <a:cubicBezTo>
                      <a:pt x="12783" y="23192"/>
                      <a:pt x="13698" y="23086"/>
                      <a:pt x="14607" y="22865"/>
                    </a:cubicBezTo>
                    <a:cubicBezTo>
                      <a:pt x="20054" y="21548"/>
                      <a:pt x="23781" y="16528"/>
                      <a:pt x="23454" y="10944"/>
                    </a:cubicBezTo>
                    <a:cubicBezTo>
                      <a:pt x="23442" y="10618"/>
                      <a:pt x="23404" y="10291"/>
                      <a:pt x="23367" y="9965"/>
                    </a:cubicBezTo>
                    <a:cubicBezTo>
                      <a:pt x="23304" y="9601"/>
                      <a:pt x="23241" y="9237"/>
                      <a:pt x="23153" y="8873"/>
                    </a:cubicBezTo>
                    <a:cubicBezTo>
                      <a:pt x="23028" y="8346"/>
                      <a:pt x="22865" y="7832"/>
                      <a:pt x="22664" y="7330"/>
                    </a:cubicBezTo>
                    <a:cubicBezTo>
                      <a:pt x="22601" y="7179"/>
                      <a:pt x="22538" y="7029"/>
                      <a:pt x="22476" y="6878"/>
                    </a:cubicBezTo>
                    <a:cubicBezTo>
                      <a:pt x="20585" y="2626"/>
                      <a:pt x="16380" y="1"/>
                      <a:pt x="1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4"/>
              <p:cNvSpPr/>
              <p:nvPr/>
            </p:nvSpPr>
            <p:spPr>
              <a:xfrm>
                <a:off x="2227100" y="4229500"/>
                <a:ext cx="14497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511" extrusionOk="0">
                    <a:moveTo>
                      <a:pt x="2292" y="1"/>
                    </a:moveTo>
                    <a:cubicBezTo>
                      <a:pt x="1567" y="1"/>
                      <a:pt x="927" y="291"/>
                      <a:pt x="591" y="843"/>
                    </a:cubicBezTo>
                    <a:cubicBezTo>
                      <a:pt x="1" y="1821"/>
                      <a:pt x="553" y="3239"/>
                      <a:pt x="1833" y="4017"/>
                    </a:cubicBezTo>
                    <a:cubicBezTo>
                      <a:pt x="2374" y="4349"/>
                      <a:pt x="2960" y="4510"/>
                      <a:pt x="3501" y="4510"/>
                    </a:cubicBezTo>
                    <a:cubicBezTo>
                      <a:pt x="4227" y="4510"/>
                      <a:pt x="4870" y="4220"/>
                      <a:pt x="5209" y="3666"/>
                    </a:cubicBezTo>
                    <a:cubicBezTo>
                      <a:pt x="5798" y="2700"/>
                      <a:pt x="5246" y="1282"/>
                      <a:pt x="3979" y="504"/>
                    </a:cubicBezTo>
                    <a:cubicBezTo>
                      <a:pt x="3430" y="165"/>
                      <a:pt x="2837" y="1"/>
                      <a:pt x="22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4"/>
              <p:cNvSpPr/>
              <p:nvPr/>
            </p:nvSpPr>
            <p:spPr>
              <a:xfrm>
                <a:off x="2065225" y="4660375"/>
                <a:ext cx="86925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2699" extrusionOk="0">
                    <a:moveTo>
                      <a:pt x="1378" y="1"/>
                    </a:moveTo>
                    <a:cubicBezTo>
                      <a:pt x="946" y="1"/>
                      <a:pt x="565" y="174"/>
                      <a:pt x="364" y="511"/>
                    </a:cubicBezTo>
                    <a:cubicBezTo>
                      <a:pt x="1" y="1088"/>
                      <a:pt x="327" y="1941"/>
                      <a:pt x="1092" y="2406"/>
                    </a:cubicBezTo>
                    <a:cubicBezTo>
                      <a:pt x="1423" y="2603"/>
                      <a:pt x="1774" y="2699"/>
                      <a:pt x="2097" y="2699"/>
                    </a:cubicBezTo>
                    <a:cubicBezTo>
                      <a:pt x="2533" y="2699"/>
                      <a:pt x="2916" y="2524"/>
                      <a:pt x="3125" y="2192"/>
                    </a:cubicBezTo>
                    <a:cubicBezTo>
                      <a:pt x="3477" y="1615"/>
                      <a:pt x="3138" y="774"/>
                      <a:pt x="2385" y="298"/>
                    </a:cubicBezTo>
                    <a:cubicBezTo>
                      <a:pt x="2057" y="98"/>
                      <a:pt x="1703" y="1"/>
                      <a:pt x="13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4"/>
              <p:cNvSpPr/>
              <p:nvPr/>
            </p:nvSpPr>
            <p:spPr>
              <a:xfrm>
                <a:off x="2155275" y="4665275"/>
                <a:ext cx="486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13" extrusionOk="0">
                    <a:moveTo>
                      <a:pt x="757" y="1"/>
                    </a:moveTo>
                    <a:cubicBezTo>
                      <a:pt x="515" y="1"/>
                      <a:pt x="302" y="93"/>
                      <a:pt x="188" y="277"/>
                    </a:cubicBezTo>
                    <a:cubicBezTo>
                      <a:pt x="0" y="604"/>
                      <a:pt x="176" y="1080"/>
                      <a:pt x="602" y="1344"/>
                    </a:cubicBezTo>
                    <a:cubicBezTo>
                      <a:pt x="792" y="1458"/>
                      <a:pt x="993" y="1513"/>
                      <a:pt x="1176" y="1513"/>
                    </a:cubicBezTo>
                    <a:cubicBezTo>
                      <a:pt x="1418" y="1513"/>
                      <a:pt x="1630" y="1417"/>
                      <a:pt x="1744" y="1231"/>
                    </a:cubicBezTo>
                    <a:cubicBezTo>
                      <a:pt x="1945" y="905"/>
                      <a:pt x="1757" y="428"/>
                      <a:pt x="1330" y="164"/>
                    </a:cubicBezTo>
                    <a:cubicBezTo>
                      <a:pt x="1145" y="55"/>
                      <a:pt x="943" y="1"/>
                      <a:pt x="7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4"/>
              <p:cNvSpPr/>
              <p:nvPr/>
            </p:nvSpPr>
            <p:spPr>
              <a:xfrm>
                <a:off x="2117300" y="4633900"/>
                <a:ext cx="2512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3" extrusionOk="0">
                    <a:moveTo>
                      <a:pt x="400" y="1"/>
                    </a:moveTo>
                    <a:cubicBezTo>
                      <a:pt x="272" y="1"/>
                      <a:pt x="158" y="52"/>
                      <a:pt x="101" y="152"/>
                    </a:cubicBezTo>
                    <a:cubicBezTo>
                      <a:pt x="1" y="315"/>
                      <a:pt x="101" y="566"/>
                      <a:pt x="314" y="704"/>
                    </a:cubicBezTo>
                    <a:cubicBezTo>
                      <a:pt x="412" y="763"/>
                      <a:pt x="518" y="793"/>
                      <a:pt x="616" y="793"/>
                    </a:cubicBezTo>
                    <a:cubicBezTo>
                      <a:pt x="745" y="793"/>
                      <a:pt x="860" y="741"/>
                      <a:pt x="917" y="641"/>
                    </a:cubicBezTo>
                    <a:cubicBezTo>
                      <a:pt x="1005" y="466"/>
                      <a:pt x="917" y="227"/>
                      <a:pt x="691" y="89"/>
                    </a:cubicBezTo>
                    <a:cubicBezTo>
                      <a:pt x="599" y="30"/>
                      <a:pt x="496" y="1"/>
                      <a:pt x="4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4"/>
              <p:cNvSpPr/>
              <p:nvPr/>
            </p:nvSpPr>
            <p:spPr>
              <a:xfrm>
                <a:off x="2376750" y="4327425"/>
                <a:ext cx="621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952" extrusionOk="0">
                    <a:moveTo>
                      <a:pt x="991" y="1"/>
                    </a:moveTo>
                    <a:cubicBezTo>
                      <a:pt x="675" y="1"/>
                      <a:pt x="396" y="130"/>
                      <a:pt x="252" y="377"/>
                    </a:cubicBezTo>
                    <a:cubicBezTo>
                      <a:pt x="1" y="803"/>
                      <a:pt x="226" y="1418"/>
                      <a:pt x="779" y="1744"/>
                    </a:cubicBezTo>
                    <a:cubicBezTo>
                      <a:pt x="1013" y="1883"/>
                      <a:pt x="1266" y="1951"/>
                      <a:pt x="1499" y="1951"/>
                    </a:cubicBezTo>
                    <a:cubicBezTo>
                      <a:pt x="1813" y="1951"/>
                      <a:pt x="2090" y="1826"/>
                      <a:pt x="2234" y="1581"/>
                    </a:cubicBezTo>
                    <a:cubicBezTo>
                      <a:pt x="2485" y="1155"/>
                      <a:pt x="2259" y="552"/>
                      <a:pt x="1707" y="213"/>
                    </a:cubicBezTo>
                    <a:cubicBezTo>
                      <a:pt x="1474" y="70"/>
                      <a:pt x="1223" y="1"/>
                      <a:pt x="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4"/>
              <p:cNvSpPr/>
              <p:nvPr/>
            </p:nvSpPr>
            <p:spPr>
              <a:xfrm>
                <a:off x="2008450" y="4311650"/>
                <a:ext cx="712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876" extrusionOk="0">
                    <a:moveTo>
                      <a:pt x="1737" y="0"/>
                    </a:moveTo>
                    <a:cubicBezTo>
                      <a:pt x="1270" y="0"/>
                      <a:pt x="761" y="308"/>
                      <a:pt x="439" y="832"/>
                    </a:cubicBezTo>
                    <a:cubicBezTo>
                      <a:pt x="0" y="1547"/>
                      <a:pt x="88" y="2400"/>
                      <a:pt x="628" y="2739"/>
                    </a:cubicBezTo>
                    <a:cubicBezTo>
                      <a:pt x="779" y="2832"/>
                      <a:pt x="948" y="2876"/>
                      <a:pt x="1124" y="2876"/>
                    </a:cubicBezTo>
                    <a:cubicBezTo>
                      <a:pt x="1591" y="2876"/>
                      <a:pt x="2100" y="2565"/>
                      <a:pt x="2410" y="2037"/>
                    </a:cubicBezTo>
                    <a:cubicBezTo>
                      <a:pt x="2849" y="1321"/>
                      <a:pt x="2773" y="468"/>
                      <a:pt x="2221" y="129"/>
                    </a:cubicBezTo>
                    <a:cubicBezTo>
                      <a:pt x="2073" y="42"/>
                      <a:pt x="1908" y="0"/>
                      <a:pt x="17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4"/>
              <p:cNvSpPr/>
              <p:nvPr/>
            </p:nvSpPr>
            <p:spPr>
              <a:xfrm>
                <a:off x="1960750" y="4380100"/>
                <a:ext cx="358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41" extrusionOk="0">
                    <a:moveTo>
                      <a:pt x="883" y="0"/>
                    </a:moveTo>
                    <a:cubicBezTo>
                      <a:pt x="649" y="0"/>
                      <a:pt x="383" y="157"/>
                      <a:pt x="227" y="415"/>
                    </a:cubicBezTo>
                    <a:cubicBezTo>
                      <a:pt x="1" y="779"/>
                      <a:pt x="51" y="1206"/>
                      <a:pt x="314" y="1369"/>
                    </a:cubicBezTo>
                    <a:cubicBezTo>
                      <a:pt x="390" y="1417"/>
                      <a:pt x="476" y="1440"/>
                      <a:pt x="564" y="1440"/>
                    </a:cubicBezTo>
                    <a:cubicBezTo>
                      <a:pt x="798" y="1440"/>
                      <a:pt x="1054" y="1282"/>
                      <a:pt x="1218" y="1018"/>
                    </a:cubicBezTo>
                    <a:cubicBezTo>
                      <a:pt x="1431" y="666"/>
                      <a:pt x="1381" y="240"/>
                      <a:pt x="1118" y="64"/>
                    </a:cubicBezTo>
                    <a:cubicBezTo>
                      <a:pt x="1048" y="21"/>
                      <a:pt x="967" y="0"/>
                      <a:pt x="8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4"/>
              <p:cNvSpPr/>
              <p:nvPr/>
            </p:nvSpPr>
            <p:spPr>
              <a:xfrm>
                <a:off x="1973925" y="4433850"/>
                <a:ext cx="2167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5" extrusionOk="0">
                    <a:moveTo>
                      <a:pt x="518" y="0"/>
                    </a:moveTo>
                    <a:cubicBezTo>
                      <a:pt x="377" y="0"/>
                      <a:pt x="229" y="95"/>
                      <a:pt x="139" y="248"/>
                    </a:cubicBezTo>
                    <a:cubicBezTo>
                      <a:pt x="1" y="474"/>
                      <a:pt x="26" y="725"/>
                      <a:pt x="189" y="825"/>
                    </a:cubicBezTo>
                    <a:cubicBezTo>
                      <a:pt x="236" y="852"/>
                      <a:pt x="287" y="864"/>
                      <a:pt x="339" y="864"/>
                    </a:cubicBezTo>
                    <a:cubicBezTo>
                      <a:pt x="483" y="864"/>
                      <a:pt x="636" y="769"/>
                      <a:pt x="729" y="612"/>
                    </a:cubicBezTo>
                    <a:cubicBezTo>
                      <a:pt x="867" y="399"/>
                      <a:pt x="842" y="148"/>
                      <a:pt x="678" y="47"/>
                    </a:cubicBezTo>
                    <a:cubicBezTo>
                      <a:pt x="629" y="15"/>
                      <a:pt x="574" y="0"/>
                      <a:pt x="5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4"/>
              <p:cNvSpPr/>
              <p:nvPr/>
            </p:nvSpPr>
            <p:spPr>
              <a:xfrm>
                <a:off x="2020050" y="4401700"/>
                <a:ext cx="4707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896" extrusionOk="0">
                    <a:moveTo>
                      <a:pt x="1144" y="1"/>
                    </a:moveTo>
                    <a:cubicBezTo>
                      <a:pt x="836" y="1"/>
                      <a:pt x="499" y="208"/>
                      <a:pt x="289" y="555"/>
                    </a:cubicBezTo>
                    <a:cubicBezTo>
                      <a:pt x="1" y="1020"/>
                      <a:pt x="63" y="1584"/>
                      <a:pt x="427" y="1810"/>
                    </a:cubicBezTo>
                    <a:cubicBezTo>
                      <a:pt x="522" y="1868"/>
                      <a:pt x="629" y="1895"/>
                      <a:pt x="742" y="1895"/>
                    </a:cubicBezTo>
                    <a:cubicBezTo>
                      <a:pt x="1045" y="1895"/>
                      <a:pt x="1383" y="1694"/>
                      <a:pt x="1594" y="1346"/>
                    </a:cubicBezTo>
                    <a:cubicBezTo>
                      <a:pt x="1883" y="869"/>
                      <a:pt x="1833" y="317"/>
                      <a:pt x="1469" y="91"/>
                    </a:cubicBezTo>
                    <a:cubicBezTo>
                      <a:pt x="1370" y="30"/>
                      <a:pt x="1259" y="1"/>
                      <a:pt x="1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4"/>
              <p:cNvSpPr/>
              <p:nvPr/>
            </p:nvSpPr>
            <p:spPr>
              <a:xfrm>
                <a:off x="2256600" y="4417125"/>
                <a:ext cx="88175" cy="68450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738" extrusionOk="0">
                    <a:moveTo>
                      <a:pt x="1404" y="0"/>
                    </a:moveTo>
                    <a:cubicBezTo>
                      <a:pt x="963" y="0"/>
                      <a:pt x="573" y="178"/>
                      <a:pt x="364" y="516"/>
                    </a:cubicBezTo>
                    <a:cubicBezTo>
                      <a:pt x="0" y="1105"/>
                      <a:pt x="339" y="1959"/>
                      <a:pt x="1117" y="2436"/>
                    </a:cubicBezTo>
                    <a:cubicBezTo>
                      <a:pt x="1449" y="2639"/>
                      <a:pt x="1807" y="2737"/>
                      <a:pt x="2135" y="2737"/>
                    </a:cubicBezTo>
                    <a:cubicBezTo>
                      <a:pt x="2577" y="2737"/>
                      <a:pt x="2967" y="2560"/>
                      <a:pt x="3175" y="2222"/>
                    </a:cubicBezTo>
                    <a:cubicBezTo>
                      <a:pt x="3527" y="1632"/>
                      <a:pt x="3200" y="767"/>
                      <a:pt x="2422" y="302"/>
                    </a:cubicBezTo>
                    <a:cubicBezTo>
                      <a:pt x="2090" y="99"/>
                      <a:pt x="1733" y="0"/>
                      <a:pt x="14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4"/>
              <p:cNvSpPr/>
              <p:nvPr/>
            </p:nvSpPr>
            <p:spPr>
              <a:xfrm>
                <a:off x="1933775" y="4276900"/>
                <a:ext cx="567550" cy="490625"/>
              </a:xfrm>
              <a:custGeom>
                <a:avLst/>
                <a:gdLst/>
                <a:ahLst/>
                <a:cxnLst/>
                <a:rect l="l" t="t" r="r" b="b"/>
                <a:pathLst>
                  <a:path w="22702" h="19625" extrusionOk="0">
                    <a:moveTo>
                      <a:pt x="3389" y="1"/>
                    </a:moveTo>
                    <a:cubicBezTo>
                      <a:pt x="1155" y="2322"/>
                      <a:pt x="1" y="5459"/>
                      <a:pt x="176" y="8685"/>
                    </a:cubicBezTo>
                    <a:cubicBezTo>
                      <a:pt x="189" y="8835"/>
                      <a:pt x="201" y="9011"/>
                      <a:pt x="214" y="9174"/>
                    </a:cubicBezTo>
                    <a:cubicBezTo>
                      <a:pt x="264" y="9701"/>
                      <a:pt x="352" y="10228"/>
                      <a:pt x="477" y="10755"/>
                    </a:cubicBezTo>
                    <a:cubicBezTo>
                      <a:pt x="565" y="11119"/>
                      <a:pt x="678" y="11483"/>
                      <a:pt x="791" y="11834"/>
                    </a:cubicBezTo>
                    <a:cubicBezTo>
                      <a:pt x="904" y="12148"/>
                      <a:pt x="1017" y="12449"/>
                      <a:pt x="1155" y="12738"/>
                    </a:cubicBezTo>
                    <a:cubicBezTo>
                      <a:pt x="3021" y="16942"/>
                      <a:pt x="7190" y="19625"/>
                      <a:pt x="11756" y="19625"/>
                    </a:cubicBezTo>
                    <a:cubicBezTo>
                      <a:pt x="11920" y="19625"/>
                      <a:pt x="12084" y="19621"/>
                      <a:pt x="12248" y="19615"/>
                    </a:cubicBezTo>
                    <a:cubicBezTo>
                      <a:pt x="17004" y="19401"/>
                      <a:pt x="21145" y="16302"/>
                      <a:pt x="22701" y="11797"/>
                    </a:cubicBezTo>
                    <a:lnTo>
                      <a:pt x="22701" y="11797"/>
                    </a:lnTo>
                    <a:cubicBezTo>
                      <a:pt x="20497" y="14094"/>
                      <a:pt x="17474" y="15359"/>
                      <a:pt x="14349" y="15359"/>
                    </a:cubicBezTo>
                    <a:cubicBezTo>
                      <a:pt x="13685" y="15359"/>
                      <a:pt x="13015" y="15301"/>
                      <a:pt x="12349" y="15185"/>
                    </a:cubicBezTo>
                    <a:cubicBezTo>
                      <a:pt x="8546" y="14520"/>
                      <a:pt x="5334" y="12010"/>
                      <a:pt x="3765" y="8484"/>
                    </a:cubicBezTo>
                    <a:cubicBezTo>
                      <a:pt x="3627" y="8195"/>
                      <a:pt x="3514" y="7894"/>
                      <a:pt x="3401" y="7580"/>
                    </a:cubicBezTo>
                    <a:cubicBezTo>
                      <a:pt x="3276" y="7229"/>
                      <a:pt x="3175" y="6865"/>
                      <a:pt x="3088" y="6501"/>
                    </a:cubicBezTo>
                    <a:cubicBezTo>
                      <a:pt x="2962" y="5974"/>
                      <a:pt x="2874" y="5447"/>
                      <a:pt x="2824" y="4920"/>
                    </a:cubicBezTo>
                    <a:cubicBezTo>
                      <a:pt x="2812" y="4757"/>
                      <a:pt x="2799" y="4581"/>
                      <a:pt x="2786" y="4418"/>
                    </a:cubicBezTo>
                    <a:cubicBezTo>
                      <a:pt x="2699" y="2925"/>
                      <a:pt x="2899" y="1419"/>
                      <a:pt x="3389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4"/>
              <p:cNvSpPr/>
              <p:nvPr/>
            </p:nvSpPr>
            <p:spPr>
              <a:xfrm>
                <a:off x="1722325" y="4342200"/>
                <a:ext cx="1010850" cy="271100"/>
              </a:xfrm>
              <a:custGeom>
                <a:avLst/>
                <a:gdLst/>
                <a:ahLst/>
                <a:cxnLst/>
                <a:rect l="l" t="t" r="r" b="b"/>
                <a:pathLst>
                  <a:path w="40434" h="10844" extrusionOk="0">
                    <a:moveTo>
                      <a:pt x="37825" y="0"/>
                    </a:moveTo>
                    <a:cubicBezTo>
                      <a:pt x="36164" y="0"/>
                      <a:pt x="33730" y="245"/>
                      <a:pt x="30796" y="702"/>
                    </a:cubicBezTo>
                    <a:cubicBezTo>
                      <a:pt x="30858" y="865"/>
                      <a:pt x="30921" y="1003"/>
                      <a:pt x="30984" y="1166"/>
                    </a:cubicBezTo>
                    <a:cubicBezTo>
                      <a:pt x="32135" y="1033"/>
                      <a:pt x="33117" y="965"/>
                      <a:pt x="33886" y="965"/>
                    </a:cubicBezTo>
                    <a:cubicBezTo>
                      <a:pt x="35010" y="965"/>
                      <a:pt x="35678" y="1111"/>
                      <a:pt x="35752" y="1417"/>
                    </a:cubicBezTo>
                    <a:cubicBezTo>
                      <a:pt x="35878" y="1931"/>
                      <a:pt x="34322" y="2797"/>
                      <a:pt x="31687" y="3801"/>
                    </a:cubicBezTo>
                    <a:cubicBezTo>
                      <a:pt x="28926" y="4843"/>
                      <a:pt x="25011" y="6022"/>
                      <a:pt x="20606" y="7089"/>
                    </a:cubicBezTo>
                    <a:cubicBezTo>
                      <a:pt x="16214" y="8156"/>
                      <a:pt x="12186" y="8896"/>
                      <a:pt x="9262" y="9222"/>
                    </a:cubicBezTo>
                    <a:cubicBezTo>
                      <a:pt x="8120" y="9350"/>
                      <a:pt x="7145" y="9418"/>
                      <a:pt x="6383" y="9418"/>
                    </a:cubicBezTo>
                    <a:cubicBezTo>
                      <a:pt x="5279" y="9418"/>
                      <a:pt x="4623" y="9276"/>
                      <a:pt x="4556" y="8971"/>
                    </a:cubicBezTo>
                    <a:cubicBezTo>
                      <a:pt x="4430" y="8457"/>
                      <a:pt x="6012" y="7566"/>
                      <a:pt x="8684" y="6562"/>
                    </a:cubicBezTo>
                    <a:cubicBezTo>
                      <a:pt x="8659" y="6399"/>
                      <a:pt x="8647" y="6236"/>
                      <a:pt x="8647" y="6073"/>
                    </a:cubicBezTo>
                    <a:cubicBezTo>
                      <a:pt x="3364" y="7804"/>
                      <a:pt x="1" y="9410"/>
                      <a:pt x="201" y="10264"/>
                    </a:cubicBezTo>
                    <a:cubicBezTo>
                      <a:pt x="301" y="10656"/>
                      <a:pt x="1167" y="10844"/>
                      <a:pt x="2620" y="10844"/>
                    </a:cubicBezTo>
                    <a:cubicBezTo>
                      <a:pt x="4279" y="10844"/>
                      <a:pt x="6703" y="10600"/>
                      <a:pt x="9626" y="10138"/>
                    </a:cubicBezTo>
                    <a:cubicBezTo>
                      <a:pt x="12863" y="9624"/>
                      <a:pt x="16703" y="8858"/>
                      <a:pt x="20807" y="7867"/>
                    </a:cubicBezTo>
                    <a:cubicBezTo>
                      <a:pt x="24898" y="6876"/>
                      <a:pt x="28675" y="5796"/>
                      <a:pt x="31787" y="4780"/>
                    </a:cubicBezTo>
                    <a:cubicBezTo>
                      <a:pt x="37057" y="3036"/>
                      <a:pt x="40433" y="1429"/>
                      <a:pt x="40220" y="576"/>
                    </a:cubicBezTo>
                    <a:cubicBezTo>
                      <a:pt x="40126" y="185"/>
                      <a:pt x="39268" y="0"/>
                      <a:pt x="37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0" name="Google Shape;590;p34"/>
          <p:cNvGrpSpPr/>
          <p:nvPr/>
        </p:nvGrpSpPr>
        <p:grpSpPr>
          <a:xfrm rot="-1800044">
            <a:off x="6267061" y="2608476"/>
            <a:ext cx="1291938" cy="1005687"/>
            <a:chOff x="6877863" y="2921369"/>
            <a:chExt cx="1291967" cy="1005709"/>
          </a:xfrm>
        </p:grpSpPr>
        <p:sp>
          <p:nvSpPr>
            <p:cNvPr id="591" name="Google Shape;591;p34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2" name="Google Shape;592;p34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593" name="Google Shape;593;p34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4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4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4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4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4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4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4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4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4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3" name="Google Shape;603;p34"/>
          <p:cNvSpPr/>
          <p:nvPr/>
        </p:nvSpPr>
        <p:spPr>
          <a:xfrm>
            <a:off x="925825" y="158296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4"/>
          <p:cNvSpPr/>
          <p:nvPr/>
        </p:nvSpPr>
        <p:spPr>
          <a:xfrm>
            <a:off x="5458175" y="2032650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4"/>
          <p:cNvSpPr/>
          <p:nvPr/>
        </p:nvSpPr>
        <p:spPr>
          <a:xfrm>
            <a:off x="4297625" y="64131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4"/>
          <p:cNvSpPr/>
          <p:nvPr/>
        </p:nvSpPr>
        <p:spPr>
          <a:xfrm>
            <a:off x="614700" y="1362438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34"/>
          <p:cNvSpPr/>
          <p:nvPr/>
        </p:nvSpPr>
        <p:spPr>
          <a:xfrm>
            <a:off x="6197725" y="47093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4"/>
          <p:cNvSpPr/>
          <p:nvPr/>
        </p:nvSpPr>
        <p:spPr>
          <a:xfrm>
            <a:off x="6492988" y="73970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713233" y="2411715"/>
            <a:ext cx="608064" cy="320051"/>
            <a:chOff x="6751900" y="1659525"/>
            <a:chExt cx="623400" cy="327150"/>
          </a:xfrm>
        </p:grpSpPr>
        <p:sp>
          <p:nvSpPr>
            <p:cNvPr id="610" name="Google Shape;610;p34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" name="Google Shape;612;p34"/>
          <p:cNvSpPr/>
          <p:nvPr/>
        </p:nvSpPr>
        <p:spPr>
          <a:xfrm>
            <a:off x="7723875" y="235285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4"/>
          <p:cNvSpPr/>
          <p:nvPr/>
        </p:nvSpPr>
        <p:spPr>
          <a:xfrm>
            <a:off x="5261113" y="980775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4"/>
          <p:cNvSpPr/>
          <p:nvPr/>
        </p:nvSpPr>
        <p:spPr>
          <a:xfrm>
            <a:off x="8024900" y="2146163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4"/>
          <p:cNvSpPr/>
          <p:nvPr/>
        </p:nvSpPr>
        <p:spPr>
          <a:xfrm>
            <a:off x="7906750" y="339288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4"/>
          <p:cNvSpPr/>
          <p:nvPr/>
        </p:nvSpPr>
        <p:spPr>
          <a:xfrm>
            <a:off x="5919150" y="1629325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"/>
          <p:cNvSpPr/>
          <p:nvPr/>
        </p:nvSpPr>
        <p:spPr>
          <a:xfrm>
            <a:off x="482681" y="4226330"/>
            <a:ext cx="353640" cy="353353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4"/>
          <p:cNvSpPr/>
          <p:nvPr/>
        </p:nvSpPr>
        <p:spPr>
          <a:xfrm>
            <a:off x="6372028" y="3530000"/>
            <a:ext cx="2886575" cy="1252425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/>
      <p:bldP spid="5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9"/>
          <p:cNvSpPr txBox="1"/>
          <p:nvPr/>
        </p:nvSpPr>
        <p:spPr>
          <a:xfrm>
            <a:off x="848134" y="2386506"/>
            <a:ext cx="3767527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54000" rIns="91425" bIns="91425" anchor="t" anchorCtr="0">
            <a:noAutofit/>
          </a:bodyPr>
          <a:lstStyle/>
          <a:p>
            <a:pPr marL="342900" lvl="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Trang </a:t>
            </a:r>
            <a:r>
              <a:rPr lang="en-US" sz="200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trọng, cảm hứng ca ngợi, khâm </a:t>
            </a:r>
            <a:r>
              <a:rPr lang="en-US" sz="2000" smtClean="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phục.</a:t>
            </a:r>
          </a:p>
          <a:p>
            <a:pPr marL="342900" lvl="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Ngắt </a:t>
            </a:r>
            <a:r>
              <a:rPr lang="en-US" sz="200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nghỉ ở những câu dài</a:t>
            </a:r>
            <a:endParaRPr sz="2000">
              <a:solidFill>
                <a:schemeClr val="dk1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765" name="Google Shape;765;p39"/>
          <p:cNvSpPr txBox="1"/>
          <p:nvPr/>
        </p:nvSpPr>
        <p:spPr>
          <a:xfrm>
            <a:off x="848135" y="1746426"/>
            <a:ext cx="3675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400" b="1" smtClean="0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Giọng </a:t>
            </a:r>
            <a:r>
              <a:rPr lang="en-US" sz="2400" b="1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đọc </a:t>
            </a:r>
            <a:endParaRPr sz="24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766" name="Google Shape;766;p39"/>
          <p:cNvSpPr txBox="1"/>
          <p:nvPr/>
        </p:nvSpPr>
        <p:spPr>
          <a:xfrm>
            <a:off x="4889835" y="1746426"/>
            <a:ext cx="3675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400" b="1" smtClean="0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Giải </a:t>
            </a:r>
            <a:r>
              <a:rPr lang="en-US" sz="2400" b="1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nghĩa</a:t>
            </a:r>
            <a:endParaRPr sz="24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767" name="Google Shape;767;p39"/>
          <p:cNvCxnSpPr/>
          <p:nvPr/>
        </p:nvCxnSpPr>
        <p:spPr>
          <a:xfrm>
            <a:off x="939582" y="2295066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68" name="Google Shape;768;p39"/>
          <p:cNvSpPr txBox="1"/>
          <p:nvPr/>
        </p:nvSpPr>
        <p:spPr>
          <a:xfrm>
            <a:off x="4889835" y="2386506"/>
            <a:ext cx="3675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54000" rIns="91425" bIns="91425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Kết hợp giải nghĩa từ ngữ khó và những từ ngữ khác. (</a:t>
            </a:r>
            <a:r>
              <a:rPr lang="vi-VN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Ca</a:t>
            </a:r>
            <a:r>
              <a:rPr lang="en-US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-</a:t>
            </a:r>
            <a:r>
              <a:rPr lang="vi-VN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tơ–rin</a:t>
            </a:r>
            <a:r>
              <a:rPr lang="vi-VN" sz="200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, </a:t>
            </a:r>
            <a:r>
              <a:rPr lang="vi-VN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NASA</a:t>
            </a:r>
            <a:r>
              <a:rPr lang="vi-VN" sz="200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, phi hành gia</a:t>
            </a:r>
            <a:r>
              <a:rPr lang="vi-VN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,...</a:t>
            </a:r>
            <a:r>
              <a:rPr lang="en-US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)</a:t>
            </a:r>
            <a:endParaRPr lang="en-US" sz="2000">
              <a:solidFill>
                <a:schemeClr val="dk1"/>
              </a:solidFill>
              <a:latin typeface="+mn-lt"/>
              <a:ea typeface="Lato"/>
              <a:cs typeface="Lato"/>
              <a:sym typeface="Lato"/>
            </a:endParaRPr>
          </a:p>
          <a:p>
            <a:pPr lvl="0">
              <a:lnSpc>
                <a:spcPct val="150000"/>
              </a:lnSpc>
            </a:pPr>
            <a:endParaRPr sz="2000">
              <a:solidFill>
                <a:schemeClr val="dk1"/>
              </a:solidFill>
              <a:latin typeface="+mn-lt"/>
              <a:ea typeface="Lato"/>
              <a:cs typeface="Lato"/>
              <a:sym typeface="Lato"/>
            </a:endParaRPr>
          </a:p>
        </p:txBody>
      </p:sp>
      <p:sp>
        <p:nvSpPr>
          <p:cNvPr id="769" name="Google Shape;769;p39"/>
          <p:cNvSpPr txBox="1"/>
          <p:nvPr/>
        </p:nvSpPr>
        <p:spPr>
          <a:xfrm>
            <a:off x="3813369" y="673893"/>
            <a:ext cx="1416600" cy="640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smtClean="0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Lưu ý</a:t>
            </a:r>
            <a:endParaRPr sz="24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773" name="Google Shape;773;p39"/>
          <p:cNvCxnSpPr/>
          <p:nvPr/>
        </p:nvCxnSpPr>
        <p:spPr>
          <a:xfrm>
            <a:off x="4981282" y="2295066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74" name="Google Shape;774;p39"/>
          <p:cNvCxnSpPr/>
          <p:nvPr/>
        </p:nvCxnSpPr>
        <p:spPr>
          <a:xfrm>
            <a:off x="4707410" y="1746511"/>
            <a:ext cx="0" cy="2244642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6" name="Google Shape;776;p39"/>
          <p:cNvSpPr/>
          <p:nvPr/>
        </p:nvSpPr>
        <p:spPr>
          <a:xfrm>
            <a:off x="442354" y="4537421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9"/>
          <p:cNvSpPr/>
          <p:nvPr/>
        </p:nvSpPr>
        <p:spPr>
          <a:xfrm>
            <a:off x="7450065" y="1134016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39"/>
          <p:cNvSpPr/>
          <p:nvPr/>
        </p:nvSpPr>
        <p:spPr>
          <a:xfrm>
            <a:off x="198834" y="1407292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441;p31"/>
          <p:cNvSpPr/>
          <p:nvPr/>
        </p:nvSpPr>
        <p:spPr>
          <a:xfrm>
            <a:off x="7672715" y="-1064030"/>
            <a:ext cx="2839550" cy="2743379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447;p31"/>
          <p:cNvSpPr/>
          <p:nvPr/>
        </p:nvSpPr>
        <p:spPr>
          <a:xfrm>
            <a:off x="5750820" y="4610414"/>
            <a:ext cx="156732" cy="15286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68;p31"/>
          <p:cNvGrpSpPr/>
          <p:nvPr/>
        </p:nvGrpSpPr>
        <p:grpSpPr>
          <a:xfrm>
            <a:off x="7699841" y="924330"/>
            <a:ext cx="643483" cy="585490"/>
            <a:chOff x="5732332" y="2607090"/>
            <a:chExt cx="1033822" cy="914395"/>
          </a:xfrm>
        </p:grpSpPr>
        <p:sp>
          <p:nvSpPr>
            <p:cNvPr id="49" name="Google Shape;469;p31"/>
            <p:cNvSpPr/>
            <p:nvPr/>
          </p:nvSpPr>
          <p:spPr>
            <a:xfrm>
              <a:off x="5779540" y="2609119"/>
              <a:ext cx="925943" cy="910337"/>
            </a:xfrm>
            <a:custGeom>
              <a:avLst/>
              <a:gdLst/>
              <a:ahLst/>
              <a:cxnLst/>
              <a:rect l="l" t="t" r="r" b="b"/>
              <a:pathLst>
                <a:path w="12600" h="12562" extrusionOk="0">
                  <a:moveTo>
                    <a:pt x="5886" y="0"/>
                  </a:moveTo>
                  <a:cubicBezTo>
                    <a:pt x="5798" y="0"/>
                    <a:pt x="5710" y="13"/>
                    <a:pt x="5622" y="25"/>
                  </a:cubicBezTo>
                  <a:lnTo>
                    <a:pt x="5560" y="38"/>
                  </a:lnTo>
                  <a:cubicBezTo>
                    <a:pt x="5472" y="38"/>
                    <a:pt x="5384" y="51"/>
                    <a:pt x="5296" y="63"/>
                  </a:cubicBezTo>
                  <a:lnTo>
                    <a:pt x="5258" y="76"/>
                  </a:lnTo>
                  <a:cubicBezTo>
                    <a:pt x="5158" y="88"/>
                    <a:pt x="5070" y="101"/>
                    <a:pt x="4982" y="126"/>
                  </a:cubicBezTo>
                  <a:lnTo>
                    <a:pt x="4957" y="126"/>
                  </a:lnTo>
                  <a:cubicBezTo>
                    <a:pt x="4857" y="151"/>
                    <a:pt x="4756" y="164"/>
                    <a:pt x="4669" y="189"/>
                  </a:cubicBezTo>
                  <a:lnTo>
                    <a:pt x="4656" y="189"/>
                  </a:lnTo>
                  <a:cubicBezTo>
                    <a:pt x="4355" y="276"/>
                    <a:pt x="4054" y="377"/>
                    <a:pt x="3765" y="502"/>
                  </a:cubicBezTo>
                  <a:cubicBezTo>
                    <a:pt x="3376" y="678"/>
                    <a:pt x="3012" y="879"/>
                    <a:pt x="2661" y="1117"/>
                  </a:cubicBezTo>
                  <a:cubicBezTo>
                    <a:pt x="2234" y="1418"/>
                    <a:pt x="1845" y="1782"/>
                    <a:pt x="1506" y="2171"/>
                  </a:cubicBezTo>
                  <a:lnTo>
                    <a:pt x="1506" y="2184"/>
                  </a:lnTo>
                  <a:cubicBezTo>
                    <a:pt x="1393" y="2309"/>
                    <a:pt x="1280" y="2447"/>
                    <a:pt x="1180" y="2585"/>
                  </a:cubicBezTo>
                  <a:cubicBezTo>
                    <a:pt x="891" y="3000"/>
                    <a:pt x="640" y="3439"/>
                    <a:pt x="452" y="3903"/>
                  </a:cubicBezTo>
                  <a:cubicBezTo>
                    <a:pt x="402" y="4016"/>
                    <a:pt x="364" y="4129"/>
                    <a:pt x="327" y="4242"/>
                  </a:cubicBezTo>
                  <a:cubicBezTo>
                    <a:pt x="327" y="4254"/>
                    <a:pt x="314" y="4280"/>
                    <a:pt x="302" y="4292"/>
                  </a:cubicBezTo>
                  <a:cubicBezTo>
                    <a:pt x="264" y="4405"/>
                    <a:pt x="239" y="4518"/>
                    <a:pt x="201" y="4631"/>
                  </a:cubicBezTo>
                  <a:lnTo>
                    <a:pt x="201" y="4656"/>
                  </a:lnTo>
                  <a:cubicBezTo>
                    <a:pt x="176" y="4782"/>
                    <a:pt x="138" y="4907"/>
                    <a:pt x="113" y="5032"/>
                  </a:cubicBezTo>
                  <a:lnTo>
                    <a:pt x="113" y="5070"/>
                  </a:lnTo>
                  <a:cubicBezTo>
                    <a:pt x="101" y="5183"/>
                    <a:pt x="76" y="5296"/>
                    <a:pt x="63" y="5409"/>
                  </a:cubicBezTo>
                  <a:lnTo>
                    <a:pt x="51" y="5509"/>
                  </a:lnTo>
                  <a:cubicBezTo>
                    <a:pt x="38" y="5597"/>
                    <a:pt x="26" y="5698"/>
                    <a:pt x="26" y="5785"/>
                  </a:cubicBezTo>
                  <a:cubicBezTo>
                    <a:pt x="26" y="5823"/>
                    <a:pt x="26" y="5861"/>
                    <a:pt x="13" y="5898"/>
                  </a:cubicBezTo>
                  <a:cubicBezTo>
                    <a:pt x="13" y="6024"/>
                    <a:pt x="0" y="6149"/>
                    <a:pt x="0" y="6275"/>
                  </a:cubicBezTo>
                  <a:cubicBezTo>
                    <a:pt x="0" y="7254"/>
                    <a:pt x="226" y="8207"/>
                    <a:pt x="666" y="9086"/>
                  </a:cubicBezTo>
                  <a:lnTo>
                    <a:pt x="691" y="9136"/>
                  </a:lnTo>
                  <a:cubicBezTo>
                    <a:pt x="741" y="9236"/>
                    <a:pt x="791" y="9324"/>
                    <a:pt x="841" y="9412"/>
                  </a:cubicBezTo>
                  <a:lnTo>
                    <a:pt x="866" y="9462"/>
                  </a:lnTo>
                  <a:cubicBezTo>
                    <a:pt x="929" y="9563"/>
                    <a:pt x="992" y="9663"/>
                    <a:pt x="1055" y="9763"/>
                  </a:cubicBezTo>
                  <a:cubicBezTo>
                    <a:pt x="1193" y="9964"/>
                    <a:pt x="1331" y="10165"/>
                    <a:pt x="1494" y="10353"/>
                  </a:cubicBezTo>
                  <a:lnTo>
                    <a:pt x="1519" y="10378"/>
                  </a:lnTo>
                  <a:cubicBezTo>
                    <a:pt x="1594" y="10466"/>
                    <a:pt x="1669" y="10541"/>
                    <a:pt x="1745" y="10617"/>
                  </a:cubicBezTo>
                  <a:lnTo>
                    <a:pt x="1770" y="10654"/>
                  </a:lnTo>
                  <a:cubicBezTo>
                    <a:pt x="2749" y="11671"/>
                    <a:pt x="4041" y="12323"/>
                    <a:pt x="5447" y="12512"/>
                  </a:cubicBezTo>
                  <a:lnTo>
                    <a:pt x="5459" y="12512"/>
                  </a:lnTo>
                  <a:cubicBezTo>
                    <a:pt x="5547" y="12524"/>
                    <a:pt x="5635" y="12537"/>
                    <a:pt x="5723" y="12549"/>
                  </a:cubicBezTo>
                  <a:lnTo>
                    <a:pt x="5798" y="12549"/>
                  </a:lnTo>
                  <a:cubicBezTo>
                    <a:pt x="5861" y="12549"/>
                    <a:pt x="5936" y="12562"/>
                    <a:pt x="5999" y="12562"/>
                  </a:cubicBezTo>
                  <a:lnTo>
                    <a:pt x="6300" y="12562"/>
                  </a:lnTo>
                  <a:cubicBezTo>
                    <a:pt x="6400" y="12562"/>
                    <a:pt x="6538" y="12562"/>
                    <a:pt x="6664" y="12549"/>
                  </a:cubicBezTo>
                  <a:lnTo>
                    <a:pt x="6777" y="12537"/>
                  </a:lnTo>
                  <a:cubicBezTo>
                    <a:pt x="6852" y="12537"/>
                    <a:pt x="6927" y="12524"/>
                    <a:pt x="7015" y="12524"/>
                  </a:cubicBezTo>
                  <a:lnTo>
                    <a:pt x="7153" y="12499"/>
                  </a:lnTo>
                  <a:lnTo>
                    <a:pt x="7266" y="12486"/>
                  </a:lnTo>
                  <a:lnTo>
                    <a:pt x="7379" y="12474"/>
                  </a:lnTo>
                  <a:lnTo>
                    <a:pt x="7505" y="12449"/>
                  </a:lnTo>
                  <a:cubicBezTo>
                    <a:pt x="7580" y="12436"/>
                    <a:pt x="7655" y="12411"/>
                    <a:pt x="7731" y="12399"/>
                  </a:cubicBezTo>
                  <a:lnTo>
                    <a:pt x="7843" y="12374"/>
                  </a:lnTo>
                  <a:cubicBezTo>
                    <a:pt x="7944" y="12348"/>
                    <a:pt x="8057" y="12311"/>
                    <a:pt x="8170" y="12286"/>
                  </a:cubicBezTo>
                  <a:cubicBezTo>
                    <a:pt x="8283" y="12248"/>
                    <a:pt x="8383" y="12210"/>
                    <a:pt x="8496" y="12173"/>
                  </a:cubicBezTo>
                  <a:lnTo>
                    <a:pt x="8571" y="12135"/>
                  </a:lnTo>
                  <a:cubicBezTo>
                    <a:pt x="8659" y="12110"/>
                    <a:pt x="8734" y="12072"/>
                    <a:pt x="8810" y="12035"/>
                  </a:cubicBezTo>
                  <a:lnTo>
                    <a:pt x="8910" y="11997"/>
                  </a:lnTo>
                  <a:cubicBezTo>
                    <a:pt x="8985" y="11959"/>
                    <a:pt x="9073" y="11922"/>
                    <a:pt x="9136" y="11884"/>
                  </a:cubicBezTo>
                  <a:lnTo>
                    <a:pt x="9224" y="11846"/>
                  </a:lnTo>
                  <a:cubicBezTo>
                    <a:pt x="9299" y="11809"/>
                    <a:pt x="9374" y="11759"/>
                    <a:pt x="9450" y="11721"/>
                  </a:cubicBezTo>
                  <a:lnTo>
                    <a:pt x="9525" y="11683"/>
                  </a:lnTo>
                  <a:cubicBezTo>
                    <a:pt x="9713" y="11558"/>
                    <a:pt x="9914" y="11432"/>
                    <a:pt x="10102" y="11294"/>
                  </a:cubicBezTo>
                  <a:lnTo>
                    <a:pt x="10127" y="11269"/>
                  </a:lnTo>
                  <a:cubicBezTo>
                    <a:pt x="10203" y="11207"/>
                    <a:pt x="10278" y="11144"/>
                    <a:pt x="10366" y="11068"/>
                  </a:cubicBezTo>
                  <a:lnTo>
                    <a:pt x="10416" y="11031"/>
                  </a:lnTo>
                  <a:cubicBezTo>
                    <a:pt x="10491" y="10968"/>
                    <a:pt x="10554" y="10905"/>
                    <a:pt x="10629" y="10843"/>
                  </a:cubicBezTo>
                  <a:lnTo>
                    <a:pt x="10680" y="10792"/>
                  </a:lnTo>
                  <a:cubicBezTo>
                    <a:pt x="10742" y="10730"/>
                    <a:pt x="10818" y="10654"/>
                    <a:pt x="10880" y="10579"/>
                  </a:cubicBezTo>
                  <a:lnTo>
                    <a:pt x="10918" y="10541"/>
                  </a:lnTo>
                  <a:cubicBezTo>
                    <a:pt x="11144" y="10303"/>
                    <a:pt x="11345" y="10052"/>
                    <a:pt x="11520" y="9788"/>
                  </a:cubicBezTo>
                  <a:cubicBezTo>
                    <a:pt x="11583" y="9701"/>
                    <a:pt x="11633" y="9613"/>
                    <a:pt x="11683" y="9525"/>
                  </a:cubicBezTo>
                  <a:cubicBezTo>
                    <a:pt x="11784" y="9349"/>
                    <a:pt x="11884" y="9174"/>
                    <a:pt x="11972" y="8998"/>
                  </a:cubicBezTo>
                  <a:cubicBezTo>
                    <a:pt x="12022" y="8898"/>
                    <a:pt x="12060" y="8810"/>
                    <a:pt x="12098" y="8709"/>
                  </a:cubicBezTo>
                  <a:cubicBezTo>
                    <a:pt x="12173" y="8521"/>
                    <a:pt x="12261" y="8333"/>
                    <a:pt x="12311" y="8132"/>
                  </a:cubicBezTo>
                  <a:cubicBezTo>
                    <a:pt x="12374" y="7931"/>
                    <a:pt x="12424" y="7730"/>
                    <a:pt x="12461" y="7530"/>
                  </a:cubicBezTo>
                  <a:cubicBezTo>
                    <a:pt x="12512" y="7329"/>
                    <a:pt x="12537" y="7116"/>
                    <a:pt x="12562" y="6902"/>
                  </a:cubicBezTo>
                  <a:cubicBezTo>
                    <a:pt x="12587" y="6689"/>
                    <a:pt x="12599" y="6476"/>
                    <a:pt x="12599" y="6262"/>
                  </a:cubicBezTo>
                  <a:cubicBezTo>
                    <a:pt x="12587" y="6187"/>
                    <a:pt x="12587" y="6099"/>
                    <a:pt x="12574" y="5999"/>
                  </a:cubicBezTo>
                  <a:lnTo>
                    <a:pt x="12574" y="5898"/>
                  </a:lnTo>
                  <a:cubicBezTo>
                    <a:pt x="12574" y="5836"/>
                    <a:pt x="12574" y="5773"/>
                    <a:pt x="12562" y="5710"/>
                  </a:cubicBezTo>
                  <a:cubicBezTo>
                    <a:pt x="12549" y="5660"/>
                    <a:pt x="12562" y="5635"/>
                    <a:pt x="12549" y="5597"/>
                  </a:cubicBezTo>
                  <a:cubicBezTo>
                    <a:pt x="12549" y="5522"/>
                    <a:pt x="12537" y="5434"/>
                    <a:pt x="12524" y="5359"/>
                  </a:cubicBezTo>
                  <a:cubicBezTo>
                    <a:pt x="12461" y="4907"/>
                    <a:pt x="12349" y="4480"/>
                    <a:pt x="12185" y="4054"/>
                  </a:cubicBezTo>
                  <a:cubicBezTo>
                    <a:pt x="12148" y="3953"/>
                    <a:pt x="12110" y="3853"/>
                    <a:pt x="12060" y="3752"/>
                  </a:cubicBezTo>
                  <a:lnTo>
                    <a:pt x="12047" y="3740"/>
                  </a:lnTo>
                  <a:cubicBezTo>
                    <a:pt x="12010" y="3640"/>
                    <a:pt x="11972" y="3552"/>
                    <a:pt x="11922" y="3451"/>
                  </a:cubicBezTo>
                  <a:lnTo>
                    <a:pt x="11909" y="3439"/>
                  </a:lnTo>
                  <a:cubicBezTo>
                    <a:pt x="11859" y="3338"/>
                    <a:pt x="11809" y="3251"/>
                    <a:pt x="11759" y="3163"/>
                  </a:cubicBezTo>
                  <a:lnTo>
                    <a:pt x="11759" y="3150"/>
                  </a:lnTo>
                  <a:cubicBezTo>
                    <a:pt x="11696" y="3050"/>
                    <a:pt x="11646" y="2962"/>
                    <a:pt x="11583" y="2874"/>
                  </a:cubicBezTo>
                  <a:cubicBezTo>
                    <a:pt x="11119" y="2159"/>
                    <a:pt x="10516" y="1544"/>
                    <a:pt x="9826" y="1067"/>
                  </a:cubicBezTo>
                  <a:lnTo>
                    <a:pt x="9726" y="1004"/>
                  </a:lnTo>
                  <a:cubicBezTo>
                    <a:pt x="9688" y="979"/>
                    <a:pt x="9638" y="954"/>
                    <a:pt x="9600" y="929"/>
                  </a:cubicBezTo>
                  <a:lnTo>
                    <a:pt x="9487" y="854"/>
                  </a:lnTo>
                  <a:lnTo>
                    <a:pt x="9349" y="778"/>
                  </a:lnTo>
                  <a:lnTo>
                    <a:pt x="9249" y="728"/>
                  </a:lnTo>
                  <a:cubicBezTo>
                    <a:pt x="9174" y="691"/>
                    <a:pt x="9111" y="653"/>
                    <a:pt x="9036" y="615"/>
                  </a:cubicBezTo>
                  <a:lnTo>
                    <a:pt x="8935" y="565"/>
                  </a:lnTo>
                  <a:lnTo>
                    <a:pt x="8785" y="490"/>
                  </a:lnTo>
                  <a:lnTo>
                    <a:pt x="8672" y="452"/>
                  </a:lnTo>
                  <a:lnTo>
                    <a:pt x="8521" y="389"/>
                  </a:lnTo>
                  <a:lnTo>
                    <a:pt x="8421" y="352"/>
                  </a:lnTo>
                  <a:cubicBezTo>
                    <a:pt x="8333" y="327"/>
                    <a:pt x="8258" y="289"/>
                    <a:pt x="8170" y="264"/>
                  </a:cubicBezTo>
                  <a:lnTo>
                    <a:pt x="8107" y="251"/>
                  </a:lnTo>
                  <a:lnTo>
                    <a:pt x="7894" y="189"/>
                  </a:lnTo>
                  <a:lnTo>
                    <a:pt x="7806" y="164"/>
                  </a:lnTo>
                  <a:lnTo>
                    <a:pt x="7618" y="126"/>
                  </a:lnTo>
                  <a:lnTo>
                    <a:pt x="7530" y="101"/>
                  </a:lnTo>
                  <a:cubicBezTo>
                    <a:pt x="7429" y="88"/>
                    <a:pt x="7342" y="63"/>
                    <a:pt x="7254" y="51"/>
                  </a:cubicBezTo>
                  <a:lnTo>
                    <a:pt x="7216" y="51"/>
                  </a:lnTo>
                  <a:cubicBezTo>
                    <a:pt x="7141" y="38"/>
                    <a:pt x="7053" y="25"/>
                    <a:pt x="6965" y="25"/>
                  </a:cubicBezTo>
                  <a:lnTo>
                    <a:pt x="6877" y="25"/>
                  </a:lnTo>
                  <a:lnTo>
                    <a:pt x="6664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470;p31"/>
            <p:cNvGrpSpPr/>
            <p:nvPr/>
          </p:nvGrpSpPr>
          <p:grpSpPr>
            <a:xfrm rot="10800000">
              <a:off x="5732332" y="2607090"/>
              <a:ext cx="1033822" cy="914395"/>
              <a:chOff x="4790309" y="2683901"/>
              <a:chExt cx="1033822" cy="914395"/>
            </a:xfrm>
          </p:grpSpPr>
          <p:sp>
            <p:nvSpPr>
              <p:cNvPr id="51" name="Google Shape;471;p31"/>
              <p:cNvSpPr/>
              <p:nvPr/>
            </p:nvSpPr>
            <p:spPr>
              <a:xfrm>
                <a:off x="4804125" y="2684626"/>
                <a:ext cx="1020007" cy="913308"/>
              </a:xfrm>
              <a:custGeom>
                <a:avLst/>
                <a:gdLst/>
                <a:ahLst/>
                <a:cxnLst/>
                <a:rect l="l" t="t" r="r" b="b"/>
                <a:pathLst>
                  <a:path w="13880" h="12603" extrusionOk="0">
                    <a:moveTo>
                      <a:pt x="6938" y="1"/>
                    </a:moveTo>
                    <a:cubicBezTo>
                      <a:pt x="4091" y="1"/>
                      <a:pt x="1512" y="1942"/>
                      <a:pt x="816" y="4833"/>
                    </a:cubicBezTo>
                    <a:cubicBezTo>
                      <a:pt x="0" y="8209"/>
                      <a:pt x="2084" y="11610"/>
                      <a:pt x="5472" y="12425"/>
                    </a:cubicBezTo>
                    <a:cubicBezTo>
                      <a:pt x="5967" y="12545"/>
                      <a:pt x="6462" y="12602"/>
                      <a:pt x="6950" y="12602"/>
                    </a:cubicBezTo>
                    <a:cubicBezTo>
                      <a:pt x="9792" y="12602"/>
                      <a:pt x="12378" y="10661"/>
                      <a:pt x="13064" y="7770"/>
                    </a:cubicBezTo>
                    <a:cubicBezTo>
                      <a:pt x="13879" y="4394"/>
                      <a:pt x="11796" y="981"/>
                      <a:pt x="8421" y="178"/>
                    </a:cubicBezTo>
                    <a:cubicBezTo>
                      <a:pt x="7924" y="58"/>
                      <a:pt x="7427" y="1"/>
                      <a:pt x="6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72;p31"/>
              <p:cNvSpPr/>
              <p:nvPr/>
            </p:nvSpPr>
            <p:spPr>
              <a:xfrm>
                <a:off x="4938754" y="2766586"/>
                <a:ext cx="109790" cy="11218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548" extrusionOk="0">
                    <a:moveTo>
                      <a:pt x="1494" y="0"/>
                    </a:moveTo>
                    <a:cubicBezTo>
                      <a:pt x="917" y="414"/>
                      <a:pt x="415" y="904"/>
                      <a:pt x="1" y="1468"/>
                    </a:cubicBezTo>
                    <a:cubicBezTo>
                      <a:pt x="63" y="1506"/>
                      <a:pt x="126" y="1531"/>
                      <a:pt x="201" y="1544"/>
                    </a:cubicBezTo>
                    <a:cubicBezTo>
                      <a:pt x="228" y="1546"/>
                      <a:pt x="255" y="1548"/>
                      <a:pt x="282" y="1548"/>
                    </a:cubicBezTo>
                    <a:cubicBezTo>
                      <a:pt x="520" y="1548"/>
                      <a:pt x="760" y="1448"/>
                      <a:pt x="929" y="1268"/>
                    </a:cubicBezTo>
                    <a:cubicBezTo>
                      <a:pt x="1105" y="1079"/>
                      <a:pt x="1243" y="841"/>
                      <a:pt x="1331" y="590"/>
                    </a:cubicBezTo>
                    <a:cubicBezTo>
                      <a:pt x="1394" y="402"/>
                      <a:pt x="1456" y="201"/>
                      <a:pt x="14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73;p31"/>
              <p:cNvSpPr/>
              <p:nvPr/>
            </p:nvSpPr>
            <p:spPr>
              <a:xfrm>
                <a:off x="5617485" y="2893912"/>
                <a:ext cx="130073" cy="13812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906" extrusionOk="0">
                    <a:moveTo>
                      <a:pt x="1168" y="0"/>
                    </a:moveTo>
                    <a:cubicBezTo>
                      <a:pt x="1117" y="138"/>
                      <a:pt x="1042" y="276"/>
                      <a:pt x="942" y="389"/>
                    </a:cubicBezTo>
                    <a:cubicBezTo>
                      <a:pt x="753" y="590"/>
                      <a:pt x="502" y="753"/>
                      <a:pt x="302" y="941"/>
                    </a:cubicBezTo>
                    <a:cubicBezTo>
                      <a:pt x="189" y="1029"/>
                      <a:pt x="101" y="1155"/>
                      <a:pt x="51" y="1293"/>
                    </a:cubicBezTo>
                    <a:cubicBezTo>
                      <a:pt x="1" y="1431"/>
                      <a:pt x="13" y="1594"/>
                      <a:pt x="101" y="1719"/>
                    </a:cubicBezTo>
                    <a:cubicBezTo>
                      <a:pt x="213" y="1841"/>
                      <a:pt x="374" y="1906"/>
                      <a:pt x="538" y="1906"/>
                    </a:cubicBezTo>
                    <a:cubicBezTo>
                      <a:pt x="576" y="1906"/>
                      <a:pt x="615" y="1902"/>
                      <a:pt x="653" y="1895"/>
                    </a:cubicBezTo>
                    <a:cubicBezTo>
                      <a:pt x="1105" y="1832"/>
                      <a:pt x="1519" y="1569"/>
                      <a:pt x="1770" y="1180"/>
                    </a:cubicBezTo>
                    <a:cubicBezTo>
                      <a:pt x="1607" y="766"/>
                      <a:pt x="1406" y="377"/>
                      <a:pt x="1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74;p31"/>
              <p:cNvSpPr/>
              <p:nvPr/>
            </p:nvSpPr>
            <p:spPr>
              <a:xfrm>
                <a:off x="4877906" y="3295527"/>
                <a:ext cx="128236" cy="18131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02" extrusionOk="0">
                    <a:moveTo>
                      <a:pt x="106" y="1"/>
                    </a:moveTo>
                    <a:cubicBezTo>
                      <a:pt x="71" y="1"/>
                      <a:pt x="36" y="2"/>
                      <a:pt x="0" y="5"/>
                    </a:cubicBezTo>
                    <a:cubicBezTo>
                      <a:pt x="339" y="946"/>
                      <a:pt x="916" y="1812"/>
                      <a:pt x="1657" y="2502"/>
                    </a:cubicBezTo>
                    <a:cubicBezTo>
                      <a:pt x="1732" y="2163"/>
                      <a:pt x="1745" y="1812"/>
                      <a:pt x="1682" y="1473"/>
                    </a:cubicBezTo>
                    <a:cubicBezTo>
                      <a:pt x="1607" y="1009"/>
                      <a:pt x="1356" y="582"/>
                      <a:pt x="979" y="293"/>
                    </a:cubicBezTo>
                    <a:cubicBezTo>
                      <a:pt x="720" y="101"/>
                      <a:pt x="41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75;p31"/>
              <p:cNvSpPr/>
              <p:nvPr/>
            </p:nvSpPr>
            <p:spPr>
              <a:xfrm>
                <a:off x="4996883" y="2683901"/>
                <a:ext cx="577318" cy="503577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6949" extrusionOk="0">
                    <a:moveTo>
                      <a:pt x="4312" y="0"/>
                    </a:moveTo>
                    <a:cubicBezTo>
                      <a:pt x="3458" y="0"/>
                      <a:pt x="2601" y="174"/>
                      <a:pt x="1795" y="526"/>
                    </a:cubicBezTo>
                    <a:cubicBezTo>
                      <a:pt x="1770" y="577"/>
                      <a:pt x="1744" y="627"/>
                      <a:pt x="1719" y="664"/>
                    </a:cubicBezTo>
                    <a:cubicBezTo>
                      <a:pt x="1456" y="1166"/>
                      <a:pt x="1042" y="1580"/>
                      <a:pt x="741" y="2057"/>
                    </a:cubicBezTo>
                    <a:cubicBezTo>
                      <a:pt x="113" y="3074"/>
                      <a:pt x="0" y="4329"/>
                      <a:pt x="439" y="5445"/>
                    </a:cubicBezTo>
                    <a:cubicBezTo>
                      <a:pt x="759" y="6233"/>
                      <a:pt x="1484" y="6948"/>
                      <a:pt x="2301" y="6948"/>
                    </a:cubicBezTo>
                    <a:cubicBezTo>
                      <a:pt x="2383" y="6948"/>
                      <a:pt x="2465" y="6941"/>
                      <a:pt x="2548" y="6926"/>
                    </a:cubicBezTo>
                    <a:cubicBezTo>
                      <a:pt x="3263" y="6813"/>
                      <a:pt x="3765" y="6186"/>
                      <a:pt x="4129" y="5571"/>
                    </a:cubicBezTo>
                    <a:cubicBezTo>
                      <a:pt x="4493" y="4944"/>
                      <a:pt x="4781" y="4253"/>
                      <a:pt x="5346" y="3802"/>
                    </a:cubicBezTo>
                    <a:cubicBezTo>
                      <a:pt x="5810" y="3413"/>
                      <a:pt x="6425" y="3249"/>
                      <a:pt x="6915" y="2886"/>
                    </a:cubicBezTo>
                    <a:cubicBezTo>
                      <a:pt x="7467" y="2446"/>
                      <a:pt x="7806" y="1794"/>
                      <a:pt x="7856" y="1091"/>
                    </a:cubicBezTo>
                    <a:cubicBezTo>
                      <a:pt x="6792" y="369"/>
                      <a:pt x="5555" y="0"/>
                      <a:pt x="4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76;p31"/>
              <p:cNvSpPr/>
              <p:nvPr/>
            </p:nvSpPr>
            <p:spPr>
              <a:xfrm>
                <a:off x="5230205" y="3073921"/>
                <a:ext cx="546894" cy="524375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236" extrusionOk="0">
                    <a:moveTo>
                      <a:pt x="7379" y="1"/>
                    </a:moveTo>
                    <a:cubicBezTo>
                      <a:pt x="7228" y="227"/>
                      <a:pt x="7040" y="427"/>
                      <a:pt x="6814" y="578"/>
                    </a:cubicBezTo>
                    <a:cubicBezTo>
                      <a:pt x="6325" y="917"/>
                      <a:pt x="5722" y="1080"/>
                      <a:pt x="5158" y="1293"/>
                    </a:cubicBezTo>
                    <a:cubicBezTo>
                      <a:pt x="4605" y="1507"/>
                      <a:pt x="4028" y="1820"/>
                      <a:pt x="3740" y="2347"/>
                    </a:cubicBezTo>
                    <a:cubicBezTo>
                      <a:pt x="3376" y="2987"/>
                      <a:pt x="3514" y="3816"/>
                      <a:pt x="3162" y="4456"/>
                    </a:cubicBezTo>
                    <a:cubicBezTo>
                      <a:pt x="2861" y="4995"/>
                      <a:pt x="2271" y="5309"/>
                      <a:pt x="1707" y="5585"/>
                    </a:cubicBezTo>
                    <a:cubicBezTo>
                      <a:pt x="1155" y="5849"/>
                      <a:pt x="552" y="6137"/>
                      <a:pt x="201" y="6652"/>
                    </a:cubicBezTo>
                    <a:cubicBezTo>
                      <a:pt x="100" y="6790"/>
                      <a:pt x="38" y="6953"/>
                      <a:pt x="0" y="7128"/>
                    </a:cubicBezTo>
                    <a:cubicBezTo>
                      <a:pt x="390" y="7201"/>
                      <a:pt x="778" y="7235"/>
                      <a:pt x="1158" y="7235"/>
                    </a:cubicBezTo>
                    <a:cubicBezTo>
                      <a:pt x="4559" y="7235"/>
                      <a:pt x="7441" y="4473"/>
                      <a:pt x="7441" y="929"/>
                    </a:cubicBezTo>
                    <a:cubicBezTo>
                      <a:pt x="7441" y="616"/>
                      <a:pt x="7416" y="314"/>
                      <a:pt x="7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77;p31"/>
              <p:cNvSpPr/>
              <p:nvPr/>
            </p:nvSpPr>
            <p:spPr>
              <a:xfrm>
                <a:off x="5232410" y="3282048"/>
                <a:ext cx="206573" cy="158704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190" extrusionOk="0">
                    <a:moveTo>
                      <a:pt x="1277" y="1"/>
                    </a:moveTo>
                    <a:cubicBezTo>
                      <a:pt x="1104" y="1"/>
                      <a:pt x="935" y="40"/>
                      <a:pt x="786" y="128"/>
                    </a:cubicBezTo>
                    <a:cubicBezTo>
                      <a:pt x="585" y="253"/>
                      <a:pt x="434" y="429"/>
                      <a:pt x="334" y="642"/>
                    </a:cubicBezTo>
                    <a:cubicBezTo>
                      <a:pt x="208" y="843"/>
                      <a:pt x="133" y="1069"/>
                      <a:pt x="96" y="1295"/>
                    </a:cubicBezTo>
                    <a:cubicBezTo>
                      <a:pt x="0" y="1771"/>
                      <a:pt x="367" y="2190"/>
                      <a:pt x="833" y="2190"/>
                    </a:cubicBezTo>
                    <a:cubicBezTo>
                      <a:pt x="859" y="2190"/>
                      <a:pt x="885" y="2189"/>
                      <a:pt x="911" y="2186"/>
                    </a:cubicBezTo>
                    <a:cubicBezTo>
                      <a:pt x="1137" y="2173"/>
                      <a:pt x="1363" y="2111"/>
                      <a:pt x="1576" y="1998"/>
                    </a:cubicBezTo>
                    <a:cubicBezTo>
                      <a:pt x="1852" y="1885"/>
                      <a:pt x="2103" y="1709"/>
                      <a:pt x="2292" y="1471"/>
                    </a:cubicBezTo>
                    <a:cubicBezTo>
                      <a:pt x="2811" y="728"/>
                      <a:pt x="2017" y="1"/>
                      <a:pt x="1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78;p31"/>
              <p:cNvSpPr/>
              <p:nvPr/>
            </p:nvSpPr>
            <p:spPr>
              <a:xfrm>
                <a:off x="4790309" y="2916594"/>
                <a:ext cx="896401" cy="680760"/>
              </a:xfrm>
              <a:custGeom>
                <a:avLst/>
                <a:gdLst/>
                <a:ahLst/>
                <a:cxnLst/>
                <a:rect l="l" t="t" r="r" b="b"/>
                <a:pathLst>
                  <a:path w="12198" h="9394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0" y="2912"/>
                      <a:pt x="916" y="6576"/>
                      <a:pt x="3702" y="8383"/>
                    </a:cubicBezTo>
                    <a:cubicBezTo>
                      <a:pt x="4759" y="9066"/>
                      <a:pt x="5947" y="9394"/>
                      <a:pt x="7122" y="9394"/>
                    </a:cubicBezTo>
                    <a:cubicBezTo>
                      <a:pt x="9059" y="9394"/>
                      <a:pt x="10964" y="8503"/>
                      <a:pt x="12198" y="6840"/>
                    </a:cubicBezTo>
                    <a:lnTo>
                      <a:pt x="12198" y="6840"/>
                    </a:lnTo>
                    <a:cubicBezTo>
                      <a:pt x="11365" y="7107"/>
                      <a:pt x="10526" y="7233"/>
                      <a:pt x="9705" y="7233"/>
                    </a:cubicBezTo>
                    <a:cubicBezTo>
                      <a:pt x="5700" y="7233"/>
                      <a:pt x="2111" y="4239"/>
                      <a:pt x="1632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" name="Google Shape;479;p31"/>
          <p:cNvSpPr/>
          <p:nvPr/>
        </p:nvSpPr>
        <p:spPr>
          <a:xfrm>
            <a:off x="6705016" y="763502"/>
            <a:ext cx="145464" cy="141530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480;p31"/>
          <p:cNvSpPr/>
          <p:nvPr/>
        </p:nvSpPr>
        <p:spPr>
          <a:xfrm>
            <a:off x="8733382" y="3257162"/>
            <a:ext cx="156732" cy="15286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483;p31"/>
          <p:cNvSpPr/>
          <p:nvPr/>
        </p:nvSpPr>
        <p:spPr>
          <a:xfrm>
            <a:off x="7769925" y="1236691"/>
            <a:ext cx="72731" cy="70268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" name="Google Shape;484;p31"/>
          <p:cNvGrpSpPr/>
          <p:nvPr/>
        </p:nvGrpSpPr>
        <p:grpSpPr>
          <a:xfrm>
            <a:off x="8688702" y="1879385"/>
            <a:ext cx="244377" cy="210790"/>
            <a:chOff x="3067172" y="3331984"/>
            <a:chExt cx="508172" cy="458933"/>
          </a:xfrm>
        </p:grpSpPr>
        <p:sp>
          <p:nvSpPr>
            <p:cNvPr id="65" name="Google Shape;485;p31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" name="Google Shape;486;p31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67" name="Google Shape;487;p31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88;p31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" name="Google Shape;510;p32"/>
          <p:cNvSpPr/>
          <p:nvPr/>
        </p:nvSpPr>
        <p:spPr>
          <a:xfrm>
            <a:off x="8607235" y="4982239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527;p32"/>
          <p:cNvGrpSpPr/>
          <p:nvPr/>
        </p:nvGrpSpPr>
        <p:grpSpPr>
          <a:xfrm rot="5400000">
            <a:off x="7867384" y="4581172"/>
            <a:ext cx="517538" cy="456382"/>
            <a:chOff x="2094149" y="2975908"/>
            <a:chExt cx="517538" cy="456382"/>
          </a:xfrm>
        </p:grpSpPr>
        <p:sp>
          <p:nvSpPr>
            <p:cNvPr id="80" name="Google Shape;528;p32"/>
            <p:cNvSpPr/>
            <p:nvPr/>
          </p:nvSpPr>
          <p:spPr>
            <a:xfrm>
              <a:off x="2094149" y="2976032"/>
              <a:ext cx="494112" cy="456134"/>
            </a:xfrm>
            <a:custGeom>
              <a:avLst/>
              <a:gdLst/>
              <a:ahLst/>
              <a:cxnLst/>
              <a:rect l="l" t="t" r="r" b="b"/>
              <a:pathLst>
                <a:path w="9864" h="9206" extrusionOk="0">
                  <a:moveTo>
                    <a:pt x="5170" y="0"/>
                  </a:moveTo>
                  <a:cubicBezTo>
                    <a:pt x="3994" y="0"/>
                    <a:pt x="2814" y="451"/>
                    <a:pt x="1908" y="1363"/>
                  </a:cubicBezTo>
                  <a:cubicBezTo>
                    <a:pt x="0" y="3270"/>
                    <a:pt x="151" y="6407"/>
                    <a:pt x="2222" y="8139"/>
                  </a:cubicBezTo>
                  <a:lnTo>
                    <a:pt x="2247" y="8164"/>
                  </a:lnTo>
                  <a:cubicBezTo>
                    <a:pt x="2309" y="8214"/>
                    <a:pt x="2372" y="8264"/>
                    <a:pt x="2422" y="8302"/>
                  </a:cubicBezTo>
                  <a:lnTo>
                    <a:pt x="2460" y="8327"/>
                  </a:lnTo>
                  <a:cubicBezTo>
                    <a:pt x="2673" y="8490"/>
                    <a:pt x="2899" y="8616"/>
                    <a:pt x="3138" y="8741"/>
                  </a:cubicBezTo>
                  <a:lnTo>
                    <a:pt x="3175" y="8754"/>
                  </a:lnTo>
                  <a:cubicBezTo>
                    <a:pt x="3238" y="8791"/>
                    <a:pt x="3301" y="8817"/>
                    <a:pt x="3376" y="8842"/>
                  </a:cubicBezTo>
                  <a:lnTo>
                    <a:pt x="3426" y="8867"/>
                  </a:lnTo>
                  <a:cubicBezTo>
                    <a:pt x="3489" y="8892"/>
                    <a:pt x="3564" y="8929"/>
                    <a:pt x="3640" y="8955"/>
                  </a:cubicBezTo>
                  <a:lnTo>
                    <a:pt x="3665" y="8955"/>
                  </a:lnTo>
                  <a:cubicBezTo>
                    <a:pt x="3752" y="8992"/>
                    <a:pt x="3828" y="9017"/>
                    <a:pt x="3916" y="9042"/>
                  </a:cubicBezTo>
                  <a:cubicBezTo>
                    <a:pt x="4003" y="9068"/>
                    <a:pt x="4079" y="9080"/>
                    <a:pt x="4154" y="9105"/>
                  </a:cubicBezTo>
                  <a:lnTo>
                    <a:pt x="4229" y="9118"/>
                  </a:lnTo>
                  <a:lnTo>
                    <a:pt x="4418" y="9143"/>
                  </a:lnTo>
                  <a:lnTo>
                    <a:pt x="4493" y="9155"/>
                  </a:lnTo>
                  <a:cubicBezTo>
                    <a:pt x="4556" y="9168"/>
                    <a:pt x="4618" y="9180"/>
                    <a:pt x="4681" y="9180"/>
                  </a:cubicBezTo>
                  <a:lnTo>
                    <a:pt x="4744" y="9193"/>
                  </a:lnTo>
                  <a:cubicBezTo>
                    <a:pt x="4832" y="9193"/>
                    <a:pt x="4920" y="9206"/>
                    <a:pt x="5007" y="9206"/>
                  </a:cubicBezTo>
                  <a:lnTo>
                    <a:pt x="5359" y="9206"/>
                  </a:lnTo>
                  <a:cubicBezTo>
                    <a:pt x="5409" y="9206"/>
                    <a:pt x="5472" y="9206"/>
                    <a:pt x="5534" y="9193"/>
                  </a:cubicBezTo>
                  <a:lnTo>
                    <a:pt x="5622" y="9193"/>
                  </a:lnTo>
                  <a:cubicBezTo>
                    <a:pt x="5685" y="9193"/>
                    <a:pt x="5748" y="9180"/>
                    <a:pt x="5811" y="9168"/>
                  </a:cubicBezTo>
                  <a:lnTo>
                    <a:pt x="5898" y="9155"/>
                  </a:lnTo>
                  <a:cubicBezTo>
                    <a:pt x="5986" y="9143"/>
                    <a:pt x="6074" y="9118"/>
                    <a:pt x="6162" y="9105"/>
                  </a:cubicBezTo>
                  <a:cubicBezTo>
                    <a:pt x="7655" y="8779"/>
                    <a:pt x="8898" y="7725"/>
                    <a:pt x="9450" y="6294"/>
                  </a:cubicBezTo>
                  <a:cubicBezTo>
                    <a:pt x="9788" y="5441"/>
                    <a:pt x="9864" y="4512"/>
                    <a:pt x="9663" y="3609"/>
                  </a:cubicBezTo>
                  <a:cubicBezTo>
                    <a:pt x="9650" y="3521"/>
                    <a:pt x="9625" y="3421"/>
                    <a:pt x="9600" y="3333"/>
                  </a:cubicBezTo>
                  <a:cubicBezTo>
                    <a:pt x="9588" y="3308"/>
                    <a:pt x="9575" y="3282"/>
                    <a:pt x="9575" y="3245"/>
                  </a:cubicBezTo>
                  <a:cubicBezTo>
                    <a:pt x="9550" y="3182"/>
                    <a:pt x="9525" y="3107"/>
                    <a:pt x="9500" y="3044"/>
                  </a:cubicBezTo>
                  <a:cubicBezTo>
                    <a:pt x="9487" y="3019"/>
                    <a:pt x="9487" y="2994"/>
                    <a:pt x="9475" y="2969"/>
                  </a:cubicBezTo>
                  <a:cubicBezTo>
                    <a:pt x="9450" y="2881"/>
                    <a:pt x="9412" y="2793"/>
                    <a:pt x="9362" y="2705"/>
                  </a:cubicBezTo>
                  <a:lnTo>
                    <a:pt x="9349" y="2668"/>
                  </a:lnTo>
                  <a:cubicBezTo>
                    <a:pt x="9312" y="2592"/>
                    <a:pt x="9274" y="2530"/>
                    <a:pt x="9236" y="2454"/>
                  </a:cubicBezTo>
                  <a:lnTo>
                    <a:pt x="9211" y="2392"/>
                  </a:lnTo>
                  <a:cubicBezTo>
                    <a:pt x="9161" y="2316"/>
                    <a:pt x="9123" y="2253"/>
                    <a:pt x="9086" y="2178"/>
                  </a:cubicBezTo>
                  <a:lnTo>
                    <a:pt x="9061" y="2141"/>
                  </a:lnTo>
                  <a:cubicBezTo>
                    <a:pt x="9010" y="2065"/>
                    <a:pt x="8960" y="1990"/>
                    <a:pt x="8910" y="1915"/>
                  </a:cubicBezTo>
                  <a:lnTo>
                    <a:pt x="8872" y="1864"/>
                  </a:lnTo>
                  <a:cubicBezTo>
                    <a:pt x="8822" y="1802"/>
                    <a:pt x="8785" y="1752"/>
                    <a:pt x="8734" y="1689"/>
                  </a:cubicBezTo>
                  <a:lnTo>
                    <a:pt x="8684" y="1639"/>
                  </a:lnTo>
                  <a:cubicBezTo>
                    <a:pt x="7768" y="551"/>
                    <a:pt x="6472" y="0"/>
                    <a:pt x="5170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529;p32"/>
            <p:cNvGrpSpPr/>
            <p:nvPr/>
          </p:nvGrpSpPr>
          <p:grpSpPr>
            <a:xfrm>
              <a:off x="2094332" y="2975908"/>
              <a:ext cx="517355" cy="456382"/>
              <a:chOff x="313725" y="4537250"/>
              <a:chExt cx="258200" cy="230275"/>
            </a:xfrm>
          </p:grpSpPr>
          <p:sp>
            <p:nvSpPr>
              <p:cNvPr id="82" name="Google Shape;530;p32"/>
              <p:cNvSpPr/>
              <p:nvPr/>
            </p:nvSpPr>
            <p:spPr>
              <a:xfrm>
                <a:off x="313725" y="4537250"/>
                <a:ext cx="258200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9211" extrusionOk="0">
                    <a:moveTo>
                      <a:pt x="5160" y="0"/>
                    </a:moveTo>
                    <a:cubicBezTo>
                      <a:pt x="4117" y="0"/>
                      <a:pt x="3070" y="354"/>
                      <a:pt x="2209" y="1081"/>
                    </a:cubicBezTo>
                    <a:cubicBezTo>
                      <a:pt x="251" y="2713"/>
                      <a:pt x="0" y="5612"/>
                      <a:pt x="1632" y="7569"/>
                    </a:cubicBezTo>
                    <a:cubicBezTo>
                      <a:pt x="2547" y="8652"/>
                      <a:pt x="3852" y="9210"/>
                      <a:pt x="5164" y="9210"/>
                    </a:cubicBezTo>
                    <a:cubicBezTo>
                      <a:pt x="6208" y="9210"/>
                      <a:pt x="7257" y="8857"/>
                      <a:pt x="8119" y="8134"/>
                    </a:cubicBezTo>
                    <a:cubicBezTo>
                      <a:pt x="10077" y="6503"/>
                      <a:pt x="10328" y="3591"/>
                      <a:pt x="8697" y="1646"/>
                    </a:cubicBezTo>
                    <a:cubicBezTo>
                      <a:pt x="7780" y="562"/>
                      <a:pt x="6474" y="0"/>
                      <a:pt x="5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31;p32"/>
              <p:cNvSpPr/>
              <p:nvPr/>
            </p:nvSpPr>
            <p:spPr>
              <a:xfrm>
                <a:off x="351375" y="4597225"/>
                <a:ext cx="5680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1938" extrusionOk="0">
                    <a:moveTo>
                      <a:pt x="1293" y="0"/>
                    </a:moveTo>
                    <a:cubicBezTo>
                      <a:pt x="439" y="0"/>
                      <a:pt x="0" y="1042"/>
                      <a:pt x="615" y="1657"/>
                    </a:cubicBezTo>
                    <a:cubicBezTo>
                      <a:pt x="809" y="1851"/>
                      <a:pt x="1051" y="1938"/>
                      <a:pt x="1288" y="1938"/>
                    </a:cubicBezTo>
                    <a:cubicBezTo>
                      <a:pt x="1788" y="1938"/>
                      <a:pt x="2271" y="1553"/>
                      <a:pt x="2271" y="966"/>
                    </a:cubicBezTo>
                    <a:cubicBezTo>
                      <a:pt x="2271" y="439"/>
                      <a:pt x="1832" y="0"/>
                      <a:pt x="1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32;p32"/>
              <p:cNvSpPr/>
              <p:nvPr/>
            </p:nvSpPr>
            <p:spPr>
              <a:xfrm>
                <a:off x="357025" y="4658700"/>
                <a:ext cx="1852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27" extrusionOk="0">
                    <a:moveTo>
                      <a:pt x="427" y="1"/>
                    </a:moveTo>
                    <a:cubicBezTo>
                      <a:pt x="138" y="1"/>
                      <a:pt x="0" y="339"/>
                      <a:pt x="201" y="540"/>
                    </a:cubicBezTo>
                    <a:cubicBezTo>
                      <a:pt x="265" y="600"/>
                      <a:pt x="342" y="627"/>
                      <a:pt x="419" y="627"/>
                    </a:cubicBezTo>
                    <a:cubicBezTo>
                      <a:pt x="583" y="627"/>
                      <a:pt x="740" y="503"/>
                      <a:pt x="740" y="314"/>
                    </a:cubicBezTo>
                    <a:cubicBezTo>
                      <a:pt x="740" y="139"/>
                      <a:pt x="590" y="1"/>
                      <a:pt x="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33;p32"/>
              <p:cNvSpPr/>
              <p:nvPr/>
            </p:nvSpPr>
            <p:spPr>
              <a:xfrm>
                <a:off x="389650" y="4683175"/>
                <a:ext cx="2197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9" extrusionOk="0">
                    <a:moveTo>
                      <a:pt x="439" y="0"/>
                    </a:moveTo>
                    <a:cubicBezTo>
                      <a:pt x="201" y="0"/>
                      <a:pt x="0" y="201"/>
                      <a:pt x="0" y="440"/>
                    </a:cubicBezTo>
                    <a:cubicBezTo>
                      <a:pt x="0" y="678"/>
                      <a:pt x="201" y="879"/>
                      <a:pt x="439" y="879"/>
                    </a:cubicBezTo>
                    <a:cubicBezTo>
                      <a:pt x="678" y="879"/>
                      <a:pt x="879" y="678"/>
                      <a:pt x="879" y="440"/>
                    </a:cubicBezTo>
                    <a:cubicBezTo>
                      <a:pt x="879" y="201"/>
                      <a:pt x="678" y="0"/>
                      <a:pt x="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34;p32"/>
              <p:cNvSpPr/>
              <p:nvPr/>
            </p:nvSpPr>
            <p:spPr>
              <a:xfrm>
                <a:off x="419450" y="4645525"/>
                <a:ext cx="10675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8" extrusionOk="0">
                    <a:moveTo>
                      <a:pt x="214" y="1"/>
                    </a:moveTo>
                    <a:cubicBezTo>
                      <a:pt x="88" y="1"/>
                      <a:pt x="0" y="101"/>
                      <a:pt x="0" y="214"/>
                    </a:cubicBezTo>
                    <a:cubicBezTo>
                      <a:pt x="0" y="339"/>
                      <a:pt x="88" y="427"/>
                      <a:pt x="214" y="427"/>
                    </a:cubicBezTo>
                    <a:cubicBezTo>
                      <a:pt x="327" y="427"/>
                      <a:pt x="427" y="339"/>
                      <a:pt x="427" y="214"/>
                    </a:cubicBezTo>
                    <a:cubicBezTo>
                      <a:pt x="427" y="101"/>
                      <a:pt x="327" y="1"/>
                      <a:pt x="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35;p32"/>
              <p:cNvSpPr/>
              <p:nvPr/>
            </p:nvSpPr>
            <p:spPr>
              <a:xfrm>
                <a:off x="461175" y="4564275"/>
                <a:ext cx="2292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84" extrusionOk="0">
                    <a:moveTo>
                      <a:pt x="527" y="0"/>
                    </a:moveTo>
                    <a:cubicBezTo>
                      <a:pt x="176" y="0"/>
                      <a:pt x="0" y="415"/>
                      <a:pt x="251" y="666"/>
                    </a:cubicBezTo>
                    <a:cubicBezTo>
                      <a:pt x="329" y="747"/>
                      <a:pt x="426" y="784"/>
                      <a:pt x="522" y="784"/>
                    </a:cubicBezTo>
                    <a:cubicBezTo>
                      <a:pt x="722" y="784"/>
                      <a:pt x="916" y="627"/>
                      <a:pt x="916" y="389"/>
                    </a:cubicBezTo>
                    <a:cubicBezTo>
                      <a:pt x="916" y="176"/>
                      <a:pt x="741" y="0"/>
                      <a:pt x="5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36;p32"/>
              <p:cNvSpPr/>
              <p:nvPr/>
            </p:nvSpPr>
            <p:spPr>
              <a:xfrm>
                <a:off x="490975" y="4601600"/>
                <a:ext cx="354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25" extrusionOk="0">
                    <a:moveTo>
                      <a:pt x="816" y="1"/>
                    </a:moveTo>
                    <a:cubicBezTo>
                      <a:pt x="264" y="1"/>
                      <a:pt x="0" y="666"/>
                      <a:pt x="377" y="1042"/>
                    </a:cubicBezTo>
                    <a:cubicBezTo>
                      <a:pt x="503" y="1168"/>
                      <a:pt x="657" y="1225"/>
                      <a:pt x="807" y="1225"/>
                    </a:cubicBezTo>
                    <a:cubicBezTo>
                      <a:pt x="1120" y="1225"/>
                      <a:pt x="1418" y="980"/>
                      <a:pt x="1418" y="616"/>
                    </a:cubicBezTo>
                    <a:cubicBezTo>
                      <a:pt x="1418" y="277"/>
                      <a:pt x="1155" y="1"/>
                      <a:pt x="8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37;p32"/>
              <p:cNvSpPr/>
              <p:nvPr/>
            </p:nvSpPr>
            <p:spPr>
              <a:xfrm>
                <a:off x="498500" y="4678150"/>
                <a:ext cx="3390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356" extrusionOk="0">
                    <a:moveTo>
                      <a:pt x="678" y="1"/>
                    </a:moveTo>
                    <a:cubicBezTo>
                      <a:pt x="302" y="1"/>
                      <a:pt x="1" y="302"/>
                      <a:pt x="1" y="678"/>
                    </a:cubicBezTo>
                    <a:cubicBezTo>
                      <a:pt x="1" y="1055"/>
                      <a:pt x="302" y="1356"/>
                      <a:pt x="678" y="1356"/>
                    </a:cubicBezTo>
                    <a:cubicBezTo>
                      <a:pt x="1055" y="1356"/>
                      <a:pt x="1356" y="1055"/>
                      <a:pt x="1356" y="678"/>
                    </a:cubicBezTo>
                    <a:cubicBezTo>
                      <a:pt x="1356" y="302"/>
                      <a:pt x="1055" y="1"/>
                      <a:pt x="6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38;p32"/>
              <p:cNvSpPr/>
              <p:nvPr/>
            </p:nvSpPr>
            <p:spPr>
              <a:xfrm>
                <a:off x="467125" y="4712025"/>
                <a:ext cx="226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67" extrusionOk="0">
                    <a:moveTo>
                      <a:pt x="515" y="1"/>
                    </a:moveTo>
                    <a:cubicBezTo>
                      <a:pt x="176" y="1"/>
                      <a:pt x="1" y="415"/>
                      <a:pt x="252" y="653"/>
                    </a:cubicBezTo>
                    <a:cubicBezTo>
                      <a:pt x="330" y="731"/>
                      <a:pt x="426" y="766"/>
                      <a:pt x="521" y="766"/>
                    </a:cubicBezTo>
                    <a:cubicBezTo>
                      <a:pt x="717" y="766"/>
                      <a:pt x="904" y="618"/>
                      <a:pt x="904" y="390"/>
                    </a:cubicBezTo>
                    <a:cubicBezTo>
                      <a:pt x="904" y="177"/>
                      <a:pt x="728" y="1"/>
                      <a:pt x="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39;p32"/>
              <p:cNvSpPr/>
              <p:nvPr/>
            </p:nvSpPr>
            <p:spPr>
              <a:xfrm>
                <a:off x="364225" y="4572750"/>
                <a:ext cx="205200" cy="194700"/>
              </a:xfrm>
              <a:custGeom>
                <a:avLst/>
                <a:gdLst/>
                <a:ahLst/>
                <a:cxnLst/>
                <a:rect l="l" t="t" r="r" b="b"/>
                <a:pathLst>
                  <a:path w="8208" h="7788" extrusionOk="0">
                    <a:moveTo>
                      <a:pt x="6476" y="0"/>
                    </a:moveTo>
                    <a:cubicBezTo>
                      <a:pt x="6539" y="163"/>
                      <a:pt x="6576" y="327"/>
                      <a:pt x="6614" y="502"/>
                    </a:cubicBezTo>
                    <a:cubicBezTo>
                      <a:pt x="7348" y="3848"/>
                      <a:pt x="4730" y="6795"/>
                      <a:pt x="1572" y="6795"/>
                    </a:cubicBezTo>
                    <a:cubicBezTo>
                      <a:pt x="1058" y="6795"/>
                      <a:pt x="531" y="6717"/>
                      <a:pt x="1" y="6551"/>
                    </a:cubicBezTo>
                    <a:lnTo>
                      <a:pt x="1" y="6551"/>
                    </a:lnTo>
                    <a:cubicBezTo>
                      <a:pt x="887" y="7376"/>
                      <a:pt x="2018" y="7788"/>
                      <a:pt x="3148" y="7788"/>
                    </a:cubicBezTo>
                    <a:cubicBezTo>
                      <a:pt x="4337" y="7788"/>
                      <a:pt x="5525" y="7332"/>
                      <a:pt x="6426" y="6425"/>
                    </a:cubicBezTo>
                    <a:cubicBezTo>
                      <a:pt x="8182" y="4656"/>
                      <a:pt x="8208" y="1807"/>
                      <a:pt x="6476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392;p51"/>
          <p:cNvGrpSpPr/>
          <p:nvPr/>
        </p:nvGrpSpPr>
        <p:grpSpPr>
          <a:xfrm>
            <a:off x="1374310" y="4271961"/>
            <a:ext cx="852802" cy="627644"/>
            <a:chOff x="6877863" y="2921369"/>
            <a:chExt cx="1291967" cy="1005709"/>
          </a:xfrm>
        </p:grpSpPr>
        <p:sp>
          <p:nvSpPr>
            <p:cNvPr id="116" name="Google Shape;1393;p51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1394;p51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118" name="Google Shape;1395;p51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96;p51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97;p51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98;p51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99;p51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400;p51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401;p51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402;p51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403;p51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404;p51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" name="Google Shape;1405;p51"/>
          <p:cNvSpPr/>
          <p:nvPr/>
        </p:nvSpPr>
        <p:spPr>
          <a:xfrm rot="2900778">
            <a:off x="-677268" y="3503477"/>
            <a:ext cx="2186310" cy="1193567"/>
          </a:xfrm>
          <a:custGeom>
            <a:avLst/>
            <a:gdLst/>
            <a:ahLst/>
            <a:cxnLst/>
            <a:rect l="l" t="t" r="r" b="b"/>
            <a:pathLst>
              <a:path w="103265" h="47717" extrusionOk="0">
                <a:moveTo>
                  <a:pt x="0" y="0"/>
                </a:moveTo>
                <a:cubicBezTo>
                  <a:pt x="2148" y="4147"/>
                  <a:pt x="7258" y="18219"/>
                  <a:pt x="12886" y="24884"/>
                </a:cubicBezTo>
                <a:cubicBezTo>
                  <a:pt x="18515" y="31549"/>
                  <a:pt x="27032" y="37104"/>
                  <a:pt x="33771" y="39992"/>
                </a:cubicBezTo>
                <a:cubicBezTo>
                  <a:pt x="40511" y="42880"/>
                  <a:pt x="47843" y="43843"/>
                  <a:pt x="53323" y="42214"/>
                </a:cubicBezTo>
                <a:cubicBezTo>
                  <a:pt x="58804" y="40585"/>
                  <a:pt x="65173" y="34587"/>
                  <a:pt x="66654" y="30217"/>
                </a:cubicBezTo>
                <a:cubicBezTo>
                  <a:pt x="68135" y="25848"/>
                  <a:pt x="64802" y="18663"/>
                  <a:pt x="62210" y="15997"/>
                </a:cubicBezTo>
                <a:cubicBezTo>
                  <a:pt x="59618" y="13331"/>
                  <a:pt x="54137" y="12738"/>
                  <a:pt x="51101" y="14219"/>
                </a:cubicBezTo>
                <a:cubicBezTo>
                  <a:pt x="48065" y="15700"/>
                  <a:pt x="43770" y="20440"/>
                  <a:pt x="43992" y="24884"/>
                </a:cubicBezTo>
                <a:cubicBezTo>
                  <a:pt x="44214" y="29328"/>
                  <a:pt x="48460" y="37144"/>
                  <a:pt x="52434" y="40881"/>
                </a:cubicBezTo>
                <a:cubicBezTo>
                  <a:pt x="56408" y="44618"/>
                  <a:pt x="62046" y="46528"/>
                  <a:pt x="67834" y="47306"/>
                </a:cubicBezTo>
                <a:cubicBezTo>
                  <a:pt x="73622" y="48084"/>
                  <a:pt x="81938" y="47893"/>
                  <a:pt x="87160" y="45550"/>
                </a:cubicBezTo>
                <a:cubicBezTo>
                  <a:pt x="92382" y="43208"/>
                  <a:pt x="96482" y="37887"/>
                  <a:pt x="99166" y="33251"/>
                </a:cubicBezTo>
                <a:cubicBezTo>
                  <a:pt x="101850" y="28615"/>
                  <a:pt x="102582" y="20319"/>
                  <a:pt x="103265" y="17732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29" name="Google Shape;1412;p51"/>
          <p:cNvGrpSpPr/>
          <p:nvPr/>
        </p:nvGrpSpPr>
        <p:grpSpPr>
          <a:xfrm rot="13500000">
            <a:off x="171241" y="289560"/>
            <a:ext cx="570577" cy="548635"/>
            <a:chOff x="906997" y="2407926"/>
            <a:chExt cx="475957" cy="458648"/>
          </a:xfrm>
        </p:grpSpPr>
        <p:sp>
          <p:nvSpPr>
            <p:cNvPr id="130" name="Google Shape;1413;p51"/>
            <p:cNvSpPr/>
            <p:nvPr/>
          </p:nvSpPr>
          <p:spPr>
            <a:xfrm>
              <a:off x="909833" y="2407926"/>
              <a:ext cx="452993" cy="456646"/>
            </a:xfrm>
            <a:custGeom>
              <a:avLst/>
              <a:gdLst/>
              <a:ahLst/>
              <a:cxnLst/>
              <a:rect l="l" t="t" r="r" b="b"/>
              <a:pathLst>
                <a:path w="10869" h="10868" extrusionOk="0">
                  <a:moveTo>
                    <a:pt x="5096" y="0"/>
                  </a:moveTo>
                  <a:cubicBezTo>
                    <a:pt x="5046" y="0"/>
                    <a:pt x="4983" y="0"/>
                    <a:pt x="4920" y="25"/>
                  </a:cubicBezTo>
                  <a:lnTo>
                    <a:pt x="4832" y="25"/>
                  </a:lnTo>
                  <a:lnTo>
                    <a:pt x="4669" y="50"/>
                  </a:lnTo>
                  <a:lnTo>
                    <a:pt x="4581" y="63"/>
                  </a:lnTo>
                  <a:lnTo>
                    <a:pt x="4418" y="88"/>
                  </a:lnTo>
                  <a:lnTo>
                    <a:pt x="4330" y="113"/>
                  </a:lnTo>
                  <a:cubicBezTo>
                    <a:pt x="4255" y="126"/>
                    <a:pt x="4167" y="138"/>
                    <a:pt x="4092" y="163"/>
                  </a:cubicBezTo>
                  <a:lnTo>
                    <a:pt x="4004" y="188"/>
                  </a:lnTo>
                  <a:lnTo>
                    <a:pt x="3866" y="226"/>
                  </a:lnTo>
                  <a:lnTo>
                    <a:pt x="3753" y="264"/>
                  </a:lnTo>
                  <a:lnTo>
                    <a:pt x="3627" y="301"/>
                  </a:lnTo>
                  <a:lnTo>
                    <a:pt x="3515" y="351"/>
                  </a:lnTo>
                  <a:lnTo>
                    <a:pt x="3402" y="389"/>
                  </a:lnTo>
                  <a:lnTo>
                    <a:pt x="3289" y="439"/>
                  </a:lnTo>
                  <a:lnTo>
                    <a:pt x="3201" y="477"/>
                  </a:lnTo>
                  <a:cubicBezTo>
                    <a:pt x="3038" y="552"/>
                    <a:pt x="2887" y="640"/>
                    <a:pt x="2737" y="715"/>
                  </a:cubicBezTo>
                  <a:lnTo>
                    <a:pt x="2674" y="766"/>
                  </a:lnTo>
                  <a:lnTo>
                    <a:pt x="2536" y="841"/>
                  </a:lnTo>
                  <a:lnTo>
                    <a:pt x="2473" y="891"/>
                  </a:lnTo>
                  <a:lnTo>
                    <a:pt x="2435" y="904"/>
                  </a:lnTo>
                  <a:lnTo>
                    <a:pt x="2335" y="979"/>
                  </a:lnTo>
                  <a:lnTo>
                    <a:pt x="2285" y="1017"/>
                  </a:lnTo>
                  <a:cubicBezTo>
                    <a:pt x="2172" y="1092"/>
                    <a:pt x="2059" y="1167"/>
                    <a:pt x="1958" y="1255"/>
                  </a:cubicBezTo>
                  <a:cubicBezTo>
                    <a:pt x="829" y="2196"/>
                    <a:pt x="126" y="3551"/>
                    <a:pt x="13" y="5007"/>
                  </a:cubicBezTo>
                  <a:cubicBezTo>
                    <a:pt x="13" y="5082"/>
                    <a:pt x="1" y="5145"/>
                    <a:pt x="1" y="5220"/>
                  </a:cubicBezTo>
                  <a:cubicBezTo>
                    <a:pt x="1" y="5283"/>
                    <a:pt x="1" y="5371"/>
                    <a:pt x="1" y="5446"/>
                  </a:cubicBezTo>
                  <a:cubicBezTo>
                    <a:pt x="1" y="5572"/>
                    <a:pt x="1" y="5697"/>
                    <a:pt x="13" y="5823"/>
                  </a:cubicBezTo>
                  <a:lnTo>
                    <a:pt x="13" y="5911"/>
                  </a:lnTo>
                  <a:cubicBezTo>
                    <a:pt x="26" y="6036"/>
                    <a:pt x="39" y="6162"/>
                    <a:pt x="64" y="6287"/>
                  </a:cubicBezTo>
                  <a:cubicBezTo>
                    <a:pt x="76" y="6413"/>
                    <a:pt x="101" y="6538"/>
                    <a:pt x="139" y="6664"/>
                  </a:cubicBezTo>
                  <a:cubicBezTo>
                    <a:pt x="139" y="6689"/>
                    <a:pt x="139" y="6701"/>
                    <a:pt x="151" y="6714"/>
                  </a:cubicBezTo>
                  <a:cubicBezTo>
                    <a:pt x="177" y="6839"/>
                    <a:pt x="214" y="6965"/>
                    <a:pt x="252" y="7090"/>
                  </a:cubicBezTo>
                  <a:cubicBezTo>
                    <a:pt x="578" y="8107"/>
                    <a:pt x="1193" y="8998"/>
                    <a:pt x="2021" y="9675"/>
                  </a:cubicBezTo>
                  <a:cubicBezTo>
                    <a:pt x="2084" y="9725"/>
                    <a:pt x="2147" y="9776"/>
                    <a:pt x="2209" y="9826"/>
                  </a:cubicBezTo>
                  <a:lnTo>
                    <a:pt x="2222" y="9838"/>
                  </a:lnTo>
                  <a:cubicBezTo>
                    <a:pt x="2285" y="9889"/>
                    <a:pt x="2347" y="9926"/>
                    <a:pt x="2410" y="9976"/>
                  </a:cubicBezTo>
                  <a:lnTo>
                    <a:pt x="2448" y="9989"/>
                  </a:lnTo>
                  <a:cubicBezTo>
                    <a:pt x="2511" y="10027"/>
                    <a:pt x="2573" y="10064"/>
                    <a:pt x="2636" y="10102"/>
                  </a:cubicBezTo>
                  <a:lnTo>
                    <a:pt x="2674" y="10127"/>
                  </a:lnTo>
                  <a:cubicBezTo>
                    <a:pt x="2737" y="10165"/>
                    <a:pt x="2787" y="10202"/>
                    <a:pt x="2849" y="10227"/>
                  </a:cubicBezTo>
                  <a:lnTo>
                    <a:pt x="2900" y="10253"/>
                  </a:lnTo>
                  <a:lnTo>
                    <a:pt x="3088" y="10353"/>
                  </a:lnTo>
                  <a:cubicBezTo>
                    <a:pt x="3163" y="10391"/>
                    <a:pt x="3238" y="10428"/>
                    <a:pt x="3326" y="10466"/>
                  </a:cubicBezTo>
                  <a:lnTo>
                    <a:pt x="3364" y="10478"/>
                  </a:lnTo>
                  <a:lnTo>
                    <a:pt x="3577" y="10566"/>
                  </a:lnTo>
                  <a:lnTo>
                    <a:pt x="3615" y="10566"/>
                  </a:lnTo>
                  <a:cubicBezTo>
                    <a:pt x="3690" y="10591"/>
                    <a:pt x="3766" y="10629"/>
                    <a:pt x="3841" y="10642"/>
                  </a:cubicBezTo>
                  <a:lnTo>
                    <a:pt x="3866" y="10642"/>
                  </a:lnTo>
                  <a:cubicBezTo>
                    <a:pt x="3941" y="10667"/>
                    <a:pt x="4029" y="10692"/>
                    <a:pt x="4117" y="10717"/>
                  </a:cubicBezTo>
                  <a:cubicBezTo>
                    <a:pt x="4493" y="10805"/>
                    <a:pt x="4857" y="10855"/>
                    <a:pt x="5234" y="10867"/>
                  </a:cubicBezTo>
                  <a:lnTo>
                    <a:pt x="5435" y="10867"/>
                  </a:lnTo>
                  <a:cubicBezTo>
                    <a:pt x="6551" y="10867"/>
                    <a:pt x="7656" y="10529"/>
                    <a:pt x="8572" y="9876"/>
                  </a:cubicBezTo>
                  <a:cubicBezTo>
                    <a:pt x="8634" y="9826"/>
                    <a:pt x="8710" y="9776"/>
                    <a:pt x="8773" y="9713"/>
                  </a:cubicBezTo>
                  <a:cubicBezTo>
                    <a:pt x="8835" y="9663"/>
                    <a:pt x="8911" y="9613"/>
                    <a:pt x="8973" y="9562"/>
                  </a:cubicBezTo>
                  <a:cubicBezTo>
                    <a:pt x="9036" y="9500"/>
                    <a:pt x="9099" y="9449"/>
                    <a:pt x="9162" y="9387"/>
                  </a:cubicBezTo>
                  <a:cubicBezTo>
                    <a:pt x="9224" y="9336"/>
                    <a:pt x="9274" y="9274"/>
                    <a:pt x="9337" y="9211"/>
                  </a:cubicBezTo>
                  <a:cubicBezTo>
                    <a:pt x="9525" y="9010"/>
                    <a:pt x="9701" y="8809"/>
                    <a:pt x="9852" y="8584"/>
                  </a:cubicBezTo>
                  <a:lnTo>
                    <a:pt x="9889" y="8533"/>
                  </a:lnTo>
                  <a:lnTo>
                    <a:pt x="9977" y="8395"/>
                  </a:lnTo>
                  <a:lnTo>
                    <a:pt x="10027" y="8333"/>
                  </a:lnTo>
                  <a:cubicBezTo>
                    <a:pt x="10052" y="8295"/>
                    <a:pt x="10078" y="8245"/>
                    <a:pt x="10103" y="8195"/>
                  </a:cubicBezTo>
                  <a:cubicBezTo>
                    <a:pt x="10115" y="8182"/>
                    <a:pt x="10128" y="8157"/>
                    <a:pt x="10140" y="8132"/>
                  </a:cubicBezTo>
                  <a:cubicBezTo>
                    <a:pt x="10228" y="7981"/>
                    <a:pt x="10291" y="7831"/>
                    <a:pt x="10379" y="7680"/>
                  </a:cubicBezTo>
                  <a:cubicBezTo>
                    <a:pt x="10404" y="7667"/>
                    <a:pt x="10416" y="7630"/>
                    <a:pt x="10429" y="7605"/>
                  </a:cubicBezTo>
                  <a:cubicBezTo>
                    <a:pt x="10454" y="7567"/>
                    <a:pt x="10467" y="7517"/>
                    <a:pt x="10479" y="7479"/>
                  </a:cubicBezTo>
                  <a:lnTo>
                    <a:pt x="10529" y="7379"/>
                  </a:lnTo>
                  <a:lnTo>
                    <a:pt x="10567" y="7253"/>
                  </a:lnTo>
                  <a:cubicBezTo>
                    <a:pt x="10580" y="7216"/>
                    <a:pt x="10592" y="7178"/>
                    <a:pt x="10605" y="7140"/>
                  </a:cubicBezTo>
                  <a:cubicBezTo>
                    <a:pt x="10617" y="7103"/>
                    <a:pt x="10630" y="7065"/>
                    <a:pt x="10642" y="7027"/>
                  </a:cubicBezTo>
                  <a:cubicBezTo>
                    <a:pt x="10655" y="6990"/>
                    <a:pt x="10667" y="6927"/>
                    <a:pt x="10680" y="6877"/>
                  </a:cubicBezTo>
                  <a:cubicBezTo>
                    <a:pt x="10692" y="6839"/>
                    <a:pt x="10705" y="6827"/>
                    <a:pt x="10705" y="6789"/>
                  </a:cubicBezTo>
                  <a:cubicBezTo>
                    <a:pt x="10730" y="6714"/>
                    <a:pt x="10743" y="6638"/>
                    <a:pt x="10755" y="6563"/>
                  </a:cubicBezTo>
                  <a:cubicBezTo>
                    <a:pt x="10755" y="6526"/>
                    <a:pt x="10768" y="6500"/>
                    <a:pt x="10780" y="6475"/>
                  </a:cubicBezTo>
                  <a:cubicBezTo>
                    <a:pt x="10793" y="6413"/>
                    <a:pt x="10793" y="6362"/>
                    <a:pt x="10805" y="6312"/>
                  </a:cubicBezTo>
                  <a:lnTo>
                    <a:pt x="10818" y="6224"/>
                  </a:lnTo>
                  <a:cubicBezTo>
                    <a:pt x="10818" y="6162"/>
                    <a:pt x="10831" y="6111"/>
                    <a:pt x="10843" y="6061"/>
                  </a:cubicBezTo>
                  <a:cubicBezTo>
                    <a:pt x="10843" y="6011"/>
                    <a:pt x="10843" y="5998"/>
                    <a:pt x="10856" y="5961"/>
                  </a:cubicBezTo>
                  <a:cubicBezTo>
                    <a:pt x="10856" y="5911"/>
                    <a:pt x="10856" y="5848"/>
                    <a:pt x="10868" y="5798"/>
                  </a:cubicBezTo>
                  <a:lnTo>
                    <a:pt x="10868" y="5710"/>
                  </a:lnTo>
                  <a:lnTo>
                    <a:pt x="10868" y="5446"/>
                  </a:lnTo>
                  <a:cubicBezTo>
                    <a:pt x="10868" y="5170"/>
                    <a:pt x="10843" y="4894"/>
                    <a:pt x="10805" y="4618"/>
                  </a:cubicBezTo>
                  <a:cubicBezTo>
                    <a:pt x="10780" y="4442"/>
                    <a:pt x="10743" y="4267"/>
                    <a:pt x="10692" y="4091"/>
                  </a:cubicBezTo>
                  <a:cubicBezTo>
                    <a:pt x="10630" y="3828"/>
                    <a:pt x="10542" y="3577"/>
                    <a:pt x="10442" y="3338"/>
                  </a:cubicBezTo>
                  <a:cubicBezTo>
                    <a:pt x="10366" y="3175"/>
                    <a:pt x="10291" y="3012"/>
                    <a:pt x="10216" y="2861"/>
                  </a:cubicBezTo>
                  <a:cubicBezTo>
                    <a:pt x="10078" y="2635"/>
                    <a:pt x="9940" y="2409"/>
                    <a:pt x="9789" y="2196"/>
                  </a:cubicBezTo>
                  <a:cubicBezTo>
                    <a:pt x="8835" y="929"/>
                    <a:pt x="7392" y="126"/>
                    <a:pt x="5811" y="13"/>
                  </a:cubicBezTo>
                  <a:lnTo>
                    <a:pt x="5773" y="13"/>
                  </a:lnTo>
                  <a:cubicBezTo>
                    <a:pt x="5660" y="13"/>
                    <a:pt x="5547" y="0"/>
                    <a:pt x="5435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" name="Google Shape;1414;p51"/>
            <p:cNvGrpSpPr/>
            <p:nvPr/>
          </p:nvGrpSpPr>
          <p:grpSpPr>
            <a:xfrm>
              <a:off x="906997" y="2409382"/>
              <a:ext cx="475957" cy="457192"/>
              <a:chOff x="306838" y="2407653"/>
              <a:chExt cx="475957" cy="457192"/>
            </a:xfrm>
          </p:grpSpPr>
          <p:sp>
            <p:nvSpPr>
              <p:cNvPr id="132" name="Google Shape;1415;p51"/>
              <p:cNvSpPr/>
              <p:nvPr/>
            </p:nvSpPr>
            <p:spPr>
              <a:xfrm>
                <a:off x="306838" y="2407695"/>
                <a:ext cx="453493" cy="457150"/>
              </a:xfrm>
              <a:custGeom>
                <a:avLst/>
                <a:gdLst/>
                <a:ahLst/>
                <a:cxnLst/>
                <a:rect l="l" t="t" r="r" b="b"/>
                <a:pathLst>
                  <a:path w="10881" h="10880" extrusionOk="0">
                    <a:moveTo>
                      <a:pt x="5446" y="0"/>
                    </a:moveTo>
                    <a:cubicBezTo>
                      <a:pt x="2435" y="0"/>
                      <a:pt x="0" y="2435"/>
                      <a:pt x="0" y="5446"/>
                    </a:cubicBezTo>
                    <a:cubicBezTo>
                      <a:pt x="0" y="8445"/>
                      <a:pt x="2435" y="10880"/>
                      <a:pt x="5446" y="10880"/>
                    </a:cubicBezTo>
                    <a:cubicBezTo>
                      <a:pt x="8446" y="10880"/>
                      <a:pt x="10880" y="8445"/>
                      <a:pt x="10880" y="5446"/>
                    </a:cubicBezTo>
                    <a:cubicBezTo>
                      <a:pt x="10880" y="2435"/>
                      <a:pt x="8446" y="0"/>
                      <a:pt x="5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416;p51"/>
              <p:cNvSpPr/>
              <p:nvPr/>
            </p:nvSpPr>
            <p:spPr>
              <a:xfrm>
                <a:off x="306838" y="2445637"/>
                <a:ext cx="132868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6188" extrusionOk="0">
                    <a:moveTo>
                      <a:pt x="2447" y="1"/>
                    </a:moveTo>
                    <a:cubicBezTo>
                      <a:pt x="2284" y="101"/>
                      <a:pt x="2121" y="227"/>
                      <a:pt x="1970" y="352"/>
                    </a:cubicBezTo>
                    <a:cubicBezTo>
                      <a:pt x="2510" y="1281"/>
                      <a:pt x="2422" y="2448"/>
                      <a:pt x="1744" y="3288"/>
                    </a:cubicBezTo>
                    <a:cubicBezTo>
                      <a:pt x="1305" y="3778"/>
                      <a:pt x="678" y="4066"/>
                      <a:pt x="13" y="4104"/>
                    </a:cubicBezTo>
                    <a:cubicBezTo>
                      <a:pt x="13" y="4255"/>
                      <a:pt x="0" y="4393"/>
                      <a:pt x="0" y="4543"/>
                    </a:cubicBezTo>
                    <a:cubicBezTo>
                      <a:pt x="0" y="5095"/>
                      <a:pt x="88" y="5660"/>
                      <a:pt x="251" y="6187"/>
                    </a:cubicBezTo>
                    <a:cubicBezTo>
                      <a:pt x="1180" y="5823"/>
                      <a:pt x="1958" y="5146"/>
                      <a:pt x="2460" y="4292"/>
                    </a:cubicBezTo>
                    <a:cubicBezTo>
                      <a:pt x="3188" y="2950"/>
                      <a:pt x="3175" y="1331"/>
                      <a:pt x="244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417;p51"/>
              <p:cNvSpPr/>
              <p:nvPr/>
            </p:nvSpPr>
            <p:spPr>
              <a:xfrm>
                <a:off x="368021" y="2407695"/>
                <a:ext cx="221808" cy="43500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10353" extrusionOk="0">
                    <a:moveTo>
                      <a:pt x="3953" y="0"/>
                    </a:moveTo>
                    <a:cubicBezTo>
                      <a:pt x="4844" y="2096"/>
                      <a:pt x="4656" y="4656"/>
                      <a:pt x="3389" y="6563"/>
                    </a:cubicBezTo>
                    <a:cubicBezTo>
                      <a:pt x="2560" y="7755"/>
                      <a:pt x="1381" y="8671"/>
                      <a:pt x="0" y="9161"/>
                    </a:cubicBezTo>
                    <a:cubicBezTo>
                      <a:pt x="465" y="9650"/>
                      <a:pt x="1017" y="10064"/>
                      <a:pt x="1632" y="10353"/>
                    </a:cubicBezTo>
                    <a:cubicBezTo>
                      <a:pt x="2887" y="9311"/>
                      <a:pt x="3853" y="7981"/>
                      <a:pt x="4455" y="6463"/>
                    </a:cubicBezTo>
                    <a:cubicBezTo>
                      <a:pt x="5258" y="4405"/>
                      <a:pt x="5321" y="2146"/>
                      <a:pt x="4669" y="50"/>
                    </a:cubicBezTo>
                    <a:cubicBezTo>
                      <a:pt x="4430" y="13"/>
                      <a:pt x="4204" y="0"/>
                      <a:pt x="3978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418;p51"/>
              <p:cNvSpPr/>
              <p:nvPr/>
            </p:nvSpPr>
            <p:spPr>
              <a:xfrm>
                <a:off x="636841" y="2450385"/>
                <a:ext cx="100443" cy="389712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9275" extrusionOk="0">
                    <a:moveTo>
                      <a:pt x="678" y="1"/>
                    </a:moveTo>
                    <a:lnTo>
                      <a:pt x="678" y="1"/>
                    </a:lnTo>
                    <a:cubicBezTo>
                      <a:pt x="2234" y="2962"/>
                      <a:pt x="1971" y="6564"/>
                      <a:pt x="1" y="9274"/>
                    </a:cubicBezTo>
                    <a:cubicBezTo>
                      <a:pt x="615" y="8960"/>
                      <a:pt x="1155" y="8534"/>
                      <a:pt x="1607" y="8019"/>
                    </a:cubicBezTo>
                    <a:cubicBezTo>
                      <a:pt x="2410" y="5572"/>
                      <a:pt x="2310" y="2937"/>
                      <a:pt x="1343" y="553"/>
                    </a:cubicBezTo>
                    <a:cubicBezTo>
                      <a:pt x="1142" y="352"/>
                      <a:pt x="917" y="164"/>
                      <a:pt x="6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419;p51"/>
              <p:cNvSpPr/>
              <p:nvPr/>
            </p:nvSpPr>
            <p:spPr>
              <a:xfrm>
                <a:off x="435497" y="2409796"/>
                <a:ext cx="204511" cy="45505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0830" extrusionOk="0">
                    <a:moveTo>
                      <a:pt x="3037" y="0"/>
                    </a:moveTo>
                    <a:lnTo>
                      <a:pt x="3037" y="0"/>
                    </a:lnTo>
                    <a:cubicBezTo>
                      <a:pt x="4242" y="3727"/>
                      <a:pt x="3037" y="7818"/>
                      <a:pt x="0" y="10303"/>
                    </a:cubicBezTo>
                    <a:cubicBezTo>
                      <a:pt x="678" y="10629"/>
                      <a:pt x="1418" y="10805"/>
                      <a:pt x="2171" y="10830"/>
                    </a:cubicBezTo>
                    <a:cubicBezTo>
                      <a:pt x="4229" y="7743"/>
                      <a:pt x="4907" y="3727"/>
                      <a:pt x="3865" y="163"/>
                    </a:cubicBezTo>
                    <a:cubicBezTo>
                      <a:pt x="3589" y="88"/>
                      <a:pt x="3326" y="25"/>
                      <a:pt x="3037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420;p51"/>
              <p:cNvSpPr/>
              <p:nvPr/>
            </p:nvSpPr>
            <p:spPr>
              <a:xfrm>
                <a:off x="396778" y="2407653"/>
                <a:ext cx="386017" cy="367065"/>
              </a:xfrm>
              <a:custGeom>
                <a:avLst/>
                <a:gdLst/>
                <a:ahLst/>
                <a:cxnLst/>
                <a:rect l="l" t="t" r="r" b="b"/>
                <a:pathLst>
                  <a:path w="9262" h="8736" extrusionOk="0">
                    <a:moveTo>
                      <a:pt x="3278" y="1"/>
                    </a:moveTo>
                    <a:cubicBezTo>
                      <a:pt x="2128" y="1"/>
                      <a:pt x="974" y="364"/>
                      <a:pt x="1" y="1105"/>
                    </a:cubicBezTo>
                    <a:cubicBezTo>
                      <a:pt x="452" y="1010"/>
                      <a:pt x="900" y="965"/>
                      <a:pt x="1341" y="965"/>
                    </a:cubicBezTo>
                    <a:cubicBezTo>
                      <a:pt x="4794" y="965"/>
                      <a:pt x="7756" y="3763"/>
                      <a:pt x="7756" y="7380"/>
                    </a:cubicBezTo>
                    <a:lnTo>
                      <a:pt x="7756" y="7392"/>
                    </a:lnTo>
                    <a:cubicBezTo>
                      <a:pt x="7756" y="7844"/>
                      <a:pt x="7718" y="8296"/>
                      <a:pt x="7618" y="8735"/>
                    </a:cubicBezTo>
                    <a:cubicBezTo>
                      <a:pt x="9262" y="6564"/>
                      <a:pt x="9061" y="3515"/>
                      <a:pt x="7128" y="1595"/>
                    </a:cubicBezTo>
                    <a:cubicBezTo>
                      <a:pt x="6074" y="540"/>
                      <a:pt x="4679" y="1"/>
                      <a:pt x="32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8" name="Google Shape;1421;p51"/>
          <p:cNvSpPr/>
          <p:nvPr/>
        </p:nvSpPr>
        <p:spPr>
          <a:xfrm rot="2700000">
            <a:off x="1355858" y="519342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424;p51"/>
          <p:cNvSpPr/>
          <p:nvPr/>
        </p:nvSpPr>
        <p:spPr>
          <a:xfrm rot="2700000">
            <a:off x="7283190" y="4340694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26;p51"/>
          <p:cNvSpPr/>
          <p:nvPr/>
        </p:nvSpPr>
        <p:spPr>
          <a:xfrm rot="2700000">
            <a:off x="1466249" y="5113992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" grpId="0"/>
      <p:bldP spid="765" grpId="0"/>
      <p:bldP spid="766" grpId="0"/>
      <p:bldP spid="768" grpId="0"/>
      <p:bldP spid="7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39"/>
          <p:cNvSpPr txBox="1"/>
          <p:nvPr/>
        </p:nvSpPr>
        <p:spPr>
          <a:xfrm>
            <a:off x="3602569" y="704263"/>
            <a:ext cx="2053222" cy="640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smtClean="0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NASA</a:t>
            </a:r>
            <a:endParaRPr sz="28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772" name="Google Shape;772;p39"/>
          <p:cNvSpPr txBox="1"/>
          <p:nvPr/>
        </p:nvSpPr>
        <p:spPr>
          <a:xfrm>
            <a:off x="1056798" y="1791750"/>
            <a:ext cx="3923069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2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Tên v</a:t>
            </a:r>
            <a:r>
              <a:rPr lang="vi-VN" sz="2200" smtClean="0">
                <a:solidFill>
                  <a:schemeClr val="dk1"/>
                </a:solidFill>
                <a:ea typeface="Lato"/>
                <a:cs typeface="Lato"/>
                <a:sym typeface="Lato"/>
              </a:rPr>
              <a:t>i</a:t>
            </a:r>
            <a:r>
              <a:rPr lang="en-US" sz="2200" smtClean="0">
                <a:solidFill>
                  <a:schemeClr val="dk1"/>
                </a:solidFill>
                <a:ea typeface="Lato"/>
                <a:cs typeface="Lato"/>
                <a:sym typeface="Lato"/>
              </a:rPr>
              <a:t>ết tắt của</a:t>
            </a:r>
            <a:r>
              <a:rPr lang="en-US" sz="22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 c</a:t>
            </a:r>
            <a:r>
              <a:rPr lang="vi-VN" sz="22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ơ </a:t>
            </a:r>
            <a:r>
              <a:rPr lang="vi-VN" sz="220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quan Hàng không và Vũ trụ Hoa Kỳ hay Cơ quan Hàng không và Không gian Hoa </a:t>
            </a:r>
            <a:r>
              <a:rPr lang="vi-VN" sz="22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Kỳ</a:t>
            </a:r>
            <a:r>
              <a:rPr lang="en-US" sz="220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.</a:t>
            </a:r>
            <a:endParaRPr sz="2200">
              <a:solidFill>
                <a:schemeClr val="dk1"/>
              </a:solidFill>
              <a:latin typeface="+mn-lt"/>
              <a:ea typeface="Lato"/>
              <a:cs typeface="Lato"/>
              <a:sym typeface="Lato"/>
            </a:endParaRPr>
          </a:p>
        </p:txBody>
      </p:sp>
      <p:sp>
        <p:nvSpPr>
          <p:cNvPr id="775" name="Google Shape;775;p39"/>
          <p:cNvSpPr/>
          <p:nvPr/>
        </p:nvSpPr>
        <p:spPr>
          <a:xfrm>
            <a:off x="1393028" y="4759316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39"/>
          <p:cNvSpPr/>
          <p:nvPr/>
        </p:nvSpPr>
        <p:spPr>
          <a:xfrm>
            <a:off x="1255868" y="17387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9"/>
          <p:cNvSpPr/>
          <p:nvPr/>
        </p:nvSpPr>
        <p:spPr>
          <a:xfrm>
            <a:off x="7868925" y="26531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39"/>
          <p:cNvSpPr/>
          <p:nvPr/>
        </p:nvSpPr>
        <p:spPr>
          <a:xfrm>
            <a:off x="332800" y="3628975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39"/>
          <p:cNvSpPr/>
          <p:nvPr/>
        </p:nvSpPr>
        <p:spPr>
          <a:xfrm>
            <a:off x="576125" y="9558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39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1" name="Google Shape;781;p39"/>
          <p:cNvGrpSpPr/>
          <p:nvPr/>
        </p:nvGrpSpPr>
        <p:grpSpPr>
          <a:xfrm rot="21200344">
            <a:off x="8067145" y="4129353"/>
            <a:ext cx="851781" cy="455979"/>
            <a:chOff x="6751900" y="1659525"/>
            <a:chExt cx="623400" cy="327150"/>
          </a:xfrm>
        </p:grpSpPr>
        <p:sp>
          <p:nvSpPr>
            <p:cNvPr id="782" name="Google Shape;782;p39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7" b="96098" l="4898" r="95102">
                        <a14:foregroundMark x1="16327" y1="48293" x2="75102" y2="52683"/>
                        <a14:foregroundMark x1="37143" y1="44390" x2="73061" y2="41463"/>
                        <a14:foregroundMark x1="49388" y1="63415" x2="40816" y2="65366"/>
                        <a14:foregroundMark x1="53469" y1="49268" x2="51429" y2="48293"/>
                        <a14:foregroundMark x1="18776" y1="41951" x2="73469" y2="48293"/>
                        <a14:foregroundMark x1="17143" y1="52683" x2="57959" y2="54634"/>
                        <a14:foregroundMark x1="69796" y1="65366" x2="64082" y2="65366"/>
                        <a14:foregroundMark x1="54694" y1="20488" x2="26531" y2="31707"/>
                        <a14:foregroundMark x1="54286" y1="34634" x2="48163" y2="32683"/>
                        <a14:foregroundMark x1="26531" y1="21951" x2="30612" y2="23415"/>
                        <a14:foregroundMark x1="31837" y1="17073" x2="35510" y2="22927"/>
                        <a14:foregroundMark x1="53469" y1="53171" x2="63673" y2="55610"/>
                        <a14:foregroundMark x1="53878" y1="57073" x2="50612" y2="55610"/>
                        <a14:foregroundMark x1="39184" y1="58049" x2="39184" y2="58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58" y="1822450"/>
            <a:ext cx="2922992" cy="2445769"/>
          </a:xfrm>
          <a:prstGeom prst="rect">
            <a:avLst/>
          </a:prstGeom>
        </p:spPr>
      </p:pic>
      <p:grpSp>
        <p:nvGrpSpPr>
          <p:cNvPr id="45" name="Google Shape;453;p31"/>
          <p:cNvGrpSpPr/>
          <p:nvPr/>
        </p:nvGrpSpPr>
        <p:grpSpPr>
          <a:xfrm>
            <a:off x="7632016" y="323928"/>
            <a:ext cx="1944568" cy="843128"/>
            <a:chOff x="6071920" y="2288315"/>
            <a:chExt cx="2444791" cy="1097175"/>
          </a:xfrm>
        </p:grpSpPr>
        <p:sp>
          <p:nvSpPr>
            <p:cNvPr id="46" name="Google Shape;454;p31"/>
            <p:cNvSpPr/>
            <p:nvPr/>
          </p:nvSpPr>
          <p:spPr>
            <a:xfrm>
              <a:off x="6071920" y="2288909"/>
              <a:ext cx="2444791" cy="1095985"/>
            </a:xfrm>
            <a:custGeom>
              <a:avLst/>
              <a:gdLst/>
              <a:ahLst/>
              <a:cxnLst/>
              <a:rect l="l" t="t" r="r" b="b"/>
              <a:pathLst>
                <a:path w="30934" h="13819" extrusionOk="0">
                  <a:moveTo>
                    <a:pt x="15517" y="0"/>
                  </a:moveTo>
                  <a:cubicBezTo>
                    <a:pt x="15411" y="0"/>
                    <a:pt x="15304" y="4"/>
                    <a:pt x="15197" y="10"/>
                  </a:cubicBezTo>
                  <a:lnTo>
                    <a:pt x="15134" y="10"/>
                  </a:lnTo>
                  <a:cubicBezTo>
                    <a:pt x="15047" y="10"/>
                    <a:pt x="14959" y="10"/>
                    <a:pt x="14858" y="22"/>
                  </a:cubicBezTo>
                  <a:cubicBezTo>
                    <a:pt x="14771" y="35"/>
                    <a:pt x="14645" y="47"/>
                    <a:pt x="14532" y="60"/>
                  </a:cubicBezTo>
                  <a:cubicBezTo>
                    <a:pt x="14419" y="73"/>
                    <a:pt x="14281" y="98"/>
                    <a:pt x="14156" y="123"/>
                  </a:cubicBezTo>
                  <a:lnTo>
                    <a:pt x="14105" y="123"/>
                  </a:lnTo>
                  <a:lnTo>
                    <a:pt x="13993" y="148"/>
                  </a:lnTo>
                  <a:lnTo>
                    <a:pt x="13779" y="198"/>
                  </a:lnTo>
                  <a:lnTo>
                    <a:pt x="13691" y="223"/>
                  </a:lnTo>
                  <a:lnTo>
                    <a:pt x="13566" y="261"/>
                  </a:lnTo>
                  <a:cubicBezTo>
                    <a:pt x="13453" y="286"/>
                    <a:pt x="13340" y="324"/>
                    <a:pt x="13240" y="361"/>
                  </a:cubicBezTo>
                  <a:lnTo>
                    <a:pt x="13177" y="386"/>
                  </a:lnTo>
                  <a:cubicBezTo>
                    <a:pt x="13051" y="424"/>
                    <a:pt x="12926" y="474"/>
                    <a:pt x="12800" y="524"/>
                  </a:cubicBezTo>
                  <a:lnTo>
                    <a:pt x="12700" y="575"/>
                  </a:lnTo>
                  <a:cubicBezTo>
                    <a:pt x="12612" y="612"/>
                    <a:pt x="12512" y="650"/>
                    <a:pt x="12424" y="700"/>
                  </a:cubicBezTo>
                  <a:lnTo>
                    <a:pt x="12311" y="750"/>
                  </a:lnTo>
                  <a:cubicBezTo>
                    <a:pt x="12223" y="800"/>
                    <a:pt x="12123" y="851"/>
                    <a:pt x="12035" y="913"/>
                  </a:cubicBezTo>
                  <a:cubicBezTo>
                    <a:pt x="12010" y="926"/>
                    <a:pt x="11985" y="938"/>
                    <a:pt x="11960" y="951"/>
                  </a:cubicBezTo>
                  <a:cubicBezTo>
                    <a:pt x="11847" y="1014"/>
                    <a:pt x="11734" y="1089"/>
                    <a:pt x="11621" y="1164"/>
                  </a:cubicBezTo>
                  <a:lnTo>
                    <a:pt x="11558" y="1215"/>
                  </a:lnTo>
                  <a:cubicBezTo>
                    <a:pt x="11470" y="1277"/>
                    <a:pt x="11382" y="1340"/>
                    <a:pt x="11295" y="1403"/>
                  </a:cubicBezTo>
                  <a:lnTo>
                    <a:pt x="11207" y="1465"/>
                  </a:lnTo>
                  <a:cubicBezTo>
                    <a:pt x="11119" y="1541"/>
                    <a:pt x="11044" y="1604"/>
                    <a:pt x="10968" y="1666"/>
                  </a:cubicBezTo>
                  <a:lnTo>
                    <a:pt x="10893" y="1729"/>
                  </a:lnTo>
                  <a:cubicBezTo>
                    <a:pt x="10793" y="1817"/>
                    <a:pt x="10692" y="1905"/>
                    <a:pt x="10592" y="2005"/>
                  </a:cubicBezTo>
                  <a:lnTo>
                    <a:pt x="10567" y="2030"/>
                  </a:lnTo>
                  <a:cubicBezTo>
                    <a:pt x="10479" y="2118"/>
                    <a:pt x="10404" y="2206"/>
                    <a:pt x="10316" y="2294"/>
                  </a:cubicBezTo>
                  <a:lnTo>
                    <a:pt x="10253" y="2369"/>
                  </a:lnTo>
                  <a:cubicBezTo>
                    <a:pt x="10178" y="2444"/>
                    <a:pt x="10115" y="2520"/>
                    <a:pt x="10052" y="2607"/>
                  </a:cubicBezTo>
                  <a:lnTo>
                    <a:pt x="9989" y="2683"/>
                  </a:lnTo>
                  <a:cubicBezTo>
                    <a:pt x="9826" y="2896"/>
                    <a:pt x="9676" y="3109"/>
                    <a:pt x="9538" y="3348"/>
                  </a:cubicBezTo>
                  <a:lnTo>
                    <a:pt x="9500" y="3423"/>
                  </a:lnTo>
                  <a:cubicBezTo>
                    <a:pt x="9437" y="3511"/>
                    <a:pt x="9387" y="3611"/>
                    <a:pt x="9337" y="3699"/>
                  </a:cubicBezTo>
                  <a:cubicBezTo>
                    <a:pt x="9324" y="3737"/>
                    <a:pt x="9312" y="3762"/>
                    <a:pt x="9299" y="3787"/>
                  </a:cubicBezTo>
                  <a:cubicBezTo>
                    <a:pt x="9237" y="3913"/>
                    <a:pt x="9174" y="4025"/>
                    <a:pt x="9124" y="4151"/>
                  </a:cubicBezTo>
                  <a:cubicBezTo>
                    <a:pt x="8860" y="4741"/>
                    <a:pt x="8697" y="5368"/>
                    <a:pt x="8609" y="6008"/>
                  </a:cubicBezTo>
                  <a:cubicBezTo>
                    <a:pt x="3477" y="7050"/>
                    <a:pt x="1" y="8242"/>
                    <a:pt x="113" y="9045"/>
                  </a:cubicBezTo>
                  <a:cubicBezTo>
                    <a:pt x="189" y="9580"/>
                    <a:pt x="1848" y="9848"/>
                    <a:pt x="4493" y="9848"/>
                  </a:cubicBezTo>
                  <a:cubicBezTo>
                    <a:pt x="5815" y="9848"/>
                    <a:pt x="7383" y="9781"/>
                    <a:pt x="9124" y="9647"/>
                  </a:cubicBezTo>
                  <a:cubicBezTo>
                    <a:pt x="9224" y="9873"/>
                    <a:pt x="9324" y="10087"/>
                    <a:pt x="9450" y="10300"/>
                  </a:cubicBezTo>
                  <a:lnTo>
                    <a:pt x="9475" y="10338"/>
                  </a:lnTo>
                  <a:cubicBezTo>
                    <a:pt x="9513" y="10413"/>
                    <a:pt x="9550" y="10488"/>
                    <a:pt x="9600" y="10551"/>
                  </a:cubicBezTo>
                  <a:lnTo>
                    <a:pt x="9626" y="10588"/>
                  </a:lnTo>
                  <a:cubicBezTo>
                    <a:pt x="9914" y="11053"/>
                    <a:pt x="10266" y="11479"/>
                    <a:pt x="10655" y="11868"/>
                  </a:cubicBezTo>
                  <a:cubicBezTo>
                    <a:pt x="11433" y="12621"/>
                    <a:pt x="12374" y="13174"/>
                    <a:pt x="13403" y="13500"/>
                  </a:cubicBezTo>
                  <a:cubicBezTo>
                    <a:pt x="13516" y="13537"/>
                    <a:pt x="13641" y="13575"/>
                    <a:pt x="13767" y="13600"/>
                  </a:cubicBezTo>
                  <a:lnTo>
                    <a:pt x="13829" y="13625"/>
                  </a:lnTo>
                  <a:cubicBezTo>
                    <a:pt x="13930" y="13650"/>
                    <a:pt x="14030" y="13663"/>
                    <a:pt x="14131" y="13688"/>
                  </a:cubicBezTo>
                  <a:lnTo>
                    <a:pt x="14231" y="13701"/>
                  </a:lnTo>
                  <a:cubicBezTo>
                    <a:pt x="14331" y="13726"/>
                    <a:pt x="14432" y="13738"/>
                    <a:pt x="14532" y="13751"/>
                  </a:cubicBezTo>
                  <a:lnTo>
                    <a:pt x="14607" y="13763"/>
                  </a:lnTo>
                  <a:cubicBezTo>
                    <a:pt x="14897" y="13800"/>
                    <a:pt x="15189" y="13818"/>
                    <a:pt x="15481" y="13818"/>
                  </a:cubicBezTo>
                  <a:cubicBezTo>
                    <a:pt x="15795" y="13818"/>
                    <a:pt x="16108" y="13796"/>
                    <a:pt x="16414" y="13751"/>
                  </a:cubicBezTo>
                  <a:cubicBezTo>
                    <a:pt x="17017" y="13676"/>
                    <a:pt x="17594" y="13512"/>
                    <a:pt x="18146" y="13286"/>
                  </a:cubicBezTo>
                  <a:lnTo>
                    <a:pt x="18196" y="13261"/>
                  </a:lnTo>
                  <a:cubicBezTo>
                    <a:pt x="18284" y="13224"/>
                    <a:pt x="18385" y="13174"/>
                    <a:pt x="18472" y="13136"/>
                  </a:cubicBezTo>
                  <a:lnTo>
                    <a:pt x="18535" y="13098"/>
                  </a:lnTo>
                  <a:cubicBezTo>
                    <a:pt x="18623" y="13061"/>
                    <a:pt x="18711" y="13010"/>
                    <a:pt x="18786" y="12973"/>
                  </a:cubicBezTo>
                  <a:lnTo>
                    <a:pt x="18861" y="12923"/>
                  </a:lnTo>
                  <a:cubicBezTo>
                    <a:pt x="18937" y="12885"/>
                    <a:pt x="19025" y="12835"/>
                    <a:pt x="19100" y="12797"/>
                  </a:cubicBezTo>
                  <a:lnTo>
                    <a:pt x="19175" y="12747"/>
                  </a:lnTo>
                  <a:cubicBezTo>
                    <a:pt x="19251" y="12697"/>
                    <a:pt x="19326" y="12646"/>
                    <a:pt x="19389" y="12596"/>
                  </a:cubicBezTo>
                  <a:lnTo>
                    <a:pt x="19464" y="12546"/>
                  </a:lnTo>
                  <a:cubicBezTo>
                    <a:pt x="19539" y="12496"/>
                    <a:pt x="19614" y="12446"/>
                    <a:pt x="19677" y="12396"/>
                  </a:cubicBezTo>
                  <a:lnTo>
                    <a:pt x="19740" y="12345"/>
                  </a:lnTo>
                  <a:lnTo>
                    <a:pt x="19853" y="12257"/>
                  </a:lnTo>
                  <a:lnTo>
                    <a:pt x="19966" y="12157"/>
                  </a:lnTo>
                  <a:lnTo>
                    <a:pt x="20016" y="12119"/>
                  </a:lnTo>
                  <a:lnTo>
                    <a:pt x="20141" y="11994"/>
                  </a:lnTo>
                  <a:lnTo>
                    <a:pt x="20217" y="11931"/>
                  </a:lnTo>
                  <a:lnTo>
                    <a:pt x="20242" y="11906"/>
                  </a:lnTo>
                  <a:lnTo>
                    <a:pt x="20267" y="11881"/>
                  </a:lnTo>
                  <a:lnTo>
                    <a:pt x="20443" y="11705"/>
                  </a:lnTo>
                  <a:lnTo>
                    <a:pt x="20505" y="11643"/>
                  </a:lnTo>
                  <a:cubicBezTo>
                    <a:pt x="20694" y="11442"/>
                    <a:pt x="20857" y="11241"/>
                    <a:pt x="21020" y="11028"/>
                  </a:cubicBezTo>
                  <a:lnTo>
                    <a:pt x="21083" y="10952"/>
                  </a:lnTo>
                  <a:cubicBezTo>
                    <a:pt x="21133" y="10865"/>
                    <a:pt x="21196" y="10777"/>
                    <a:pt x="21258" y="10689"/>
                  </a:cubicBezTo>
                  <a:lnTo>
                    <a:pt x="21309" y="10601"/>
                  </a:lnTo>
                  <a:cubicBezTo>
                    <a:pt x="21371" y="10501"/>
                    <a:pt x="21434" y="10400"/>
                    <a:pt x="21497" y="10300"/>
                  </a:cubicBezTo>
                  <a:lnTo>
                    <a:pt x="21509" y="10262"/>
                  </a:lnTo>
                  <a:cubicBezTo>
                    <a:pt x="21585" y="10149"/>
                    <a:pt x="21647" y="10024"/>
                    <a:pt x="21698" y="9911"/>
                  </a:cubicBezTo>
                  <a:lnTo>
                    <a:pt x="21735" y="9823"/>
                  </a:lnTo>
                  <a:cubicBezTo>
                    <a:pt x="21785" y="9735"/>
                    <a:pt x="21823" y="9635"/>
                    <a:pt x="21861" y="9534"/>
                  </a:cubicBezTo>
                  <a:cubicBezTo>
                    <a:pt x="21873" y="9509"/>
                    <a:pt x="21886" y="9472"/>
                    <a:pt x="21911" y="9434"/>
                  </a:cubicBezTo>
                  <a:cubicBezTo>
                    <a:pt x="21949" y="9334"/>
                    <a:pt x="21986" y="9233"/>
                    <a:pt x="22011" y="9133"/>
                  </a:cubicBezTo>
                  <a:lnTo>
                    <a:pt x="22049" y="9058"/>
                  </a:lnTo>
                  <a:cubicBezTo>
                    <a:pt x="22087" y="8919"/>
                    <a:pt x="22124" y="8794"/>
                    <a:pt x="22162" y="8669"/>
                  </a:cubicBezTo>
                  <a:cubicBezTo>
                    <a:pt x="22162" y="8643"/>
                    <a:pt x="22174" y="8618"/>
                    <a:pt x="22174" y="8593"/>
                  </a:cubicBezTo>
                  <a:cubicBezTo>
                    <a:pt x="22199" y="8480"/>
                    <a:pt x="22225" y="8380"/>
                    <a:pt x="22250" y="8280"/>
                  </a:cubicBezTo>
                  <a:lnTo>
                    <a:pt x="22275" y="8154"/>
                  </a:lnTo>
                  <a:cubicBezTo>
                    <a:pt x="22287" y="8054"/>
                    <a:pt x="22300" y="7953"/>
                    <a:pt x="22312" y="7853"/>
                  </a:cubicBezTo>
                  <a:lnTo>
                    <a:pt x="22312" y="7815"/>
                  </a:lnTo>
                  <a:cubicBezTo>
                    <a:pt x="27445" y="6774"/>
                    <a:pt x="30933" y="5582"/>
                    <a:pt x="30821" y="4778"/>
                  </a:cubicBezTo>
                  <a:cubicBezTo>
                    <a:pt x="30745" y="4243"/>
                    <a:pt x="29092" y="3975"/>
                    <a:pt x="26451" y="3975"/>
                  </a:cubicBezTo>
                  <a:cubicBezTo>
                    <a:pt x="25130" y="3975"/>
                    <a:pt x="23563" y="4042"/>
                    <a:pt x="21823" y="4176"/>
                  </a:cubicBezTo>
                  <a:cubicBezTo>
                    <a:pt x="21748" y="4013"/>
                    <a:pt x="21672" y="3862"/>
                    <a:pt x="21597" y="3699"/>
                  </a:cubicBezTo>
                  <a:cubicBezTo>
                    <a:pt x="21258" y="3059"/>
                    <a:pt x="20819" y="2457"/>
                    <a:pt x="20305" y="1955"/>
                  </a:cubicBezTo>
                  <a:cubicBezTo>
                    <a:pt x="20217" y="1867"/>
                    <a:pt x="20129" y="1792"/>
                    <a:pt x="20041" y="1704"/>
                  </a:cubicBezTo>
                  <a:cubicBezTo>
                    <a:pt x="19941" y="1629"/>
                    <a:pt x="19853" y="1553"/>
                    <a:pt x="19765" y="1478"/>
                  </a:cubicBezTo>
                  <a:cubicBezTo>
                    <a:pt x="18636" y="587"/>
                    <a:pt x="17268" y="73"/>
                    <a:pt x="15837" y="10"/>
                  </a:cubicBezTo>
                  <a:cubicBezTo>
                    <a:pt x="15731" y="4"/>
                    <a:pt x="15624" y="0"/>
                    <a:pt x="15517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" name="Google Shape;455;p31"/>
            <p:cNvGrpSpPr/>
            <p:nvPr/>
          </p:nvGrpSpPr>
          <p:grpSpPr>
            <a:xfrm>
              <a:off x="6071920" y="2288315"/>
              <a:ext cx="2444791" cy="1097175"/>
              <a:chOff x="5351657" y="1819599"/>
              <a:chExt cx="2444791" cy="1097175"/>
            </a:xfrm>
          </p:grpSpPr>
          <p:sp>
            <p:nvSpPr>
              <p:cNvPr id="48" name="Google Shape;456;p31"/>
              <p:cNvSpPr/>
              <p:nvPr/>
            </p:nvSpPr>
            <p:spPr>
              <a:xfrm>
                <a:off x="5954596" y="1819599"/>
                <a:ext cx="1237807" cy="1097175"/>
              </a:xfrm>
              <a:custGeom>
                <a:avLst/>
                <a:gdLst/>
                <a:ahLst/>
                <a:cxnLst/>
                <a:rect l="l" t="t" r="r" b="b"/>
                <a:pathLst>
                  <a:path w="15662" h="13834" extrusionOk="0">
                    <a:moveTo>
                      <a:pt x="7839" y="1"/>
                    </a:moveTo>
                    <a:cubicBezTo>
                      <a:pt x="5716" y="1"/>
                      <a:pt x="3619" y="974"/>
                      <a:pt x="2260" y="2814"/>
                    </a:cubicBezTo>
                    <a:cubicBezTo>
                      <a:pt x="1" y="5901"/>
                      <a:pt x="653" y="10230"/>
                      <a:pt x="3728" y="12489"/>
                    </a:cubicBezTo>
                    <a:cubicBezTo>
                      <a:pt x="4967" y="13396"/>
                      <a:pt x="6407" y="13833"/>
                      <a:pt x="7832" y="13833"/>
                    </a:cubicBezTo>
                    <a:cubicBezTo>
                      <a:pt x="9957" y="13833"/>
                      <a:pt x="12051" y="12861"/>
                      <a:pt x="13403" y="11021"/>
                    </a:cubicBezTo>
                    <a:cubicBezTo>
                      <a:pt x="15662" y="7946"/>
                      <a:pt x="15009" y="3617"/>
                      <a:pt x="11935" y="1345"/>
                    </a:cubicBezTo>
                    <a:cubicBezTo>
                      <a:pt x="10700" y="439"/>
                      <a:pt x="9264" y="1"/>
                      <a:pt x="78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57;p31"/>
              <p:cNvSpPr/>
              <p:nvPr/>
            </p:nvSpPr>
            <p:spPr>
              <a:xfrm>
                <a:off x="6752982" y="2573361"/>
                <a:ext cx="326404" cy="31137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3926" extrusionOk="0">
                    <a:moveTo>
                      <a:pt x="3799" y="0"/>
                    </a:moveTo>
                    <a:cubicBezTo>
                      <a:pt x="3485" y="0"/>
                      <a:pt x="3186" y="129"/>
                      <a:pt x="2962" y="362"/>
                    </a:cubicBezTo>
                    <a:cubicBezTo>
                      <a:pt x="2573" y="789"/>
                      <a:pt x="2548" y="1479"/>
                      <a:pt x="2134" y="1868"/>
                    </a:cubicBezTo>
                    <a:cubicBezTo>
                      <a:pt x="1757" y="2219"/>
                      <a:pt x="1180" y="2244"/>
                      <a:pt x="741" y="2495"/>
                    </a:cubicBezTo>
                    <a:cubicBezTo>
                      <a:pt x="252" y="2797"/>
                      <a:pt x="1" y="3361"/>
                      <a:pt x="76" y="3926"/>
                    </a:cubicBezTo>
                    <a:cubicBezTo>
                      <a:pt x="1908" y="3261"/>
                      <a:pt x="3389" y="1855"/>
                      <a:pt x="4129" y="48"/>
                    </a:cubicBezTo>
                    <a:cubicBezTo>
                      <a:pt x="4019" y="16"/>
                      <a:pt x="3908" y="0"/>
                      <a:pt x="37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58;p31"/>
              <p:cNvSpPr/>
              <p:nvPr/>
            </p:nvSpPr>
            <p:spPr>
              <a:xfrm>
                <a:off x="6392989" y="1938247"/>
                <a:ext cx="664584" cy="977337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2323" extrusionOk="0">
                    <a:moveTo>
                      <a:pt x="6551" y="0"/>
                    </a:moveTo>
                    <a:cubicBezTo>
                      <a:pt x="6375" y="238"/>
                      <a:pt x="6250" y="527"/>
                      <a:pt x="6174" y="816"/>
                    </a:cubicBezTo>
                    <a:cubicBezTo>
                      <a:pt x="5986" y="1694"/>
                      <a:pt x="6300" y="2711"/>
                      <a:pt x="5823" y="3464"/>
                    </a:cubicBezTo>
                    <a:cubicBezTo>
                      <a:pt x="5547" y="3915"/>
                      <a:pt x="5032" y="4166"/>
                      <a:pt x="4543" y="4342"/>
                    </a:cubicBezTo>
                    <a:cubicBezTo>
                      <a:pt x="4041" y="4518"/>
                      <a:pt x="3514" y="4643"/>
                      <a:pt x="3062" y="4919"/>
                    </a:cubicBezTo>
                    <a:cubicBezTo>
                      <a:pt x="2611" y="5183"/>
                      <a:pt x="2222" y="5647"/>
                      <a:pt x="2234" y="6174"/>
                    </a:cubicBezTo>
                    <a:cubicBezTo>
                      <a:pt x="2259" y="6839"/>
                      <a:pt x="2862" y="7479"/>
                      <a:pt x="2585" y="8081"/>
                    </a:cubicBezTo>
                    <a:cubicBezTo>
                      <a:pt x="2397" y="8508"/>
                      <a:pt x="1858" y="8634"/>
                      <a:pt x="1431" y="8834"/>
                    </a:cubicBezTo>
                    <a:cubicBezTo>
                      <a:pt x="603" y="9223"/>
                      <a:pt x="63" y="10039"/>
                      <a:pt x="13" y="10955"/>
                    </a:cubicBezTo>
                    <a:cubicBezTo>
                      <a:pt x="0" y="11319"/>
                      <a:pt x="76" y="11683"/>
                      <a:pt x="226" y="12022"/>
                    </a:cubicBezTo>
                    <a:cubicBezTo>
                      <a:pt x="741" y="12185"/>
                      <a:pt x="1280" y="12285"/>
                      <a:pt x="1820" y="12323"/>
                    </a:cubicBezTo>
                    <a:cubicBezTo>
                      <a:pt x="1770" y="12248"/>
                      <a:pt x="1720" y="12172"/>
                      <a:pt x="1669" y="12085"/>
                    </a:cubicBezTo>
                    <a:cubicBezTo>
                      <a:pt x="1268" y="11319"/>
                      <a:pt x="1331" y="10215"/>
                      <a:pt x="2046" y="9725"/>
                    </a:cubicBezTo>
                    <a:cubicBezTo>
                      <a:pt x="2498" y="9412"/>
                      <a:pt x="3087" y="9412"/>
                      <a:pt x="3614" y="9336"/>
                    </a:cubicBezTo>
                    <a:cubicBezTo>
                      <a:pt x="4154" y="9274"/>
                      <a:pt x="4756" y="9085"/>
                      <a:pt x="4995" y="8596"/>
                    </a:cubicBezTo>
                    <a:cubicBezTo>
                      <a:pt x="5208" y="8157"/>
                      <a:pt x="5058" y="7630"/>
                      <a:pt x="4945" y="7153"/>
                    </a:cubicBezTo>
                    <a:cubicBezTo>
                      <a:pt x="4832" y="6676"/>
                      <a:pt x="4782" y="6111"/>
                      <a:pt x="5120" y="5772"/>
                    </a:cubicBezTo>
                    <a:cubicBezTo>
                      <a:pt x="5337" y="5556"/>
                      <a:pt x="5650" y="5489"/>
                      <a:pt x="5963" y="5489"/>
                    </a:cubicBezTo>
                    <a:cubicBezTo>
                      <a:pt x="6103" y="5489"/>
                      <a:pt x="6243" y="5502"/>
                      <a:pt x="6375" y="5522"/>
                    </a:cubicBezTo>
                    <a:cubicBezTo>
                      <a:pt x="6595" y="5547"/>
                      <a:pt x="6824" y="5581"/>
                      <a:pt x="7047" y="5581"/>
                    </a:cubicBezTo>
                    <a:cubicBezTo>
                      <a:pt x="7269" y="5581"/>
                      <a:pt x="7486" y="5547"/>
                      <a:pt x="7680" y="5434"/>
                    </a:cubicBezTo>
                    <a:cubicBezTo>
                      <a:pt x="8032" y="5220"/>
                      <a:pt x="8207" y="4806"/>
                      <a:pt x="8245" y="4392"/>
                    </a:cubicBezTo>
                    <a:cubicBezTo>
                      <a:pt x="8295" y="3991"/>
                      <a:pt x="8232" y="3576"/>
                      <a:pt x="8232" y="3175"/>
                    </a:cubicBezTo>
                    <a:cubicBezTo>
                      <a:pt x="8207" y="2849"/>
                      <a:pt x="8270" y="2522"/>
                      <a:pt x="8408" y="2234"/>
                    </a:cubicBezTo>
                    <a:cubicBezTo>
                      <a:pt x="7956" y="1368"/>
                      <a:pt x="7329" y="602"/>
                      <a:pt x="65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59;p31"/>
              <p:cNvSpPr/>
              <p:nvPr/>
            </p:nvSpPr>
            <p:spPr>
              <a:xfrm>
                <a:off x="6052834" y="1819837"/>
                <a:ext cx="548486" cy="942520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11884" extrusionOk="0">
                    <a:moveTo>
                      <a:pt x="6523" y="0"/>
                    </a:moveTo>
                    <a:cubicBezTo>
                      <a:pt x="6224" y="0"/>
                      <a:pt x="5926" y="20"/>
                      <a:pt x="5635" y="62"/>
                    </a:cubicBezTo>
                    <a:cubicBezTo>
                      <a:pt x="5384" y="100"/>
                      <a:pt x="5133" y="150"/>
                      <a:pt x="4882" y="213"/>
                    </a:cubicBezTo>
                    <a:cubicBezTo>
                      <a:pt x="4606" y="615"/>
                      <a:pt x="4442" y="1079"/>
                      <a:pt x="4380" y="1568"/>
                    </a:cubicBezTo>
                    <a:cubicBezTo>
                      <a:pt x="4355" y="1970"/>
                      <a:pt x="4392" y="2384"/>
                      <a:pt x="4242" y="2760"/>
                    </a:cubicBezTo>
                    <a:cubicBezTo>
                      <a:pt x="4028" y="3262"/>
                      <a:pt x="3514" y="3589"/>
                      <a:pt x="2987" y="3752"/>
                    </a:cubicBezTo>
                    <a:cubicBezTo>
                      <a:pt x="2472" y="3928"/>
                      <a:pt x="1920" y="3978"/>
                      <a:pt x="1393" y="4166"/>
                    </a:cubicBezTo>
                    <a:cubicBezTo>
                      <a:pt x="879" y="4342"/>
                      <a:pt x="377" y="4680"/>
                      <a:pt x="201" y="5207"/>
                    </a:cubicBezTo>
                    <a:cubicBezTo>
                      <a:pt x="0" y="5785"/>
                      <a:pt x="276" y="6425"/>
                      <a:pt x="565" y="6964"/>
                    </a:cubicBezTo>
                    <a:cubicBezTo>
                      <a:pt x="866" y="7504"/>
                      <a:pt x="1192" y="8081"/>
                      <a:pt x="1117" y="8696"/>
                    </a:cubicBezTo>
                    <a:cubicBezTo>
                      <a:pt x="1067" y="9098"/>
                      <a:pt x="853" y="9449"/>
                      <a:pt x="653" y="9788"/>
                    </a:cubicBezTo>
                    <a:lnTo>
                      <a:pt x="452" y="10102"/>
                    </a:lnTo>
                    <a:cubicBezTo>
                      <a:pt x="791" y="10754"/>
                      <a:pt x="1242" y="11356"/>
                      <a:pt x="1782" y="11883"/>
                    </a:cubicBezTo>
                    <a:cubicBezTo>
                      <a:pt x="1657" y="11256"/>
                      <a:pt x="1782" y="10616"/>
                      <a:pt x="2121" y="10076"/>
                    </a:cubicBezTo>
                    <a:cubicBezTo>
                      <a:pt x="2334" y="9738"/>
                      <a:pt x="2648" y="9449"/>
                      <a:pt x="2748" y="9047"/>
                    </a:cubicBezTo>
                    <a:cubicBezTo>
                      <a:pt x="3012" y="8069"/>
                      <a:pt x="1845" y="7102"/>
                      <a:pt x="2146" y="6124"/>
                    </a:cubicBezTo>
                    <a:cubicBezTo>
                      <a:pt x="2347" y="5484"/>
                      <a:pt x="3075" y="5182"/>
                      <a:pt x="3727" y="5007"/>
                    </a:cubicBezTo>
                    <a:cubicBezTo>
                      <a:pt x="4380" y="4818"/>
                      <a:pt x="5120" y="4593"/>
                      <a:pt x="5396" y="3965"/>
                    </a:cubicBezTo>
                    <a:cubicBezTo>
                      <a:pt x="5685" y="3325"/>
                      <a:pt x="5308" y="2572"/>
                      <a:pt x="5371" y="1857"/>
                    </a:cubicBezTo>
                    <a:cubicBezTo>
                      <a:pt x="5446" y="1016"/>
                      <a:pt x="6162" y="326"/>
                      <a:pt x="6940" y="12"/>
                    </a:cubicBezTo>
                    <a:cubicBezTo>
                      <a:pt x="6801" y="4"/>
                      <a:pt x="6662" y="0"/>
                      <a:pt x="65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60;p31"/>
              <p:cNvSpPr/>
              <p:nvPr/>
            </p:nvSpPr>
            <p:spPr>
              <a:xfrm>
                <a:off x="6384059" y="2416089"/>
                <a:ext cx="100213" cy="156717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976" extrusionOk="0">
                    <a:moveTo>
                      <a:pt x="837" y="0"/>
                    </a:moveTo>
                    <a:cubicBezTo>
                      <a:pt x="805" y="0"/>
                      <a:pt x="773" y="4"/>
                      <a:pt x="741" y="11"/>
                    </a:cubicBezTo>
                    <a:cubicBezTo>
                      <a:pt x="590" y="61"/>
                      <a:pt x="452" y="149"/>
                      <a:pt x="352" y="275"/>
                    </a:cubicBezTo>
                    <a:cubicBezTo>
                      <a:pt x="113" y="538"/>
                      <a:pt x="0" y="889"/>
                      <a:pt x="51" y="1241"/>
                    </a:cubicBezTo>
                    <a:cubicBezTo>
                      <a:pt x="101" y="1529"/>
                      <a:pt x="314" y="1868"/>
                      <a:pt x="615" y="1956"/>
                    </a:cubicBezTo>
                    <a:cubicBezTo>
                      <a:pt x="658" y="1969"/>
                      <a:pt x="698" y="1976"/>
                      <a:pt x="735" y="1976"/>
                    </a:cubicBezTo>
                    <a:cubicBezTo>
                      <a:pt x="1011" y="1976"/>
                      <a:pt x="1122" y="1633"/>
                      <a:pt x="1155" y="1379"/>
                    </a:cubicBezTo>
                    <a:lnTo>
                      <a:pt x="1230" y="613"/>
                    </a:lnTo>
                    <a:cubicBezTo>
                      <a:pt x="1268" y="463"/>
                      <a:pt x="1243" y="300"/>
                      <a:pt x="1168" y="149"/>
                    </a:cubicBezTo>
                    <a:cubicBezTo>
                      <a:pt x="1087" y="58"/>
                      <a:pt x="966" y="0"/>
                      <a:pt x="8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61;p31"/>
              <p:cNvSpPr/>
              <p:nvPr/>
            </p:nvSpPr>
            <p:spPr>
              <a:xfrm>
                <a:off x="6288192" y="2611509"/>
                <a:ext cx="83379" cy="64558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814" extrusionOk="0">
                    <a:moveTo>
                      <a:pt x="537" y="0"/>
                    </a:moveTo>
                    <a:cubicBezTo>
                      <a:pt x="269" y="0"/>
                      <a:pt x="1" y="267"/>
                      <a:pt x="159" y="584"/>
                    </a:cubicBezTo>
                    <a:cubicBezTo>
                      <a:pt x="234" y="746"/>
                      <a:pt x="368" y="813"/>
                      <a:pt x="503" y="813"/>
                    </a:cubicBezTo>
                    <a:cubicBezTo>
                      <a:pt x="775" y="813"/>
                      <a:pt x="1055" y="543"/>
                      <a:pt x="887" y="232"/>
                    </a:cubicBezTo>
                    <a:cubicBezTo>
                      <a:pt x="807" y="68"/>
                      <a:pt x="672" y="0"/>
                      <a:pt x="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62;p31"/>
              <p:cNvSpPr/>
              <p:nvPr/>
            </p:nvSpPr>
            <p:spPr>
              <a:xfrm>
                <a:off x="6634987" y="2709536"/>
                <a:ext cx="148818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859" extrusionOk="0">
                    <a:moveTo>
                      <a:pt x="1497" y="0"/>
                    </a:moveTo>
                    <a:cubicBezTo>
                      <a:pt x="1462" y="0"/>
                      <a:pt x="1427" y="5"/>
                      <a:pt x="1393" y="13"/>
                    </a:cubicBezTo>
                    <a:lnTo>
                      <a:pt x="552" y="63"/>
                    </a:lnTo>
                    <a:cubicBezTo>
                      <a:pt x="377" y="76"/>
                      <a:pt x="189" y="101"/>
                      <a:pt x="76" y="239"/>
                    </a:cubicBezTo>
                    <a:cubicBezTo>
                      <a:pt x="0" y="364"/>
                      <a:pt x="13" y="527"/>
                      <a:pt x="113" y="653"/>
                    </a:cubicBezTo>
                    <a:cubicBezTo>
                      <a:pt x="214" y="766"/>
                      <a:pt x="352" y="841"/>
                      <a:pt x="502" y="854"/>
                    </a:cubicBezTo>
                    <a:cubicBezTo>
                      <a:pt x="538" y="857"/>
                      <a:pt x="574" y="858"/>
                      <a:pt x="611" y="858"/>
                    </a:cubicBezTo>
                    <a:cubicBezTo>
                      <a:pt x="729" y="858"/>
                      <a:pt x="852" y="842"/>
                      <a:pt x="967" y="804"/>
                    </a:cubicBezTo>
                    <a:cubicBezTo>
                      <a:pt x="1130" y="766"/>
                      <a:pt x="1293" y="778"/>
                      <a:pt x="1456" y="741"/>
                    </a:cubicBezTo>
                    <a:cubicBezTo>
                      <a:pt x="1607" y="703"/>
                      <a:pt x="1732" y="603"/>
                      <a:pt x="1807" y="465"/>
                    </a:cubicBezTo>
                    <a:cubicBezTo>
                      <a:pt x="1883" y="314"/>
                      <a:pt x="1832" y="151"/>
                      <a:pt x="1707" y="51"/>
                    </a:cubicBezTo>
                    <a:cubicBezTo>
                      <a:pt x="1640" y="17"/>
                      <a:pt x="1568" y="0"/>
                      <a:pt x="14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63;p31"/>
              <p:cNvSpPr/>
              <p:nvPr/>
            </p:nvSpPr>
            <p:spPr>
              <a:xfrm>
                <a:off x="6882912" y="2418310"/>
                <a:ext cx="128981" cy="123327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55" extrusionOk="0">
                    <a:moveTo>
                      <a:pt x="734" y="0"/>
                    </a:moveTo>
                    <a:cubicBezTo>
                      <a:pt x="595" y="0"/>
                      <a:pt x="462" y="39"/>
                      <a:pt x="352" y="109"/>
                    </a:cubicBezTo>
                    <a:cubicBezTo>
                      <a:pt x="113" y="297"/>
                      <a:pt x="1" y="598"/>
                      <a:pt x="76" y="887"/>
                    </a:cubicBezTo>
                    <a:cubicBezTo>
                      <a:pt x="173" y="1276"/>
                      <a:pt x="532" y="1555"/>
                      <a:pt x="889" y="1555"/>
                    </a:cubicBezTo>
                    <a:cubicBezTo>
                      <a:pt x="1085" y="1555"/>
                      <a:pt x="1280" y="1471"/>
                      <a:pt x="1431" y="1276"/>
                    </a:cubicBezTo>
                    <a:cubicBezTo>
                      <a:pt x="1607" y="1037"/>
                      <a:pt x="1632" y="723"/>
                      <a:pt x="1506" y="472"/>
                    </a:cubicBezTo>
                    <a:cubicBezTo>
                      <a:pt x="1381" y="209"/>
                      <a:pt x="1130" y="33"/>
                      <a:pt x="841" y="8"/>
                    </a:cubicBezTo>
                    <a:cubicBezTo>
                      <a:pt x="805" y="3"/>
                      <a:pt x="770" y="0"/>
                      <a:pt x="7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64;p31"/>
              <p:cNvSpPr/>
              <p:nvPr/>
            </p:nvSpPr>
            <p:spPr>
              <a:xfrm>
                <a:off x="6535801" y="1905967"/>
                <a:ext cx="157749" cy="222385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2804" extrusionOk="0">
                    <a:moveTo>
                      <a:pt x="1164" y="0"/>
                    </a:moveTo>
                    <a:cubicBezTo>
                      <a:pt x="836" y="0"/>
                      <a:pt x="520" y="159"/>
                      <a:pt x="327" y="420"/>
                    </a:cubicBezTo>
                    <a:cubicBezTo>
                      <a:pt x="101" y="708"/>
                      <a:pt x="0" y="1060"/>
                      <a:pt x="13" y="1423"/>
                    </a:cubicBezTo>
                    <a:cubicBezTo>
                      <a:pt x="38" y="1674"/>
                      <a:pt x="88" y="1938"/>
                      <a:pt x="164" y="2176"/>
                    </a:cubicBezTo>
                    <a:cubicBezTo>
                      <a:pt x="176" y="2340"/>
                      <a:pt x="226" y="2503"/>
                      <a:pt x="302" y="2641"/>
                    </a:cubicBezTo>
                    <a:cubicBezTo>
                      <a:pt x="387" y="2757"/>
                      <a:pt x="485" y="2803"/>
                      <a:pt x="585" y="2803"/>
                    </a:cubicBezTo>
                    <a:cubicBezTo>
                      <a:pt x="852" y="2803"/>
                      <a:pt x="1137" y="2474"/>
                      <a:pt x="1255" y="2264"/>
                    </a:cubicBezTo>
                    <a:cubicBezTo>
                      <a:pt x="1406" y="2013"/>
                      <a:pt x="1544" y="1762"/>
                      <a:pt x="1695" y="1511"/>
                    </a:cubicBezTo>
                    <a:cubicBezTo>
                      <a:pt x="1858" y="1260"/>
                      <a:pt x="1996" y="984"/>
                      <a:pt x="1971" y="696"/>
                    </a:cubicBezTo>
                    <a:cubicBezTo>
                      <a:pt x="1920" y="332"/>
                      <a:pt x="1632" y="43"/>
                      <a:pt x="1268" y="5"/>
                    </a:cubicBezTo>
                    <a:cubicBezTo>
                      <a:pt x="1233" y="2"/>
                      <a:pt x="1198" y="0"/>
                      <a:pt x="1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65;p31"/>
              <p:cNvSpPr/>
              <p:nvPr/>
            </p:nvSpPr>
            <p:spPr>
              <a:xfrm>
                <a:off x="6673476" y="2082432"/>
                <a:ext cx="97842" cy="6622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35" extrusionOk="0">
                    <a:moveTo>
                      <a:pt x="661" y="1"/>
                    </a:moveTo>
                    <a:cubicBezTo>
                      <a:pt x="461" y="1"/>
                      <a:pt x="286" y="112"/>
                      <a:pt x="191" y="290"/>
                    </a:cubicBezTo>
                    <a:cubicBezTo>
                      <a:pt x="0" y="677"/>
                      <a:pt x="202" y="834"/>
                      <a:pt x="462" y="834"/>
                    </a:cubicBezTo>
                    <a:cubicBezTo>
                      <a:pt x="800" y="834"/>
                      <a:pt x="1238" y="566"/>
                      <a:pt x="1032" y="190"/>
                    </a:cubicBezTo>
                    <a:cubicBezTo>
                      <a:pt x="956" y="64"/>
                      <a:pt x="831" y="2"/>
                      <a:pt x="693" y="2"/>
                    </a:cubicBezTo>
                    <a:cubicBezTo>
                      <a:pt x="682" y="1"/>
                      <a:pt x="671" y="1"/>
                      <a:pt x="6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66;p31"/>
              <p:cNvSpPr/>
              <p:nvPr/>
            </p:nvSpPr>
            <p:spPr>
              <a:xfrm>
                <a:off x="6071643" y="1819599"/>
                <a:ext cx="1121787" cy="973610"/>
              </a:xfrm>
              <a:custGeom>
                <a:avLst/>
                <a:gdLst/>
                <a:ahLst/>
                <a:cxnLst/>
                <a:rect l="l" t="t" r="r" b="b"/>
                <a:pathLst>
                  <a:path w="14194" h="12276" extrusionOk="0">
                    <a:moveTo>
                      <a:pt x="6360" y="0"/>
                    </a:moveTo>
                    <a:cubicBezTo>
                      <a:pt x="3727" y="0"/>
                      <a:pt x="1161" y="1507"/>
                      <a:pt x="1" y="4169"/>
                    </a:cubicBezTo>
                    <a:cubicBezTo>
                      <a:pt x="1319" y="3092"/>
                      <a:pt x="2850" y="2601"/>
                      <a:pt x="4352" y="2601"/>
                    </a:cubicBezTo>
                    <a:cubicBezTo>
                      <a:pt x="7608" y="2601"/>
                      <a:pt x="10725" y="4911"/>
                      <a:pt x="11232" y="8561"/>
                    </a:cubicBezTo>
                    <a:cubicBezTo>
                      <a:pt x="11407" y="9828"/>
                      <a:pt x="11232" y="11108"/>
                      <a:pt x="10730" y="12275"/>
                    </a:cubicBezTo>
                    <a:cubicBezTo>
                      <a:pt x="14193" y="9439"/>
                      <a:pt x="14093" y="4106"/>
                      <a:pt x="10517" y="1408"/>
                    </a:cubicBezTo>
                    <a:cubicBezTo>
                      <a:pt x="9257" y="450"/>
                      <a:pt x="7799" y="0"/>
                      <a:pt x="6360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67;p31"/>
              <p:cNvSpPr/>
              <p:nvPr/>
            </p:nvSpPr>
            <p:spPr>
              <a:xfrm>
                <a:off x="5351657" y="2136284"/>
                <a:ext cx="2444791" cy="465867"/>
              </a:xfrm>
              <a:custGeom>
                <a:avLst/>
                <a:gdLst/>
                <a:ahLst/>
                <a:cxnLst/>
                <a:rect l="l" t="t" r="r" b="b"/>
                <a:pathLst>
                  <a:path w="30934" h="5874" extrusionOk="0">
                    <a:moveTo>
                      <a:pt x="26441" y="0"/>
                    </a:moveTo>
                    <a:cubicBezTo>
                      <a:pt x="25119" y="0"/>
                      <a:pt x="23550" y="67"/>
                      <a:pt x="21810" y="201"/>
                    </a:cubicBezTo>
                    <a:cubicBezTo>
                      <a:pt x="19790" y="352"/>
                      <a:pt x="17543" y="590"/>
                      <a:pt x="15184" y="929"/>
                    </a:cubicBezTo>
                    <a:cubicBezTo>
                      <a:pt x="12825" y="1255"/>
                      <a:pt x="10591" y="1632"/>
                      <a:pt x="8609" y="2033"/>
                    </a:cubicBezTo>
                    <a:cubicBezTo>
                      <a:pt x="3476" y="3075"/>
                      <a:pt x="0" y="4267"/>
                      <a:pt x="113" y="5070"/>
                    </a:cubicBezTo>
                    <a:cubicBezTo>
                      <a:pt x="180" y="5605"/>
                      <a:pt x="1842" y="5873"/>
                      <a:pt x="4489" y="5873"/>
                    </a:cubicBezTo>
                    <a:cubicBezTo>
                      <a:pt x="5813" y="5873"/>
                      <a:pt x="7383" y="5806"/>
                      <a:pt x="9123" y="5672"/>
                    </a:cubicBezTo>
                    <a:cubicBezTo>
                      <a:pt x="9035" y="5459"/>
                      <a:pt x="8947" y="5246"/>
                      <a:pt x="8885" y="5032"/>
                    </a:cubicBezTo>
                    <a:cubicBezTo>
                      <a:pt x="8400" y="5050"/>
                      <a:pt x="7946" y="5060"/>
                      <a:pt x="7526" y="5060"/>
                    </a:cubicBezTo>
                    <a:cubicBezTo>
                      <a:pt x="5616" y="5060"/>
                      <a:pt x="4416" y="4871"/>
                      <a:pt x="4355" y="4480"/>
                    </a:cubicBezTo>
                    <a:cubicBezTo>
                      <a:pt x="4292" y="4016"/>
                      <a:pt x="5948" y="3351"/>
                      <a:pt x="8558" y="2723"/>
                    </a:cubicBezTo>
                    <a:cubicBezTo>
                      <a:pt x="10403" y="2272"/>
                      <a:pt x="12725" y="1832"/>
                      <a:pt x="15260" y="1481"/>
                    </a:cubicBezTo>
                    <a:cubicBezTo>
                      <a:pt x="17794" y="1130"/>
                      <a:pt x="20154" y="916"/>
                      <a:pt x="22048" y="841"/>
                    </a:cubicBezTo>
                    <a:cubicBezTo>
                      <a:pt x="22533" y="823"/>
                      <a:pt x="22987" y="814"/>
                      <a:pt x="23407" y="814"/>
                    </a:cubicBezTo>
                    <a:cubicBezTo>
                      <a:pt x="25317" y="814"/>
                      <a:pt x="26515" y="1002"/>
                      <a:pt x="26566" y="1393"/>
                    </a:cubicBezTo>
                    <a:cubicBezTo>
                      <a:pt x="26629" y="1870"/>
                      <a:pt x="24985" y="2523"/>
                      <a:pt x="22362" y="3163"/>
                    </a:cubicBezTo>
                    <a:cubicBezTo>
                      <a:pt x="22362" y="3388"/>
                      <a:pt x="22337" y="3614"/>
                      <a:pt x="22312" y="3840"/>
                    </a:cubicBezTo>
                    <a:cubicBezTo>
                      <a:pt x="27444" y="2799"/>
                      <a:pt x="30933" y="1607"/>
                      <a:pt x="30820" y="803"/>
                    </a:cubicBezTo>
                    <a:cubicBezTo>
                      <a:pt x="30745" y="268"/>
                      <a:pt x="29086" y="0"/>
                      <a:pt x="264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" name="Google Shape;481;p31"/>
          <p:cNvSpPr/>
          <p:nvPr/>
        </p:nvSpPr>
        <p:spPr>
          <a:xfrm>
            <a:off x="-561942" y="-885693"/>
            <a:ext cx="1689938" cy="1678759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518;p32"/>
          <p:cNvGrpSpPr/>
          <p:nvPr/>
        </p:nvGrpSpPr>
        <p:grpSpPr>
          <a:xfrm>
            <a:off x="241116" y="4125981"/>
            <a:ext cx="1006275" cy="800861"/>
            <a:chOff x="3488503" y="-435002"/>
            <a:chExt cx="415412" cy="365520"/>
          </a:xfrm>
        </p:grpSpPr>
        <p:sp>
          <p:nvSpPr>
            <p:cNvPr id="62" name="Google Shape;519;p32"/>
            <p:cNvSpPr/>
            <p:nvPr/>
          </p:nvSpPr>
          <p:spPr>
            <a:xfrm>
              <a:off x="3521777" y="-434750"/>
              <a:ext cx="362886" cy="365015"/>
            </a:xfrm>
            <a:custGeom>
              <a:avLst/>
              <a:gdLst/>
              <a:ahLst/>
              <a:cxnLst/>
              <a:rect l="l" t="t" r="r" b="b"/>
              <a:pathLst>
                <a:path w="6501" h="6501" extrusionOk="0">
                  <a:moveTo>
                    <a:pt x="3250" y="1"/>
                  </a:moveTo>
                  <a:cubicBezTo>
                    <a:pt x="2750" y="1"/>
                    <a:pt x="2247" y="117"/>
                    <a:pt x="1782" y="352"/>
                  </a:cubicBezTo>
                  <a:lnTo>
                    <a:pt x="1745" y="377"/>
                  </a:lnTo>
                  <a:lnTo>
                    <a:pt x="1644" y="427"/>
                  </a:lnTo>
                  <a:lnTo>
                    <a:pt x="1481" y="515"/>
                  </a:lnTo>
                  <a:lnTo>
                    <a:pt x="1406" y="578"/>
                  </a:lnTo>
                  <a:cubicBezTo>
                    <a:pt x="1331" y="615"/>
                    <a:pt x="1268" y="678"/>
                    <a:pt x="1205" y="728"/>
                  </a:cubicBezTo>
                  <a:lnTo>
                    <a:pt x="1117" y="803"/>
                  </a:lnTo>
                  <a:cubicBezTo>
                    <a:pt x="1080" y="841"/>
                    <a:pt x="1029" y="879"/>
                    <a:pt x="992" y="916"/>
                  </a:cubicBezTo>
                  <a:lnTo>
                    <a:pt x="916" y="992"/>
                  </a:lnTo>
                  <a:cubicBezTo>
                    <a:pt x="854" y="1054"/>
                    <a:pt x="803" y="1117"/>
                    <a:pt x="741" y="1180"/>
                  </a:cubicBezTo>
                  <a:lnTo>
                    <a:pt x="691" y="1243"/>
                  </a:lnTo>
                  <a:cubicBezTo>
                    <a:pt x="653" y="1293"/>
                    <a:pt x="615" y="1343"/>
                    <a:pt x="578" y="1393"/>
                  </a:cubicBezTo>
                  <a:cubicBezTo>
                    <a:pt x="553" y="1418"/>
                    <a:pt x="540" y="1456"/>
                    <a:pt x="515" y="1481"/>
                  </a:cubicBezTo>
                  <a:cubicBezTo>
                    <a:pt x="477" y="1544"/>
                    <a:pt x="440" y="1607"/>
                    <a:pt x="402" y="1669"/>
                  </a:cubicBezTo>
                  <a:lnTo>
                    <a:pt x="377" y="1720"/>
                  </a:lnTo>
                  <a:lnTo>
                    <a:pt x="352" y="1757"/>
                  </a:lnTo>
                  <a:cubicBezTo>
                    <a:pt x="352" y="1770"/>
                    <a:pt x="339" y="1782"/>
                    <a:pt x="339" y="1795"/>
                  </a:cubicBezTo>
                  <a:cubicBezTo>
                    <a:pt x="314" y="1845"/>
                    <a:pt x="289" y="1908"/>
                    <a:pt x="264" y="1958"/>
                  </a:cubicBezTo>
                  <a:cubicBezTo>
                    <a:pt x="251" y="1983"/>
                    <a:pt x="239" y="2008"/>
                    <a:pt x="226" y="2033"/>
                  </a:cubicBezTo>
                  <a:cubicBezTo>
                    <a:pt x="214" y="2058"/>
                    <a:pt x="189" y="2134"/>
                    <a:pt x="176" y="2171"/>
                  </a:cubicBezTo>
                  <a:lnTo>
                    <a:pt x="151" y="2234"/>
                  </a:lnTo>
                  <a:cubicBezTo>
                    <a:pt x="151" y="2259"/>
                    <a:pt x="138" y="2272"/>
                    <a:pt x="126" y="2297"/>
                  </a:cubicBezTo>
                  <a:cubicBezTo>
                    <a:pt x="126" y="2322"/>
                    <a:pt x="113" y="2372"/>
                    <a:pt x="101" y="2397"/>
                  </a:cubicBezTo>
                  <a:lnTo>
                    <a:pt x="88" y="2460"/>
                  </a:lnTo>
                  <a:cubicBezTo>
                    <a:pt x="76" y="2498"/>
                    <a:pt x="63" y="2535"/>
                    <a:pt x="63" y="2573"/>
                  </a:cubicBezTo>
                  <a:cubicBezTo>
                    <a:pt x="51" y="2610"/>
                    <a:pt x="51" y="2610"/>
                    <a:pt x="51" y="2636"/>
                  </a:cubicBezTo>
                  <a:lnTo>
                    <a:pt x="51" y="2661"/>
                  </a:lnTo>
                  <a:cubicBezTo>
                    <a:pt x="38" y="2723"/>
                    <a:pt x="25" y="2799"/>
                    <a:pt x="13" y="2861"/>
                  </a:cubicBezTo>
                  <a:cubicBezTo>
                    <a:pt x="13" y="2912"/>
                    <a:pt x="13" y="2937"/>
                    <a:pt x="13" y="2962"/>
                  </a:cubicBezTo>
                  <a:cubicBezTo>
                    <a:pt x="0" y="3062"/>
                    <a:pt x="0" y="3163"/>
                    <a:pt x="0" y="3263"/>
                  </a:cubicBezTo>
                  <a:cubicBezTo>
                    <a:pt x="0" y="3589"/>
                    <a:pt x="51" y="3916"/>
                    <a:pt x="151" y="4242"/>
                  </a:cubicBezTo>
                  <a:cubicBezTo>
                    <a:pt x="176" y="4330"/>
                    <a:pt x="201" y="4418"/>
                    <a:pt x="239" y="4493"/>
                  </a:cubicBezTo>
                  <a:lnTo>
                    <a:pt x="289" y="4593"/>
                  </a:lnTo>
                  <a:cubicBezTo>
                    <a:pt x="302" y="4631"/>
                    <a:pt x="314" y="4668"/>
                    <a:pt x="327" y="4694"/>
                  </a:cubicBezTo>
                  <a:cubicBezTo>
                    <a:pt x="578" y="5196"/>
                    <a:pt x="942" y="5622"/>
                    <a:pt x="1393" y="5936"/>
                  </a:cubicBezTo>
                  <a:lnTo>
                    <a:pt x="1406" y="5936"/>
                  </a:lnTo>
                  <a:cubicBezTo>
                    <a:pt x="1594" y="6061"/>
                    <a:pt x="1795" y="6174"/>
                    <a:pt x="2008" y="6262"/>
                  </a:cubicBezTo>
                  <a:cubicBezTo>
                    <a:pt x="2397" y="6425"/>
                    <a:pt x="2811" y="6501"/>
                    <a:pt x="3238" y="6501"/>
                  </a:cubicBezTo>
                  <a:cubicBezTo>
                    <a:pt x="3338" y="6501"/>
                    <a:pt x="3439" y="6501"/>
                    <a:pt x="3539" y="6488"/>
                  </a:cubicBezTo>
                  <a:lnTo>
                    <a:pt x="3614" y="6488"/>
                  </a:lnTo>
                  <a:cubicBezTo>
                    <a:pt x="3690" y="6476"/>
                    <a:pt x="3778" y="6463"/>
                    <a:pt x="3853" y="6450"/>
                  </a:cubicBezTo>
                  <a:lnTo>
                    <a:pt x="3916" y="6438"/>
                  </a:lnTo>
                  <a:cubicBezTo>
                    <a:pt x="4003" y="6413"/>
                    <a:pt x="4091" y="6388"/>
                    <a:pt x="4179" y="6363"/>
                  </a:cubicBezTo>
                  <a:lnTo>
                    <a:pt x="4254" y="6337"/>
                  </a:lnTo>
                  <a:cubicBezTo>
                    <a:pt x="4317" y="6312"/>
                    <a:pt x="4392" y="6300"/>
                    <a:pt x="4455" y="6262"/>
                  </a:cubicBezTo>
                  <a:lnTo>
                    <a:pt x="4531" y="6237"/>
                  </a:lnTo>
                  <a:cubicBezTo>
                    <a:pt x="4618" y="6199"/>
                    <a:pt x="4706" y="6162"/>
                    <a:pt x="4781" y="6112"/>
                  </a:cubicBezTo>
                  <a:lnTo>
                    <a:pt x="4832" y="6086"/>
                  </a:lnTo>
                  <a:cubicBezTo>
                    <a:pt x="4894" y="6049"/>
                    <a:pt x="4957" y="6011"/>
                    <a:pt x="5020" y="5974"/>
                  </a:cubicBezTo>
                  <a:lnTo>
                    <a:pt x="5095" y="5923"/>
                  </a:lnTo>
                  <a:cubicBezTo>
                    <a:pt x="5158" y="5886"/>
                    <a:pt x="5208" y="5836"/>
                    <a:pt x="5258" y="5798"/>
                  </a:cubicBezTo>
                  <a:cubicBezTo>
                    <a:pt x="5271" y="5785"/>
                    <a:pt x="5296" y="5773"/>
                    <a:pt x="5321" y="5748"/>
                  </a:cubicBezTo>
                  <a:cubicBezTo>
                    <a:pt x="5384" y="5697"/>
                    <a:pt x="5447" y="5635"/>
                    <a:pt x="5509" y="5572"/>
                  </a:cubicBezTo>
                  <a:lnTo>
                    <a:pt x="5572" y="5509"/>
                  </a:lnTo>
                  <a:cubicBezTo>
                    <a:pt x="5622" y="5459"/>
                    <a:pt x="5660" y="5421"/>
                    <a:pt x="5698" y="5371"/>
                  </a:cubicBezTo>
                  <a:cubicBezTo>
                    <a:pt x="5735" y="5321"/>
                    <a:pt x="5748" y="5321"/>
                    <a:pt x="5760" y="5296"/>
                  </a:cubicBezTo>
                  <a:cubicBezTo>
                    <a:pt x="5823" y="5221"/>
                    <a:pt x="5873" y="5158"/>
                    <a:pt x="5923" y="5095"/>
                  </a:cubicBezTo>
                  <a:cubicBezTo>
                    <a:pt x="5936" y="5057"/>
                    <a:pt x="5961" y="5032"/>
                    <a:pt x="5974" y="5007"/>
                  </a:cubicBezTo>
                  <a:lnTo>
                    <a:pt x="5999" y="4970"/>
                  </a:lnTo>
                  <a:lnTo>
                    <a:pt x="6061" y="4857"/>
                  </a:lnTo>
                  <a:cubicBezTo>
                    <a:pt x="6087" y="4819"/>
                    <a:pt x="6099" y="4794"/>
                    <a:pt x="6124" y="4756"/>
                  </a:cubicBezTo>
                  <a:cubicBezTo>
                    <a:pt x="6137" y="4719"/>
                    <a:pt x="6137" y="4731"/>
                    <a:pt x="6137" y="4719"/>
                  </a:cubicBezTo>
                  <a:cubicBezTo>
                    <a:pt x="6174" y="4668"/>
                    <a:pt x="6199" y="4606"/>
                    <a:pt x="6225" y="4556"/>
                  </a:cubicBezTo>
                  <a:cubicBezTo>
                    <a:pt x="6237" y="4505"/>
                    <a:pt x="6250" y="4480"/>
                    <a:pt x="6262" y="4443"/>
                  </a:cubicBezTo>
                  <a:cubicBezTo>
                    <a:pt x="6287" y="4405"/>
                    <a:pt x="6300" y="4342"/>
                    <a:pt x="6325" y="4279"/>
                  </a:cubicBezTo>
                  <a:cubicBezTo>
                    <a:pt x="6338" y="4229"/>
                    <a:pt x="6350" y="4204"/>
                    <a:pt x="6363" y="4154"/>
                  </a:cubicBezTo>
                  <a:cubicBezTo>
                    <a:pt x="6363" y="4141"/>
                    <a:pt x="6375" y="4129"/>
                    <a:pt x="6375" y="4116"/>
                  </a:cubicBezTo>
                  <a:cubicBezTo>
                    <a:pt x="6450" y="3828"/>
                    <a:pt x="6488" y="3539"/>
                    <a:pt x="6501" y="3250"/>
                  </a:cubicBezTo>
                  <a:cubicBezTo>
                    <a:pt x="6488" y="3050"/>
                    <a:pt x="6476" y="2849"/>
                    <a:pt x="6438" y="2661"/>
                  </a:cubicBezTo>
                  <a:lnTo>
                    <a:pt x="6438" y="2636"/>
                  </a:lnTo>
                  <a:cubicBezTo>
                    <a:pt x="6425" y="2598"/>
                    <a:pt x="6425" y="2548"/>
                    <a:pt x="6413" y="2510"/>
                  </a:cubicBezTo>
                  <a:cubicBezTo>
                    <a:pt x="6400" y="2472"/>
                    <a:pt x="6388" y="2410"/>
                    <a:pt x="6375" y="2359"/>
                  </a:cubicBezTo>
                  <a:cubicBezTo>
                    <a:pt x="6350" y="2309"/>
                    <a:pt x="6350" y="2272"/>
                    <a:pt x="6338" y="2234"/>
                  </a:cubicBezTo>
                  <a:lnTo>
                    <a:pt x="6325" y="2196"/>
                  </a:lnTo>
                  <a:cubicBezTo>
                    <a:pt x="6174" y="1782"/>
                    <a:pt x="5949" y="1393"/>
                    <a:pt x="5660" y="1080"/>
                  </a:cubicBezTo>
                  <a:lnTo>
                    <a:pt x="5610" y="1029"/>
                  </a:lnTo>
                  <a:cubicBezTo>
                    <a:pt x="5560" y="967"/>
                    <a:pt x="5497" y="916"/>
                    <a:pt x="5447" y="866"/>
                  </a:cubicBezTo>
                  <a:lnTo>
                    <a:pt x="5359" y="791"/>
                  </a:lnTo>
                  <a:cubicBezTo>
                    <a:pt x="5283" y="728"/>
                    <a:pt x="5208" y="665"/>
                    <a:pt x="5133" y="615"/>
                  </a:cubicBezTo>
                  <a:cubicBezTo>
                    <a:pt x="5120" y="603"/>
                    <a:pt x="5108" y="590"/>
                    <a:pt x="5095" y="578"/>
                  </a:cubicBezTo>
                  <a:cubicBezTo>
                    <a:pt x="4543" y="195"/>
                    <a:pt x="3899" y="1"/>
                    <a:pt x="3250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520;p32"/>
            <p:cNvGrpSpPr/>
            <p:nvPr/>
          </p:nvGrpSpPr>
          <p:grpSpPr>
            <a:xfrm>
              <a:off x="3488503" y="-435002"/>
              <a:ext cx="415412" cy="365520"/>
              <a:chOff x="2697377" y="-434855"/>
              <a:chExt cx="415412" cy="365520"/>
            </a:xfrm>
          </p:grpSpPr>
          <p:sp>
            <p:nvSpPr>
              <p:cNvPr id="64" name="Google Shape;521;p32"/>
              <p:cNvSpPr/>
              <p:nvPr/>
            </p:nvSpPr>
            <p:spPr>
              <a:xfrm>
                <a:off x="2713453" y="-434855"/>
                <a:ext cx="399336" cy="365520"/>
              </a:xfrm>
              <a:custGeom>
                <a:avLst/>
                <a:gdLst/>
                <a:ahLst/>
                <a:cxnLst/>
                <a:rect l="l" t="t" r="r" b="b"/>
                <a:pathLst>
                  <a:path w="7154" h="6510" extrusionOk="0">
                    <a:moveTo>
                      <a:pt x="3583" y="0"/>
                    </a:moveTo>
                    <a:cubicBezTo>
                      <a:pt x="2105" y="0"/>
                      <a:pt x="760" y="1008"/>
                      <a:pt x="415" y="2506"/>
                    </a:cubicBezTo>
                    <a:cubicBezTo>
                      <a:pt x="1" y="4250"/>
                      <a:pt x="1080" y="6007"/>
                      <a:pt x="2824" y="6421"/>
                    </a:cubicBezTo>
                    <a:cubicBezTo>
                      <a:pt x="3074" y="6481"/>
                      <a:pt x="3325" y="6509"/>
                      <a:pt x="3571" y="6509"/>
                    </a:cubicBezTo>
                    <a:cubicBezTo>
                      <a:pt x="5045" y="6509"/>
                      <a:pt x="6385" y="5494"/>
                      <a:pt x="6740" y="3999"/>
                    </a:cubicBezTo>
                    <a:cubicBezTo>
                      <a:pt x="7154" y="2255"/>
                      <a:pt x="6075" y="498"/>
                      <a:pt x="4318" y="84"/>
                    </a:cubicBezTo>
                    <a:cubicBezTo>
                      <a:pt x="4072" y="28"/>
                      <a:pt x="3825" y="0"/>
                      <a:pt x="35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22;p32"/>
              <p:cNvSpPr/>
              <p:nvPr/>
            </p:nvSpPr>
            <p:spPr>
              <a:xfrm>
                <a:off x="2739410" y="-224470"/>
                <a:ext cx="110635" cy="52947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943" extrusionOk="0">
                    <a:moveTo>
                      <a:pt x="1605" y="1"/>
                    </a:moveTo>
                    <a:cubicBezTo>
                      <a:pt x="1597" y="1"/>
                      <a:pt x="1589" y="1"/>
                      <a:pt x="1581" y="1"/>
                    </a:cubicBezTo>
                    <a:cubicBezTo>
                      <a:pt x="1406" y="39"/>
                      <a:pt x="1230" y="114"/>
                      <a:pt x="1092" y="227"/>
                    </a:cubicBezTo>
                    <a:cubicBezTo>
                      <a:pt x="791" y="394"/>
                      <a:pt x="460" y="482"/>
                      <a:pt x="127" y="482"/>
                    </a:cubicBezTo>
                    <a:cubicBezTo>
                      <a:pt x="84" y="482"/>
                      <a:pt x="42" y="481"/>
                      <a:pt x="0" y="478"/>
                    </a:cubicBezTo>
                    <a:lnTo>
                      <a:pt x="0" y="478"/>
                    </a:lnTo>
                    <a:cubicBezTo>
                      <a:pt x="50" y="641"/>
                      <a:pt x="113" y="792"/>
                      <a:pt x="189" y="943"/>
                    </a:cubicBezTo>
                    <a:cubicBezTo>
                      <a:pt x="703" y="905"/>
                      <a:pt x="1205" y="779"/>
                      <a:pt x="1682" y="566"/>
                    </a:cubicBezTo>
                    <a:cubicBezTo>
                      <a:pt x="1795" y="516"/>
                      <a:pt x="1920" y="441"/>
                      <a:pt x="1945" y="315"/>
                    </a:cubicBezTo>
                    <a:cubicBezTo>
                      <a:pt x="1981" y="135"/>
                      <a:pt x="1787" y="1"/>
                      <a:pt x="1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23;p32"/>
              <p:cNvSpPr/>
              <p:nvPr/>
            </p:nvSpPr>
            <p:spPr>
              <a:xfrm>
                <a:off x="2941813" y="-311779"/>
                <a:ext cx="149263" cy="64682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1152" extrusionOk="0">
                    <a:moveTo>
                      <a:pt x="2561" y="0"/>
                    </a:moveTo>
                    <a:cubicBezTo>
                      <a:pt x="2310" y="189"/>
                      <a:pt x="2021" y="302"/>
                      <a:pt x="1720" y="339"/>
                    </a:cubicBezTo>
                    <a:cubicBezTo>
                      <a:pt x="1582" y="358"/>
                      <a:pt x="1441" y="361"/>
                      <a:pt x="1300" y="361"/>
                    </a:cubicBezTo>
                    <a:cubicBezTo>
                      <a:pt x="1229" y="361"/>
                      <a:pt x="1159" y="360"/>
                      <a:pt x="1088" y="360"/>
                    </a:cubicBezTo>
                    <a:cubicBezTo>
                      <a:pt x="1018" y="360"/>
                      <a:pt x="948" y="361"/>
                      <a:pt x="879" y="364"/>
                    </a:cubicBezTo>
                    <a:cubicBezTo>
                      <a:pt x="603" y="364"/>
                      <a:pt x="327" y="477"/>
                      <a:pt x="126" y="665"/>
                    </a:cubicBezTo>
                    <a:cubicBezTo>
                      <a:pt x="64" y="728"/>
                      <a:pt x="26" y="816"/>
                      <a:pt x="13" y="904"/>
                    </a:cubicBezTo>
                    <a:cubicBezTo>
                      <a:pt x="1" y="1004"/>
                      <a:pt x="39" y="1092"/>
                      <a:pt x="126" y="1130"/>
                    </a:cubicBezTo>
                    <a:cubicBezTo>
                      <a:pt x="157" y="1145"/>
                      <a:pt x="187" y="1151"/>
                      <a:pt x="218" y="1151"/>
                    </a:cubicBezTo>
                    <a:cubicBezTo>
                      <a:pt x="341" y="1151"/>
                      <a:pt x="465" y="1047"/>
                      <a:pt x="566" y="967"/>
                    </a:cubicBezTo>
                    <a:cubicBezTo>
                      <a:pt x="879" y="741"/>
                      <a:pt x="1293" y="741"/>
                      <a:pt x="1682" y="741"/>
                    </a:cubicBezTo>
                    <a:cubicBezTo>
                      <a:pt x="2034" y="741"/>
                      <a:pt x="2423" y="691"/>
                      <a:pt x="2674" y="465"/>
                    </a:cubicBezTo>
                    <a:cubicBezTo>
                      <a:pt x="2649" y="314"/>
                      <a:pt x="2611" y="151"/>
                      <a:pt x="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24;p32"/>
              <p:cNvSpPr/>
              <p:nvPr/>
            </p:nvSpPr>
            <p:spPr>
              <a:xfrm>
                <a:off x="2733772" y="-401278"/>
                <a:ext cx="313876" cy="121559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2165" extrusionOk="0">
                    <a:moveTo>
                      <a:pt x="5058" y="1"/>
                    </a:moveTo>
                    <a:cubicBezTo>
                      <a:pt x="5033" y="13"/>
                      <a:pt x="5008" y="26"/>
                      <a:pt x="4983" y="26"/>
                    </a:cubicBezTo>
                    <a:cubicBezTo>
                      <a:pt x="4692" y="106"/>
                      <a:pt x="4392" y="146"/>
                      <a:pt x="4098" y="146"/>
                    </a:cubicBezTo>
                    <a:cubicBezTo>
                      <a:pt x="4025" y="146"/>
                      <a:pt x="3951" y="144"/>
                      <a:pt x="3878" y="139"/>
                    </a:cubicBezTo>
                    <a:cubicBezTo>
                      <a:pt x="3817" y="135"/>
                      <a:pt x="3755" y="132"/>
                      <a:pt x="3693" y="132"/>
                    </a:cubicBezTo>
                    <a:cubicBezTo>
                      <a:pt x="3379" y="132"/>
                      <a:pt x="3070" y="186"/>
                      <a:pt x="2787" y="302"/>
                    </a:cubicBezTo>
                    <a:cubicBezTo>
                      <a:pt x="2473" y="465"/>
                      <a:pt x="2209" y="678"/>
                      <a:pt x="1971" y="942"/>
                    </a:cubicBezTo>
                    <a:cubicBezTo>
                      <a:pt x="1708" y="1168"/>
                      <a:pt x="1419" y="1394"/>
                      <a:pt x="1080" y="1431"/>
                    </a:cubicBezTo>
                    <a:cubicBezTo>
                      <a:pt x="1049" y="1434"/>
                      <a:pt x="1018" y="1435"/>
                      <a:pt x="988" y="1435"/>
                    </a:cubicBezTo>
                    <a:cubicBezTo>
                      <a:pt x="743" y="1435"/>
                      <a:pt x="504" y="1347"/>
                      <a:pt x="315" y="1180"/>
                    </a:cubicBezTo>
                    <a:cubicBezTo>
                      <a:pt x="177" y="1456"/>
                      <a:pt x="64" y="1770"/>
                      <a:pt x="1" y="2084"/>
                    </a:cubicBezTo>
                    <a:cubicBezTo>
                      <a:pt x="197" y="2138"/>
                      <a:pt x="396" y="2165"/>
                      <a:pt x="593" y="2165"/>
                    </a:cubicBezTo>
                    <a:cubicBezTo>
                      <a:pt x="1166" y="2165"/>
                      <a:pt x="1720" y="1939"/>
                      <a:pt x="2122" y="1519"/>
                    </a:cubicBezTo>
                    <a:cubicBezTo>
                      <a:pt x="2373" y="1256"/>
                      <a:pt x="2548" y="929"/>
                      <a:pt x="2837" y="728"/>
                    </a:cubicBezTo>
                    <a:cubicBezTo>
                      <a:pt x="3129" y="514"/>
                      <a:pt x="3496" y="451"/>
                      <a:pt x="3869" y="451"/>
                    </a:cubicBezTo>
                    <a:cubicBezTo>
                      <a:pt x="3977" y="451"/>
                      <a:pt x="4085" y="457"/>
                      <a:pt x="4192" y="465"/>
                    </a:cubicBezTo>
                    <a:cubicBezTo>
                      <a:pt x="4499" y="490"/>
                      <a:pt x="4811" y="537"/>
                      <a:pt x="5121" y="537"/>
                    </a:cubicBezTo>
                    <a:cubicBezTo>
                      <a:pt x="5281" y="537"/>
                      <a:pt x="5440" y="524"/>
                      <a:pt x="5598" y="490"/>
                    </a:cubicBezTo>
                    <a:lnTo>
                      <a:pt x="5623" y="490"/>
                    </a:lnTo>
                    <a:cubicBezTo>
                      <a:pt x="5460" y="302"/>
                      <a:pt x="5271" y="139"/>
                      <a:pt x="50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25;p32"/>
              <p:cNvSpPr/>
              <p:nvPr/>
            </p:nvSpPr>
            <p:spPr>
              <a:xfrm>
                <a:off x="2809464" y="-203976"/>
                <a:ext cx="278821" cy="120549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2147" extrusionOk="0">
                    <a:moveTo>
                      <a:pt x="4995" y="0"/>
                    </a:moveTo>
                    <a:lnTo>
                      <a:pt x="4995" y="0"/>
                    </a:lnTo>
                    <a:cubicBezTo>
                      <a:pt x="4869" y="38"/>
                      <a:pt x="4756" y="76"/>
                      <a:pt x="4643" y="138"/>
                    </a:cubicBezTo>
                    <a:cubicBezTo>
                      <a:pt x="4267" y="339"/>
                      <a:pt x="3978" y="665"/>
                      <a:pt x="3639" y="916"/>
                    </a:cubicBezTo>
                    <a:cubicBezTo>
                      <a:pt x="3373" y="1107"/>
                      <a:pt x="3056" y="1253"/>
                      <a:pt x="2744" y="1253"/>
                    </a:cubicBezTo>
                    <a:cubicBezTo>
                      <a:pt x="2644" y="1253"/>
                      <a:pt x="2545" y="1238"/>
                      <a:pt x="2447" y="1205"/>
                    </a:cubicBezTo>
                    <a:cubicBezTo>
                      <a:pt x="2234" y="1117"/>
                      <a:pt x="2046" y="954"/>
                      <a:pt x="1807" y="916"/>
                    </a:cubicBezTo>
                    <a:cubicBezTo>
                      <a:pt x="1785" y="914"/>
                      <a:pt x="1764" y="913"/>
                      <a:pt x="1742" y="913"/>
                    </a:cubicBezTo>
                    <a:cubicBezTo>
                      <a:pt x="1420" y="913"/>
                      <a:pt x="1150" y="1168"/>
                      <a:pt x="891" y="1368"/>
                    </a:cubicBezTo>
                    <a:cubicBezTo>
                      <a:pt x="628" y="1569"/>
                      <a:pt x="326" y="1720"/>
                      <a:pt x="0" y="1820"/>
                    </a:cubicBezTo>
                    <a:cubicBezTo>
                      <a:pt x="201" y="1945"/>
                      <a:pt x="402" y="2058"/>
                      <a:pt x="615" y="2146"/>
                    </a:cubicBezTo>
                    <a:lnTo>
                      <a:pt x="1230" y="1720"/>
                    </a:lnTo>
                    <a:cubicBezTo>
                      <a:pt x="1381" y="1581"/>
                      <a:pt x="1581" y="1506"/>
                      <a:pt x="1782" y="1494"/>
                    </a:cubicBezTo>
                    <a:cubicBezTo>
                      <a:pt x="1983" y="1506"/>
                      <a:pt x="2146" y="1632"/>
                      <a:pt x="2334" y="1694"/>
                    </a:cubicBezTo>
                    <a:cubicBezTo>
                      <a:pt x="2421" y="1724"/>
                      <a:pt x="2510" y="1737"/>
                      <a:pt x="2601" y="1737"/>
                    </a:cubicBezTo>
                    <a:cubicBezTo>
                      <a:pt x="2854" y="1737"/>
                      <a:pt x="3117" y="1635"/>
                      <a:pt x="3338" y="1506"/>
                    </a:cubicBezTo>
                    <a:cubicBezTo>
                      <a:pt x="3652" y="1331"/>
                      <a:pt x="3928" y="1092"/>
                      <a:pt x="4254" y="979"/>
                    </a:cubicBezTo>
                    <a:cubicBezTo>
                      <a:pt x="4367" y="941"/>
                      <a:pt x="4480" y="916"/>
                      <a:pt x="4593" y="891"/>
                    </a:cubicBezTo>
                    <a:cubicBezTo>
                      <a:pt x="4769" y="615"/>
                      <a:pt x="4907" y="327"/>
                      <a:pt x="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26;p32"/>
              <p:cNvSpPr/>
              <p:nvPr/>
            </p:nvSpPr>
            <p:spPr>
              <a:xfrm>
                <a:off x="2697377" y="-415372"/>
                <a:ext cx="377622" cy="345981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6162" extrusionOk="0">
                    <a:moveTo>
                      <a:pt x="2397" y="1"/>
                    </a:moveTo>
                    <a:cubicBezTo>
                      <a:pt x="427" y="1005"/>
                      <a:pt x="0" y="3640"/>
                      <a:pt x="1556" y="5208"/>
                    </a:cubicBezTo>
                    <a:cubicBezTo>
                      <a:pt x="2202" y="5854"/>
                      <a:pt x="3031" y="6162"/>
                      <a:pt x="3852" y="6162"/>
                    </a:cubicBezTo>
                    <a:cubicBezTo>
                      <a:pt x="5025" y="6162"/>
                      <a:pt x="6181" y="5534"/>
                      <a:pt x="6764" y="4368"/>
                    </a:cubicBezTo>
                    <a:lnTo>
                      <a:pt x="6764" y="4368"/>
                    </a:lnTo>
                    <a:cubicBezTo>
                      <a:pt x="6289" y="4605"/>
                      <a:pt x="5794" y="4715"/>
                      <a:pt x="5312" y="4715"/>
                    </a:cubicBezTo>
                    <a:cubicBezTo>
                      <a:pt x="3607" y="4715"/>
                      <a:pt x="2058" y="3347"/>
                      <a:pt x="2058" y="1469"/>
                    </a:cubicBezTo>
                    <a:cubicBezTo>
                      <a:pt x="2058" y="954"/>
                      <a:pt x="2171" y="452"/>
                      <a:pt x="239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" name="Google Shape;447;p31"/>
          <p:cNvSpPr/>
          <p:nvPr/>
        </p:nvSpPr>
        <p:spPr>
          <a:xfrm>
            <a:off x="7629211" y="4631841"/>
            <a:ext cx="156732" cy="15286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424;p51"/>
          <p:cNvSpPr/>
          <p:nvPr/>
        </p:nvSpPr>
        <p:spPr>
          <a:xfrm rot="2700000">
            <a:off x="8714030" y="470403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05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 animBg="1"/>
      <p:bldP spid="7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"/>
          <p:cNvSpPr txBox="1">
            <a:spLocks noGrp="1"/>
          </p:cNvSpPr>
          <p:nvPr>
            <p:ph type="title"/>
          </p:nvPr>
        </p:nvSpPr>
        <p:spPr>
          <a:xfrm>
            <a:off x="3743255" y="2692779"/>
            <a:ext cx="50232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35000"/>
              </a:lnSpc>
            </a:pPr>
            <a:r>
              <a:rPr lang="en-US">
                <a:latin typeface="+mj-lt"/>
              </a:rPr>
              <a:t>ĐỌC HIỂU</a:t>
            </a:r>
          </a:p>
        </p:txBody>
      </p:sp>
      <p:sp>
        <p:nvSpPr>
          <p:cNvPr id="573" name="Google Shape;573;p34"/>
          <p:cNvSpPr/>
          <p:nvPr/>
        </p:nvSpPr>
        <p:spPr>
          <a:xfrm>
            <a:off x="5581316" y="1293551"/>
            <a:ext cx="1548969" cy="1361408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smtClean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02</a:t>
            </a:r>
            <a:endParaRPr sz="5400" b="1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574" name="Google Shape;574;p34"/>
          <p:cNvGrpSpPr/>
          <p:nvPr/>
        </p:nvGrpSpPr>
        <p:grpSpPr>
          <a:xfrm>
            <a:off x="1561888" y="816058"/>
            <a:ext cx="1607150" cy="913920"/>
            <a:chOff x="6862307" y="2716361"/>
            <a:chExt cx="1607150" cy="913920"/>
          </a:xfrm>
        </p:grpSpPr>
        <p:sp>
          <p:nvSpPr>
            <p:cNvPr id="575" name="Google Shape;575;p34"/>
            <p:cNvSpPr/>
            <p:nvPr/>
          </p:nvSpPr>
          <p:spPr>
            <a:xfrm>
              <a:off x="6862585" y="2716479"/>
              <a:ext cx="1606594" cy="913684"/>
            </a:xfrm>
            <a:custGeom>
              <a:avLst/>
              <a:gdLst/>
              <a:ahLst/>
              <a:cxnLst/>
              <a:rect l="l" t="t" r="r" b="b"/>
              <a:pathLst>
                <a:path w="40420" h="23187" extrusionOk="0">
                  <a:moveTo>
                    <a:pt x="20184" y="1"/>
                  </a:moveTo>
                  <a:cubicBezTo>
                    <a:pt x="17197" y="1"/>
                    <a:pt x="14180" y="1146"/>
                    <a:pt x="11859" y="3565"/>
                  </a:cubicBezTo>
                  <a:cubicBezTo>
                    <a:pt x="11721" y="3703"/>
                    <a:pt x="11583" y="3853"/>
                    <a:pt x="11457" y="3991"/>
                  </a:cubicBezTo>
                  <a:cubicBezTo>
                    <a:pt x="11457" y="4004"/>
                    <a:pt x="11445" y="4016"/>
                    <a:pt x="11432" y="4029"/>
                  </a:cubicBezTo>
                  <a:cubicBezTo>
                    <a:pt x="11319" y="4155"/>
                    <a:pt x="11219" y="4293"/>
                    <a:pt x="11106" y="4431"/>
                  </a:cubicBezTo>
                  <a:cubicBezTo>
                    <a:pt x="11081" y="4456"/>
                    <a:pt x="11056" y="4493"/>
                    <a:pt x="11031" y="4531"/>
                  </a:cubicBezTo>
                  <a:cubicBezTo>
                    <a:pt x="10943" y="4644"/>
                    <a:pt x="10855" y="4757"/>
                    <a:pt x="10780" y="4870"/>
                  </a:cubicBezTo>
                  <a:lnTo>
                    <a:pt x="10692" y="4995"/>
                  </a:lnTo>
                  <a:cubicBezTo>
                    <a:pt x="10604" y="5108"/>
                    <a:pt x="10529" y="5234"/>
                    <a:pt x="10453" y="5347"/>
                  </a:cubicBezTo>
                  <a:cubicBezTo>
                    <a:pt x="10428" y="5384"/>
                    <a:pt x="10403" y="5422"/>
                    <a:pt x="10378" y="5460"/>
                  </a:cubicBezTo>
                  <a:cubicBezTo>
                    <a:pt x="10290" y="5598"/>
                    <a:pt x="10215" y="5736"/>
                    <a:pt x="10127" y="5886"/>
                  </a:cubicBezTo>
                  <a:cubicBezTo>
                    <a:pt x="10114" y="5899"/>
                    <a:pt x="10102" y="5924"/>
                    <a:pt x="10102" y="5936"/>
                  </a:cubicBezTo>
                  <a:cubicBezTo>
                    <a:pt x="10002" y="6112"/>
                    <a:pt x="9914" y="6275"/>
                    <a:pt x="9826" y="6451"/>
                  </a:cubicBezTo>
                  <a:lnTo>
                    <a:pt x="9813" y="6476"/>
                  </a:lnTo>
                  <a:cubicBezTo>
                    <a:pt x="9738" y="6627"/>
                    <a:pt x="9663" y="6790"/>
                    <a:pt x="9600" y="6940"/>
                  </a:cubicBezTo>
                  <a:cubicBezTo>
                    <a:pt x="9575" y="6991"/>
                    <a:pt x="9562" y="7041"/>
                    <a:pt x="9537" y="7078"/>
                  </a:cubicBezTo>
                  <a:cubicBezTo>
                    <a:pt x="9487" y="7204"/>
                    <a:pt x="9437" y="7329"/>
                    <a:pt x="9387" y="7455"/>
                  </a:cubicBezTo>
                  <a:cubicBezTo>
                    <a:pt x="9362" y="7505"/>
                    <a:pt x="9336" y="7568"/>
                    <a:pt x="9324" y="7618"/>
                  </a:cubicBezTo>
                  <a:cubicBezTo>
                    <a:pt x="9274" y="7743"/>
                    <a:pt x="9236" y="7869"/>
                    <a:pt x="9198" y="7982"/>
                  </a:cubicBezTo>
                  <a:cubicBezTo>
                    <a:pt x="9173" y="8045"/>
                    <a:pt x="9161" y="8095"/>
                    <a:pt x="9136" y="8158"/>
                  </a:cubicBezTo>
                  <a:cubicBezTo>
                    <a:pt x="9098" y="8283"/>
                    <a:pt x="9060" y="8421"/>
                    <a:pt x="9023" y="8559"/>
                  </a:cubicBezTo>
                  <a:lnTo>
                    <a:pt x="8985" y="8685"/>
                  </a:lnTo>
                  <a:cubicBezTo>
                    <a:pt x="8935" y="8873"/>
                    <a:pt x="8897" y="9049"/>
                    <a:pt x="8860" y="9237"/>
                  </a:cubicBezTo>
                  <a:cubicBezTo>
                    <a:pt x="8860" y="9249"/>
                    <a:pt x="8860" y="9262"/>
                    <a:pt x="8847" y="9274"/>
                  </a:cubicBezTo>
                  <a:cubicBezTo>
                    <a:pt x="8809" y="9450"/>
                    <a:pt x="8784" y="9613"/>
                    <a:pt x="8759" y="9776"/>
                  </a:cubicBezTo>
                  <a:cubicBezTo>
                    <a:pt x="8747" y="9839"/>
                    <a:pt x="8747" y="9902"/>
                    <a:pt x="8734" y="9952"/>
                  </a:cubicBezTo>
                  <a:cubicBezTo>
                    <a:pt x="8709" y="10078"/>
                    <a:pt x="8696" y="10203"/>
                    <a:pt x="8684" y="10341"/>
                  </a:cubicBezTo>
                  <a:lnTo>
                    <a:pt x="8659" y="10542"/>
                  </a:lnTo>
                  <a:cubicBezTo>
                    <a:pt x="8659" y="10655"/>
                    <a:pt x="8646" y="10780"/>
                    <a:pt x="8634" y="10906"/>
                  </a:cubicBezTo>
                  <a:cubicBezTo>
                    <a:pt x="8634" y="10969"/>
                    <a:pt x="8634" y="11044"/>
                    <a:pt x="8621" y="11107"/>
                  </a:cubicBezTo>
                  <a:lnTo>
                    <a:pt x="8621" y="11496"/>
                  </a:lnTo>
                  <a:lnTo>
                    <a:pt x="8621" y="11671"/>
                  </a:lnTo>
                  <a:cubicBezTo>
                    <a:pt x="8621" y="11859"/>
                    <a:pt x="8621" y="12048"/>
                    <a:pt x="8646" y="12249"/>
                  </a:cubicBezTo>
                  <a:cubicBezTo>
                    <a:pt x="3363" y="13980"/>
                    <a:pt x="0" y="15586"/>
                    <a:pt x="201" y="16440"/>
                  </a:cubicBezTo>
                  <a:cubicBezTo>
                    <a:pt x="294" y="16829"/>
                    <a:pt x="1147" y="17014"/>
                    <a:pt x="2581" y="17014"/>
                  </a:cubicBezTo>
                  <a:cubicBezTo>
                    <a:pt x="4242" y="17014"/>
                    <a:pt x="6682" y="16766"/>
                    <a:pt x="9625" y="16302"/>
                  </a:cubicBezTo>
                  <a:cubicBezTo>
                    <a:pt x="11519" y="20560"/>
                    <a:pt x="15723" y="23187"/>
                    <a:pt x="20225" y="23187"/>
                  </a:cubicBezTo>
                  <a:cubicBezTo>
                    <a:pt x="21123" y="23187"/>
                    <a:pt x="22033" y="23082"/>
                    <a:pt x="22939" y="22865"/>
                  </a:cubicBezTo>
                  <a:cubicBezTo>
                    <a:pt x="23090" y="22827"/>
                    <a:pt x="23253" y="22777"/>
                    <a:pt x="23391" y="22739"/>
                  </a:cubicBezTo>
                  <a:lnTo>
                    <a:pt x="23529" y="22702"/>
                  </a:lnTo>
                  <a:cubicBezTo>
                    <a:pt x="23642" y="22664"/>
                    <a:pt x="23755" y="22626"/>
                    <a:pt x="23881" y="22589"/>
                  </a:cubicBezTo>
                  <a:lnTo>
                    <a:pt x="23981" y="22551"/>
                  </a:lnTo>
                  <a:cubicBezTo>
                    <a:pt x="24132" y="22501"/>
                    <a:pt x="24270" y="22451"/>
                    <a:pt x="24420" y="22401"/>
                  </a:cubicBezTo>
                  <a:lnTo>
                    <a:pt x="24508" y="22363"/>
                  </a:lnTo>
                  <a:cubicBezTo>
                    <a:pt x="24621" y="22313"/>
                    <a:pt x="24734" y="22262"/>
                    <a:pt x="24847" y="22212"/>
                  </a:cubicBezTo>
                  <a:lnTo>
                    <a:pt x="24972" y="22162"/>
                  </a:lnTo>
                  <a:cubicBezTo>
                    <a:pt x="25098" y="22112"/>
                    <a:pt x="25211" y="22049"/>
                    <a:pt x="25336" y="21999"/>
                  </a:cubicBezTo>
                  <a:lnTo>
                    <a:pt x="25386" y="21961"/>
                  </a:lnTo>
                  <a:cubicBezTo>
                    <a:pt x="25524" y="21899"/>
                    <a:pt x="25663" y="21823"/>
                    <a:pt x="25788" y="21761"/>
                  </a:cubicBezTo>
                  <a:lnTo>
                    <a:pt x="25901" y="21698"/>
                  </a:lnTo>
                  <a:cubicBezTo>
                    <a:pt x="26001" y="21635"/>
                    <a:pt x="26102" y="21585"/>
                    <a:pt x="26190" y="21522"/>
                  </a:cubicBezTo>
                  <a:lnTo>
                    <a:pt x="26315" y="21447"/>
                  </a:lnTo>
                  <a:cubicBezTo>
                    <a:pt x="26428" y="21372"/>
                    <a:pt x="26553" y="21296"/>
                    <a:pt x="26679" y="21221"/>
                  </a:cubicBezTo>
                  <a:lnTo>
                    <a:pt x="26754" y="21158"/>
                  </a:lnTo>
                  <a:cubicBezTo>
                    <a:pt x="26855" y="21095"/>
                    <a:pt x="26955" y="21033"/>
                    <a:pt x="27043" y="20957"/>
                  </a:cubicBezTo>
                  <a:lnTo>
                    <a:pt x="27168" y="20870"/>
                  </a:lnTo>
                  <a:cubicBezTo>
                    <a:pt x="27256" y="20794"/>
                    <a:pt x="27344" y="20732"/>
                    <a:pt x="27432" y="20669"/>
                  </a:cubicBezTo>
                  <a:lnTo>
                    <a:pt x="27520" y="20593"/>
                  </a:lnTo>
                  <a:cubicBezTo>
                    <a:pt x="27633" y="20506"/>
                    <a:pt x="27746" y="20405"/>
                    <a:pt x="27846" y="20317"/>
                  </a:cubicBezTo>
                  <a:lnTo>
                    <a:pt x="27959" y="20217"/>
                  </a:lnTo>
                  <a:cubicBezTo>
                    <a:pt x="28034" y="20154"/>
                    <a:pt x="28110" y="20079"/>
                    <a:pt x="28172" y="20016"/>
                  </a:cubicBezTo>
                  <a:lnTo>
                    <a:pt x="28298" y="19903"/>
                  </a:lnTo>
                  <a:cubicBezTo>
                    <a:pt x="28386" y="19815"/>
                    <a:pt x="28461" y="19728"/>
                    <a:pt x="28549" y="19640"/>
                  </a:cubicBezTo>
                  <a:lnTo>
                    <a:pt x="28662" y="19527"/>
                  </a:lnTo>
                  <a:lnTo>
                    <a:pt x="28875" y="19288"/>
                  </a:lnTo>
                  <a:cubicBezTo>
                    <a:pt x="28913" y="19238"/>
                    <a:pt x="28950" y="19201"/>
                    <a:pt x="29000" y="19150"/>
                  </a:cubicBezTo>
                  <a:cubicBezTo>
                    <a:pt x="29038" y="19113"/>
                    <a:pt x="29113" y="19012"/>
                    <a:pt x="29176" y="18937"/>
                  </a:cubicBezTo>
                  <a:cubicBezTo>
                    <a:pt x="29201" y="18899"/>
                    <a:pt x="29239" y="18849"/>
                    <a:pt x="29277" y="18812"/>
                  </a:cubicBezTo>
                  <a:cubicBezTo>
                    <a:pt x="29364" y="18711"/>
                    <a:pt x="29440" y="18598"/>
                    <a:pt x="29515" y="18498"/>
                  </a:cubicBezTo>
                  <a:lnTo>
                    <a:pt x="29615" y="18360"/>
                  </a:lnTo>
                  <a:cubicBezTo>
                    <a:pt x="29678" y="18284"/>
                    <a:pt x="29728" y="18209"/>
                    <a:pt x="29779" y="18146"/>
                  </a:cubicBezTo>
                  <a:cubicBezTo>
                    <a:pt x="29829" y="18071"/>
                    <a:pt x="29854" y="18034"/>
                    <a:pt x="29891" y="17983"/>
                  </a:cubicBezTo>
                  <a:cubicBezTo>
                    <a:pt x="29917" y="17933"/>
                    <a:pt x="29979" y="17833"/>
                    <a:pt x="30030" y="17757"/>
                  </a:cubicBezTo>
                  <a:cubicBezTo>
                    <a:pt x="30080" y="17682"/>
                    <a:pt x="30117" y="17619"/>
                    <a:pt x="30155" y="17557"/>
                  </a:cubicBezTo>
                  <a:cubicBezTo>
                    <a:pt x="30205" y="17456"/>
                    <a:pt x="30268" y="17368"/>
                    <a:pt x="30318" y="17281"/>
                  </a:cubicBezTo>
                  <a:lnTo>
                    <a:pt x="30406" y="17105"/>
                  </a:lnTo>
                  <a:cubicBezTo>
                    <a:pt x="30444" y="17030"/>
                    <a:pt x="30481" y="16967"/>
                    <a:pt x="30519" y="16892"/>
                  </a:cubicBezTo>
                  <a:lnTo>
                    <a:pt x="30607" y="16716"/>
                  </a:lnTo>
                  <a:cubicBezTo>
                    <a:pt x="30669" y="16603"/>
                    <a:pt x="30720" y="16490"/>
                    <a:pt x="30770" y="16390"/>
                  </a:cubicBezTo>
                  <a:cubicBezTo>
                    <a:pt x="30795" y="16327"/>
                    <a:pt x="30820" y="16264"/>
                    <a:pt x="30845" y="16201"/>
                  </a:cubicBezTo>
                  <a:cubicBezTo>
                    <a:pt x="30883" y="16139"/>
                    <a:pt x="30920" y="16038"/>
                    <a:pt x="30946" y="15963"/>
                  </a:cubicBezTo>
                  <a:cubicBezTo>
                    <a:pt x="30983" y="15900"/>
                    <a:pt x="30996" y="15837"/>
                    <a:pt x="31021" y="15775"/>
                  </a:cubicBezTo>
                  <a:lnTo>
                    <a:pt x="31109" y="15549"/>
                  </a:lnTo>
                  <a:cubicBezTo>
                    <a:pt x="31134" y="15486"/>
                    <a:pt x="31146" y="15423"/>
                    <a:pt x="31171" y="15373"/>
                  </a:cubicBezTo>
                  <a:cubicBezTo>
                    <a:pt x="31661" y="13955"/>
                    <a:pt x="31874" y="12449"/>
                    <a:pt x="31786" y="10956"/>
                  </a:cubicBezTo>
                  <a:cubicBezTo>
                    <a:pt x="37057" y="9212"/>
                    <a:pt x="40420" y="7605"/>
                    <a:pt x="40219" y="6752"/>
                  </a:cubicBezTo>
                  <a:cubicBezTo>
                    <a:pt x="40126" y="6361"/>
                    <a:pt x="39270" y="6176"/>
                    <a:pt x="37829" y="6176"/>
                  </a:cubicBezTo>
                  <a:cubicBezTo>
                    <a:pt x="36170" y="6176"/>
                    <a:pt x="33736" y="6421"/>
                    <a:pt x="30795" y="6878"/>
                  </a:cubicBezTo>
                  <a:cubicBezTo>
                    <a:pt x="28810" y="2424"/>
                    <a:pt x="24529" y="1"/>
                    <a:pt x="20184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4"/>
            <p:cNvGrpSpPr/>
            <p:nvPr/>
          </p:nvGrpSpPr>
          <p:grpSpPr>
            <a:xfrm>
              <a:off x="6862307" y="2716361"/>
              <a:ext cx="1607150" cy="913920"/>
              <a:chOff x="1722325" y="4188100"/>
              <a:chExt cx="1010850" cy="579825"/>
            </a:xfrm>
          </p:grpSpPr>
          <p:sp>
            <p:nvSpPr>
              <p:cNvPr id="577" name="Google Shape;577;p34"/>
              <p:cNvSpPr/>
              <p:nvPr/>
            </p:nvSpPr>
            <p:spPr>
              <a:xfrm>
                <a:off x="1930325" y="4188100"/>
                <a:ext cx="594525" cy="579825"/>
              </a:xfrm>
              <a:custGeom>
                <a:avLst/>
                <a:gdLst/>
                <a:ahLst/>
                <a:cxnLst/>
                <a:rect l="l" t="t" r="r" b="b"/>
                <a:pathLst>
                  <a:path w="23781" h="23193" extrusionOk="0">
                    <a:moveTo>
                      <a:pt x="11890" y="1"/>
                    </a:moveTo>
                    <a:cubicBezTo>
                      <a:pt x="10986" y="1"/>
                      <a:pt x="10071" y="107"/>
                      <a:pt x="9161" y="328"/>
                    </a:cubicBezTo>
                    <a:cubicBezTo>
                      <a:pt x="3728" y="1633"/>
                      <a:pt x="1" y="6652"/>
                      <a:pt x="314" y="12237"/>
                    </a:cubicBezTo>
                    <a:cubicBezTo>
                      <a:pt x="327" y="12400"/>
                      <a:pt x="339" y="12563"/>
                      <a:pt x="352" y="12726"/>
                    </a:cubicBezTo>
                    <a:cubicBezTo>
                      <a:pt x="402" y="13266"/>
                      <a:pt x="502" y="13793"/>
                      <a:pt x="628" y="14320"/>
                    </a:cubicBezTo>
                    <a:cubicBezTo>
                      <a:pt x="716" y="14684"/>
                      <a:pt x="816" y="15047"/>
                      <a:pt x="942" y="15399"/>
                    </a:cubicBezTo>
                    <a:cubicBezTo>
                      <a:pt x="1042" y="15713"/>
                      <a:pt x="1168" y="16001"/>
                      <a:pt x="1293" y="16302"/>
                    </a:cubicBezTo>
                    <a:cubicBezTo>
                      <a:pt x="3184" y="20565"/>
                      <a:pt x="7389" y="23192"/>
                      <a:pt x="11880" y="23192"/>
                    </a:cubicBezTo>
                    <a:cubicBezTo>
                      <a:pt x="12783" y="23192"/>
                      <a:pt x="13698" y="23086"/>
                      <a:pt x="14607" y="22865"/>
                    </a:cubicBezTo>
                    <a:cubicBezTo>
                      <a:pt x="20054" y="21548"/>
                      <a:pt x="23781" y="16528"/>
                      <a:pt x="23454" y="10944"/>
                    </a:cubicBezTo>
                    <a:cubicBezTo>
                      <a:pt x="23442" y="10618"/>
                      <a:pt x="23404" y="10291"/>
                      <a:pt x="23367" y="9965"/>
                    </a:cubicBezTo>
                    <a:cubicBezTo>
                      <a:pt x="23304" y="9601"/>
                      <a:pt x="23241" y="9237"/>
                      <a:pt x="23153" y="8873"/>
                    </a:cubicBezTo>
                    <a:cubicBezTo>
                      <a:pt x="23028" y="8346"/>
                      <a:pt x="22865" y="7832"/>
                      <a:pt x="22664" y="7330"/>
                    </a:cubicBezTo>
                    <a:cubicBezTo>
                      <a:pt x="22601" y="7179"/>
                      <a:pt x="22538" y="7029"/>
                      <a:pt x="22476" y="6878"/>
                    </a:cubicBezTo>
                    <a:cubicBezTo>
                      <a:pt x="20585" y="2626"/>
                      <a:pt x="16380" y="1"/>
                      <a:pt x="1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4"/>
              <p:cNvSpPr/>
              <p:nvPr/>
            </p:nvSpPr>
            <p:spPr>
              <a:xfrm>
                <a:off x="2227100" y="4229500"/>
                <a:ext cx="14497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511" extrusionOk="0">
                    <a:moveTo>
                      <a:pt x="2292" y="1"/>
                    </a:moveTo>
                    <a:cubicBezTo>
                      <a:pt x="1567" y="1"/>
                      <a:pt x="927" y="291"/>
                      <a:pt x="591" y="843"/>
                    </a:cubicBezTo>
                    <a:cubicBezTo>
                      <a:pt x="1" y="1821"/>
                      <a:pt x="553" y="3239"/>
                      <a:pt x="1833" y="4017"/>
                    </a:cubicBezTo>
                    <a:cubicBezTo>
                      <a:pt x="2374" y="4349"/>
                      <a:pt x="2960" y="4510"/>
                      <a:pt x="3501" y="4510"/>
                    </a:cubicBezTo>
                    <a:cubicBezTo>
                      <a:pt x="4227" y="4510"/>
                      <a:pt x="4870" y="4220"/>
                      <a:pt x="5209" y="3666"/>
                    </a:cubicBezTo>
                    <a:cubicBezTo>
                      <a:pt x="5798" y="2700"/>
                      <a:pt x="5246" y="1282"/>
                      <a:pt x="3979" y="504"/>
                    </a:cubicBezTo>
                    <a:cubicBezTo>
                      <a:pt x="3430" y="165"/>
                      <a:pt x="2837" y="1"/>
                      <a:pt x="22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4"/>
              <p:cNvSpPr/>
              <p:nvPr/>
            </p:nvSpPr>
            <p:spPr>
              <a:xfrm>
                <a:off x="2065225" y="4660375"/>
                <a:ext cx="86925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2699" extrusionOk="0">
                    <a:moveTo>
                      <a:pt x="1378" y="1"/>
                    </a:moveTo>
                    <a:cubicBezTo>
                      <a:pt x="946" y="1"/>
                      <a:pt x="565" y="174"/>
                      <a:pt x="364" y="511"/>
                    </a:cubicBezTo>
                    <a:cubicBezTo>
                      <a:pt x="1" y="1088"/>
                      <a:pt x="327" y="1941"/>
                      <a:pt x="1092" y="2406"/>
                    </a:cubicBezTo>
                    <a:cubicBezTo>
                      <a:pt x="1423" y="2603"/>
                      <a:pt x="1774" y="2699"/>
                      <a:pt x="2097" y="2699"/>
                    </a:cubicBezTo>
                    <a:cubicBezTo>
                      <a:pt x="2533" y="2699"/>
                      <a:pt x="2916" y="2524"/>
                      <a:pt x="3125" y="2192"/>
                    </a:cubicBezTo>
                    <a:cubicBezTo>
                      <a:pt x="3477" y="1615"/>
                      <a:pt x="3138" y="774"/>
                      <a:pt x="2385" y="298"/>
                    </a:cubicBezTo>
                    <a:cubicBezTo>
                      <a:pt x="2057" y="98"/>
                      <a:pt x="1703" y="1"/>
                      <a:pt x="13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4"/>
              <p:cNvSpPr/>
              <p:nvPr/>
            </p:nvSpPr>
            <p:spPr>
              <a:xfrm>
                <a:off x="2155275" y="4665275"/>
                <a:ext cx="486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13" extrusionOk="0">
                    <a:moveTo>
                      <a:pt x="757" y="1"/>
                    </a:moveTo>
                    <a:cubicBezTo>
                      <a:pt x="515" y="1"/>
                      <a:pt x="302" y="93"/>
                      <a:pt x="188" y="277"/>
                    </a:cubicBezTo>
                    <a:cubicBezTo>
                      <a:pt x="0" y="604"/>
                      <a:pt x="176" y="1080"/>
                      <a:pt x="602" y="1344"/>
                    </a:cubicBezTo>
                    <a:cubicBezTo>
                      <a:pt x="792" y="1458"/>
                      <a:pt x="993" y="1513"/>
                      <a:pt x="1176" y="1513"/>
                    </a:cubicBezTo>
                    <a:cubicBezTo>
                      <a:pt x="1418" y="1513"/>
                      <a:pt x="1630" y="1417"/>
                      <a:pt x="1744" y="1231"/>
                    </a:cubicBezTo>
                    <a:cubicBezTo>
                      <a:pt x="1945" y="905"/>
                      <a:pt x="1757" y="428"/>
                      <a:pt x="1330" y="164"/>
                    </a:cubicBezTo>
                    <a:cubicBezTo>
                      <a:pt x="1145" y="55"/>
                      <a:pt x="943" y="1"/>
                      <a:pt x="7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4"/>
              <p:cNvSpPr/>
              <p:nvPr/>
            </p:nvSpPr>
            <p:spPr>
              <a:xfrm>
                <a:off x="2117300" y="4633900"/>
                <a:ext cx="2512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3" extrusionOk="0">
                    <a:moveTo>
                      <a:pt x="400" y="1"/>
                    </a:moveTo>
                    <a:cubicBezTo>
                      <a:pt x="272" y="1"/>
                      <a:pt x="158" y="52"/>
                      <a:pt x="101" y="152"/>
                    </a:cubicBezTo>
                    <a:cubicBezTo>
                      <a:pt x="1" y="315"/>
                      <a:pt x="101" y="566"/>
                      <a:pt x="314" y="704"/>
                    </a:cubicBezTo>
                    <a:cubicBezTo>
                      <a:pt x="412" y="763"/>
                      <a:pt x="518" y="793"/>
                      <a:pt x="616" y="793"/>
                    </a:cubicBezTo>
                    <a:cubicBezTo>
                      <a:pt x="745" y="793"/>
                      <a:pt x="860" y="741"/>
                      <a:pt x="917" y="641"/>
                    </a:cubicBezTo>
                    <a:cubicBezTo>
                      <a:pt x="1005" y="466"/>
                      <a:pt x="917" y="227"/>
                      <a:pt x="691" y="89"/>
                    </a:cubicBezTo>
                    <a:cubicBezTo>
                      <a:pt x="599" y="30"/>
                      <a:pt x="496" y="1"/>
                      <a:pt x="4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4"/>
              <p:cNvSpPr/>
              <p:nvPr/>
            </p:nvSpPr>
            <p:spPr>
              <a:xfrm>
                <a:off x="2376750" y="4327425"/>
                <a:ext cx="621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952" extrusionOk="0">
                    <a:moveTo>
                      <a:pt x="991" y="1"/>
                    </a:moveTo>
                    <a:cubicBezTo>
                      <a:pt x="675" y="1"/>
                      <a:pt x="396" y="130"/>
                      <a:pt x="252" y="377"/>
                    </a:cubicBezTo>
                    <a:cubicBezTo>
                      <a:pt x="1" y="803"/>
                      <a:pt x="226" y="1418"/>
                      <a:pt x="779" y="1744"/>
                    </a:cubicBezTo>
                    <a:cubicBezTo>
                      <a:pt x="1013" y="1883"/>
                      <a:pt x="1266" y="1951"/>
                      <a:pt x="1499" y="1951"/>
                    </a:cubicBezTo>
                    <a:cubicBezTo>
                      <a:pt x="1813" y="1951"/>
                      <a:pt x="2090" y="1826"/>
                      <a:pt x="2234" y="1581"/>
                    </a:cubicBezTo>
                    <a:cubicBezTo>
                      <a:pt x="2485" y="1155"/>
                      <a:pt x="2259" y="552"/>
                      <a:pt x="1707" y="213"/>
                    </a:cubicBezTo>
                    <a:cubicBezTo>
                      <a:pt x="1474" y="70"/>
                      <a:pt x="1223" y="1"/>
                      <a:pt x="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4"/>
              <p:cNvSpPr/>
              <p:nvPr/>
            </p:nvSpPr>
            <p:spPr>
              <a:xfrm>
                <a:off x="2008450" y="4311650"/>
                <a:ext cx="712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876" extrusionOk="0">
                    <a:moveTo>
                      <a:pt x="1737" y="0"/>
                    </a:moveTo>
                    <a:cubicBezTo>
                      <a:pt x="1270" y="0"/>
                      <a:pt x="761" y="308"/>
                      <a:pt x="439" y="832"/>
                    </a:cubicBezTo>
                    <a:cubicBezTo>
                      <a:pt x="0" y="1547"/>
                      <a:pt x="88" y="2400"/>
                      <a:pt x="628" y="2739"/>
                    </a:cubicBezTo>
                    <a:cubicBezTo>
                      <a:pt x="779" y="2832"/>
                      <a:pt x="948" y="2876"/>
                      <a:pt x="1124" y="2876"/>
                    </a:cubicBezTo>
                    <a:cubicBezTo>
                      <a:pt x="1591" y="2876"/>
                      <a:pt x="2100" y="2565"/>
                      <a:pt x="2410" y="2037"/>
                    </a:cubicBezTo>
                    <a:cubicBezTo>
                      <a:pt x="2849" y="1321"/>
                      <a:pt x="2773" y="468"/>
                      <a:pt x="2221" y="129"/>
                    </a:cubicBezTo>
                    <a:cubicBezTo>
                      <a:pt x="2073" y="42"/>
                      <a:pt x="1908" y="0"/>
                      <a:pt x="17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4"/>
              <p:cNvSpPr/>
              <p:nvPr/>
            </p:nvSpPr>
            <p:spPr>
              <a:xfrm>
                <a:off x="1960750" y="4380100"/>
                <a:ext cx="358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41" extrusionOk="0">
                    <a:moveTo>
                      <a:pt x="883" y="0"/>
                    </a:moveTo>
                    <a:cubicBezTo>
                      <a:pt x="649" y="0"/>
                      <a:pt x="383" y="157"/>
                      <a:pt x="227" y="415"/>
                    </a:cubicBezTo>
                    <a:cubicBezTo>
                      <a:pt x="1" y="779"/>
                      <a:pt x="51" y="1206"/>
                      <a:pt x="314" y="1369"/>
                    </a:cubicBezTo>
                    <a:cubicBezTo>
                      <a:pt x="390" y="1417"/>
                      <a:pt x="476" y="1440"/>
                      <a:pt x="564" y="1440"/>
                    </a:cubicBezTo>
                    <a:cubicBezTo>
                      <a:pt x="798" y="1440"/>
                      <a:pt x="1054" y="1282"/>
                      <a:pt x="1218" y="1018"/>
                    </a:cubicBezTo>
                    <a:cubicBezTo>
                      <a:pt x="1431" y="666"/>
                      <a:pt x="1381" y="240"/>
                      <a:pt x="1118" y="64"/>
                    </a:cubicBezTo>
                    <a:cubicBezTo>
                      <a:pt x="1048" y="21"/>
                      <a:pt x="967" y="0"/>
                      <a:pt x="8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4"/>
              <p:cNvSpPr/>
              <p:nvPr/>
            </p:nvSpPr>
            <p:spPr>
              <a:xfrm>
                <a:off x="1973925" y="4433850"/>
                <a:ext cx="2167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5" extrusionOk="0">
                    <a:moveTo>
                      <a:pt x="518" y="0"/>
                    </a:moveTo>
                    <a:cubicBezTo>
                      <a:pt x="377" y="0"/>
                      <a:pt x="229" y="95"/>
                      <a:pt x="139" y="248"/>
                    </a:cubicBezTo>
                    <a:cubicBezTo>
                      <a:pt x="1" y="474"/>
                      <a:pt x="26" y="725"/>
                      <a:pt x="189" y="825"/>
                    </a:cubicBezTo>
                    <a:cubicBezTo>
                      <a:pt x="236" y="852"/>
                      <a:pt x="287" y="864"/>
                      <a:pt x="339" y="864"/>
                    </a:cubicBezTo>
                    <a:cubicBezTo>
                      <a:pt x="483" y="864"/>
                      <a:pt x="636" y="769"/>
                      <a:pt x="729" y="612"/>
                    </a:cubicBezTo>
                    <a:cubicBezTo>
                      <a:pt x="867" y="399"/>
                      <a:pt x="842" y="148"/>
                      <a:pt x="678" y="47"/>
                    </a:cubicBezTo>
                    <a:cubicBezTo>
                      <a:pt x="629" y="15"/>
                      <a:pt x="574" y="0"/>
                      <a:pt x="5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4"/>
              <p:cNvSpPr/>
              <p:nvPr/>
            </p:nvSpPr>
            <p:spPr>
              <a:xfrm>
                <a:off x="2020050" y="4401700"/>
                <a:ext cx="4707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896" extrusionOk="0">
                    <a:moveTo>
                      <a:pt x="1144" y="1"/>
                    </a:moveTo>
                    <a:cubicBezTo>
                      <a:pt x="836" y="1"/>
                      <a:pt x="499" y="208"/>
                      <a:pt x="289" y="555"/>
                    </a:cubicBezTo>
                    <a:cubicBezTo>
                      <a:pt x="1" y="1020"/>
                      <a:pt x="63" y="1584"/>
                      <a:pt x="427" y="1810"/>
                    </a:cubicBezTo>
                    <a:cubicBezTo>
                      <a:pt x="522" y="1868"/>
                      <a:pt x="629" y="1895"/>
                      <a:pt x="742" y="1895"/>
                    </a:cubicBezTo>
                    <a:cubicBezTo>
                      <a:pt x="1045" y="1895"/>
                      <a:pt x="1383" y="1694"/>
                      <a:pt x="1594" y="1346"/>
                    </a:cubicBezTo>
                    <a:cubicBezTo>
                      <a:pt x="1883" y="869"/>
                      <a:pt x="1833" y="317"/>
                      <a:pt x="1469" y="91"/>
                    </a:cubicBezTo>
                    <a:cubicBezTo>
                      <a:pt x="1370" y="30"/>
                      <a:pt x="1259" y="1"/>
                      <a:pt x="1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4"/>
              <p:cNvSpPr/>
              <p:nvPr/>
            </p:nvSpPr>
            <p:spPr>
              <a:xfrm>
                <a:off x="2256600" y="4417125"/>
                <a:ext cx="88175" cy="68450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738" extrusionOk="0">
                    <a:moveTo>
                      <a:pt x="1404" y="0"/>
                    </a:moveTo>
                    <a:cubicBezTo>
                      <a:pt x="963" y="0"/>
                      <a:pt x="573" y="178"/>
                      <a:pt x="364" y="516"/>
                    </a:cubicBezTo>
                    <a:cubicBezTo>
                      <a:pt x="0" y="1105"/>
                      <a:pt x="339" y="1959"/>
                      <a:pt x="1117" y="2436"/>
                    </a:cubicBezTo>
                    <a:cubicBezTo>
                      <a:pt x="1449" y="2639"/>
                      <a:pt x="1807" y="2737"/>
                      <a:pt x="2135" y="2737"/>
                    </a:cubicBezTo>
                    <a:cubicBezTo>
                      <a:pt x="2577" y="2737"/>
                      <a:pt x="2967" y="2560"/>
                      <a:pt x="3175" y="2222"/>
                    </a:cubicBezTo>
                    <a:cubicBezTo>
                      <a:pt x="3527" y="1632"/>
                      <a:pt x="3200" y="767"/>
                      <a:pt x="2422" y="302"/>
                    </a:cubicBezTo>
                    <a:cubicBezTo>
                      <a:pt x="2090" y="99"/>
                      <a:pt x="1733" y="0"/>
                      <a:pt x="14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4"/>
              <p:cNvSpPr/>
              <p:nvPr/>
            </p:nvSpPr>
            <p:spPr>
              <a:xfrm>
                <a:off x="1933775" y="4276900"/>
                <a:ext cx="567550" cy="490625"/>
              </a:xfrm>
              <a:custGeom>
                <a:avLst/>
                <a:gdLst/>
                <a:ahLst/>
                <a:cxnLst/>
                <a:rect l="l" t="t" r="r" b="b"/>
                <a:pathLst>
                  <a:path w="22702" h="19625" extrusionOk="0">
                    <a:moveTo>
                      <a:pt x="3389" y="1"/>
                    </a:moveTo>
                    <a:cubicBezTo>
                      <a:pt x="1155" y="2322"/>
                      <a:pt x="1" y="5459"/>
                      <a:pt x="176" y="8685"/>
                    </a:cubicBezTo>
                    <a:cubicBezTo>
                      <a:pt x="189" y="8835"/>
                      <a:pt x="201" y="9011"/>
                      <a:pt x="214" y="9174"/>
                    </a:cubicBezTo>
                    <a:cubicBezTo>
                      <a:pt x="264" y="9701"/>
                      <a:pt x="352" y="10228"/>
                      <a:pt x="477" y="10755"/>
                    </a:cubicBezTo>
                    <a:cubicBezTo>
                      <a:pt x="565" y="11119"/>
                      <a:pt x="678" y="11483"/>
                      <a:pt x="791" y="11834"/>
                    </a:cubicBezTo>
                    <a:cubicBezTo>
                      <a:pt x="904" y="12148"/>
                      <a:pt x="1017" y="12449"/>
                      <a:pt x="1155" y="12738"/>
                    </a:cubicBezTo>
                    <a:cubicBezTo>
                      <a:pt x="3021" y="16942"/>
                      <a:pt x="7190" y="19625"/>
                      <a:pt x="11756" y="19625"/>
                    </a:cubicBezTo>
                    <a:cubicBezTo>
                      <a:pt x="11920" y="19625"/>
                      <a:pt x="12084" y="19621"/>
                      <a:pt x="12248" y="19615"/>
                    </a:cubicBezTo>
                    <a:cubicBezTo>
                      <a:pt x="17004" y="19401"/>
                      <a:pt x="21145" y="16302"/>
                      <a:pt x="22701" y="11797"/>
                    </a:cubicBezTo>
                    <a:lnTo>
                      <a:pt x="22701" y="11797"/>
                    </a:lnTo>
                    <a:cubicBezTo>
                      <a:pt x="20497" y="14094"/>
                      <a:pt x="17474" y="15359"/>
                      <a:pt x="14349" y="15359"/>
                    </a:cubicBezTo>
                    <a:cubicBezTo>
                      <a:pt x="13685" y="15359"/>
                      <a:pt x="13015" y="15301"/>
                      <a:pt x="12349" y="15185"/>
                    </a:cubicBezTo>
                    <a:cubicBezTo>
                      <a:pt x="8546" y="14520"/>
                      <a:pt x="5334" y="12010"/>
                      <a:pt x="3765" y="8484"/>
                    </a:cubicBezTo>
                    <a:cubicBezTo>
                      <a:pt x="3627" y="8195"/>
                      <a:pt x="3514" y="7894"/>
                      <a:pt x="3401" y="7580"/>
                    </a:cubicBezTo>
                    <a:cubicBezTo>
                      <a:pt x="3276" y="7229"/>
                      <a:pt x="3175" y="6865"/>
                      <a:pt x="3088" y="6501"/>
                    </a:cubicBezTo>
                    <a:cubicBezTo>
                      <a:pt x="2962" y="5974"/>
                      <a:pt x="2874" y="5447"/>
                      <a:pt x="2824" y="4920"/>
                    </a:cubicBezTo>
                    <a:cubicBezTo>
                      <a:pt x="2812" y="4757"/>
                      <a:pt x="2799" y="4581"/>
                      <a:pt x="2786" y="4418"/>
                    </a:cubicBezTo>
                    <a:cubicBezTo>
                      <a:pt x="2699" y="2925"/>
                      <a:pt x="2899" y="1419"/>
                      <a:pt x="3389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4"/>
              <p:cNvSpPr/>
              <p:nvPr/>
            </p:nvSpPr>
            <p:spPr>
              <a:xfrm>
                <a:off x="1722325" y="4342200"/>
                <a:ext cx="1010850" cy="271100"/>
              </a:xfrm>
              <a:custGeom>
                <a:avLst/>
                <a:gdLst/>
                <a:ahLst/>
                <a:cxnLst/>
                <a:rect l="l" t="t" r="r" b="b"/>
                <a:pathLst>
                  <a:path w="40434" h="10844" extrusionOk="0">
                    <a:moveTo>
                      <a:pt x="37825" y="0"/>
                    </a:moveTo>
                    <a:cubicBezTo>
                      <a:pt x="36164" y="0"/>
                      <a:pt x="33730" y="245"/>
                      <a:pt x="30796" y="702"/>
                    </a:cubicBezTo>
                    <a:cubicBezTo>
                      <a:pt x="30858" y="865"/>
                      <a:pt x="30921" y="1003"/>
                      <a:pt x="30984" y="1166"/>
                    </a:cubicBezTo>
                    <a:cubicBezTo>
                      <a:pt x="32135" y="1033"/>
                      <a:pt x="33117" y="965"/>
                      <a:pt x="33886" y="965"/>
                    </a:cubicBezTo>
                    <a:cubicBezTo>
                      <a:pt x="35010" y="965"/>
                      <a:pt x="35678" y="1111"/>
                      <a:pt x="35752" y="1417"/>
                    </a:cubicBezTo>
                    <a:cubicBezTo>
                      <a:pt x="35878" y="1931"/>
                      <a:pt x="34322" y="2797"/>
                      <a:pt x="31687" y="3801"/>
                    </a:cubicBezTo>
                    <a:cubicBezTo>
                      <a:pt x="28926" y="4843"/>
                      <a:pt x="25011" y="6022"/>
                      <a:pt x="20606" y="7089"/>
                    </a:cubicBezTo>
                    <a:cubicBezTo>
                      <a:pt x="16214" y="8156"/>
                      <a:pt x="12186" y="8896"/>
                      <a:pt x="9262" y="9222"/>
                    </a:cubicBezTo>
                    <a:cubicBezTo>
                      <a:pt x="8120" y="9350"/>
                      <a:pt x="7145" y="9418"/>
                      <a:pt x="6383" y="9418"/>
                    </a:cubicBezTo>
                    <a:cubicBezTo>
                      <a:pt x="5279" y="9418"/>
                      <a:pt x="4623" y="9276"/>
                      <a:pt x="4556" y="8971"/>
                    </a:cubicBezTo>
                    <a:cubicBezTo>
                      <a:pt x="4430" y="8457"/>
                      <a:pt x="6012" y="7566"/>
                      <a:pt x="8684" y="6562"/>
                    </a:cubicBezTo>
                    <a:cubicBezTo>
                      <a:pt x="8659" y="6399"/>
                      <a:pt x="8647" y="6236"/>
                      <a:pt x="8647" y="6073"/>
                    </a:cubicBezTo>
                    <a:cubicBezTo>
                      <a:pt x="3364" y="7804"/>
                      <a:pt x="1" y="9410"/>
                      <a:pt x="201" y="10264"/>
                    </a:cubicBezTo>
                    <a:cubicBezTo>
                      <a:pt x="301" y="10656"/>
                      <a:pt x="1167" y="10844"/>
                      <a:pt x="2620" y="10844"/>
                    </a:cubicBezTo>
                    <a:cubicBezTo>
                      <a:pt x="4279" y="10844"/>
                      <a:pt x="6703" y="10600"/>
                      <a:pt x="9626" y="10138"/>
                    </a:cubicBezTo>
                    <a:cubicBezTo>
                      <a:pt x="12863" y="9624"/>
                      <a:pt x="16703" y="8858"/>
                      <a:pt x="20807" y="7867"/>
                    </a:cubicBezTo>
                    <a:cubicBezTo>
                      <a:pt x="24898" y="6876"/>
                      <a:pt x="28675" y="5796"/>
                      <a:pt x="31787" y="4780"/>
                    </a:cubicBezTo>
                    <a:cubicBezTo>
                      <a:pt x="37057" y="3036"/>
                      <a:pt x="40433" y="1429"/>
                      <a:pt x="40220" y="576"/>
                    </a:cubicBezTo>
                    <a:cubicBezTo>
                      <a:pt x="40126" y="185"/>
                      <a:pt x="39268" y="0"/>
                      <a:pt x="37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0" name="Google Shape;590;p34"/>
          <p:cNvGrpSpPr/>
          <p:nvPr/>
        </p:nvGrpSpPr>
        <p:grpSpPr>
          <a:xfrm rot="-1800044">
            <a:off x="1468820" y="2786154"/>
            <a:ext cx="1291938" cy="1005687"/>
            <a:chOff x="6877863" y="2921369"/>
            <a:chExt cx="1291967" cy="1005709"/>
          </a:xfrm>
        </p:grpSpPr>
        <p:sp>
          <p:nvSpPr>
            <p:cNvPr id="591" name="Google Shape;591;p34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2" name="Google Shape;592;p34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593" name="Google Shape;593;p34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4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4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4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4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4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4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4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4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4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4" name="Google Shape;604;p34"/>
          <p:cNvSpPr/>
          <p:nvPr/>
        </p:nvSpPr>
        <p:spPr>
          <a:xfrm>
            <a:off x="1355256" y="2093838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4"/>
          <p:cNvSpPr/>
          <p:nvPr/>
        </p:nvSpPr>
        <p:spPr>
          <a:xfrm>
            <a:off x="3272496" y="447982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4"/>
          <p:cNvSpPr/>
          <p:nvPr/>
        </p:nvSpPr>
        <p:spPr>
          <a:xfrm>
            <a:off x="477663" y="345737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4"/>
          <p:cNvSpPr/>
          <p:nvPr/>
        </p:nvSpPr>
        <p:spPr>
          <a:xfrm>
            <a:off x="437614" y="1581172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459954" y="2828935"/>
            <a:ext cx="608064" cy="320051"/>
            <a:chOff x="6751900" y="1659525"/>
            <a:chExt cx="623400" cy="327150"/>
          </a:xfrm>
        </p:grpSpPr>
        <p:sp>
          <p:nvSpPr>
            <p:cNvPr id="610" name="Google Shape;610;p34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" name="Google Shape;612;p34"/>
          <p:cNvSpPr/>
          <p:nvPr/>
        </p:nvSpPr>
        <p:spPr>
          <a:xfrm>
            <a:off x="3520972" y="2166464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4"/>
          <p:cNvSpPr/>
          <p:nvPr/>
        </p:nvSpPr>
        <p:spPr>
          <a:xfrm>
            <a:off x="4848899" y="87371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4"/>
          <p:cNvSpPr/>
          <p:nvPr/>
        </p:nvSpPr>
        <p:spPr>
          <a:xfrm>
            <a:off x="3239190" y="338975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"/>
          <p:cNvSpPr/>
          <p:nvPr/>
        </p:nvSpPr>
        <p:spPr>
          <a:xfrm>
            <a:off x="482681" y="4226330"/>
            <a:ext cx="353640" cy="353353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4"/>
          <p:cNvSpPr/>
          <p:nvPr/>
        </p:nvSpPr>
        <p:spPr>
          <a:xfrm>
            <a:off x="1573787" y="3707678"/>
            <a:ext cx="2886575" cy="1252425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49" name="Google Shape;607;p34"/>
          <p:cNvSpPr/>
          <p:nvPr/>
        </p:nvSpPr>
        <p:spPr>
          <a:xfrm>
            <a:off x="1377191" y="2160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607;p34"/>
          <p:cNvSpPr/>
          <p:nvPr/>
        </p:nvSpPr>
        <p:spPr>
          <a:xfrm>
            <a:off x="8450467" y="577861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617;p34"/>
          <p:cNvSpPr/>
          <p:nvPr/>
        </p:nvSpPr>
        <p:spPr>
          <a:xfrm>
            <a:off x="8519017" y="4514456"/>
            <a:ext cx="353640" cy="353353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612;p34"/>
          <p:cNvSpPr/>
          <p:nvPr/>
        </p:nvSpPr>
        <p:spPr>
          <a:xfrm>
            <a:off x="6907147" y="4514456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614;p34"/>
          <p:cNvSpPr/>
          <p:nvPr/>
        </p:nvSpPr>
        <p:spPr>
          <a:xfrm>
            <a:off x="7791789" y="4186193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609;p34"/>
          <p:cNvGrpSpPr/>
          <p:nvPr/>
        </p:nvGrpSpPr>
        <p:grpSpPr>
          <a:xfrm>
            <a:off x="8214985" y="1204687"/>
            <a:ext cx="608064" cy="320051"/>
            <a:chOff x="6751900" y="1659525"/>
            <a:chExt cx="623400" cy="327150"/>
          </a:xfrm>
        </p:grpSpPr>
        <p:sp>
          <p:nvSpPr>
            <p:cNvPr id="55" name="Google Shape;610;p34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1;p34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612;p34"/>
          <p:cNvSpPr/>
          <p:nvPr/>
        </p:nvSpPr>
        <p:spPr>
          <a:xfrm>
            <a:off x="7543668" y="3531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17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/>
      <p:bldP spid="573" grpId="0" animBg="1"/>
    </p:bldLst>
  </p:timing>
</p:sld>
</file>

<file path=ppt/theme/theme1.xml><?xml version="1.0" encoding="utf-8"?>
<a:theme xmlns:a="http://schemas.openxmlformats.org/drawingml/2006/main" name="Rocket and Planets Study Planner by Slidesgo">
  <a:themeElements>
    <a:clrScheme name="Simple Light">
      <a:dk1>
        <a:srgbClr val="FFFFFF"/>
      </a:dk1>
      <a:lt1>
        <a:srgbClr val="152849"/>
      </a:lt1>
      <a:dk2>
        <a:srgbClr val="2A4D7C"/>
      </a:dk2>
      <a:lt2>
        <a:srgbClr val="57A0CF"/>
      </a:lt2>
      <a:accent1>
        <a:srgbClr val="70CDE2"/>
      </a:accent1>
      <a:accent2>
        <a:srgbClr val="87D38C"/>
      </a:accent2>
      <a:accent3>
        <a:srgbClr val="CFE88B"/>
      </a:accent3>
      <a:accent4>
        <a:srgbClr val="F8E459"/>
      </a:accent4>
      <a:accent5>
        <a:srgbClr val="EA9E44"/>
      </a:accent5>
      <a:accent6>
        <a:srgbClr val="CC616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752</Words>
  <Application>Microsoft Office PowerPoint</Application>
  <PresentationFormat>On-screen Show (16:9)</PresentationFormat>
  <Paragraphs>71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Times New Roman</vt:lpstr>
      <vt:lpstr>Bebas Neue</vt:lpstr>
      <vt:lpstr>Lato</vt:lpstr>
      <vt:lpstr>Roboto Condensed Light</vt:lpstr>
      <vt:lpstr>Calibri</vt:lpstr>
      <vt:lpstr>Sulphur Point</vt:lpstr>
      <vt:lpstr>Space Grotesk</vt:lpstr>
      <vt:lpstr>Pompiere</vt:lpstr>
      <vt:lpstr>Rocket and Planets Study Planner by Slidesgo</vt:lpstr>
      <vt:lpstr>PowerPoint Presentation</vt:lpstr>
      <vt:lpstr>PowerPoint Presentation</vt:lpstr>
      <vt:lpstr>PowerPoint Presentation</vt:lpstr>
      <vt:lpstr>PowerPoint Presentation</vt:lpstr>
      <vt:lpstr>ĐỌC HIỂU</vt:lpstr>
      <vt:lpstr>ĐỌC  THÀNH TIẾNG</vt:lpstr>
      <vt:lpstr>PowerPoint Presentation</vt:lpstr>
      <vt:lpstr>PowerPoint Presentation</vt:lpstr>
      <vt:lpstr>ĐỌC HIỂU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NÂNG CAO</vt:lpstr>
      <vt:lpstr>Để thể hiện nội dung câu chuyện, các em cần đọc với giọng như thế nào?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19</cp:revision>
  <dcterms:modified xsi:type="dcterms:W3CDTF">2023-10-25T08:26:26Z</dcterms:modified>
</cp:coreProperties>
</file>