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32" r:id="rId5"/>
  </p:sldMasterIdLst>
  <p:notesMasterIdLst>
    <p:notesMasterId r:id="rId23"/>
  </p:notesMasterIdLst>
  <p:sldIdLst>
    <p:sldId id="256" r:id="rId6"/>
    <p:sldId id="257" r:id="rId7"/>
    <p:sldId id="491" r:id="rId8"/>
    <p:sldId id="268" r:id="rId9"/>
    <p:sldId id="259" r:id="rId10"/>
    <p:sldId id="267" r:id="rId11"/>
    <p:sldId id="261" r:id="rId12"/>
    <p:sldId id="262" r:id="rId13"/>
    <p:sldId id="488" r:id="rId14"/>
    <p:sldId id="351" r:id="rId15"/>
    <p:sldId id="352" r:id="rId16"/>
    <p:sldId id="492" r:id="rId17"/>
    <p:sldId id="263" r:id="rId18"/>
    <p:sldId id="264" r:id="rId19"/>
    <p:sldId id="265" r:id="rId20"/>
    <p:sldId id="266" r:id="rId21"/>
    <p:sldId id="29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UTM Avo" panose="02040603050506020204" pitchFamily="18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4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8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10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9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42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1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4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98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0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3.wdp"/><Relationship Id="rId5" Type="http://schemas.openxmlformats.org/officeDocument/2006/relationships/image" Target="../media/image67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7" Type="http://schemas.openxmlformats.org/officeDocument/2006/relationships/image" Target="../media/image4.jpeg"/><Relationship Id="rId12" Type="http://schemas.microsoft.com/office/2007/relationships/hdphoto" Target="../media/hdphoto8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33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36.png"/><Relationship Id="rId7" Type="http://schemas.openxmlformats.org/officeDocument/2006/relationships/image" Target="../media/image31.jpeg"/><Relationship Id="rId12" Type="http://schemas.microsoft.com/office/2007/relationships/hdphoto" Target="../media/hdphoto10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24" Type="http://schemas.microsoft.com/office/2007/relationships/hdphoto" Target="../media/hdphoto11.wdp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29.png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39.png"/><Relationship Id="rId26" Type="http://schemas.openxmlformats.org/officeDocument/2006/relationships/image" Target="../media/image16.jpeg"/><Relationship Id="rId3" Type="http://schemas.microsoft.com/office/2007/relationships/media" Target="../media/media2.mp3"/><Relationship Id="rId21" Type="http://schemas.openxmlformats.org/officeDocument/2006/relationships/image" Target="../media/image42.png"/><Relationship Id="rId7" Type="http://schemas.openxmlformats.org/officeDocument/2006/relationships/image" Target="../media/image4.jpeg"/><Relationship Id="rId12" Type="http://schemas.microsoft.com/office/2007/relationships/hdphoto" Target="../media/hdphoto12.wdp"/><Relationship Id="rId17" Type="http://schemas.openxmlformats.org/officeDocument/2006/relationships/image" Target="../media/image14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23" Type="http://schemas.openxmlformats.org/officeDocument/2006/relationships/slide" Target="slide4.xml"/><Relationship Id="rId10" Type="http://schemas.openxmlformats.org/officeDocument/2006/relationships/image" Target="../media/image19.png"/><Relationship Id="rId19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43.png"/><Relationship Id="rId27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72710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19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55: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phép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chia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54A30201-582F-B007-A3DB-F845FFDAAB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02224" y="1655940"/>
            <a:ext cx="9858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giáo cắt một sợi dây lụa thành 6 đoạn dây dài bằng nhau để đưa cho 6 bạn tham gia tiết mục múa của lớp. Hỏi mỗi đoạn dây đó chiếm mấy phần sợi dây?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7BFBBAD-77F3-61C2-B8AF-1E36CB5AE491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lvl="0" algn="ctr">
              <a:lnSpc>
                <a:spcPts val="6148"/>
              </a:lnSpc>
              <a:buClrTx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44DBE-47AF-C10D-854A-0A23D359E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17" y="3254438"/>
            <a:ext cx="8154414" cy="3290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535D15-618D-D670-6922-7A47B3B3ED3B}"/>
                  </a:ext>
                </a:extLst>
              </p:cNvPr>
              <p:cNvSpPr txBox="1"/>
              <p:nvPr/>
            </p:nvSpPr>
            <p:spPr>
              <a:xfrm>
                <a:off x="8446103" y="2718142"/>
                <a:ext cx="2971197" cy="145777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400" b="1" u="sng" dirty="0">
                    <a:latin typeface="UTM Avo" panose="02040603050506020204" pitchFamily="18" charset="0"/>
                    <a:cs typeface="Arial" panose="020B0604020202020204" pitchFamily="34" charset="0"/>
                  </a:rPr>
                  <a:t>Trả lời</a:t>
                </a:r>
              </a:p>
              <a:p>
                <a:pPr algn="ctr"/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Mỗi đoạn dây chiếm</a:t>
                </a:r>
                <a:r>
                  <a:rPr lang="en-US" sz="2400" b="1" kern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sợi dây.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535D15-618D-D670-6922-7A47B3B3E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103" y="2718142"/>
                <a:ext cx="2971197" cy="1457771"/>
              </a:xfrm>
              <a:prstGeom prst="rect">
                <a:avLst/>
              </a:prstGeom>
              <a:blipFill>
                <a:blip r:embed="rId6"/>
                <a:stretch>
                  <a:fillRect t="-3347" b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F60B-C3B4-2CD2-6DCD-5E0BF3BA6620}"/>
              </a:ext>
            </a:extLst>
          </p:cNvPr>
          <p:cNvSpPr txBox="1"/>
          <p:nvPr/>
        </p:nvSpPr>
        <p:spPr>
          <a:xfrm>
            <a:off x="1602224" y="1768234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hình vẽ dưới đây: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12B45B-2BB5-ED05-D5D0-D15A52ED1BCB}"/>
              </a:ext>
            </a:extLst>
          </p:cNvPr>
          <p:cNvGrpSpPr/>
          <p:nvPr/>
        </p:nvGrpSpPr>
        <p:grpSpPr>
          <a:xfrm>
            <a:off x="2799006" y="2318470"/>
            <a:ext cx="6934274" cy="1986478"/>
            <a:chOff x="2412926" y="2440389"/>
            <a:chExt cx="7548236" cy="21623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19AEBF-C4D0-AE65-5ACA-4092977F1D05}"/>
                </a:ext>
              </a:extLst>
            </p:cNvPr>
            <p:cNvGrpSpPr/>
            <p:nvPr/>
          </p:nvGrpSpPr>
          <p:grpSpPr>
            <a:xfrm>
              <a:off x="5107850" y="2469505"/>
              <a:ext cx="2133245" cy="2133245"/>
              <a:chOff x="430933" y="5806592"/>
              <a:chExt cx="4114800" cy="4114800"/>
            </a:xfrm>
          </p:grpSpPr>
          <p:sp>
            <p:nvSpPr>
              <p:cNvPr id="3" name="Freeform 33">
                <a:extLst>
                  <a:ext uri="{FF2B5EF4-FFF2-40B4-BE49-F238E27FC236}">
                    <a16:creationId xmlns:a16="http://schemas.microsoft.com/office/drawing/2014/main" id="{0AF36AD3-A3EF-97D4-5EC3-42E5EB6914CE}"/>
                  </a:ext>
                </a:extLst>
              </p:cNvPr>
              <p:cNvSpPr/>
              <p:nvPr/>
            </p:nvSpPr>
            <p:spPr>
              <a:xfrm rot="1386879">
                <a:off x="1471259" y="8153018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7" name="Freeform 34">
                <a:extLst>
                  <a:ext uri="{FF2B5EF4-FFF2-40B4-BE49-F238E27FC236}">
                    <a16:creationId xmlns:a16="http://schemas.microsoft.com/office/drawing/2014/main" id="{00953FE7-A893-E147-7905-67ABEBE79435}"/>
                  </a:ext>
                </a:extLst>
              </p:cNvPr>
              <p:cNvSpPr/>
              <p:nvPr/>
            </p:nvSpPr>
            <p:spPr>
              <a:xfrm rot="12200400">
                <a:off x="2292814" y="6063941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0" name="Freeform 35">
                <a:extLst>
                  <a:ext uri="{FF2B5EF4-FFF2-40B4-BE49-F238E27FC236}">
                    <a16:creationId xmlns:a16="http://schemas.microsoft.com/office/drawing/2014/main" id="{D6FF90F4-1B03-0A8B-6270-5993BCA6756A}"/>
                  </a:ext>
                </a:extLst>
              </p:cNvPr>
              <p:cNvSpPr/>
              <p:nvPr/>
            </p:nvSpPr>
            <p:spPr>
              <a:xfrm rot="9219868">
                <a:off x="1471470" y="6049042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1" name="Freeform 37">
                <a:extLst>
                  <a:ext uri="{FF2B5EF4-FFF2-40B4-BE49-F238E27FC236}">
                    <a16:creationId xmlns:a16="http://schemas.microsoft.com/office/drawing/2014/main" id="{35CDC362-EB64-195A-BD91-F4D952C209FC}"/>
                  </a:ext>
                </a:extLst>
              </p:cNvPr>
              <p:cNvSpPr/>
              <p:nvPr/>
            </p:nvSpPr>
            <p:spPr>
              <a:xfrm rot="4127824">
                <a:off x="852076" y="7563108"/>
                <a:ext cx="1206329" cy="146443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2" name="Freeform 38">
                <a:extLst>
                  <a:ext uri="{FF2B5EF4-FFF2-40B4-BE49-F238E27FC236}">
                    <a16:creationId xmlns:a16="http://schemas.microsoft.com/office/drawing/2014/main" id="{22A24CD8-A668-6719-1682-3CCF82CB21E8}"/>
                  </a:ext>
                </a:extLst>
              </p:cNvPr>
              <p:cNvSpPr/>
              <p:nvPr/>
            </p:nvSpPr>
            <p:spPr>
              <a:xfrm>
                <a:off x="430933" y="5806592"/>
                <a:ext cx="4114800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6B26D8A-E680-A550-01F0-3F1D19E8784A}"/>
                </a:ext>
              </a:extLst>
            </p:cNvPr>
            <p:cNvGrpSpPr/>
            <p:nvPr/>
          </p:nvGrpSpPr>
          <p:grpSpPr>
            <a:xfrm>
              <a:off x="2412926" y="2443135"/>
              <a:ext cx="2133245" cy="2133245"/>
              <a:chOff x="4076588" y="3111248"/>
              <a:chExt cx="3199868" cy="3199868"/>
            </a:xfrm>
          </p:grpSpPr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86419988-8FF0-998C-3572-0D0BFE6A25BC}"/>
                  </a:ext>
                </a:extLst>
              </p:cNvPr>
              <p:cNvSpPr/>
              <p:nvPr/>
            </p:nvSpPr>
            <p:spPr>
              <a:xfrm rot="1386879">
                <a:off x="4885596" y="4935943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69B7A4D9-B859-7688-9F42-7A47D9A432B2}"/>
                  </a:ext>
                </a:extLst>
              </p:cNvPr>
              <p:cNvSpPr/>
              <p:nvPr/>
            </p:nvSpPr>
            <p:spPr>
              <a:xfrm rot="12200400">
                <a:off x="5524477" y="33113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83816A63-EB01-BE9C-6EEB-0E5A9007B21F}"/>
                  </a:ext>
                </a:extLst>
              </p:cNvPr>
              <p:cNvSpPr/>
              <p:nvPr/>
            </p:nvSpPr>
            <p:spPr>
              <a:xfrm rot="9470918">
                <a:off x="4867183" y="33246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0E6746A6-51D0-8EF0-4A7C-CB1A4DC07A68}"/>
                  </a:ext>
                </a:extLst>
              </p:cNvPr>
              <p:cNvSpPr/>
              <p:nvPr/>
            </p:nvSpPr>
            <p:spPr>
              <a:xfrm rot="6825421">
                <a:off x="4415772" y="381850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F561E28-3877-EEB6-A04C-04989DBEC860}"/>
                  </a:ext>
                </a:extLst>
              </p:cNvPr>
              <p:cNvSpPr/>
              <p:nvPr/>
            </p:nvSpPr>
            <p:spPr>
              <a:xfrm rot="4127824">
                <a:off x="4404089" y="4477200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87AE2C3A-4A52-A7DC-E1E7-99DBF77852C5}"/>
                  </a:ext>
                </a:extLst>
              </p:cNvPr>
              <p:cNvSpPr/>
              <p:nvPr/>
            </p:nvSpPr>
            <p:spPr>
              <a:xfrm>
                <a:off x="4076588" y="3111248"/>
                <a:ext cx="3199868" cy="3199868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31763C3A-C920-B789-0F00-570B68FE24CD}"/>
                  </a:ext>
                </a:extLst>
              </p:cNvPr>
              <p:cNvSpPr/>
              <p:nvPr/>
            </p:nvSpPr>
            <p:spPr>
              <a:xfrm rot="14976491">
                <a:off x="6033825" y="379786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CFD314F7-DC0E-9C04-E100-32523C4CA187}"/>
                  </a:ext>
                </a:extLst>
              </p:cNvPr>
              <p:cNvSpPr/>
              <p:nvPr/>
            </p:nvSpPr>
            <p:spPr>
              <a:xfrm rot="17594660">
                <a:off x="6047660" y="4459561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2" name="Freeform 34">
                <a:extLst>
                  <a:ext uri="{FF2B5EF4-FFF2-40B4-BE49-F238E27FC236}">
                    <a16:creationId xmlns:a16="http://schemas.microsoft.com/office/drawing/2014/main" id="{1B44C0C0-FFFC-1155-63AB-C900CADFC68C}"/>
                  </a:ext>
                </a:extLst>
              </p:cNvPr>
              <p:cNvSpPr/>
              <p:nvPr/>
            </p:nvSpPr>
            <p:spPr>
              <a:xfrm rot="20238922">
                <a:off x="5540893" y="491248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09CFA0-A140-0173-DC04-0F38F2F6B8F9}"/>
                </a:ext>
              </a:extLst>
            </p:cNvPr>
            <p:cNvGrpSpPr/>
            <p:nvPr/>
          </p:nvGrpSpPr>
          <p:grpSpPr>
            <a:xfrm>
              <a:off x="7827917" y="2440389"/>
              <a:ext cx="2133245" cy="2133245"/>
              <a:chOff x="4076588" y="3111248"/>
              <a:chExt cx="3199868" cy="3199868"/>
            </a:xfrm>
          </p:grpSpPr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DB25EDE4-B9B9-A420-1333-A54B48D9354F}"/>
                  </a:ext>
                </a:extLst>
              </p:cNvPr>
              <p:cNvSpPr/>
              <p:nvPr/>
            </p:nvSpPr>
            <p:spPr>
              <a:xfrm rot="1386879">
                <a:off x="4885596" y="4935943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id="{35F91155-DB8A-DEE3-0897-CDB2F8C27B79}"/>
                  </a:ext>
                </a:extLst>
              </p:cNvPr>
              <p:cNvSpPr/>
              <p:nvPr/>
            </p:nvSpPr>
            <p:spPr>
              <a:xfrm rot="12200400">
                <a:off x="5524477" y="33113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id="{99E2F263-6907-91CB-87B7-79E73B815B06}"/>
                  </a:ext>
                </a:extLst>
              </p:cNvPr>
              <p:cNvSpPr/>
              <p:nvPr/>
            </p:nvSpPr>
            <p:spPr>
              <a:xfrm rot="9470918">
                <a:off x="4867183" y="332467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3ABA77BF-30A3-0DD3-93C7-9D07C52E60D9}"/>
                  </a:ext>
                </a:extLst>
              </p:cNvPr>
              <p:cNvSpPr/>
              <p:nvPr/>
            </p:nvSpPr>
            <p:spPr>
              <a:xfrm rot="6825421">
                <a:off x="4415772" y="3818505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36701537-B4BD-778D-2952-7736ABBCB8ED}"/>
                  </a:ext>
                </a:extLst>
              </p:cNvPr>
              <p:cNvSpPr/>
              <p:nvPr/>
            </p:nvSpPr>
            <p:spPr>
              <a:xfrm rot="4127824">
                <a:off x="4404089" y="4477200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29" y="0"/>
                    </a:lnTo>
                    <a:lnTo>
                      <a:pt x="1206329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0D5EA11E-C346-47FD-DF3C-D34395376BB3}"/>
                  </a:ext>
                </a:extLst>
              </p:cNvPr>
              <p:cNvSpPr/>
              <p:nvPr/>
            </p:nvSpPr>
            <p:spPr>
              <a:xfrm>
                <a:off x="4076588" y="3111248"/>
                <a:ext cx="3199868" cy="3199868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C8B2AE70-6D32-75E0-4661-CC11CDA4327F}"/>
                  </a:ext>
                </a:extLst>
              </p:cNvPr>
              <p:cNvSpPr/>
              <p:nvPr/>
            </p:nvSpPr>
            <p:spPr>
              <a:xfrm rot="14976491">
                <a:off x="6033825" y="379786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31" name="Freeform 34">
                <a:extLst>
                  <a:ext uri="{FF2B5EF4-FFF2-40B4-BE49-F238E27FC236}">
                    <a16:creationId xmlns:a16="http://schemas.microsoft.com/office/drawing/2014/main" id="{54206BDE-927D-1090-8F7F-5DDCC1512E42}"/>
                  </a:ext>
                </a:extLst>
              </p:cNvPr>
              <p:cNvSpPr/>
              <p:nvPr/>
            </p:nvSpPr>
            <p:spPr>
              <a:xfrm rot="17594660">
                <a:off x="6047660" y="4459561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32" name="Freeform 34">
                <a:extLst>
                  <a:ext uri="{FF2B5EF4-FFF2-40B4-BE49-F238E27FC236}">
                    <a16:creationId xmlns:a16="http://schemas.microsoft.com/office/drawing/2014/main" id="{199BA235-E323-889D-BDB1-39BBCA81F73B}"/>
                  </a:ext>
                </a:extLst>
              </p:cNvPr>
              <p:cNvSpPr/>
              <p:nvPr/>
            </p:nvSpPr>
            <p:spPr>
              <a:xfrm rot="20238922">
                <a:off x="5540893" y="4912489"/>
                <a:ext cx="938100" cy="1138816"/>
              </a:xfrm>
              <a:custGeom>
                <a:avLst/>
                <a:gdLst/>
                <a:ahLst/>
                <a:cxnLst/>
                <a:rect l="l" t="t" r="r" b="b"/>
                <a:pathLst>
                  <a:path w="1206329" h="1464436">
                    <a:moveTo>
                      <a:pt x="0" y="0"/>
                    </a:moveTo>
                    <a:lnTo>
                      <a:pt x="1206330" y="0"/>
                    </a:lnTo>
                    <a:lnTo>
                      <a:pt x="1206330" y="1464436"/>
                    </a:lnTo>
                    <a:lnTo>
                      <a:pt x="0" y="1464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46">
                <a:extLst>
                  <a:ext uri="{FF2B5EF4-FFF2-40B4-BE49-F238E27FC236}">
                    <a16:creationId xmlns:a16="http://schemas.microsoft.com/office/drawing/2014/main" id="{AADADBD5-F13F-9B34-8CC7-DD145D3459C9}"/>
                  </a:ext>
                </a:extLst>
              </p:cNvPr>
              <p:cNvSpPr/>
              <p:nvPr/>
            </p:nvSpPr>
            <p:spPr>
              <a:xfrm>
                <a:off x="171704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Rounded Rectangle 46">
                <a:extLst>
                  <a:ext uri="{FF2B5EF4-FFF2-40B4-BE49-F238E27FC236}">
                    <a16:creationId xmlns:a16="http://schemas.microsoft.com/office/drawing/2014/main" id="{AADADBD5-F13F-9B34-8CC7-DD145D345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040" y="4987560"/>
                <a:ext cx="1721853" cy="104417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46">
                <a:extLst>
                  <a:ext uri="{FF2B5EF4-FFF2-40B4-BE49-F238E27FC236}">
                    <a16:creationId xmlns:a16="http://schemas.microsoft.com/office/drawing/2014/main" id="{25E58659-6C34-EBB4-F082-2ADD1BD1248B}"/>
                  </a:ext>
                </a:extLst>
              </p:cNvPr>
              <p:cNvSpPr/>
              <p:nvPr/>
            </p:nvSpPr>
            <p:spPr>
              <a:xfrm>
                <a:off x="402336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Rounded Rectangle 46">
                <a:extLst>
                  <a:ext uri="{FF2B5EF4-FFF2-40B4-BE49-F238E27FC236}">
                    <a16:creationId xmlns:a16="http://schemas.microsoft.com/office/drawing/2014/main" id="{25E58659-6C34-EBB4-F082-2ADD1BD12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0" y="4987560"/>
                <a:ext cx="1721853" cy="104417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46">
                <a:extLst>
                  <a:ext uri="{FF2B5EF4-FFF2-40B4-BE49-F238E27FC236}">
                    <a16:creationId xmlns:a16="http://schemas.microsoft.com/office/drawing/2014/main" id="{F082787F-F982-5BCB-BB6A-16F1D082B759}"/>
                  </a:ext>
                </a:extLst>
              </p:cNvPr>
              <p:cNvSpPr/>
              <p:nvPr/>
            </p:nvSpPr>
            <p:spPr>
              <a:xfrm>
                <a:off x="646176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Rounded Rectangle 46">
                <a:extLst>
                  <a:ext uri="{FF2B5EF4-FFF2-40B4-BE49-F238E27FC236}">
                    <a16:creationId xmlns:a16="http://schemas.microsoft.com/office/drawing/2014/main" id="{F082787F-F982-5BCB-BB6A-16F1D082B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60" y="4987560"/>
                <a:ext cx="1721853" cy="10441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46">
                <a:extLst>
                  <a:ext uri="{FF2B5EF4-FFF2-40B4-BE49-F238E27FC236}">
                    <a16:creationId xmlns:a16="http://schemas.microsoft.com/office/drawing/2014/main" id="{C5CF59F4-573A-BE0B-6441-3CE17710AC72}"/>
                  </a:ext>
                </a:extLst>
              </p:cNvPr>
              <p:cNvSpPr/>
              <p:nvPr/>
            </p:nvSpPr>
            <p:spPr>
              <a:xfrm>
                <a:off x="8768080" y="4987560"/>
                <a:ext cx="1721853" cy="104417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Rounded Rectangle 46">
                <a:extLst>
                  <a:ext uri="{FF2B5EF4-FFF2-40B4-BE49-F238E27FC236}">
                    <a16:creationId xmlns:a16="http://schemas.microsoft.com/office/drawing/2014/main" id="{C5CF59F4-573A-BE0B-6441-3CE17710A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080" y="4987560"/>
                <a:ext cx="1721853" cy="10441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D2AAFE6-806D-B7B3-A226-9E71B964B077}"/>
              </a:ext>
            </a:extLst>
          </p:cNvPr>
          <p:cNvSpPr txBox="1"/>
          <p:nvPr/>
        </p:nvSpPr>
        <p:spPr>
          <a:xfrm>
            <a:off x="1327904" y="4379354"/>
            <a:ext cx="985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nào chỉ phần bánh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đĩa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được những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3C23EF10-DA25-1F85-EE05-62C4F99C67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610577"/>
            <a:ext cx="3061034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56: Luyện tập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77" y="-200011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051397" y="533999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</a:t>
            </a: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Viết thương của 5 : 7 dưới dạng phân số ta được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508000" y="1990361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990361"/>
                <a:ext cx="2438400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3556000" y="2024093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2024093"/>
                <a:ext cx="2438400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6693355" y="2024093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355" y="2024093"/>
                <a:ext cx="2438400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/>
              <p:cNvSpPr/>
              <p:nvPr/>
            </p:nvSpPr>
            <p:spPr>
              <a:xfrm>
                <a:off x="9448800" y="1990361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32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kern="12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kern="1200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Rounded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90361"/>
                <a:ext cx="2438400" cy="1044177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82875" y="2384824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 </a:t>
                </a: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75" y="2384824"/>
                <a:ext cx="2675281" cy="1044177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/>
              <p:cNvSpPr/>
              <p:nvPr/>
            </p:nvSpPr>
            <p:spPr>
              <a:xfrm>
                <a:off x="3424997" y="2418556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5" name="Rounded 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97" y="2418556"/>
                <a:ext cx="2675281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ounded Rectangle 45"/>
              <p:cNvSpPr/>
              <p:nvPr/>
            </p:nvSpPr>
            <p:spPr>
              <a:xfrm>
                <a:off x="6668229" y="2418556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229" y="2418556"/>
                <a:ext cx="2675281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ounded Rectangle 46"/>
              <p:cNvSpPr/>
              <p:nvPr/>
            </p:nvSpPr>
            <p:spPr>
              <a:xfrm>
                <a:off x="9423675" y="2384824"/>
                <a:ext cx="2675281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cái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bánh. </a:t>
                </a:r>
              </a:p>
            </p:txBody>
          </p:sp>
        </mc:Choice>
        <mc:Fallback xmlns="">
          <p:sp>
            <p:nvSpPr>
              <p:cNvPr id="47" name="Rounded 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675" y="2384824"/>
                <a:ext cx="2675281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0128296-B23B-1F6B-FB91-2D89C843E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3972470-7CCE-44BC-A958-26EB846DB09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9EAD5-5EEC-D639-69FE-FC97AE10BE8D}"/>
              </a:ext>
            </a:extLst>
          </p:cNvPr>
          <p:cNvSpPr txBox="1"/>
          <p:nvPr/>
        </p:nvSpPr>
        <p:spPr>
          <a:xfrm>
            <a:off x="2729116" y="707254"/>
            <a:ext cx="6565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28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2: </a:t>
            </a:r>
            <a:r>
              <a:rPr lang="vi-VN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Có 5 cái bánh, chia đều cho 8 em. Hỏi mỗi em được bao nhiêu phần cái bánh?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55DE43-47A0-F523-29D0-8B0E9B84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00458" y="413095"/>
            <a:ext cx="6295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3: </a:t>
            </a: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Chia đều 6 quả cam cho 5 người. Tìm số phần cam của mỗi người.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/>
              <p:cNvSpPr/>
              <p:nvPr/>
            </p:nvSpPr>
            <p:spPr>
              <a:xfrm>
                <a:off x="508000" y="2070094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49" name="Rounded 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070094"/>
                <a:ext cx="2438400" cy="1044177"/>
              </a:xfrm>
              <a:prstGeom prst="roundRect">
                <a:avLst/>
              </a:prstGeom>
              <a:blipFill>
                <a:blip r:embed="rId18"/>
                <a:stretch>
                  <a:fillRect l="-495" r="-248"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/>
              <p:cNvSpPr/>
              <p:nvPr/>
            </p:nvSpPr>
            <p:spPr>
              <a:xfrm>
                <a:off x="3293241" y="2103826"/>
                <a:ext cx="2438400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kern="1200" dirty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0" name="Rounded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41" y="2103826"/>
                <a:ext cx="2438400" cy="1044177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/>
              <p:cNvSpPr/>
              <p:nvPr/>
            </p:nvSpPr>
            <p:spPr>
              <a:xfrm>
                <a:off x="6032938" y="2103826"/>
                <a:ext cx="2720445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1" name="Rounded 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938" y="2103826"/>
                <a:ext cx="2720445" cy="1044177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/>
              <p:cNvSpPr/>
              <p:nvPr/>
            </p:nvSpPr>
            <p:spPr>
              <a:xfrm>
                <a:off x="9040632" y="2133156"/>
                <a:ext cx="2720445" cy="1044177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Tx/>
                </a:pP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kern="1200" dirty="0" smtClean="0">
                            <a:solidFill>
                              <a:srgbClr val="0000FF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FF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2400" kern="1200" dirty="0">
                    <a:solidFill>
                      <a:srgbClr val="0000FF"/>
                    </a:solidFill>
                    <a:latin typeface="UTM Avo" panose="02040603050506020204" pitchFamily="18" charset="0"/>
                  </a:rPr>
                  <a:t> cam.</a:t>
                </a:r>
              </a:p>
            </p:txBody>
          </p:sp>
        </mc:Choice>
        <mc:Fallback xmlns="">
          <p:sp>
            <p:nvSpPr>
              <p:cNvPr id="52" name="Rounded 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32" y="2133156"/>
                <a:ext cx="2720445" cy="1044177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70615020-AD0E-ACA6-0C48-5CA211D83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C99A304-9BD5-B4E6-E7C3-7DEFE3C869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FBCF512B-F866-5605-0D3A-BF1F211C0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050886C-0080-FCBA-5D3C-8E795532C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7FB2623-807F-3546-03CF-D173C5219C9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pic>
        <p:nvPicPr>
          <p:cNvPr id="7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9C804-231C-E393-522B-B3D4A33F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0" grpId="1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8018E614-C6BD-7F2F-1E3E-6434FF195E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98328" y="1651454"/>
            <a:ext cx="10292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phân số sau dưới dạng thương của hai số tự nhiên (theo mẫu):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EFEBE7-D8F8-194B-9924-E3B7D60EC4DD}"/>
              </a:ext>
            </a:extLst>
          </p:cNvPr>
          <p:cNvGrpSpPr/>
          <p:nvPr/>
        </p:nvGrpSpPr>
        <p:grpSpPr>
          <a:xfrm>
            <a:off x="4267768" y="2460265"/>
            <a:ext cx="3580975" cy="1045463"/>
            <a:chOff x="5465524" y="6296115"/>
            <a:chExt cx="3699569" cy="1568195"/>
          </a:xfrm>
        </p:grpSpPr>
        <p:sp>
          <p:nvSpPr>
            <p:cNvPr id="50" name="Rounded Rectangle 11">
              <a:extLst>
                <a:ext uri="{FF2B5EF4-FFF2-40B4-BE49-F238E27FC236}">
                  <a16:creationId xmlns:a16="http://schemas.microsoft.com/office/drawing/2014/main" id="{B7CC9258-36D8-FB0C-4B64-833D6E776AC9}"/>
                </a:ext>
              </a:extLst>
            </p:cNvPr>
            <p:cNvSpPr/>
            <p:nvPr/>
          </p:nvSpPr>
          <p:spPr>
            <a:xfrm>
              <a:off x="5465524" y="6296115"/>
              <a:ext cx="3699569" cy="1524000"/>
            </a:xfrm>
            <a:prstGeom prst="round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Mẫu:	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= 2 : 5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FB62679-D7D6-C1D4-980A-E5AECD49F6CF}"/>
                </a:ext>
              </a:extLst>
            </p:cNvPr>
            <p:cNvGrpSpPr/>
            <p:nvPr/>
          </p:nvGrpSpPr>
          <p:grpSpPr>
            <a:xfrm>
              <a:off x="6985201" y="6385090"/>
              <a:ext cx="685800" cy="1479220"/>
              <a:chOff x="13192662" y="2654976"/>
              <a:chExt cx="945056" cy="2001035"/>
            </a:xfrm>
            <a:noFill/>
          </p:grpSpPr>
          <p:sp>
            <p:nvSpPr>
              <p:cNvPr id="52" name="Rounded Rectangle 13">
                <a:extLst>
                  <a:ext uri="{FF2B5EF4-FFF2-40B4-BE49-F238E27FC236}">
                    <a16:creationId xmlns:a16="http://schemas.microsoft.com/office/drawing/2014/main" id="{F197137A-4CC0-6676-85E1-E35E8E7CF7AB}"/>
                  </a:ext>
                </a:extLst>
              </p:cNvPr>
              <p:cNvSpPr/>
              <p:nvPr/>
            </p:nvSpPr>
            <p:spPr>
              <a:xfrm>
                <a:off x="13192662" y="2654976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5 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C99D481-0FDC-D604-B4D3-1FF6B8268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68861" y="3655493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C918B76-3814-7323-AF6A-A5518EAB8869}"/>
              </a:ext>
            </a:extLst>
          </p:cNvPr>
          <p:cNvGrpSpPr/>
          <p:nvPr/>
        </p:nvGrpSpPr>
        <p:grpSpPr>
          <a:xfrm>
            <a:off x="1986628" y="3794128"/>
            <a:ext cx="601505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55" name="Rounded Rectangle 24">
              <a:extLst>
                <a:ext uri="{FF2B5EF4-FFF2-40B4-BE49-F238E27FC236}">
                  <a16:creationId xmlns:a16="http://schemas.microsoft.com/office/drawing/2014/main" id="{360FA2BE-A241-5C67-A794-060F2231B23A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 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AE00289-732D-9650-D939-E6F4D5D125A5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FF2A1F-EA10-667B-A0DB-4FE5B6318B46}"/>
              </a:ext>
            </a:extLst>
          </p:cNvPr>
          <p:cNvGrpSpPr/>
          <p:nvPr/>
        </p:nvGrpSpPr>
        <p:grpSpPr>
          <a:xfrm>
            <a:off x="4505805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58" name="Rounded Rectangle 27">
              <a:extLst>
                <a:ext uri="{FF2B5EF4-FFF2-40B4-BE49-F238E27FC236}">
                  <a16:creationId xmlns:a16="http://schemas.microsoft.com/office/drawing/2014/main" id="{2A926A47-F4C2-7E3A-81AC-AE40D9A1C6D1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12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3CA27B-3ED6-14BB-39CA-6BA5B981DE97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B92B0E4-56BC-AE0F-79DE-2AD1ABFDE9DA}"/>
              </a:ext>
            </a:extLst>
          </p:cNvPr>
          <p:cNvGrpSpPr/>
          <p:nvPr/>
        </p:nvGrpSpPr>
        <p:grpSpPr>
          <a:xfrm>
            <a:off x="7124431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61" name="Rounded Rectangle 30">
              <a:extLst>
                <a:ext uri="{FF2B5EF4-FFF2-40B4-BE49-F238E27FC236}">
                  <a16:creationId xmlns:a16="http://schemas.microsoft.com/office/drawing/2014/main" id="{74C733D7-7FAE-45E3-6B1A-7187D35F7790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9 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1FCE176-D234-5786-7392-34C60C56ACE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8275F4-8DE4-47F4-467C-B823C69C1FB2}"/>
              </a:ext>
            </a:extLst>
          </p:cNvPr>
          <p:cNvGrpSpPr/>
          <p:nvPr/>
        </p:nvGrpSpPr>
        <p:grpSpPr>
          <a:xfrm>
            <a:off x="9464842" y="3794128"/>
            <a:ext cx="619986" cy="986147"/>
            <a:chOff x="11518940" y="2684327"/>
            <a:chExt cx="945056" cy="2001035"/>
          </a:xfrm>
          <a:solidFill>
            <a:srgbClr val="F79646">
              <a:lumMod val="20000"/>
              <a:lumOff val="80000"/>
            </a:srgbClr>
          </a:solidFill>
        </p:grpSpPr>
        <p:sp>
          <p:nvSpPr>
            <p:cNvPr id="64" name="Rounded Rectangle 36">
              <a:extLst>
                <a:ext uri="{FF2B5EF4-FFF2-40B4-BE49-F238E27FC236}">
                  <a16:creationId xmlns:a16="http://schemas.microsoft.com/office/drawing/2014/main" id="{7F0B3B6C-917D-95F7-A685-59729D2B6A4C}"/>
                </a:ext>
              </a:extLst>
            </p:cNvPr>
            <p:cNvSpPr/>
            <p:nvPr/>
          </p:nvSpPr>
          <p:spPr>
            <a:xfrm>
              <a:off x="11518940" y="2684327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81BCA46-8CBA-BB8E-2FDB-FAA14DBC2029}"/>
                </a:ext>
              </a:extLst>
            </p:cNvPr>
            <p:cNvCxnSpPr>
              <a:cxnSpLocks/>
            </p:cNvCxnSpPr>
            <p:nvPr/>
          </p:nvCxnSpPr>
          <p:spPr>
            <a:xfrm>
              <a:off x="11595137" y="3684845"/>
              <a:ext cx="79265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7B8BF6-FD9A-9B7B-B9C0-204E14A6D04F}"/>
              </a:ext>
            </a:extLst>
          </p:cNvPr>
          <p:cNvGrpSpPr/>
          <p:nvPr/>
        </p:nvGrpSpPr>
        <p:grpSpPr>
          <a:xfrm>
            <a:off x="984030" y="3743753"/>
            <a:ext cx="2129482" cy="1050986"/>
            <a:chOff x="2129019" y="6683001"/>
            <a:chExt cx="2821167" cy="1576479"/>
          </a:xfrm>
        </p:grpSpPr>
        <p:sp>
          <p:nvSpPr>
            <p:cNvPr id="67" name="Rounded Rectangle 41">
              <a:extLst>
                <a:ext uri="{FF2B5EF4-FFF2-40B4-BE49-F238E27FC236}">
                  <a16:creationId xmlns:a16="http://schemas.microsoft.com/office/drawing/2014/main" id="{9C11008C-397F-3368-6CC8-4FEF7042F141}"/>
                </a:ext>
              </a:extLst>
            </p:cNvPr>
            <p:cNvSpPr/>
            <p:nvPr/>
          </p:nvSpPr>
          <p:spPr>
            <a:xfrm>
              <a:off x="2129019" y="6683001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3 : 7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5B54BF8-F726-61D5-620B-E8DF4CA5E812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69" name="Rounded Rectangle 43">
                <a:extLst>
                  <a:ext uri="{FF2B5EF4-FFF2-40B4-BE49-F238E27FC236}">
                    <a16:creationId xmlns:a16="http://schemas.microsoft.com/office/drawing/2014/main" id="{4A4CB1A9-ED43-AF46-7CD0-F5FC8FD09551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7 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5E20BE2-243B-4027-55F2-5A1BACD3B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5D819B8-E33D-A904-F1FF-7B62EC4E34B0}"/>
              </a:ext>
            </a:extLst>
          </p:cNvPr>
          <p:cNvGrpSpPr/>
          <p:nvPr/>
        </p:nvGrpSpPr>
        <p:grpSpPr>
          <a:xfrm>
            <a:off x="3554015" y="3734875"/>
            <a:ext cx="2328120" cy="1064025"/>
            <a:chOff x="2127705" y="6686841"/>
            <a:chExt cx="3084326" cy="1596038"/>
          </a:xfrm>
        </p:grpSpPr>
        <p:sp>
          <p:nvSpPr>
            <p:cNvPr id="72" name="Rounded Rectangle 46">
              <a:extLst>
                <a:ext uri="{FF2B5EF4-FFF2-40B4-BE49-F238E27FC236}">
                  <a16:creationId xmlns:a16="http://schemas.microsoft.com/office/drawing/2014/main" id="{AED6ABE6-EE36-973F-D140-804D4384B555}"/>
                </a:ext>
              </a:extLst>
            </p:cNvPr>
            <p:cNvSpPr/>
            <p:nvPr/>
          </p:nvSpPr>
          <p:spPr>
            <a:xfrm>
              <a:off x="2127705" y="6686841"/>
              <a:ext cx="3084326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8 : 12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CCAE89A-51C3-BB2E-D4AD-8E7664F71897}"/>
                </a:ext>
              </a:extLst>
            </p:cNvPr>
            <p:cNvGrpSpPr/>
            <p:nvPr/>
          </p:nvGrpSpPr>
          <p:grpSpPr>
            <a:xfrm>
              <a:off x="2190813" y="6803659"/>
              <a:ext cx="910990" cy="1479220"/>
              <a:chOff x="11378589" y="2715980"/>
              <a:chExt cx="1080380" cy="2001035"/>
            </a:xfrm>
            <a:noFill/>
          </p:grpSpPr>
          <p:sp>
            <p:nvSpPr>
              <p:cNvPr id="74" name="Rounded Rectangle 48">
                <a:extLst>
                  <a:ext uri="{FF2B5EF4-FFF2-40B4-BE49-F238E27FC236}">
                    <a16:creationId xmlns:a16="http://schemas.microsoft.com/office/drawing/2014/main" id="{ADF6C555-E1D1-0F56-8F99-C5BF66646B7F}"/>
                  </a:ext>
                </a:extLst>
              </p:cNvPr>
              <p:cNvSpPr/>
              <p:nvPr/>
            </p:nvSpPr>
            <p:spPr>
              <a:xfrm>
                <a:off x="11378589" y="2715980"/>
                <a:ext cx="1080380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12 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633DB84-2F09-BE75-9984-9848D5084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3617" y="3684844"/>
                <a:ext cx="1004176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827695-8C98-2519-AC00-D34BA0B2C3CE}"/>
              </a:ext>
            </a:extLst>
          </p:cNvPr>
          <p:cNvGrpSpPr/>
          <p:nvPr/>
        </p:nvGrpSpPr>
        <p:grpSpPr>
          <a:xfrm>
            <a:off x="6351595" y="3754612"/>
            <a:ext cx="2129482" cy="1042172"/>
            <a:chOff x="2129573" y="6696222"/>
            <a:chExt cx="2821167" cy="1563258"/>
          </a:xfrm>
        </p:grpSpPr>
        <p:sp>
          <p:nvSpPr>
            <p:cNvPr id="77" name="Rounded Rectangle 52">
              <a:extLst>
                <a:ext uri="{FF2B5EF4-FFF2-40B4-BE49-F238E27FC236}">
                  <a16:creationId xmlns:a16="http://schemas.microsoft.com/office/drawing/2014/main" id="{ACE93E32-0A18-6F48-1B8D-7F18B492A658}"/>
                </a:ext>
              </a:extLst>
            </p:cNvPr>
            <p:cNvSpPr/>
            <p:nvPr/>
          </p:nvSpPr>
          <p:spPr>
            <a:xfrm>
              <a:off x="2129573" y="6696222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4 : 9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5808571-15C9-B00C-1445-C6C48E7DAC34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79" name="Rounded Rectangle 54">
                <a:extLst>
                  <a:ext uri="{FF2B5EF4-FFF2-40B4-BE49-F238E27FC236}">
                    <a16:creationId xmlns:a16="http://schemas.microsoft.com/office/drawing/2014/main" id="{EB5FABDC-7E60-5EEB-1BE3-9E6DBF162BF1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9 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8F2842A-88ED-5B21-EF7E-492423FF0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A07C36D-BFDF-2E82-0815-C657FD6F095A}"/>
              </a:ext>
            </a:extLst>
          </p:cNvPr>
          <p:cNvGrpSpPr/>
          <p:nvPr/>
        </p:nvGrpSpPr>
        <p:grpSpPr>
          <a:xfrm>
            <a:off x="8953316" y="3758606"/>
            <a:ext cx="2129482" cy="1059928"/>
            <a:chOff x="2106049" y="6669588"/>
            <a:chExt cx="2821167" cy="1589892"/>
          </a:xfrm>
        </p:grpSpPr>
        <p:sp>
          <p:nvSpPr>
            <p:cNvPr id="82" name="Rounded Rectangle 57">
              <a:extLst>
                <a:ext uri="{FF2B5EF4-FFF2-40B4-BE49-F238E27FC236}">
                  <a16:creationId xmlns:a16="http://schemas.microsoft.com/office/drawing/2014/main" id="{D58C56C8-50A2-4264-FD37-8F7A4AD1A8D7}"/>
                </a:ext>
              </a:extLst>
            </p:cNvPr>
            <p:cNvSpPr/>
            <p:nvPr/>
          </p:nvSpPr>
          <p:spPr>
            <a:xfrm>
              <a:off x="2106049" y="6669588"/>
              <a:ext cx="2821167" cy="15240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635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= 5 : 6   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206A58-3A2D-8529-5D45-B07ACC94BAA8}"/>
                </a:ext>
              </a:extLst>
            </p:cNvPr>
            <p:cNvGrpSpPr/>
            <p:nvPr/>
          </p:nvGrpSpPr>
          <p:grpSpPr>
            <a:xfrm>
              <a:off x="2309158" y="6780260"/>
              <a:ext cx="796883" cy="1479220"/>
              <a:chOff x="11518940" y="2684327"/>
              <a:chExt cx="945056" cy="2001035"/>
            </a:xfrm>
            <a:noFill/>
          </p:grpSpPr>
          <p:sp>
            <p:nvSpPr>
              <p:cNvPr id="84" name="Rounded Rectangle 59">
                <a:extLst>
                  <a:ext uri="{FF2B5EF4-FFF2-40B4-BE49-F238E27FC236}">
                    <a16:creationId xmlns:a16="http://schemas.microsoft.com/office/drawing/2014/main" id="{0FE04BB9-671F-F756-39A8-F1D5CB8466CF}"/>
                  </a:ext>
                </a:extLst>
              </p:cNvPr>
              <p:cNvSpPr/>
              <p:nvPr/>
            </p:nvSpPr>
            <p:spPr>
              <a:xfrm>
                <a:off x="11518940" y="2684327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6095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6 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C8AB019-D355-66FD-2E3E-A7180B8C3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5137" y="3684845"/>
                <a:ext cx="79265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582286" y="1553597"/>
                <a:ext cx="10292080" cy="71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 khoanh vào</a:t>
                </a:r>
                <a:r>
                  <a:rPr lang="en-US" sz="2400" kern="12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kern="1200" dirty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con thỏ trong hình nào?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286" y="1553597"/>
                <a:ext cx="10292080" cy="719749"/>
              </a:xfrm>
              <a:prstGeom prst="rect">
                <a:avLst/>
              </a:prstGeom>
              <a:blipFill>
                <a:blip r:embed="rId4"/>
                <a:stretch>
                  <a:fillRect l="-948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72400" y="953489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C5178-545A-1734-DF9E-D31DD9772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6645" y="2368046"/>
            <a:ext cx="11987780" cy="27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B1454-7F94-7435-7514-6346E8C74BB5}"/>
                  </a:ext>
                </a:extLst>
              </p:cNvPr>
              <p:cNvSpPr txBox="1"/>
              <p:nvPr/>
            </p:nvSpPr>
            <p:spPr>
              <a:xfrm>
                <a:off x="1094807" y="4968048"/>
                <a:ext cx="8386077" cy="125470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b="1" u="sng" dirty="0">
                    <a:latin typeface="UTM Avo" panose="02040603050506020204" pitchFamily="18" charset="0"/>
                    <a:cs typeface="Arial" panose="020B0604020202020204" pitchFamily="34" charset="0"/>
                  </a:rPr>
                  <a:t>Trả lời</a:t>
                </a:r>
              </a:p>
              <a:p>
                <a:pPr algn="ctr"/>
                <a:r>
                  <a:rPr lang="en-VN" sz="2800" dirty="0">
                    <a:latin typeface="UTM Avo" panose="02040603050506020204" pitchFamily="18" charset="0"/>
                    <a:cs typeface="Arial" panose="020B0604020202020204" pitchFamily="34" charset="0"/>
                  </a:rPr>
                  <a:t>Đã khoanh vào	</a:t>
                </a:r>
                <a:r>
                  <a:rPr lang="en-US" sz="2800" b="1" kern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2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kern="1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VN" sz="2800" dirty="0">
                    <a:latin typeface="UTM Avo" panose="02040603050506020204" pitchFamily="18" charset="0"/>
                    <a:cs typeface="Arial" panose="020B0604020202020204" pitchFamily="34" charset="0"/>
                  </a:rPr>
                  <a:t>số con thỏ trong hình 2.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B1454-7F94-7435-7514-6346E8C74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07" y="4968048"/>
                <a:ext cx="8386077" cy="1254702"/>
              </a:xfrm>
              <a:prstGeom prst="rect">
                <a:avLst/>
              </a:prstGeom>
              <a:blipFill>
                <a:blip r:embed="rId8"/>
                <a:stretch>
                  <a:fillRect t="-5825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415</Words>
  <Application>Microsoft Office PowerPoint</Application>
  <PresentationFormat>Widescreen</PresentationFormat>
  <Paragraphs>75</Paragraphs>
  <Slides>17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Cambria Math</vt:lpstr>
      <vt:lpstr>UTM Avo</vt:lpstr>
      <vt:lpstr>Calibri Light</vt:lpstr>
      <vt:lpstr>Arial</vt:lpstr>
      <vt:lpstr>Calibri</vt:lpstr>
      <vt:lpstr>1_Office Theme</vt:lpstr>
      <vt:lpstr>Office Theme</vt:lpstr>
      <vt:lpstr>4_Office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2023-10-24T04:45:10Z</dcterms:created>
  <dcterms:modified xsi:type="dcterms:W3CDTF">2023-12-14T08:10:10Z</dcterms:modified>
</cp:coreProperties>
</file>