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76" r:id="rId9"/>
    <p:sldId id="297" r:id="rId10"/>
    <p:sldId id="298" r:id="rId11"/>
    <p:sldId id="261" r:id="rId12"/>
    <p:sldId id="262" r:id="rId13"/>
    <p:sldId id="299" r:id="rId14"/>
    <p:sldId id="271" r:id="rId15"/>
    <p:sldId id="263" r:id="rId16"/>
    <p:sldId id="264" r:id="rId17"/>
    <p:sldId id="265" r:id="rId18"/>
    <p:sldId id="266" r:id="rId19"/>
    <p:sldId id="29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customschemas.google.com/relationships/presentationmetadata" Target="meta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1767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611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121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374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45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9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09373" y="1399515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19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55: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Phân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chia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tự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nhiên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475917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165192" y="1653860"/>
            <a:ext cx="1091451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thương của mỗi phép chia sau dưới dạng phân số (theo mẫu):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13364F-E176-DB60-CB83-042DECAAC8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1" r="8473" b="56518"/>
          <a:stretch/>
        </p:blipFill>
        <p:spPr>
          <a:xfrm>
            <a:off x="897465" y="2371343"/>
            <a:ext cx="9973735" cy="9899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2AF5EE-14C3-E9F2-191F-6C9386ABCD1F}"/>
              </a:ext>
            </a:extLst>
          </p:cNvPr>
          <p:cNvGrpSpPr/>
          <p:nvPr/>
        </p:nvGrpSpPr>
        <p:grpSpPr>
          <a:xfrm>
            <a:off x="897314" y="3465953"/>
            <a:ext cx="1795558" cy="1389890"/>
            <a:chOff x="1917470" y="4424231"/>
            <a:chExt cx="2285999" cy="20848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7E0D3F-8E43-BA48-0D30-108BFE84CE06}"/>
                </a:ext>
              </a:extLst>
            </p:cNvPr>
            <p:cNvSpPr txBox="1"/>
            <p:nvPr/>
          </p:nvSpPr>
          <p:spPr>
            <a:xfrm>
              <a:off x="1917470" y="4568823"/>
              <a:ext cx="1752600" cy="194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6 : 7 =  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B74FD74-564B-EA90-E147-6AF295065B63}"/>
                </a:ext>
              </a:extLst>
            </p:cNvPr>
            <p:cNvGrpSpPr/>
            <p:nvPr/>
          </p:nvGrpSpPr>
          <p:grpSpPr>
            <a:xfrm>
              <a:off x="3517669" y="4424231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328EFD15-A1C6-D213-62BB-AFBAEA3C2E26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6</a:t>
                </a:r>
                <a:endPara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6BB793F-F4F4-8501-551C-80BB4A6513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750957-E24A-B49C-385B-0D052C61DEEA}"/>
              </a:ext>
            </a:extLst>
          </p:cNvPr>
          <p:cNvGrpSpPr/>
          <p:nvPr/>
        </p:nvGrpSpPr>
        <p:grpSpPr>
          <a:xfrm>
            <a:off x="3437314" y="3469899"/>
            <a:ext cx="1795558" cy="1389890"/>
            <a:chOff x="5727470" y="4430149"/>
            <a:chExt cx="2285999" cy="20848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10F7CE-01E2-EEF1-4582-715D54CC22D2}"/>
                </a:ext>
              </a:extLst>
            </p:cNvPr>
            <p:cNvSpPr txBox="1"/>
            <p:nvPr/>
          </p:nvSpPr>
          <p:spPr>
            <a:xfrm>
              <a:off x="5727470" y="4574741"/>
              <a:ext cx="1752600" cy="194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7 : 9 = 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4115D12-61AB-EB39-05C1-10784DCCA163}"/>
                </a:ext>
              </a:extLst>
            </p:cNvPr>
            <p:cNvGrpSpPr/>
            <p:nvPr/>
          </p:nvGrpSpPr>
          <p:grpSpPr>
            <a:xfrm>
              <a:off x="7327669" y="4430149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15" name="Rounded Rectangle 20">
                <a:extLst>
                  <a:ext uri="{FF2B5EF4-FFF2-40B4-BE49-F238E27FC236}">
                    <a16:creationId xmlns:a16="http://schemas.microsoft.com/office/drawing/2014/main" id="{474E2941-7462-F663-BE3F-31B08DA8A74C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7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 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D87C89E-8D67-FB66-8C3F-3EF90F1749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2ABAB3-E279-7374-EF17-D4C0F2DF5FC2}"/>
              </a:ext>
            </a:extLst>
          </p:cNvPr>
          <p:cNvGrpSpPr/>
          <p:nvPr/>
        </p:nvGrpSpPr>
        <p:grpSpPr>
          <a:xfrm>
            <a:off x="6161451" y="3452393"/>
            <a:ext cx="1795558" cy="1389890"/>
            <a:chOff x="9813676" y="4403890"/>
            <a:chExt cx="2285999" cy="208483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A7367B-659C-B263-00DD-C5A3636F8BA6}"/>
                </a:ext>
              </a:extLst>
            </p:cNvPr>
            <p:cNvSpPr txBox="1"/>
            <p:nvPr/>
          </p:nvSpPr>
          <p:spPr>
            <a:xfrm>
              <a:off x="9813676" y="4548482"/>
              <a:ext cx="1752600" cy="194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5 : 4 =  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B0C7B34-F11F-0359-3D7D-FF09590F2D11}"/>
                </a:ext>
              </a:extLst>
            </p:cNvPr>
            <p:cNvGrpSpPr/>
            <p:nvPr/>
          </p:nvGrpSpPr>
          <p:grpSpPr>
            <a:xfrm>
              <a:off x="11413875" y="4403890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20" name="Rounded Rectangle 24">
                <a:extLst>
                  <a:ext uri="{FF2B5EF4-FFF2-40B4-BE49-F238E27FC236}">
                    <a16:creationId xmlns:a16="http://schemas.microsoft.com/office/drawing/2014/main" id="{8BA32B76-15CA-2537-E94D-1CF069FC4CEC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1B6BF58-0C01-2D56-9EF2-43E3F8A33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A6CC2B-C6A2-A6F6-E3A0-B760D422C707}"/>
              </a:ext>
            </a:extLst>
          </p:cNvPr>
          <p:cNvGrpSpPr/>
          <p:nvPr/>
        </p:nvGrpSpPr>
        <p:grpSpPr>
          <a:xfrm>
            <a:off x="8752249" y="3429509"/>
            <a:ext cx="2305217" cy="1389890"/>
            <a:chOff x="13699874" y="4369565"/>
            <a:chExt cx="2934867" cy="20848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2DCD95-791F-8804-BC30-DC996A60542A}"/>
                </a:ext>
              </a:extLst>
            </p:cNvPr>
            <p:cNvSpPr txBox="1"/>
            <p:nvPr/>
          </p:nvSpPr>
          <p:spPr>
            <a:xfrm>
              <a:off x="13699874" y="4514157"/>
              <a:ext cx="1952609" cy="1940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11 : 4 = 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0E56CB-F15F-3DE7-3FCD-6059176CEEFE}"/>
                </a:ext>
              </a:extLst>
            </p:cNvPr>
            <p:cNvGrpSpPr/>
            <p:nvPr/>
          </p:nvGrpSpPr>
          <p:grpSpPr>
            <a:xfrm>
              <a:off x="15500081" y="4369565"/>
              <a:ext cx="1134660" cy="1479220"/>
              <a:chOff x="14782800" y="2685264"/>
              <a:chExt cx="945056" cy="2001035"/>
            </a:xfrm>
            <a:noFill/>
          </p:grpSpPr>
          <p:sp>
            <p:nvSpPr>
              <p:cNvPr id="25" name="Rounded Rectangle 28">
                <a:extLst>
                  <a:ext uri="{FF2B5EF4-FFF2-40B4-BE49-F238E27FC236}">
                    <a16:creationId xmlns:a16="http://schemas.microsoft.com/office/drawing/2014/main" id="{18E3AA77-495B-4F51-1BF6-30E351C29F84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11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4 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44B052A-4E2C-7DEF-AE6F-94BF56B0F3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475917" y="1738964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165192" y="1653860"/>
            <a:ext cx="10914513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thương của mỗi phép chia sau dưới dạng phân số (theo mẫu):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D63F8E-1FCD-5368-DB84-0069EF049F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21" t="43110" r="8473" b="7427"/>
          <a:stretch/>
        </p:blipFill>
        <p:spPr>
          <a:xfrm>
            <a:off x="778932" y="2472265"/>
            <a:ext cx="9973735" cy="1126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9E10736-FDCE-801F-2417-5D20141FDA68}"/>
              </a:ext>
            </a:extLst>
          </p:cNvPr>
          <p:cNvGrpSpPr/>
          <p:nvPr/>
        </p:nvGrpSpPr>
        <p:grpSpPr>
          <a:xfrm>
            <a:off x="1380067" y="3765076"/>
            <a:ext cx="2961996" cy="986147"/>
            <a:chOff x="3243440" y="8563489"/>
            <a:chExt cx="3316224" cy="14792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C357773-92E9-77B5-96C2-72806BA225C5}"/>
                </a:ext>
              </a:extLst>
            </p:cNvPr>
            <p:cNvSpPr txBox="1"/>
            <p:nvPr/>
          </p:nvSpPr>
          <p:spPr>
            <a:xfrm>
              <a:off x="3243440" y="8708081"/>
              <a:ext cx="3316224" cy="97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9 : 3 =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       </a:t>
              </a: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= 3 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FC70B0-AD01-67EB-7335-236FA3A6C48F}"/>
                </a:ext>
              </a:extLst>
            </p:cNvPr>
            <p:cNvGrpSpPr/>
            <p:nvPr/>
          </p:nvGrpSpPr>
          <p:grpSpPr>
            <a:xfrm>
              <a:off x="4511867" y="8563489"/>
              <a:ext cx="685800" cy="1479220"/>
              <a:chOff x="14325607" y="2685264"/>
              <a:chExt cx="945056" cy="2001035"/>
            </a:xfrm>
            <a:noFill/>
          </p:grpSpPr>
          <p:sp>
            <p:nvSpPr>
              <p:cNvPr id="9" name="Rounded Rectangle 49">
                <a:extLst>
                  <a:ext uri="{FF2B5EF4-FFF2-40B4-BE49-F238E27FC236}">
                    <a16:creationId xmlns:a16="http://schemas.microsoft.com/office/drawing/2014/main" id="{C027AC4B-1C5B-9C8F-5A4D-3629430A048A}"/>
                  </a:ext>
                </a:extLst>
              </p:cNvPr>
              <p:cNvSpPr/>
              <p:nvPr/>
            </p:nvSpPr>
            <p:spPr>
              <a:xfrm>
                <a:off x="14325607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9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2A5A51D-A6D0-25A9-798A-D26D87C34A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77999" y="3674610"/>
                <a:ext cx="685801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D25BFD-A8A1-05F8-E0DA-6CF68454D535}"/>
              </a:ext>
            </a:extLst>
          </p:cNvPr>
          <p:cNvGrpSpPr/>
          <p:nvPr/>
        </p:nvGrpSpPr>
        <p:grpSpPr>
          <a:xfrm>
            <a:off x="4359304" y="3749836"/>
            <a:ext cx="2638608" cy="986147"/>
            <a:chOff x="7053440" y="8563489"/>
            <a:chExt cx="3957912" cy="1479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4B2BB7-3BFF-1060-CF08-DD0627244834}"/>
                </a:ext>
              </a:extLst>
            </p:cNvPr>
            <p:cNvSpPr txBox="1"/>
            <p:nvPr/>
          </p:nvSpPr>
          <p:spPr>
            <a:xfrm>
              <a:off x="7053440" y="8713999"/>
              <a:ext cx="3957912" cy="97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12 : 3 = 	 = 4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BB2B971-4589-A07C-1E4E-6029E86E2960}"/>
                </a:ext>
              </a:extLst>
            </p:cNvPr>
            <p:cNvGrpSpPr/>
            <p:nvPr/>
          </p:nvGrpSpPr>
          <p:grpSpPr>
            <a:xfrm>
              <a:off x="8907757" y="8563489"/>
              <a:ext cx="1149126" cy="1479220"/>
              <a:chOff x="14782800" y="2685264"/>
              <a:chExt cx="945056" cy="2001035"/>
            </a:xfrm>
            <a:noFill/>
          </p:grpSpPr>
          <p:sp>
            <p:nvSpPr>
              <p:cNvPr id="14" name="Rounded Rectangle 53">
                <a:extLst>
                  <a:ext uri="{FF2B5EF4-FFF2-40B4-BE49-F238E27FC236}">
                    <a16:creationId xmlns:a16="http://schemas.microsoft.com/office/drawing/2014/main" id="{576B01C2-B43E-E7EF-23E7-B7041F2A919D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12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3 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727630A-5810-F14D-1B49-AF10184E31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35200" y="3674611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F0A38E-410C-D66E-691C-AB8A4F9793B7}"/>
              </a:ext>
            </a:extLst>
          </p:cNvPr>
          <p:cNvGrpSpPr/>
          <p:nvPr/>
        </p:nvGrpSpPr>
        <p:grpSpPr>
          <a:xfrm>
            <a:off x="7668764" y="3749836"/>
            <a:ext cx="3718902" cy="986147"/>
            <a:chOff x="12022132" y="8488328"/>
            <a:chExt cx="3957911" cy="1479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8158770-B8B7-401F-74EB-96F5C77BDADD}"/>
                </a:ext>
              </a:extLst>
            </p:cNvPr>
            <p:cNvSpPr txBox="1"/>
            <p:nvPr/>
          </p:nvSpPr>
          <p:spPr>
            <a:xfrm>
              <a:off x="12022132" y="8632920"/>
              <a:ext cx="3957911" cy="970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24 : 8 =</a:t>
              </a:r>
              <a:r>
                <a:rPr lang="en-US" sz="2800" dirty="0">
                  <a:latin typeface="UTM Avo" panose="02040603050506020204" pitchFamily="18" charset="0"/>
                  <a:cs typeface="Arial" panose="020B0604020202020204" pitchFamily="34" charset="0"/>
                </a:rPr>
                <a:t>	    </a:t>
              </a: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= 3 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7610B8F-01A3-4D46-A4BD-C200548F7CDF}"/>
                </a:ext>
              </a:extLst>
            </p:cNvPr>
            <p:cNvGrpSpPr/>
            <p:nvPr/>
          </p:nvGrpSpPr>
          <p:grpSpPr>
            <a:xfrm>
              <a:off x="13398832" y="8488328"/>
              <a:ext cx="1134660" cy="1479220"/>
              <a:chOff x="14430061" y="2685264"/>
              <a:chExt cx="945056" cy="2001035"/>
            </a:xfrm>
            <a:noFill/>
          </p:grpSpPr>
          <p:sp>
            <p:nvSpPr>
              <p:cNvPr id="19" name="Rounded Rectangle 61">
                <a:extLst>
                  <a:ext uri="{FF2B5EF4-FFF2-40B4-BE49-F238E27FC236}">
                    <a16:creationId xmlns:a16="http://schemas.microsoft.com/office/drawing/2014/main" id="{C6626868-D918-5CA3-D446-E431849A8ABE}"/>
                  </a:ext>
                </a:extLst>
              </p:cNvPr>
              <p:cNvSpPr/>
              <p:nvPr/>
            </p:nvSpPr>
            <p:spPr>
              <a:xfrm>
                <a:off x="14430061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24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5D1CCF8-90E8-7930-B170-8B41F8E129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82459" y="3674610"/>
                <a:ext cx="685800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290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08760" y="1606625"/>
            <a:ext cx="8940800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(theo mẫu):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365FFD-499D-0C48-DAEE-089A788B0F58}"/>
              </a:ext>
            </a:extLst>
          </p:cNvPr>
          <p:cNvGrpSpPr/>
          <p:nvPr/>
        </p:nvGrpSpPr>
        <p:grpSpPr>
          <a:xfrm>
            <a:off x="4676085" y="1445225"/>
            <a:ext cx="2672981" cy="1016000"/>
            <a:chOff x="5575588" y="6362700"/>
            <a:chExt cx="3568412" cy="1524000"/>
          </a:xfrm>
        </p:grpSpPr>
        <p:sp>
          <p:nvSpPr>
            <p:cNvPr id="5" name="Rounded Rectangle 13">
              <a:extLst>
                <a:ext uri="{FF2B5EF4-FFF2-40B4-BE49-F238E27FC236}">
                  <a16:creationId xmlns:a16="http://schemas.microsoft.com/office/drawing/2014/main" id="{143B2657-3992-3ED0-ED94-344A25E27725}"/>
                </a:ext>
              </a:extLst>
            </p:cNvPr>
            <p:cNvSpPr/>
            <p:nvPr/>
          </p:nvSpPr>
          <p:spPr>
            <a:xfrm>
              <a:off x="5575588" y="6362700"/>
              <a:ext cx="3568412" cy="1524000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VN" sz="2800" dirty="0">
                  <a:solidFill>
                    <a:schemeClr val="tx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Mẫu: 8 =  </a:t>
              </a:r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7B4E655-610F-3B55-9447-734E099D78C9}"/>
                </a:ext>
              </a:extLst>
            </p:cNvPr>
            <p:cNvGrpSpPr/>
            <p:nvPr/>
          </p:nvGrpSpPr>
          <p:grpSpPr>
            <a:xfrm>
              <a:off x="8139118" y="6407480"/>
              <a:ext cx="685800" cy="1479220"/>
              <a:chOff x="14782800" y="2685264"/>
              <a:chExt cx="945056" cy="2001035"/>
            </a:xfrm>
            <a:noFill/>
          </p:grpSpPr>
          <p:sp>
            <p:nvSpPr>
              <p:cNvPr id="7" name="Rounded Rectangle 15">
                <a:extLst>
                  <a:ext uri="{FF2B5EF4-FFF2-40B4-BE49-F238E27FC236}">
                    <a16:creationId xmlns:a16="http://schemas.microsoft.com/office/drawing/2014/main" id="{394F86B9-259B-FF66-65F7-C3F793289874}"/>
                  </a:ext>
                </a:extLst>
              </p:cNvPr>
              <p:cNvSpPr/>
              <p:nvPr/>
            </p:nvSpPr>
            <p:spPr>
              <a:xfrm>
                <a:off x="14782800" y="2685264"/>
                <a:ext cx="945056" cy="2001035"/>
              </a:xfrm>
              <a:prstGeom prst="roundRect">
                <a:avLst>
                  <a:gd name="adj" fmla="val 7436"/>
                </a:avLst>
              </a:prstGeom>
              <a:grpFill/>
              <a:ln w="44450"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8</a:t>
                </a:r>
              </a:p>
              <a:p>
                <a:pPr algn="ctr"/>
                <a:r>
                  <a:rPr lang="en-VN" sz="2800" dirty="0">
                    <a:solidFill>
                      <a:schemeClr val="tx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1 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BE3DF0B-F9EA-6531-EA94-F645FC1A27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859000" y="3685781"/>
                <a:ext cx="792656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DFFCB4C-B67A-F889-71E9-E58D4EDFB7BC}"/>
              </a:ext>
            </a:extLst>
          </p:cNvPr>
          <p:cNvGrpSpPr/>
          <p:nvPr/>
        </p:nvGrpSpPr>
        <p:grpSpPr>
          <a:xfrm>
            <a:off x="1681021" y="2897655"/>
            <a:ext cx="1440417" cy="1286867"/>
            <a:chOff x="2178223" y="5493633"/>
            <a:chExt cx="2160626" cy="1930300"/>
          </a:xfrm>
        </p:grpSpPr>
        <p:sp>
          <p:nvSpPr>
            <p:cNvPr id="10" name="Rounded Rectangle 11">
              <a:extLst>
                <a:ext uri="{FF2B5EF4-FFF2-40B4-BE49-F238E27FC236}">
                  <a16:creationId xmlns:a16="http://schemas.microsoft.com/office/drawing/2014/main" id="{1ECA8AD7-4BEF-4B01-456C-473589B71B69}"/>
                </a:ext>
              </a:extLst>
            </p:cNvPr>
            <p:cNvSpPr/>
            <p:nvPr/>
          </p:nvSpPr>
          <p:spPr>
            <a:xfrm>
              <a:off x="3354670" y="5493633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AEDDF2-981E-5870-5F31-32E91AA4BE66}"/>
                </a:ext>
              </a:extLst>
            </p:cNvPr>
            <p:cNvSpPr txBox="1"/>
            <p:nvPr/>
          </p:nvSpPr>
          <p:spPr>
            <a:xfrm>
              <a:off x="2178223" y="5859667"/>
              <a:ext cx="1106669" cy="98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4 = 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A2A461-3FE5-8723-8ACF-6F4FD09AC1CD}"/>
                </a:ext>
              </a:extLst>
            </p:cNvPr>
            <p:cNvCxnSpPr/>
            <p:nvPr/>
          </p:nvCxnSpPr>
          <p:spPr>
            <a:xfrm>
              <a:off x="3284892" y="6438900"/>
              <a:ext cx="105395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ounded Rectangle 22">
              <a:extLst>
                <a:ext uri="{FF2B5EF4-FFF2-40B4-BE49-F238E27FC236}">
                  <a16:creationId xmlns:a16="http://schemas.microsoft.com/office/drawing/2014/main" id="{66C32CA7-DB89-B9EA-ECDA-C924812BA083}"/>
                </a:ext>
              </a:extLst>
            </p:cNvPr>
            <p:cNvSpPr/>
            <p:nvPr/>
          </p:nvSpPr>
          <p:spPr>
            <a:xfrm>
              <a:off x="3354670" y="6612334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EAC57C-4A4D-4391-E749-4F0A8C79FB79}"/>
              </a:ext>
            </a:extLst>
          </p:cNvPr>
          <p:cNvGrpSpPr/>
          <p:nvPr/>
        </p:nvGrpSpPr>
        <p:grpSpPr>
          <a:xfrm>
            <a:off x="4008305" y="2897655"/>
            <a:ext cx="1610291" cy="1286867"/>
            <a:chOff x="1923413" y="5493633"/>
            <a:chExt cx="2415436" cy="1930300"/>
          </a:xfrm>
        </p:grpSpPr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EC972A4A-1F59-3C95-DA6B-3721ACFE9391}"/>
                </a:ext>
              </a:extLst>
            </p:cNvPr>
            <p:cNvSpPr/>
            <p:nvPr/>
          </p:nvSpPr>
          <p:spPr>
            <a:xfrm>
              <a:off x="3354670" y="5493633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C3F828-2DF2-8389-2B67-46B6CAE9C5C5}"/>
                </a:ext>
              </a:extLst>
            </p:cNvPr>
            <p:cNvSpPr txBox="1"/>
            <p:nvPr/>
          </p:nvSpPr>
          <p:spPr>
            <a:xfrm>
              <a:off x="1923413" y="5859668"/>
              <a:ext cx="1361479" cy="970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12 = 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6689CE5-442B-4E2A-20F7-7EEFB8B7FD47}"/>
                </a:ext>
              </a:extLst>
            </p:cNvPr>
            <p:cNvCxnSpPr/>
            <p:nvPr/>
          </p:nvCxnSpPr>
          <p:spPr>
            <a:xfrm>
              <a:off x="3284892" y="6438900"/>
              <a:ext cx="105395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ounded Rectangle 29">
              <a:extLst>
                <a:ext uri="{FF2B5EF4-FFF2-40B4-BE49-F238E27FC236}">
                  <a16:creationId xmlns:a16="http://schemas.microsoft.com/office/drawing/2014/main" id="{B70F9B62-F080-E64A-1FF3-E53539EF37A8}"/>
                </a:ext>
              </a:extLst>
            </p:cNvPr>
            <p:cNvSpPr/>
            <p:nvPr/>
          </p:nvSpPr>
          <p:spPr>
            <a:xfrm>
              <a:off x="3354670" y="6612334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4D50D0-2C83-F893-81CB-68F8CAF77462}"/>
              </a:ext>
            </a:extLst>
          </p:cNvPr>
          <p:cNvGrpSpPr/>
          <p:nvPr/>
        </p:nvGrpSpPr>
        <p:grpSpPr>
          <a:xfrm>
            <a:off x="6500488" y="2897655"/>
            <a:ext cx="1440417" cy="1286867"/>
            <a:chOff x="2178223" y="5493633"/>
            <a:chExt cx="2160626" cy="1930300"/>
          </a:xfrm>
        </p:grpSpPr>
        <p:sp>
          <p:nvSpPr>
            <p:cNvPr id="21" name="Rounded Rectangle 31">
              <a:extLst>
                <a:ext uri="{FF2B5EF4-FFF2-40B4-BE49-F238E27FC236}">
                  <a16:creationId xmlns:a16="http://schemas.microsoft.com/office/drawing/2014/main" id="{E783B6D9-6286-F7E8-05F7-FB4105BEC374}"/>
                </a:ext>
              </a:extLst>
            </p:cNvPr>
            <p:cNvSpPr/>
            <p:nvPr/>
          </p:nvSpPr>
          <p:spPr>
            <a:xfrm>
              <a:off x="3354670" y="5493633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13F00EF-8EB8-A092-329B-90432683C2B5}"/>
                </a:ext>
              </a:extLst>
            </p:cNvPr>
            <p:cNvSpPr txBox="1"/>
            <p:nvPr/>
          </p:nvSpPr>
          <p:spPr>
            <a:xfrm>
              <a:off x="2178223" y="5859667"/>
              <a:ext cx="1106669" cy="98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1 = 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8BA3C-4DEB-D754-372D-5603D04B3912}"/>
                </a:ext>
              </a:extLst>
            </p:cNvPr>
            <p:cNvCxnSpPr/>
            <p:nvPr/>
          </p:nvCxnSpPr>
          <p:spPr>
            <a:xfrm>
              <a:off x="3284892" y="6438900"/>
              <a:ext cx="105395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ounded Rectangle 34">
              <a:extLst>
                <a:ext uri="{FF2B5EF4-FFF2-40B4-BE49-F238E27FC236}">
                  <a16:creationId xmlns:a16="http://schemas.microsoft.com/office/drawing/2014/main" id="{08B9A620-A407-A0D6-92A1-ADF03761F920}"/>
                </a:ext>
              </a:extLst>
            </p:cNvPr>
            <p:cNvSpPr/>
            <p:nvPr/>
          </p:nvSpPr>
          <p:spPr>
            <a:xfrm>
              <a:off x="3354670" y="6612334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FCA74D-1A6C-AE74-964E-BA5897719568}"/>
              </a:ext>
            </a:extLst>
          </p:cNvPr>
          <p:cNvGrpSpPr/>
          <p:nvPr/>
        </p:nvGrpSpPr>
        <p:grpSpPr>
          <a:xfrm>
            <a:off x="8801844" y="2897655"/>
            <a:ext cx="1440417" cy="1286867"/>
            <a:chOff x="2178223" y="5493633"/>
            <a:chExt cx="2160626" cy="1930300"/>
          </a:xfrm>
        </p:grpSpPr>
        <p:sp>
          <p:nvSpPr>
            <p:cNvPr id="30" name="Rounded Rectangle 41">
              <a:extLst>
                <a:ext uri="{FF2B5EF4-FFF2-40B4-BE49-F238E27FC236}">
                  <a16:creationId xmlns:a16="http://schemas.microsoft.com/office/drawing/2014/main" id="{958C7910-5CFE-2E81-56A1-B186B96C796E}"/>
                </a:ext>
              </a:extLst>
            </p:cNvPr>
            <p:cNvSpPr/>
            <p:nvPr/>
          </p:nvSpPr>
          <p:spPr>
            <a:xfrm>
              <a:off x="3354670" y="5493633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EC405FB-469E-8AAF-DC4A-B9C6D90F9398}"/>
                </a:ext>
              </a:extLst>
            </p:cNvPr>
            <p:cNvSpPr txBox="1"/>
            <p:nvPr/>
          </p:nvSpPr>
          <p:spPr>
            <a:xfrm>
              <a:off x="2178223" y="5859667"/>
              <a:ext cx="1106669" cy="982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>
                  <a:latin typeface="UTM Avo" panose="02040603050506020204" pitchFamily="18" charset="0"/>
                  <a:cs typeface="Arial" panose="020B0604020202020204" pitchFamily="34" charset="0"/>
                </a:rPr>
                <a:t>0 = 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A65CF6B-04BE-4243-D1CE-72B2510E985C}"/>
                </a:ext>
              </a:extLst>
            </p:cNvPr>
            <p:cNvCxnSpPr/>
            <p:nvPr/>
          </p:nvCxnSpPr>
          <p:spPr>
            <a:xfrm>
              <a:off x="3284892" y="6438900"/>
              <a:ext cx="105395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Rounded Rectangle 44">
              <a:extLst>
                <a:ext uri="{FF2B5EF4-FFF2-40B4-BE49-F238E27FC236}">
                  <a16:creationId xmlns:a16="http://schemas.microsoft.com/office/drawing/2014/main" id="{2C4DAF73-3FF1-B173-217A-8B24FFC9B066}"/>
                </a:ext>
              </a:extLst>
            </p:cNvPr>
            <p:cNvSpPr/>
            <p:nvPr/>
          </p:nvSpPr>
          <p:spPr>
            <a:xfrm>
              <a:off x="3354670" y="6612334"/>
              <a:ext cx="914400" cy="811599"/>
            </a:xfrm>
            <a:prstGeom prst="roundRect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C0000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C9AD075B-EFDE-22E3-9275-3445A8FDB3EC}"/>
              </a:ext>
            </a:extLst>
          </p:cNvPr>
          <p:cNvSpPr/>
          <p:nvPr/>
        </p:nvSpPr>
        <p:spPr>
          <a:xfrm>
            <a:off x="2470294" y="2895431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35" name="Rounded Rectangle 20">
            <a:extLst>
              <a:ext uri="{FF2B5EF4-FFF2-40B4-BE49-F238E27FC236}">
                <a16:creationId xmlns:a16="http://schemas.microsoft.com/office/drawing/2014/main" id="{834F6643-0CC0-591A-810E-82CF91D27A63}"/>
              </a:ext>
            </a:extLst>
          </p:cNvPr>
          <p:cNvSpPr/>
          <p:nvPr/>
        </p:nvSpPr>
        <p:spPr>
          <a:xfrm>
            <a:off x="2465756" y="3643456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36" name="Rounded Rectangle 23">
            <a:extLst>
              <a:ext uri="{FF2B5EF4-FFF2-40B4-BE49-F238E27FC236}">
                <a16:creationId xmlns:a16="http://schemas.microsoft.com/office/drawing/2014/main" id="{FAE5F93E-8B38-2DCF-F746-C1D9C8ADE296}"/>
              </a:ext>
            </a:extLst>
          </p:cNvPr>
          <p:cNvSpPr/>
          <p:nvPr/>
        </p:nvSpPr>
        <p:spPr>
          <a:xfrm>
            <a:off x="4898103" y="2899011"/>
            <a:ext cx="68143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</a:t>
            </a:r>
          </a:p>
        </p:txBody>
      </p:sp>
      <p:sp>
        <p:nvSpPr>
          <p:cNvPr id="37" name="Rounded Rectangle 35">
            <a:extLst>
              <a:ext uri="{FF2B5EF4-FFF2-40B4-BE49-F238E27FC236}">
                <a16:creationId xmlns:a16="http://schemas.microsoft.com/office/drawing/2014/main" id="{F6F2D4B3-4AF7-FCE9-8750-C9403638197D}"/>
              </a:ext>
            </a:extLst>
          </p:cNvPr>
          <p:cNvSpPr/>
          <p:nvPr/>
        </p:nvSpPr>
        <p:spPr>
          <a:xfrm>
            <a:off x="4960750" y="3641873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38" name="Rounded Rectangle 36">
            <a:extLst>
              <a:ext uri="{FF2B5EF4-FFF2-40B4-BE49-F238E27FC236}">
                <a16:creationId xmlns:a16="http://schemas.microsoft.com/office/drawing/2014/main" id="{1F5A388C-E0B0-06C4-6BD6-64928EAAF0F2}"/>
              </a:ext>
            </a:extLst>
          </p:cNvPr>
          <p:cNvSpPr/>
          <p:nvPr/>
        </p:nvSpPr>
        <p:spPr>
          <a:xfrm>
            <a:off x="7286484" y="2885043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39" name="Rounded Rectangle 37">
            <a:extLst>
              <a:ext uri="{FF2B5EF4-FFF2-40B4-BE49-F238E27FC236}">
                <a16:creationId xmlns:a16="http://schemas.microsoft.com/office/drawing/2014/main" id="{BFC29110-52CF-792F-C7DF-7A2934941CBF}"/>
              </a:ext>
            </a:extLst>
          </p:cNvPr>
          <p:cNvSpPr/>
          <p:nvPr/>
        </p:nvSpPr>
        <p:spPr>
          <a:xfrm>
            <a:off x="7301979" y="3632780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40" name="Rounded Rectangle 38">
            <a:extLst>
              <a:ext uri="{FF2B5EF4-FFF2-40B4-BE49-F238E27FC236}">
                <a16:creationId xmlns:a16="http://schemas.microsoft.com/office/drawing/2014/main" id="{DF4C5DBA-5DBA-6CD5-4773-DA005FE200EE}"/>
              </a:ext>
            </a:extLst>
          </p:cNvPr>
          <p:cNvSpPr/>
          <p:nvPr/>
        </p:nvSpPr>
        <p:spPr>
          <a:xfrm>
            <a:off x="9583496" y="2895431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 </a:t>
            </a:r>
          </a:p>
        </p:txBody>
      </p:sp>
      <p:sp>
        <p:nvSpPr>
          <p:cNvPr id="41" name="Rounded Rectangle 39">
            <a:extLst>
              <a:ext uri="{FF2B5EF4-FFF2-40B4-BE49-F238E27FC236}">
                <a16:creationId xmlns:a16="http://schemas.microsoft.com/office/drawing/2014/main" id="{021FA01C-5CE9-9786-D8FC-4E2A9AEEF06C}"/>
              </a:ext>
            </a:extLst>
          </p:cNvPr>
          <p:cNvSpPr/>
          <p:nvPr/>
        </p:nvSpPr>
        <p:spPr>
          <a:xfrm>
            <a:off x="9581268" y="3641873"/>
            <a:ext cx="609600" cy="541066"/>
          </a:xfrm>
          <a:prstGeom prst="roundRect">
            <a:avLst/>
          </a:prstGeom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75568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đã học được những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C8709C36-9B72-6ADF-744F-FA1DB197F08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4021586" y="4319773"/>
            <a:ext cx="385082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397042" y="4578493"/>
            <a:ext cx="3061034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55 – Tiết 2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FE81A31-1766-A7E2-BC49-48D23A867094}"/>
              </a:ext>
            </a:extLst>
          </p:cNvPr>
          <p:cNvSpPr txBox="1"/>
          <p:nvPr/>
        </p:nvSpPr>
        <p:spPr>
          <a:xfrm>
            <a:off x="657417" y="1808004"/>
            <a:ext cx="1095706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chiếc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bánh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en-VN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CF0B0-FC6D-850F-6226-9D923E16E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17" y="2727821"/>
            <a:ext cx="6819048" cy="3266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3A546E22-E903-F4B1-C8C9-E0B4D38C46D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13B3CF-C6F6-B13A-71F2-472A2A5A97E0}"/>
              </a:ext>
            </a:extLst>
          </p:cNvPr>
          <p:cNvSpPr txBox="1"/>
          <p:nvPr/>
        </p:nvSpPr>
        <p:spPr>
          <a:xfrm>
            <a:off x="530202" y="1559986"/>
            <a:ext cx="1073135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400" dirty="0">
                <a:latin typeface="UTM Avo" panose="02040603050506020204" pitchFamily="18" charset="0"/>
                <a:cs typeface="Arial" panose="020B0604020202020204" pitchFamily="34" charset="0"/>
              </a:rPr>
              <a:t>Có 3 chiếc bánh trung thu, chia đều cho 4 người. Viết phấn số chỉ số phần chiếc bánh mà mỗi người được nhận.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695EE2-975C-DA59-F1E8-E116252BE8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213"/>
          <a:stretch/>
        </p:blipFill>
        <p:spPr>
          <a:xfrm>
            <a:off x="184353" y="2870200"/>
            <a:ext cx="11576744" cy="29049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3ADBA-5786-FE2B-3130-BEDAB4773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974" y="1219201"/>
            <a:ext cx="10730688" cy="3520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D6C47C-5170-5B99-3E28-120E59BF4D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213" r="57111"/>
          <a:stretch/>
        </p:blipFill>
        <p:spPr>
          <a:xfrm>
            <a:off x="1973180" y="4057316"/>
            <a:ext cx="4315325" cy="252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949BE3-F2B8-9A29-3099-CC1632E57017}"/>
                  </a:ext>
                </a:extLst>
              </p:cNvPr>
              <p:cNvSpPr txBox="1"/>
              <p:nvPr/>
            </p:nvSpPr>
            <p:spPr>
              <a:xfrm>
                <a:off x="609602" y="1560094"/>
                <a:ext cx="10988840" cy="4359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 1: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a) Thương của phép chia số t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ự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nhiên cho số tự nhiên (khác 0) có thể viết thành một phân số, tử số là số bị chia và mẫu số là số chia.</a:t>
                </a:r>
              </a:p>
              <a:p>
                <a:pPr algn="just"/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Ví dụ: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	 5 : 4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      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9 :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   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7 :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b) Mọi số tự nhiên đều có thể viết thành một phân số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có tử số là số tự nhiên và mẫu s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ố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bằng 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Ví dụ: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3 : 1 = 3. Tương tự 6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9 =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949BE3-F2B8-9A29-3099-CC1632E57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2" y="1560094"/>
                <a:ext cx="10988840" cy="4359335"/>
              </a:xfrm>
              <a:prstGeom prst="rect">
                <a:avLst/>
              </a:prstGeom>
              <a:blipFill>
                <a:blip r:embed="rId4"/>
                <a:stretch>
                  <a:fillRect l="-832" r="-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61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949BE3-F2B8-9A29-3099-CC1632E57017}"/>
                  </a:ext>
                </a:extLst>
              </p:cNvPr>
              <p:cNvSpPr txBox="1"/>
              <p:nvPr/>
            </p:nvSpPr>
            <p:spPr>
              <a:xfrm>
                <a:off x="782857" y="1598595"/>
                <a:ext cx="4604082" cy="3949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Nhận xét </a:t>
                </a:r>
                <a:r>
                  <a:rPr lang="en-US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2</a:t>
                </a:r>
                <a:r>
                  <a:rPr lang="en-VN" sz="24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Ta cũng có thể viết: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	vì 6 : 2 = 3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15 : 3 = 5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;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5 : 5 = 1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1949BE3-F2B8-9A29-3099-CC1632E57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57" y="1598595"/>
                <a:ext cx="4604082" cy="3949543"/>
              </a:xfrm>
              <a:prstGeom prst="rect">
                <a:avLst/>
              </a:prstGeom>
              <a:blipFill>
                <a:blip r:embed="rId4"/>
                <a:stretch>
                  <a:fillRect l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trawberry ">
            <a:extLst>
              <a:ext uri="{FF2B5EF4-FFF2-40B4-BE49-F238E27FC236}">
                <a16:creationId xmlns:a16="http://schemas.microsoft.com/office/drawing/2014/main" id="{B52DE612-C646-A572-5AED-210214D30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671" y="210392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AE02A77F-72D5-1BF1-C030-3EE08BA1B20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427</Words>
  <Application>Microsoft Office PowerPoint</Application>
  <PresentationFormat>Widescreen</PresentationFormat>
  <Paragraphs>76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Cambria Math</vt:lpstr>
      <vt:lpstr>UTM Avo</vt:lpstr>
      <vt:lpstr>Calibri Light</vt:lpstr>
      <vt:lpstr>Arial</vt:lpstr>
      <vt:lpstr>Calibri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2023-10-24T04:45:10Z</dcterms:created>
  <dcterms:modified xsi:type="dcterms:W3CDTF">2023-12-14T08:06:22Z</dcterms:modified>
</cp:coreProperties>
</file>