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258" r:id="rId3"/>
    <p:sldId id="266" r:id="rId4"/>
    <p:sldId id="260" r:id="rId5"/>
    <p:sldId id="263" r:id="rId6"/>
    <p:sldId id="261" r:id="rId7"/>
    <p:sldId id="256" r:id="rId8"/>
    <p:sldId id="268" r:id="rId9"/>
    <p:sldId id="259" r:id="rId10"/>
    <p:sldId id="269" r:id="rId11"/>
    <p:sldId id="264" r:id="rId12"/>
    <p:sldId id="26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AB1CE6-2EC2-43AE-8FD2-553F78D7B8B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519CE85-0752-4C91-9696-7BE8751778CD}">
      <dgm:prSet phldrT="[Text]" custT="1"/>
      <dgm:spPr/>
      <dgm:t>
        <a:bodyPr/>
        <a:lstStyle/>
        <a:p>
          <a:r>
            <a:rPr lang="en-GB" sz="2800" smtClean="0"/>
            <a:t>Chăm sóc và bảo vệ cây trồng</a:t>
          </a:r>
          <a:endParaRPr lang="en-US" sz="2800"/>
        </a:p>
      </dgm:t>
    </dgm:pt>
    <dgm:pt modelId="{B407E111-09CC-43DF-A926-198D8FC21A86}" type="parTrans" cxnId="{5E321B08-08C0-45E7-BCA5-A680DE7A0366}">
      <dgm:prSet/>
      <dgm:spPr/>
      <dgm:t>
        <a:bodyPr/>
        <a:lstStyle/>
        <a:p>
          <a:endParaRPr lang="en-US"/>
        </a:p>
      </dgm:t>
    </dgm:pt>
    <dgm:pt modelId="{B230711D-F7B1-4D29-96F9-DCE77E57E0C4}" type="sibTrans" cxnId="{5E321B08-08C0-45E7-BCA5-A680DE7A0366}">
      <dgm:prSet/>
      <dgm:spPr/>
      <dgm:t>
        <a:bodyPr/>
        <a:lstStyle/>
        <a:p>
          <a:endParaRPr lang="en-US"/>
        </a:p>
      </dgm:t>
    </dgm:pt>
    <dgm:pt modelId="{A317CCC7-D1E9-4D71-8E08-C3C1CCE3BDBB}">
      <dgm:prSet phldrT="[Text]" custT="1"/>
      <dgm:spPr/>
      <dgm:t>
        <a:bodyPr/>
        <a:lstStyle/>
        <a:p>
          <a:pPr algn="just"/>
          <a:r>
            <a:rPr lang="en-GB" sz="2800" smtClean="0"/>
            <a:t>Chăm sóc và bảo vệ vật nuôi</a:t>
          </a:r>
          <a:endParaRPr lang="en-US" sz="2800"/>
        </a:p>
      </dgm:t>
    </dgm:pt>
    <dgm:pt modelId="{16588FD4-24C0-4F6C-912D-72E95D951CB6}" type="parTrans" cxnId="{0CF46B70-F76F-4980-AE55-A1CB9812F8E4}">
      <dgm:prSet/>
      <dgm:spPr/>
      <dgm:t>
        <a:bodyPr/>
        <a:lstStyle/>
        <a:p>
          <a:endParaRPr lang="en-US"/>
        </a:p>
      </dgm:t>
    </dgm:pt>
    <dgm:pt modelId="{829D28ED-5275-4C4A-902A-64E89F5E2202}" type="sibTrans" cxnId="{0CF46B70-F76F-4980-AE55-A1CB9812F8E4}">
      <dgm:prSet/>
      <dgm:spPr/>
      <dgm:t>
        <a:bodyPr/>
        <a:lstStyle/>
        <a:p>
          <a:endParaRPr lang="en-US"/>
        </a:p>
      </dgm:t>
    </dgm:pt>
    <dgm:pt modelId="{8E1E4461-B42E-4E03-97D6-B0FEED8B903B}">
      <dgm:prSet phldrT="[Text]" custT="1"/>
      <dgm:spPr/>
      <dgm:t>
        <a:bodyPr/>
        <a:lstStyle/>
        <a:p>
          <a:pPr algn="just"/>
          <a:r>
            <a:rPr lang="en-GB" sz="2800" smtClean="0"/>
            <a:t>Một số cây và con vật có thể không an toàn khi tiếp xúc</a:t>
          </a:r>
          <a:endParaRPr lang="en-US" sz="2800"/>
        </a:p>
      </dgm:t>
    </dgm:pt>
    <dgm:pt modelId="{81A3190E-5CA0-4E0D-AEEA-333C644531A7}" type="parTrans" cxnId="{433E67FE-DBF8-4D08-9988-05B0720F46BA}">
      <dgm:prSet/>
      <dgm:spPr/>
      <dgm:t>
        <a:bodyPr/>
        <a:lstStyle/>
        <a:p>
          <a:endParaRPr lang="en-US"/>
        </a:p>
      </dgm:t>
    </dgm:pt>
    <dgm:pt modelId="{FC1947CB-7B08-4823-9B8A-F8AE5C57594E}" type="sibTrans" cxnId="{433E67FE-DBF8-4D08-9988-05B0720F46BA}">
      <dgm:prSet/>
      <dgm:spPr/>
      <dgm:t>
        <a:bodyPr/>
        <a:lstStyle/>
        <a:p>
          <a:endParaRPr lang="en-US"/>
        </a:p>
      </dgm:t>
    </dgm:pt>
    <dgm:pt modelId="{D93903B3-6BEA-4D54-81A9-98C775304D8C}">
      <dgm:prSet phldrT="[Text]" custT="1"/>
      <dgm:spPr/>
      <dgm:t>
        <a:bodyPr/>
        <a:lstStyle/>
        <a:p>
          <a:pPr algn="ctr"/>
          <a:r>
            <a:rPr lang="en-GB" sz="2800" smtClean="0"/>
            <a:t>Một số việc làm an toàn hoặc không an toàn khi tiếp xúc với một số cây và con vật</a:t>
          </a:r>
          <a:endParaRPr lang="en-US" sz="2800"/>
        </a:p>
      </dgm:t>
    </dgm:pt>
    <dgm:pt modelId="{96947416-F086-423A-8174-13D0EA9879BE}" type="parTrans" cxnId="{276939D6-804F-4ED9-BF36-98BA62565AFC}">
      <dgm:prSet/>
      <dgm:spPr/>
      <dgm:t>
        <a:bodyPr/>
        <a:lstStyle/>
        <a:p>
          <a:endParaRPr lang="en-US"/>
        </a:p>
      </dgm:t>
    </dgm:pt>
    <dgm:pt modelId="{B3CB1546-DE91-49BC-8122-D8345986E21E}" type="sibTrans" cxnId="{276939D6-804F-4ED9-BF36-98BA62565AFC}">
      <dgm:prSet/>
      <dgm:spPr/>
      <dgm:t>
        <a:bodyPr/>
        <a:lstStyle/>
        <a:p>
          <a:endParaRPr lang="en-US"/>
        </a:p>
      </dgm:t>
    </dgm:pt>
    <dgm:pt modelId="{59F6F1BB-D20E-498C-B1F0-356DCEACE21D}" type="pres">
      <dgm:prSet presAssocID="{BBAB1CE6-2EC2-43AE-8FD2-553F78D7B8B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1B7665F-8530-4838-BC41-136C2333DF67}" type="pres">
      <dgm:prSet presAssocID="{BBAB1CE6-2EC2-43AE-8FD2-553F78D7B8BC}" presName="Name1" presStyleCnt="0"/>
      <dgm:spPr/>
    </dgm:pt>
    <dgm:pt modelId="{EDB0BE4A-B95C-49EC-914F-47AA2901C6EA}" type="pres">
      <dgm:prSet presAssocID="{BBAB1CE6-2EC2-43AE-8FD2-553F78D7B8BC}" presName="cycle" presStyleCnt="0"/>
      <dgm:spPr/>
    </dgm:pt>
    <dgm:pt modelId="{08882331-2B71-439F-9665-4A2A244FD797}" type="pres">
      <dgm:prSet presAssocID="{BBAB1CE6-2EC2-43AE-8FD2-553F78D7B8BC}" presName="srcNode" presStyleLbl="node1" presStyleIdx="0" presStyleCnt="4"/>
      <dgm:spPr/>
    </dgm:pt>
    <dgm:pt modelId="{759105A7-BCAA-4108-AA04-6D8EB9F96951}" type="pres">
      <dgm:prSet presAssocID="{BBAB1CE6-2EC2-43AE-8FD2-553F78D7B8BC}" presName="conn" presStyleLbl="parChTrans1D2" presStyleIdx="0" presStyleCnt="1"/>
      <dgm:spPr/>
      <dgm:t>
        <a:bodyPr/>
        <a:lstStyle/>
        <a:p>
          <a:endParaRPr lang="en-US"/>
        </a:p>
      </dgm:t>
    </dgm:pt>
    <dgm:pt modelId="{ADA1E9EA-DA42-4481-808E-64B93234F4A8}" type="pres">
      <dgm:prSet presAssocID="{BBAB1CE6-2EC2-43AE-8FD2-553F78D7B8BC}" presName="extraNode" presStyleLbl="node1" presStyleIdx="0" presStyleCnt="4"/>
      <dgm:spPr/>
    </dgm:pt>
    <dgm:pt modelId="{170155E2-F2CE-46F4-9634-B6F0A1BEB6FF}" type="pres">
      <dgm:prSet presAssocID="{BBAB1CE6-2EC2-43AE-8FD2-553F78D7B8BC}" presName="dstNode" presStyleLbl="node1" presStyleIdx="0" presStyleCnt="4"/>
      <dgm:spPr/>
    </dgm:pt>
    <dgm:pt modelId="{3E8C4CA9-830D-4D25-987D-AE7A02901817}" type="pres">
      <dgm:prSet presAssocID="{F519CE85-0752-4C91-9696-7BE8751778C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CD073D-7FE0-4B02-9D5F-979B0E5F1F01}" type="pres">
      <dgm:prSet presAssocID="{F519CE85-0752-4C91-9696-7BE8751778CD}" presName="accent_1" presStyleCnt="0"/>
      <dgm:spPr/>
    </dgm:pt>
    <dgm:pt modelId="{3579C0CD-467B-4B64-82E9-B87EFB893264}" type="pres">
      <dgm:prSet presAssocID="{F519CE85-0752-4C91-9696-7BE8751778CD}" presName="accentRepeatNode" presStyleLbl="solidFgAcc1" presStyleIdx="0" presStyleCnt="4"/>
      <dgm:spPr/>
    </dgm:pt>
    <dgm:pt modelId="{4B7F4CFC-5E27-48A3-9C98-81CA269EA830}" type="pres">
      <dgm:prSet presAssocID="{A317CCC7-D1E9-4D71-8E08-C3C1CCE3BDB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F8F9A7-319A-488C-95FA-DE28D9009FEF}" type="pres">
      <dgm:prSet presAssocID="{A317CCC7-D1E9-4D71-8E08-C3C1CCE3BDBB}" presName="accent_2" presStyleCnt="0"/>
      <dgm:spPr/>
    </dgm:pt>
    <dgm:pt modelId="{E69C1D31-47D6-4242-96A6-F4E6D66C43E6}" type="pres">
      <dgm:prSet presAssocID="{A317CCC7-D1E9-4D71-8E08-C3C1CCE3BDBB}" presName="accentRepeatNode" presStyleLbl="solidFgAcc1" presStyleIdx="1" presStyleCnt="4"/>
      <dgm:spPr/>
    </dgm:pt>
    <dgm:pt modelId="{859B7624-8B6B-404D-B463-292A5E9269A0}" type="pres">
      <dgm:prSet presAssocID="{8E1E4461-B42E-4E03-97D6-B0FEED8B903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EE1320-77B3-437E-9768-E1848248620D}" type="pres">
      <dgm:prSet presAssocID="{8E1E4461-B42E-4E03-97D6-B0FEED8B903B}" presName="accent_3" presStyleCnt="0"/>
      <dgm:spPr/>
    </dgm:pt>
    <dgm:pt modelId="{98F66A72-8526-4433-B788-9FF7A3D03DEB}" type="pres">
      <dgm:prSet presAssocID="{8E1E4461-B42E-4E03-97D6-B0FEED8B903B}" presName="accentRepeatNode" presStyleLbl="solidFgAcc1" presStyleIdx="2" presStyleCnt="4"/>
      <dgm:spPr/>
    </dgm:pt>
    <dgm:pt modelId="{A90D2D37-0135-4FE1-938D-C31A1C7077E3}" type="pres">
      <dgm:prSet presAssocID="{D93903B3-6BEA-4D54-81A9-98C775304D8C}" presName="text_4" presStyleLbl="node1" presStyleIdx="3" presStyleCnt="4" custScaleY="125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ED62B-AA57-46BE-A888-9F04C7C195BF}" type="pres">
      <dgm:prSet presAssocID="{D93903B3-6BEA-4D54-81A9-98C775304D8C}" presName="accent_4" presStyleCnt="0"/>
      <dgm:spPr/>
    </dgm:pt>
    <dgm:pt modelId="{69C9251B-85E3-4061-9D5C-060029335A65}" type="pres">
      <dgm:prSet presAssocID="{D93903B3-6BEA-4D54-81A9-98C775304D8C}" presName="accentRepeatNode" presStyleLbl="solidFgAcc1" presStyleIdx="3" presStyleCnt="4"/>
      <dgm:spPr/>
    </dgm:pt>
  </dgm:ptLst>
  <dgm:cxnLst>
    <dgm:cxn modelId="{8B265B45-99ED-4878-BE63-44296A5C1406}" type="presOf" srcId="{D93903B3-6BEA-4D54-81A9-98C775304D8C}" destId="{A90D2D37-0135-4FE1-938D-C31A1C7077E3}" srcOrd="0" destOrd="0" presId="urn:microsoft.com/office/officeart/2008/layout/VerticalCurvedList"/>
    <dgm:cxn modelId="{0CF46B70-F76F-4980-AE55-A1CB9812F8E4}" srcId="{BBAB1CE6-2EC2-43AE-8FD2-553F78D7B8BC}" destId="{A317CCC7-D1E9-4D71-8E08-C3C1CCE3BDBB}" srcOrd="1" destOrd="0" parTransId="{16588FD4-24C0-4F6C-912D-72E95D951CB6}" sibTransId="{829D28ED-5275-4C4A-902A-64E89F5E2202}"/>
    <dgm:cxn modelId="{5E321B08-08C0-45E7-BCA5-A680DE7A0366}" srcId="{BBAB1CE6-2EC2-43AE-8FD2-553F78D7B8BC}" destId="{F519CE85-0752-4C91-9696-7BE8751778CD}" srcOrd="0" destOrd="0" parTransId="{B407E111-09CC-43DF-A926-198D8FC21A86}" sibTransId="{B230711D-F7B1-4D29-96F9-DCE77E57E0C4}"/>
    <dgm:cxn modelId="{F18681CC-2E3B-4A81-8B20-53F64C7C7B11}" type="presOf" srcId="{A317CCC7-D1E9-4D71-8E08-C3C1CCE3BDBB}" destId="{4B7F4CFC-5E27-48A3-9C98-81CA269EA830}" srcOrd="0" destOrd="0" presId="urn:microsoft.com/office/officeart/2008/layout/VerticalCurvedList"/>
    <dgm:cxn modelId="{433E67FE-DBF8-4D08-9988-05B0720F46BA}" srcId="{BBAB1CE6-2EC2-43AE-8FD2-553F78D7B8BC}" destId="{8E1E4461-B42E-4E03-97D6-B0FEED8B903B}" srcOrd="2" destOrd="0" parTransId="{81A3190E-5CA0-4E0D-AEEA-333C644531A7}" sibTransId="{FC1947CB-7B08-4823-9B8A-F8AE5C57594E}"/>
    <dgm:cxn modelId="{55FF1EAB-D0CC-457E-A678-92D787A23788}" type="presOf" srcId="{F519CE85-0752-4C91-9696-7BE8751778CD}" destId="{3E8C4CA9-830D-4D25-987D-AE7A02901817}" srcOrd="0" destOrd="0" presId="urn:microsoft.com/office/officeart/2008/layout/VerticalCurvedList"/>
    <dgm:cxn modelId="{4FEBD331-4DD7-4187-80A0-D92B31C202EE}" type="presOf" srcId="{8E1E4461-B42E-4E03-97D6-B0FEED8B903B}" destId="{859B7624-8B6B-404D-B463-292A5E9269A0}" srcOrd="0" destOrd="0" presId="urn:microsoft.com/office/officeart/2008/layout/VerticalCurvedList"/>
    <dgm:cxn modelId="{46387ADE-37B2-46A3-8E47-A8F0DDC4CDFF}" type="presOf" srcId="{B230711D-F7B1-4D29-96F9-DCE77E57E0C4}" destId="{759105A7-BCAA-4108-AA04-6D8EB9F96951}" srcOrd="0" destOrd="0" presId="urn:microsoft.com/office/officeart/2008/layout/VerticalCurvedList"/>
    <dgm:cxn modelId="{276939D6-804F-4ED9-BF36-98BA62565AFC}" srcId="{BBAB1CE6-2EC2-43AE-8FD2-553F78D7B8BC}" destId="{D93903B3-6BEA-4D54-81A9-98C775304D8C}" srcOrd="3" destOrd="0" parTransId="{96947416-F086-423A-8174-13D0EA9879BE}" sibTransId="{B3CB1546-DE91-49BC-8122-D8345986E21E}"/>
    <dgm:cxn modelId="{8F11101F-1A31-48E0-980C-572EA631D362}" type="presOf" srcId="{BBAB1CE6-2EC2-43AE-8FD2-553F78D7B8BC}" destId="{59F6F1BB-D20E-498C-B1F0-356DCEACE21D}" srcOrd="0" destOrd="0" presId="urn:microsoft.com/office/officeart/2008/layout/VerticalCurvedList"/>
    <dgm:cxn modelId="{C18EEFA6-F7D1-4FCF-8340-AF21151BE4B0}" type="presParOf" srcId="{59F6F1BB-D20E-498C-B1F0-356DCEACE21D}" destId="{61B7665F-8530-4838-BC41-136C2333DF67}" srcOrd="0" destOrd="0" presId="urn:microsoft.com/office/officeart/2008/layout/VerticalCurvedList"/>
    <dgm:cxn modelId="{69B43C65-AC61-4490-A466-3FED3EA9BB26}" type="presParOf" srcId="{61B7665F-8530-4838-BC41-136C2333DF67}" destId="{EDB0BE4A-B95C-49EC-914F-47AA2901C6EA}" srcOrd="0" destOrd="0" presId="urn:microsoft.com/office/officeart/2008/layout/VerticalCurvedList"/>
    <dgm:cxn modelId="{226BFFF0-0761-414F-A476-D346B1B5FC30}" type="presParOf" srcId="{EDB0BE4A-B95C-49EC-914F-47AA2901C6EA}" destId="{08882331-2B71-439F-9665-4A2A244FD797}" srcOrd="0" destOrd="0" presId="urn:microsoft.com/office/officeart/2008/layout/VerticalCurvedList"/>
    <dgm:cxn modelId="{449DDB17-304D-4015-8E7C-6859A5195539}" type="presParOf" srcId="{EDB0BE4A-B95C-49EC-914F-47AA2901C6EA}" destId="{759105A7-BCAA-4108-AA04-6D8EB9F96951}" srcOrd="1" destOrd="0" presId="urn:microsoft.com/office/officeart/2008/layout/VerticalCurvedList"/>
    <dgm:cxn modelId="{55061BBE-4FB8-4A24-B258-01062ACE1D67}" type="presParOf" srcId="{EDB0BE4A-B95C-49EC-914F-47AA2901C6EA}" destId="{ADA1E9EA-DA42-4481-808E-64B93234F4A8}" srcOrd="2" destOrd="0" presId="urn:microsoft.com/office/officeart/2008/layout/VerticalCurvedList"/>
    <dgm:cxn modelId="{6314CEC7-B084-4004-B44A-B16B28A29CCC}" type="presParOf" srcId="{EDB0BE4A-B95C-49EC-914F-47AA2901C6EA}" destId="{170155E2-F2CE-46F4-9634-B6F0A1BEB6FF}" srcOrd="3" destOrd="0" presId="urn:microsoft.com/office/officeart/2008/layout/VerticalCurvedList"/>
    <dgm:cxn modelId="{E07EAD01-42BC-4A43-A0ED-06F619914921}" type="presParOf" srcId="{61B7665F-8530-4838-BC41-136C2333DF67}" destId="{3E8C4CA9-830D-4D25-987D-AE7A02901817}" srcOrd="1" destOrd="0" presId="urn:microsoft.com/office/officeart/2008/layout/VerticalCurvedList"/>
    <dgm:cxn modelId="{BFEA3883-BAE3-44AF-A2D0-640D355A6ADB}" type="presParOf" srcId="{61B7665F-8530-4838-BC41-136C2333DF67}" destId="{AECD073D-7FE0-4B02-9D5F-979B0E5F1F01}" srcOrd="2" destOrd="0" presId="urn:microsoft.com/office/officeart/2008/layout/VerticalCurvedList"/>
    <dgm:cxn modelId="{B49D3FD5-8C20-40F6-9701-5BF130318B7B}" type="presParOf" srcId="{AECD073D-7FE0-4B02-9D5F-979B0E5F1F01}" destId="{3579C0CD-467B-4B64-82E9-B87EFB893264}" srcOrd="0" destOrd="0" presId="urn:microsoft.com/office/officeart/2008/layout/VerticalCurvedList"/>
    <dgm:cxn modelId="{D158EED6-DD11-4290-B101-E9863DEAE733}" type="presParOf" srcId="{61B7665F-8530-4838-BC41-136C2333DF67}" destId="{4B7F4CFC-5E27-48A3-9C98-81CA269EA830}" srcOrd="3" destOrd="0" presId="urn:microsoft.com/office/officeart/2008/layout/VerticalCurvedList"/>
    <dgm:cxn modelId="{BC4B99F3-5757-4ECD-BD7F-7761A5CEF04F}" type="presParOf" srcId="{61B7665F-8530-4838-BC41-136C2333DF67}" destId="{25F8F9A7-319A-488C-95FA-DE28D9009FEF}" srcOrd="4" destOrd="0" presId="urn:microsoft.com/office/officeart/2008/layout/VerticalCurvedList"/>
    <dgm:cxn modelId="{7DC194F4-B6A4-4BDB-AB59-626D84C77EBB}" type="presParOf" srcId="{25F8F9A7-319A-488C-95FA-DE28D9009FEF}" destId="{E69C1D31-47D6-4242-96A6-F4E6D66C43E6}" srcOrd="0" destOrd="0" presId="urn:microsoft.com/office/officeart/2008/layout/VerticalCurvedList"/>
    <dgm:cxn modelId="{E76ED538-8795-46CA-A986-B44AE213407A}" type="presParOf" srcId="{61B7665F-8530-4838-BC41-136C2333DF67}" destId="{859B7624-8B6B-404D-B463-292A5E9269A0}" srcOrd="5" destOrd="0" presId="urn:microsoft.com/office/officeart/2008/layout/VerticalCurvedList"/>
    <dgm:cxn modelId="{BDAB2914-ECFD-480E-9A09-019D3D520E76}" type="presParOf" srcId="{61B7665F-8530-4838-BC41-136C2333DF67}" destId="{52EE1320-77B3-437E-9768-E1848248620D}" srcOrd="6" destOrd="0" presId="urn:microsoft.com/office/officeart/2008/layout/VerticalCurvedList"/>
    <dgm:cxn modelId="{D0898D56-834B-4428-AFC5-2DA20B4B1327}" type="presParOf" srcId="{52EE1320-77B3-437E-9768-E1848248620D}" destId="{98F66A72-8526-4433-B788-9FF7A3D03DEB}" srcOrd="0" destOrd="0" presId="urn:microsoft.com/office/officeart/2008/layout/VerticalCurvedList"/>
    <dgm:cxn modelId="{703B98DA-ED71-4E3B-87CF-63A254155455}" type="presParOf" srcId="{61B7665F-8530-4838-BC41-136C2333DF67}" destId="{A90D2D37-0135-4FE1-938D-C31A1C7077E3}" srcOrd="7" destOrd="0" presId="urn:microsoft.com/office/officeart/2008/layout/VerticalCurvedList"/>
    <dgm:cxn modelId="{54702D29-014C-44E5-8CC5-31D212F933D9}" type="presParOf" srcId="{61B7665F-8530-4838-BC41-136C2333DF67}" destId="{39BED62B-AA57-46BE-A888-9F04C7C195BF}" srcOrd="8" destOrd="0" presId="urn:microsoft.com/office/officeart/2008/layout/VerticalCurvedList"/>
    <dgm:cxn modelId="{FBD432BD-6D3E-487F-B8F3-0E48A1E0DF7D}" type="presParOf" srcId="{39BED62B-AA57-46BE-A888-9F04C7C195BF}" destId="{69C9251B-85E3-4061-9D5C-060029335A6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105A7-BCAA-4108-AA04-6D8EB9F96951}">
      <dsp:nvSpPr>
        <dsp:cNvPr id="0" name=""/>
        <dsp:cNvSpPr/>
      </dsp:nvSpPr>
      <dsp:spPr>
        <a:xfrm>
          <a:off x="-5701398" y="-872710"/>
          <a:ext cx="6787926" cy="6787926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C4CA9-830D-4D25-987D-AE7A02901817}">
      <dsp:nvSpPr>
        <dsp:cNvPr id="0" name=""/>
        <dsp:cNvSpPr/>
      </dsp:nvSpPr>
      <dsp:spPr>
        <a:xfrm>
          <a:off x="568748" y="387667"/>
          <a:ext cx="10522096" cy="7757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74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smtClean="0"/>
            <a:t>Chăm sóc và bảo vệ cây trồng</a:t>
          </a:r>
          <a:endParaRPr lang="en-US" sz="2800" kern="1200"/>
        </a:p>
      </dsp:txBody>
      <dsp:txXfrm>
        <a:off x="568748" y="387667"/>
        <a:ext cx="10522096" cy="775738"/>
      </dsp:txXfrm>
    </dsp:sp>
    <dsp:sp modelId="{3579C0CD-467B-4B64-82E9-B87EFB893264}">
      <dsp:nvSpPr>
        <dsp:cNvPr id="0" name=""/>
        <dsp:cNvSpPr/>
      </dsp:nvSpPr>
      <dsp:spPr>
        <a:xfrm>
          <a:off x="83911" y="290700"/>
          <a:ext cx="969673" cy="9696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F4CFC-5E27-48A3-9C98-81CA269EA830}">
      <dsp:nvSpPr>
        <dsp:cNvPr id="0" name=""/>
        <dsp:cNvSpPr/>
      </dsp:nvSpPr>
      <dsp:spPr>
        <a:xfrm>
          <a:off x="1013497" y="1551477"/>
          <a:ext cx="10077347" cy="775738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743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smtClean="0"/>
            <a:t>Chăm sóc và bảo vệ vật nuôi</a:t>
          </a:r>
          <a:endParaRPr lang="en-US" sz="2800" kern="1200"/>
        </a:p>
      </dsp:txBody>
      <dsp:txXfrm>
        <a:off x="1013497" y="1551477"/>
        <a:ext cx="10077347" cy="775738"/>
      </dsp:txXfrm>
    </dsp:sp>
    <dsp:sp modelId="{E69C1D31-47D6-4242-96A6-F4E6D66C43E6}">
      <dsp:nvSpPr>
        <dsp:cNvPr id="0" name=""/>
        <dsp:cNvSpPr/>
      </dsp:nvSpPr>
      <dsp:spPr>
        <a:xfrm>
          <a:off x="528660" y="1454510"/>
          <a:ext cx="969673" cy="9696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B7624-8B6B-404D-B463-292A5E9269A0}">
      <dsp:nvSpPr>
        <dsp:cNvPr id="0" name=""/>
        <dsp:cNvSpPr/>
      </dsp:nvSpPr>
      <dsp:spPr>
        <a:xfrm>
          <a:off x="1013497" y="2715288"/>
          <a:ext cx="10077347" cy="775738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743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smtClean="0"/>
            <a:t>Một số cây và con vật có thể không an toàn khi tiếp xúc</a:t>
          </a:r>
          <a:endParaRPr lang="en-US" sz="2800" kern="1200"/>
        </a:p>
      </dsp:txBody>
      <dsp:txXfrm>
        <a:off x="1013497" y="2715288"/>
        <a:ext cx="10077347" cy="775738"/>
      </dsp:txXfrm>
    </dsp:sp>
    <dsp:sp modelId="{98F66A72-8526-4433-B788-9FF7A3D03DEB}">
      <dsp:nvSpPr>
        <dsp:cNvPr id="0" name=""/>
        <dsp:cNvSpPr/>
      </dsp:nvSpPr>
      <dsp:spPr>
        <a:xfrm>
          <a:off x="528660" y="2618320"/>
          <a:ext cx="969673" cy="9696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D2D37-0135-4FE1-938D-C31A1C7077E3}">
      <dsp:nvSpPr>
        <dsp:cNvPr id="0" name=""/>
        <dsp:cNvSpPr/>
      </dsp:nvSpPr>
      <dsp:spPr>
        <a:xfrm>
          <a:off x="568748" y="3781711"/>
          <a:ext cx="10522096" cy="97051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743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smtClean="0"/>
            <a:t>Một số việc làm an toàn hoặc không an toàn khi tiếp xúc với một số cây và con vật</a:t>
          </a:r>
          <a:endParaRPr lang="en-US" sz="2800" kern="1200"/>
        </a:p>
      </dsp:txBody>
      <dsp:txXfrm>
        <a:off x="568748" y="3781711"/>
        <a:ext cx="10522096" cy="970511"/>
      </dsp:txXfrm>
    </dsp:sp>
    <dsp:sp modelId="{69C9251B-85E3-4061-9D5C-060029335A65}">
      <dsp:nvSpPr>
        <dsp:cNvPr id="0" name=""/>
        <dsp:cNvSpPr/>
      </dsp:nvSpPr>
      <dsp:spPr>
        <a:xfrm>
          <a:off x="83911" y="3782130"/>
          <a:ext cx="969673" cy="9696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0631B-6846-48DB-8B87-649EC255CAD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0880A-BEB4-4303-A48F-C2D676216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24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8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8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4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6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5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7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0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4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3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0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4BAB1-C50E-4A36-A389-9FE801E14D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AD6C8-FD1E-4DB4-8C33-14469C14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3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ầm non thiên nh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6291" y="2166385"/>
            <a:ext cx="1009996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b="1" smtClean="0">
                <a:solidFill>
                  <a:srgbClr val="002060"/>
                </a:solidFill>
              </a:rPr>
              <a:t>CHÀO MỪNG CÁC EM ĐẾN VỚI TIẾT HỌC</a:t>
            </a:r>
          </a:p>
          <a:p>
            <a:pPr algn="ctr">
              <a:lnSpc>
                <a:spcPct val="150000"/>
              </a:lnSpc>
            </a:pPr>
            <a:r>
              <a:rPr lang="en-GB" sz="5400" b="1" smtClean="0">
                <a:solidFill>
                  <a:srgbClr val="002060"/>
                </a:solidFill>
              </a:rPr>
              <a:t> </a:t>
            </a:r>
            <a:r>
              <a:rPr lang="en-GB" sz="4400" b="1" smtClean="0">
                <a:solidFill>
                  <a:srgbClr val="00B050"/>
                </a:solidFill>
              </a:rPr>
              <a:t>TỰ NHIÊN VÀ XÃ HỘI</a:t>
            </a:r>
            <a:endParaRPr lang="en-US" sz="44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2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ẫu hình nền PowerPoint cây xanh bảo vệ môi trường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410326"/>
            <a:ext cx="5309937" cy="2037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solidFill>
                  <a:srgbClr val="00B050"/>
                </a:solidFill>
              </a:rPr>
              <a:t>Thực hành</a:t>
            </a:r>
          </a:p>
          <a:p>
            <a:pPr algn="ctr"/>
            <a:r>
              <a:rPr lang="en-GB" sz="6600" b="1" smtClean="0">
                <a:solidFill>
                  <a:srgbClr val="00B050"/>
                </a:solidFill>
              </a:rPr>
              <a:t>Chăm sóc cây</a:t>
            </a:r>
            <a:endParaRPr lang="en-US" sz="66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reate_a_2d_202601121050_k44b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8545"/>
            <a:ext cx="12192000" cy="699638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8546"/>
            <a:ext cx="12413673" cy="69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9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1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ông giẫm lên cỏ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8197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811" y="0"/>
            <a:ext cx="10700084" cy="714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600"/>
                            </p:stCondLst>
                            <p:childTnLst>
                              <p:par>
                                <p:cTn id="8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4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0"/>
          <p:cNvSpPr txBox="1"/>
          <p:nvPr/>
        </p:nvSpPr>
        <p:spPr>
          <a:xfrm>
            <a:off x="591082" y="390645"/>
            <a:ext cx="11934747" cy="622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GB" sz="4400" b="1" smtClean="0">
                <a:solidFill>
                  <a:srgbClr val="1C1C39"/>
                </a:solidFill>
                <a:latin typeface="VNI-Avo" pitchFamily="2" charset="0"/>
                <a:ea typeface="Coco Gothic Bold"/>
                <a:cs typeface="Coco Gothic Bold"/>
                <a:sym typeface="Coco Gothic Bold"/>
              </a:rPr>
              <a:t>Noäi dung</a:t>
            </a:r>
            <a:endParaRPr lang="en-US" sz="4400" b="1">
              <a:solidFill>
                <a:srgbClr val="1C1C39"/>
              </a:solidFill>
              <a:latin typeface="VNI-Avo" pitchFamily="2" charset="0"/>
              <a:ea typeface="Coco Gothic Bold"/>
              <a:cs typeface="Coco Gothic Bold"/>
              <a:sym typeface="Coco Gothic Bold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96686" y="1300237"/>
            <a:ext cx="11161486" cy="5042505"/>
            <a:chOff x="696686" y="1256694"/>
            <a:chExt cx="11161486" cy="5042505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1297113667"/>
                </p:ext>
              </p:extLst>
            </p:nvPr>
          </p:nvGraphicFramePr>
          <p:xfrm>
            <a:off x="696686" y="1256694"/>
            <a:ext cx="11161486" cy="50425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910771" y="1770743"/>
              <a:ext cx="754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smtClean="0">
                  <a:solidFill>
                    <a:srgbClr val="00B050"/>
                  </a:solidFill>
                </a:rPr>
                <a:t>1</a:t>
              </a:r>
              <a:endParaRPr lang="en-US" sz="2800">
                <a:solidFill>
                  <a:srgbClr val="00B05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04686" y="2917371"/>
              <a:ext cx="921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smtClean="0">
                  <a:solidFill>
                    <a:srgbClr val="00B050"/>
                  </a:solidFill>
                </a:rPr>
                <a:t> 2</a:t>
              </a:r>
              <a:endParaRPr lang="en-US" sz="2800">
                <a:solidFill>
                  <a:srgbClr val="00B05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0712" y="4108544"/>
              <a:ext cx="754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smtClean="0">
                  <a:solidFill>
                    <a:srgbClr val="00B050"/>
                  </a:solidFill>
                </a:rPr>
                <a:t>3</a:t>
              </a:r>
              <a:endParaRPr lang="en-US" sz="2800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5371" y="5203872"/>
              <a:ext cx="754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smtClean="0">
                  <a:solidFill>
                    <a:srgbClr val="00B050"/>
                  </a:solidFill>
                </a:rPr>
                <a:t>4</a:t>
              </a:r>
              <a:endParaRPr lang="en-US" sz="280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22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0"/>
          <p:cNvSpPr txBox="1"/>
          <p:nvPr/>
        </p:nvSpPr>
        <p:spPr>
          <a:xfrm>
            <a:off x="-4153089" y="2308741"/>
            <a:ext cx="11934747" cy="601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GB" sz="2800" b="1" smtClean="0">
                <a:solidFill>
                  <a:srgbClr val="1C1C39"/>
                </a:solidFill>
                <a:latin typeface="VNI-Avo" pitchFamily="2" charset="0"/>
                <a:ea typeface="Coco Gothic Bold"/>
                <a:cs typeface="Coco Gothic Bold"/>
                <a:sym typeface="Coco Gothic Bold"/>
              </a:rPr>
              <a:t>Muïc tieâu</a:t>
            </a:r>
            <a:endParaRPr lang="en-US" sz="2800" b="1">
              <a:solidFill>
                <a:srgbClr val="1C1C39"/>
              </a:solidFill>
              <a:latin typeface="VNI-Avo" pitchFamily="2" charset="0"/>
              <a:ea typeface="Coco Gothic Bold"/>
              <a:cs typeface="Coco Gothic Bold"/>
              <a:sym typeface="Coco Gothic Bold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15886" y="406400"/>
            <a:ext cx="9724571" cy="1306285"/>
            <a:chOff x="1915886" y="406400"/>
            <a:chExt cx="9724571" cy="1306285"/>
          </a:xfrm>
        </p:grpSpPr>
        <p:sp>
          <p:nvSpPr>
            <p:cNvPr id="8" name="Rectangle 7"/>
            <p:cNvSpPr/>
            <p:nvPr/>
          </p:nvSpPr>
          <p:spPr>
            <a:xfrm>
              <a:off x="2786742" y="554860"/>
              <a:ext cx="8853715" cy="100936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915886" y="406400"/>
              <a:ext cx="1306285" cy="130628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smtClean="0">
                  <a:solidFill>
                    <a:schemeClr val="tx1"/>
                  </a:solidFill>
                </a:rPr>
                <a:t>1</a:t>
              </a:r>
              <a:endParaRPr lang="en-US" sz="2800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388396" y="736375"/>
            <a:ext cx="5695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/>
              <a:t>Chăm sóc và bảo vệ cây trồng</a:t>
            </a:r>
            <a:endParaRPr lang="en-US" sz="3600"/>
          </a:p>
        </p:txBody>
      </p:sp>
      <p:sp>
        <p:nvSpPr>
          <p:cNvPr id="10" name="Rectangle 9"/>
          <p:cNvSpPr/>
          <p:nvPr/>
        </p:nvSpPr>
        <p:spPr>
          <a:xfrm>
            <a:off x="986971" y="3331155"/>
            <a:ext cx="11146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600">
                <a:solidFill>
                  <a:srgbClr val="002060"/>
                </a:solidFill>
              </a:rPr>
              <a:t>Biết chăm sóc cây trồng và có ý </a:t>
            </a:r>
            <a:r>
              <a:rPr lang="en-GB" sz="3600" smtClean="0">
                <a:solidFill>
                  <a:srgbClr val="002060"/>
                </a:solidFill>
              </a:rPr>
              <a:t>thức </a:t>
            </a:r>
            <a:r>
              <a:rPr lang="en-GB" sz="3600">
                <a:solidFill>
                  <a:srgbClr val="002060"/>
                </a:solidFill>
              </a:rPr>
              <a:t>chăm sóc, bảo vệ cây.</a:t>
            </a:r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802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4750" r="21994"/>
          <a:stretch/>
        </p:blipFill>
        <p:spPr>
          <a:xfrm>
            <a:off x="7897091" y="332508"/>
            <a:ext cx="3685309" cy="283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636" y="3347533"/>
            <a:ext cx="8645237" cy="3358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0836"/>
            <a:ext cx="7564582" cy="305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2541" y="279478"/>
            <a:ext cx="600159" cy="485843"/>
          </a:xfrm>
          <a:prstGeom prst="rect">
            <a:avLst/>
          </a:prstGeom>
        </p:spPr>
      </p:pic>
      <p:pic>
        <p:nvPicPr>
          <p:cNvPr id="7" name="tieng_chuong_reo_het_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9759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9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TNX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750" r="21994"/>
          <a:stretch/>
        </p:blipFill>
        <p:spPr>
          <a:xfrm>
            <a:off x="7897091" y="332508"/>
            <a:ext cx="3685309" cy="283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36" y="3347533"/>
            <a:ext cx="8645237" cy="3358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836"/>
            <a:ext cx="7564582" cy="3059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541" y="279478"/>
            <a:ext cx="60015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2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6" y="1173137"/>
            <a:ext cx="2684870" cy="1757621"/>
          </a:xfrm>
          <a:prstGeom prst="round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837170" y="2611598"/>
            <a:ext cx="2900394" cy="15897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smtClean="0"/>
              <a:t>Chăm sóc cây trồng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02" y="4585376"/>
            <a:ext cx="2628808" cy="1952261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1993" r="5071" b="9028"/>
          <a:stretch/>
        </p:blipFill>
        <p:spPr>
          <a:xfrm>
            <a:off x="4951223" y="172013"/>
            <a:ext cx="2672287" cy="1760782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079" y="1052404"/>
            <a:ext cx="2363476" cy="1999085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1" t="8856" r="8419" b="5916"/>
          <a:stretch/>
        </p:blipFill>
        <p:spPr>
          <a:xfrm>
            <a:off x="7737564" y="4563903"/>
            <a:ext cx="2593552" cy="1973734"/>
          </a:xfrm>
          <a:prstGeom prst="roundRect">
            <a:avLst/>
          </a:prstGeom>
        </p:spPr>
      </p:pic>
      <p:cxnSp>
        <p:nvCxnSpPr>
          <p:cNvPr id="12" name="Straight Arrow Connector 11"/>
          <p:cNvCxnSpPr>
            <a:stCxn id="4" idx="0"/>
            <a:endCxn id="7" idx="2"/>
          </p:cNvCxnSpPr>
          <p:nvPr/>
        </p:nvCxnSpPr>
        <p:spPr>
          <a:xfrm flipV="1">
            <a:off x="6287367" y="1932795"/>
            <a:ext cx="0" cy="678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" idx="3"/>
          </p:cNvCxnSpPr>
          <p:nvPr/>
        </p:nvCxnSpPr>
        <p:spPr>
          <a:xfrm flipH="1" flipV="1">
            <a:off x="3258476" y="2051948"/>
            <a:ext cx="1640158" cy="1227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8" idx="1"/>
          </p:cNvCxnSpPr>
          <p:nvPr/>
        </p:nvCxnSpPr>
        <p:spPr>
          <a:xfrm flipV="1">
            <a:off x="7749224" y="2051947"/>
            <a:ext cx="1461855" cy="1227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825510" y="4128243"/>
            <a:ext cx="724508" cy="546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144437" y="4086035"/>
            <a:ext cx="604787" cy="588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104</Words>
  <Application>Microsoft Office PowerPoint</Application>
  <PresentationFormat>Widescreen</PresentationFormat>
  <Paragraphs>18</Paragraphs>
  <Slides>13</Slides>
  <Notes>0</Notes>
  <HiddenSlides>1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Coco Gothic Bold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</dc:title>
  <dc:creator>Admin - HP</dc:creator>
  <cp:lastModifiedBy>Admin - HP</cp:lastModifiedBy>
  <cp:revision>25</cp:revision>
  <dcterms:created xsi:type="dcterms:W3CDTF">2026-01-07T09:03:27Z</dcterms:created>
  <dcterms:modified xsi:type="dcterms:W3CDTF">2026-01-13T04:25:14Z</dcterms:modified>
</cp:coreProperties>
</file>