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98" r:id="rId2"/>
    <p:sldId id="390" r:id="rId3"/>
    <p:sldId id="391" r:id="rId4"/>
    <p:sldId id="392" r:id="rId5"/>
    <p:sldId id="395" r:id="rId6"/>
    <p:sldId id="394" r:id="rId7"/>
    <p:sldId id="389" r:id="rId8"/>
    <p:sldId id="355" r:id="rId9"/>
    <p:sldId id="401" r:id="rId10"/>
    <p:sldId id="356" r:id="rId11"/>
    <p:sldId id="352" r:id="rId12"/>
    <p:sldId id="357" r:id="rId13"/>
    <p:sldId id="358" r:id="rId14"/>
    <p:sldId id="396" r:id="rId15"/>
    <p:sldId id="399" r:id="rId16"/>
    <p:sldId id="386" r:id="rId17"/>
    <p:sldId id="397" r:id="rId18"/>
    <p:sldId id="339" r:id="rId19"/>
    <p:sldId id="370" r:id="rId20"/>
    <p:sldId id="400" r:id="rId21"/>
    <p:sldId id="338" r:id="rId22"/>
  </p:sldIdLst>
  <p:sldSz cx="12192000" cy="6858000"/>
  <p:notesSz cx="6858000" cy="9144000"/>
  <p:embeddedFontLst>
    <p:embeddedFont>
      <p:font typeface="VNI-Avo" pitchFamily="2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DB07B3"/>
    <a:srgbClr val="FF8119"/>
    <a:srgbClr val="FFAF6C"/>
    <a:srgbClr val="FFA78B"/>
    <a:srgbClr val="404040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E410-EC44-4DF6-A676-F7DAFF3100AA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024E-FACC-40CA-9196-A0E82326EC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8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1AF2-445F-B853-E8A9-CC9055D4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9A530-D77A-E2EA-227E-9F9BE8EE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4EAA-8BC6-80F3-9B03-5BB0EFC6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15DF-78CC-DCF7-8A4A-89B3AF63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3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E31-29EF-D164-2417-A099512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70B81-D6CF-CBA7-1ED0-275279E9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0C99-E45D-B207-68AE-0256EDE5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5FA7-510C-97A6-2A6A-6C6D0B8A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82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19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media2.mp3"/><Relationship Id="rId11" Type="http://schemas.openxmlformats.org/officeDocument/2006/relationships/image" Target="../media/image27.png"/><Relationship Id="rId5" Type="http://schemas.microsoft.com/office/2007/relationships/media" Target="../media/media2.mp3"/><Relationship Id="rId10" Type="http://schemas.openxmlformats.org/officeDocument/2006/relationships/image" Target="../media/image26.png"/><Relationship Id="rId4" Type="http://schemas.openxmlformats.org/officeDocument/2006/relationships/video" Target="../media/media6.mp4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Fpt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1"/>
            <a:ext cx="12090400" cy="74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68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20250" y="1738169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785037" y="3671037"/>
            <a:ext cx="1334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òch</a:t>
            </a:r>
            <a:endParaRPr lang="en-US" sz="6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19443" y="3836901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òch baøn</a:t>
            </a:r>
            <a:endParaRPr lang="en-US" sz="600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3175" y="3832674"/>
            <a:ext cx="437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òch</a:t>
            </a:r>
            <a:endParaRPr lang="en-US" sz="6000" b="1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12186" y="3836901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ich</a:t>
            </a:r>
            <a:endParaRPr lang="en-US" sz="600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8451426" y="3671037"/>
            <a:ext cx="3722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</a:rPr>
              <a:t>l</a:t>
            </a:r>
            <a:endParaRPr lang="en-US" sz="6000" b="1" dirty="0">
              <a:solidFill>
                <a:srgbClr val="002060"/>
              </a:solidFill>
              <a:latin typeface=".VnAvan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31" y="1259693"/>
            <a:ext cx="2506706" cy="23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58777 -0.26343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-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4" grpId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B27EC3-72D3-8FDD-7159-F7D18013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7C98-A474-EBD7-F85E-4864C4F9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7" y="256675"/>
            <a:ext cx="9753599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806823-8B9C-BD3A-A097-C0A3C51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ạn ơi hết giờ rồi, nhanh tay cất đồ chơi -Bài hát sử dụng cho khóa học Xây Dựng Thương Hiệu Cá Nhâ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73" y="5374105"/>
            <a:ext cx="1532272" cy="861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166" y="215901"/>
            <a:ext cx="5029434" cy="61689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29166" y="2930208"/>
            <a:ext cx="5278251" cy="29562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x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00" y="215901"/>
            <a:ext cx="5384018" cy="646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228398"/>
            <a:ext cx="11830050" cy="2896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3105352"/>
            <a:ext cx="11830050" cy="3486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8583" y="2523039"/>
            <a:ext cx="2019300" cy="7050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71975" y="2368704"/>
            <a:ext cx="2800350" cy="7050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28305" y="2330584"/>
            <a:ext cx="3047998" cy="7050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4475" y="5820203"/>
            <a:ext cx="3017350" cy="7050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07976" y="5772518"/>
            <a:ext cx="3411893" cy="7050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22725" y="5772518"/>
            <a:ext cx="3516799" cy="8194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600200" y="2972002"/>
            <a:ext cx="781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10251" y="2972002"/>
            <a:ext cx="12001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906000" y="2972204"/>
            <a:ext cx="781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6497185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14850" y="6497185"/>
            <a:ext cx="781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_peaceful_cinematic_202601082348_wddq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65934" y="3331780"/>
            <a:ext cx="5895975" cy="2793264"/>
          </a:xfrm>
          <a:prstGeom prst="rect">
            <a:avLst/>
          </a:prstGeom>
        </p:spPr>
      </p:pic>
      <p:pic>
        <p:nvPicPr>
          <p:cNvPr id="2" name="chim chích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20066" t="11717" r="16752" b="16364"/>
          <a:stretch/>
        </p:blipFill>
        <p:spPr>
          <a:xfrm>
            <a:off x="3749254" y="458208"/>
            <a:ext cx="3851565" cy="2466109"/>
          </a:xfrm>
          <a:prstGeom prst="rect">
            <a:avLst/>
          </a:prstGeom>
        </p:spPr>
      </p:pic>
      <p:pic>
        <p:nvPicPr>
          <p:cNvPr id="18" name="tieng_chuong_reo_het_gio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93337" y="5458845"/>
            <a:ext cx="609600" cy="6096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0296525" y="6497185"/>
            <a:ext cx="781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44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274"/>
                            </p:stCondLst>
                            <p:childTnLst>
                              <p:par>
                                <p:cTn id="20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9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72" y="800100"/>
            <a:ext cx="10516028" cy="57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6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677"/>
            <a:ext cx="12192000" cy="487657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867777" y="1746494"/>
            <a:ext cx="1228223" cy="95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43086" y="2430176"/>
            <a:ext cx="909569" cy="7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90286" y="3131948"/>
            <a:ext cx="743314" cy="58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43086" y="3131948"/>
            <a:ext cx="738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6000" y="3086299"/>
            <a:ext cx="817418" cy="6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63119" y="3092685"/>
            <a:ext cx="720117" cy="56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83236" y="2425378"/>
            <a:ext cx="637309" cy="4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240868" y="3131948"/>
            <a:ext cx="7710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156797" y="3741549"/>
            <a:ext cx="974330" cy="7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06653" y="5252821"/>
            <a:ext cx="637309" cy="4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73763" y="3131948"/>
            <a:ext cx="2000523" cy="8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75647" y="5277018"/>
            <a:ext cx="12362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33517" y="5245715"/>
            <a:ext cx="909569" cy="7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38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5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3710" y="0"/>
            <a:ext cx="9240982" cy="7971413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4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Veø vaàn inh- ich</a:t>
            </a:r>
          </a:p>
          <a:p>
            <a:r>
              <a:rPr lang="en-GB" sz="3600" smtClean="0">
                <a:solidFill>
                  <a:srgbClr val="00B050"/>
                </a:solidFill>
                <a:latin typeface="VNI-Avo" pitchFamily="2" charset="0"/>
              </a:rPr>
              <a:t>inh, inh, inh, inh</a:t>
            </a:r>
          </a:p>
          <a:p>
            <a:r>
              <a:rPr lang="en-GB" sz="3600" smtClean="0">
                <a:latin typeface="VNI-Avo" pitchFamily="2" charset="0"/>
              </a:rPr>
              <a:t>Baïn nöõ xinh</a:t>
            </a:r>
            <a:r>
              <a:rPr lang="en-GB" sz="3600" smtClean="0">
                <a:solidFill>
                  <a:srgbClr val="FF0000"/>
                </a:solidFill>
                <a:latin typeface="VNI-Avo" pitchFamily="2" charset="0"/>
              </a:rPr>
              <a:t> xinh</a:t>
            </a:r>
          </a:p>
          <a:p>
            <a:r>
              <a:rPr lang="en-GB" sz="3600" smtClean="0">
                <a:latin typeface="VNI-Avo" pitchFamily="2" charset="0"/>
              </a:rPr>
              <a:t>Baïn nam </a:t>
            </a:r>
            <a:r>
              <a:rPr lang="en-GB" sz="3600" smtClean="0">
                <a:solidFill>
                  <a:srgbClr val="FF0000"/>
                </a:solidFill>
                <a:latin typeface="VNI-Avo" pitchFamily="2" charset="0"/>
              </a:rPr>
              <a:t>tinh</a:t>
            </a:r>
            <a:r>
              <a:rPr lang="en-GB" sz="3600" smtClean="0">
                <a:latin typeface="VNI-Avo" pitchFamily="2" charset="0"/>
              </a:rPr>
              <a:t> nghòch</a:t>
            </a:r>
          </a:p>
          <a:p>
            <a:r>
              <a:rPr lang="en-GB" sz="3600" smtClean="0">
                <a:latin typeface="VNI-Avo" pitchFamily="2" charset="0"/>
              </a:rPr>
              <a:t>1G thaân </a:t>
            </a:r>
            <a:r>
              <a:rPr lang="en-GB" sz="3600" smtClean="0">
                <a:solidFill>
                  <a:srgbClr val="FF0000"/>
                </a:solidFill>
                <a:latin typeface="VNI-Avo" pitchFamily="2" charset="0"/>
              </a:rPr>
              <a:t>tình</a:t>
            </a:r>
          </a:p>
          <a:p>
            <a:r>
              <a:rPr lang="en-GB" sz="3600" smtClean="0">
                <a:latin typeface="VNI-Avo" pitchFamily="2" charset="0"/>
              </a:rPr>
              <a:t>Cuøng cöôøi </a:t>
            </a:r>
            <a:r>
              <a:rPr lang="en-GB" sz="3600" smtClean="0">
                <a:solidFill>
                  <a:srgbClr val="FF0000"/>
                </a:solidFill>
                <a:latin typeface="VNI-Avo" pitchFamily="2" charset="0"/>
              </a:rPr>
              <a:t>khinh</a:t>
            </a:r>
            <a:r>
              <a:rPr lang="en-GB" sz="3600" smtClean="0">
                <a:latin typeface="VNI-Avo" pitchFamily="2" charset="0"/>
              </a:rPr>
              <a:t> khích.</a:t>
            </a:r>
          </a:p>
          <a:p>
            <a:pPr indent="1260475"/>
            <a:endParaRPr lang="en-GB" sz="3600">
              <a:latin typeface="VNI-Avo" pitchFamily="2" charset="0"/>
            </a:endParaRPr>
          </a:p>
          <a:p>
            <a:pPr indent="2868613"/>
            <a:r>
              <a:rPr lang="en-GB" sz="3600" smtClean="0">
                <a:solidFill>
                  <a:srgbClr val="FF7707"/>
                </a:solidFill>
                <a:latin typeface="VNI-Avo" pitchFamily="2" charset="0"/>
              </a:rPr>
              <a:t>ich, ich, ich, ich</a:t>
            </a:r>
            <a:endParaRPr lang="en-GB" sz="3600">
              <a:solidFill>
                <a:srgbClr val="FF7707"/>
              </a:solidFill>
              <a:latin typeface="VNI-Avo" pitchFamily="2" charset="0"/>
            </a:endParaRPr>
          </a:p>
          <a:p>
            <a:pPr indent="2868613"/>
            <a:r>
              <a:rPr lang="en-GB" sz="3600" smtClean="0">
                <a:latin typeface="VNI-Avo" pitchFamily="2" charset="0"/>
              </a:rPr>
              <a:t>Laøm ñieàu mình </a:t>
            </a:r>
            <a:r>
              <a:rPr lang="en-GB" sz="3600" smtClean="0">
                <a:solidFill>
                  <a:srgbClr val="0070C0"/>
                </a:solidFill>
                <a:latin typeface="VNI-Avo" pitchFamily="2" charset="0"/>
              </a:rPr>
              <a:t>thích</a:t>
            </a:r>
          </a:p>
          <a:p>
            <a:pPr indent="2868613"/>
            <a:r>
              <a:rPr lang="en-GB" sz="3600" smtClean="0">
                <a:solidFill>
                  <a:srgbClr val="0070C0"/>
                </a:solidFill>
                <a:latin typeface="VNI-Avo" pitchFamily="2" charset="0"/>
              </a:rPr>
              <a:t>Tích</a:t>
            </a:r>
            <a:r>
              <a:rPr lang="en-GB" sz="3600" smtClean="0">
                <a:latin typeface="VNI-Avo" pitchFamily="2" charset="0"/>
              </a:rPr>
              <a:t> cöïc giô tay</a:t>
            </a:r>
          </a:p>
          <a:p>
            <a:pPr indent="2868613"/>
            <a:r>
              <a:rPr lang="en-GB" sz="3600" smtClean="0">
                <a:latin typeface="VNI-Avo" pitchFamily="2" charset="0"/>
              </a:rPr>
              <a:t>Ñuùng </a:t>
            </a:r>
            <a:r>
              <a:rPr lang="en-GB" sz="3600" smtClean="0">
                <a:solidFill>
                  <a:srgbClr val="0070C0"/>
                </a:solidFill>
                <a:latin typeface="VNI-Avo" pitchFamily="2" charset="0"/>
              </a:rPr>
              <a:t>lòch</a:t>
            </a:r>
            <a:r>
              <a:rPr lang="en-GB" sz="3600" smtClean="0">
                <a:latin typeface="VNI-Avo" pitchFamily="2" charset="0"/>
              </a:rPr>
              <a:t> haèng ngaøy</a:t>
            </a:r>
          </a:p>
          <a:p>
            <a:pPr indent="2868613"/>
            <a:r>
              <a:rPr lang="en-GB" sz="3600" smtClean="0">
                <a:latin typeface="VNI-Avo" pitchFamily="2" charset="0"/>
              </a:rPr>
              <a:t>Ñi hoïc thaät </a:t>
            </a:r>
            <a:r>
              <a:rPr lang="en-GB" sz="3600" smtClean="0">
                <a:solidFill>
                  <a:srgbClr val="0070C0"/>
                </a:solidFill>
                <a:latin typeface="VNI-Avo" pitchFamily="2" charset="0"/>
              </a:rPr>
              <a:t>thích</a:t>
            </a:r>
            <a:r>
              <a:rPr lang="en-GB" sz="3600" smtClean="0">
                <a:latin typeface="VNI-Avo" pitchFamily="2" charset="0"/>
              </a:rPr>
              <a:t>!</a:t>
            </a:r>
            <a:endParaRPr lang="vi-VN" sz="2800"/>
          </a:p>
          <a:p>
            <a:endParaRPr lang="en-GB"/>
          </a:p>
          <a:p>
            <a:endParaRPr lang="en-GB" smtClean="0"/>
          </a:p>
          <a:p>
            <a:r>
              <a:rPr lang="vi-VN"/>
              <a:t/>
            </a:r>
            <a:br>
              <a:rPr lang="vi-VN"/>
            </a:br>
            <a:endParaRPr lang="vi-VN"/>
          </a:p>
        </p:txBody>
      </p:sp>
      <p:pic>
        <p:nvPicPr>
          <p:cNvPr id="5" name="nhac_doc_ve_doc_rap_cha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aphuan-statics3.csdl.edu.vn/ff/2022/06/28/87/62b95fdc6a9edc4de87ed287/62badb9f47030e7627444b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17" y="522515"/>
            <a:ext cx="9220653" cy="60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432" y="2285999"/>
            <a:ext cx="6445828" cy="2924630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 rot="20054327">
            <a:off x="9781993" y="3028985"/>
            <a:ext cx="504162" cy="469831"/>
          </a:xfrm>
          <a:prstGeom prst="triangle">
            <a:avLst/>
          </a:prstGeom>
          <a:solidFill>
            <a:srgbClr val="DB07B3"/>
          </a:solidFill>
          <a:ln>
            <a:solidFill>
              <a:schemeClr val="bg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69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38237" y="985837"/>
            <a:ext cx="4686300" cy="4127004"/>
            <a:chOff x="1138237" y="985837"/>
            <a:chExt cx="4686300" cy="41270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237" y="985837"/>
              <a:ext cx="3186113" cy="318611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38237" y="4343400"/>
              <a:ext cx="46863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>
                  <a:latin typeface="VNI-Avo" pitchFamily="2" charset="0"/>
                </a:rPr>
                <a:t>p</a:t>
              </a:r>
              <a:r>
                <a:rPr lang="en-GB" sz="4400" smtClean="0">
                  <a:latin typeface="VNI-Avo" pitchFamily="2" charset="0"/>
                </a:rPr>
                <a:t>hích nöôùc</a:t>
              </a:r>
              <a:endParaRPr lang="en-US" sz="4400">
                <a:latin typeface="VNI-Avo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39000" y="1577172"/>
            <a:ext cx="5481637" cy="3535669"/>
            <a:chOff x="7239000" y="1577172"/>
            <a:chExt cx="5481637" cy="35356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9000" y="1577172"/>
              <a:ext cx="3829050" cy="259477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34337" y="4343400"/>
              <a:ext cx="46863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>
                  <a:latin typeface="VNI-Avo" pitchFamily="2" charset="0"/>
                </a:rPr>
                <a:t>k</a:t>
              </a:r>
              <a:r>
                <a:rPr lang="en-GB" sz="4400" smtClean="0">
                  <a:latin typeface="VNI-Avo" pitchFamily="2" charset="0"/>
                </a:rPr>
                <a:t>ính maét</a:t>
              </a:r>
              <a:endParaRPr lang="en-US" sz="4400">
                <a:latin typeface="VNI-Avo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38237" y="4343399"/>
            <a:ext cx="1985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smtClean="0">
                <a:solidFill>
                  <a:srgbClr val="FF0000"/>
                </a:solidFill>
                <a:latin typeface="VNI-Avo" pitchFamily="2" charset="0"/>
              </a:rPr>
              <a:t>phích</a:t>
            </a:r>
            <a:endParaRPr lang="en-US" sz="44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34337" y="4343398"/>
            <a:ext cx="1319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smtClean="0">
                <a:solidFill>
                  <a:srgbClr val="FF0000"/>
                </a:solidFill>
                <a:latin typeface="VNI-Avo" pitchFamily="2" charset="0"/>
              </a:rPr>
              <a:t>kính</a:t>
            </a:r>
            <a:endParaRPr lang="en-US" sz="440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2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_cute_friendly_202601082242_k8pq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91052" y="2745526"/>
            <a:ext cx="5919610" cy="3329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6564" y="1391154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smtClean="0">
                <a:solidFill>
                  <a:srgbClr val="FF0000"/>
                </a:solidFill>
                <a:latin typeface="VNI-Avo" pitchFamily="2" charset="0"/>
              </a:rPr>
              <a:t>inh</a:t>
            </a:r>
            <a:endParaRPr lang="en-US" sz="720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165954" y="1393480"/>
            <a:ext cx="4062236" cy="2704092"/>
            <a:chOff x="4165954" y="1393480"/>
            <a:chExt cx="4062236" cy="2704092"/>
          </a:xfrm>
        </p:grpSpPr>
        <p:sp>
          <p:nvSpPr>
            <p:cNvPr id="12" name="Rectangle 11"/>
            <p:cNvSpPr/>
            <p:nvPr/>
          </p:nvSpPr>
          <p:spPr>
            <a:xfrm>
              <a:off x="4170540" y="1393480"/>
              <a:ext cx="4057650" cy="135204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 </a:t>
              </a: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65954" y="2742219"/>
              <a:ext cx="4057650" cy="135204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2400" smtClean="0">
                  <a:latin typeface="VNI-Avo" pitchFamily="2" charset="0"/>
                </a:rPr>
                <a:t>                                               </a:t>
              </a:r>
              <a:endParaRPr lang="en-US" sz="2400">
                <a:latin typeface="VNI-Avo" pitchFamily="2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175729" y="2745526"/>
              <a:ext cx="0" cy="1352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406549" y="2821384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smtClean="0">
                <a:solidFill>
                  <a:srgbClr val="00B050"/>
                </a:solidFill>
                <a:latin typeface="VNI-Avo" pitchFamily="2" charset="0"/>
              </a:rPr>
              <a:t>i</a:t>
            </a:r>
            <a:endParaRPr lang="en-US" sz="720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9174" y="2745526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smtClean="0">
                <a:solidFill>
                  <a:srgbClr val="0070C0"/>
                </a:solidFill>
                <a:latin typeface="VNI-Avo" pitchFamily="2" charset="0"/>
              </a:rPr>
              <a:t>nh</a:t>
            </a:r>
            <a:endParaRPr lang="en-US" sz="720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10" name="tieng_chuong_reo_het_gio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93337" y="5458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9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6564" y="1391154"/>
            <a:ext cx="1985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smtClean="0">
                <a:solidFill>
                  <a:srgbClr val="FF0000"/>
                </a:solidFill>
                <a:latin typeface="VNI-Avo" pitchFamily="2" charset="0"/>
              </a:rPr>
              <a:t>ich</a:t>
            </a:r>
            <a:endParaRPr lang="en-US" sz="720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165954" y="1393480"/>
            <a:ext cx="4062236" cy="2704092"/>
            <a:chOff x="4165954" y="1393480"/>
            <a:chExt cx="4062236" cy="2704092"/>
          </a:xfrm>
        </p:grpSpPr>
        <p:sp>
          <p:nvSpPr>
            <p:cNvPr id="12" name="Rectangle 11"/>
            <p:cNvSpPr/>
            <p:nvPr/>
          </p:nvSpPr>
          <p:spPr>
            <a:xfrm>
              <a:off x="4170540" y="1393480"/>
              <a:ext cx="4057650" cy="135204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 </a:t>
              </a: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65954" y="2742219"/>
              <a:ext cx="4057650" cy="135204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2400" smtClean="0">
                  <a:latin typeface="VNI-Avo" pitchFamily="2" charset="0"/>
                </a:rPr>
                <a:t>                                               </a:t>
              </a:r>
              <a:endParaRPr lang="en-US" sz="2400">
                <a:latin typeface="VNI-Avo" pitchFamily="2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175729" y="2745526"/>
              <a:ext cx="0" cy="1352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406549" y="2821384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smtClean="0">
                <a:solidFill>
                  <a:srgbClr val="00B050"/>
                </a:solidFill>
                <a:latin typeface="VNI-Avo" pitchFamily="2" charset="0"/>
              </a:rPr>
              <a:t>i</a:t>
            </a:r>
            <a:endParaRPr lang="en-US" sz="720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59174" y="2745526"/>
            <a:ext cx="1528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smtClean="0">
                <a:solidFill>
                  <a:srgbClr val="0070C0"/>
                </a:solidFill>
                <a:latin typeface="VNI-Avo" pitchFamily="2" charset="0"/>
              </a:rPr>
              <a:t>ch</a:t>
            </a:r>
            <a:endParaRPr lang="en-US" sz="720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10" name="Prompt_create_a_202601082243_7w5w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803" t="3482" r="5093" b="4585"/>
          <a:stretch/>
        </p:blipFill>
        <p:spPr>
          <a:xfrm>
            <a:off x="3009899" y="2686050"/>
            <a:ext cx="6041159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60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6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7730" y="523020"/>
            <a:ext cx="51516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smtClean="0">
                <a:solidFill>
                  <a:srgbClr val="0070C0"/>
                </a:solidFill>
                <a:latin typeface="VNI-Avo" pitchFamily="2" charset="0"/>
              </a:rPr>
              <a:t>Mình troøn, hình truï</a:t>
            </a:r>
          </a:p>
          <a:p>
            <a:r>
              <a:rPr lang="en-GB" sz="3200" smtClean="0">
                <a:solidFill>
                  <a:srgbClr val="0070C0"/>
                </a:solidFill>
                <a:latin typeface="VNI-Avo" pitchFamily="2" charset="0"/>
              </a:rPr>
              <a:t>Ruoät chöùa nöôùc soâi</a:t>
            </a:r>
          </a:p>
          <a:p>
            <a:r>
              <a:rPr lang="en-GB" sz="3200" smtClean="0">
                <a:solidFill>
                  <a:srgbClr val="0070C0"/>
                </a:solidFill>
                <a:latin typeface="VNI-Avo" pitchFamily="2" charset="0"/>
              </a:rPr>
              <a:t>Moïi ngöôøi duøng toâi</a:t>
            </a:r>
          </a:p>
          <a:p>
            <a:r>
              <a:rPr lang="en-GB" sz="3200" smtClean="0">
                <a:solidFill>
                  <a:srgbClr val="0070C0"/>
                </a:solidFill>
                <a:latin typeface="VNI-Avo" pitchFamily="2" charset="0"/>
              </a:rPr>
              <a:t>Giöõ cho nöôùc noùng</a:t>
            </a:r>
            <a:r>
              <a:rPr lang="en-GB" sz="3600" smtClean="0">
                <a:solidFill>
                  <a:srgbClr val="0070C0"/>
                </a:solidFill>
                <a:latin typeface="VNI-Avo" pitchFamily="2" charset="0"/>
              </a:rPr>
              <a:t>.</a:t>
            </a:r>
          </a:p>
          <a:p>
            <a:r>
              <a:rPr lang="en-GB" sz="3600" smtClean="0">
                <a:solidFill>
                  <a:srgbClr val="0070C0"/>
                </a:solidFill>
                <a:latin typeface="VNI-Avo" pitchFamily="2" charset="0"/>
              </a:rPr>
              <a:t>	</a:t>
            </a:r>
            <a:r>
              <a:rPr lang="en-GB" sz="3200" i="1" smtClean="0">
                <a:solidFill>
                  <a:srgbClr val="0070C0"/>
                </a:solidFill>
                <a:latin typeface="VNI-Avo" pitchFamily="2" charset="0"/>
              </a:rPr>
              <a:t>Laø caùi gì?</a:t>
            </a:r>
            <a:endParaRPr lang="vi-VN" sz="3200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0" y="3631419"/>
            <a:ext cx="7562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Coù hai maét saùng trong veo</a:t>
            </a:r>
          </a:p>
          <a:p>
            <a:pPr algn="ctr">
              <a:lnSpc>
                <a:spcPct val="150000"/>
              </a:lnSpc>
            </a:pPr>
            <a:r>
              <a:rPr lang="en-GB" sz="3200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Suoát ngaøy chæ thích leo leân muõi </a:t>
            </a:r>
            <a:r>
              <a:rPr lang="en-GB" sz="3200" smtClean="0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ngoài</a:t>
            </a:r>
          </a:p>
          <a:p>
            <a:pPr algn="ctr">
              <a:lnSpc>
                <a:spcPct val="150000"/>
              </a:lnSpc>
            </a:pPr>
            <a:r>
              <a:rPr lang="en-GB" sz="3200" smtClean="0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				</a:t>
            </a:r>
            <a:r>
              <a:rPr lang="en-GB" sz="3200" i="1" smtClean="0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Laø caùi gì?</a:t>
            </a:r>
            <a:endParaRPr lang="en-US" sz="3200" i="1">
              <a:solidFill>
                <a:schemeClr val="accent6">
                  <a:lumMod val="50000"/>
                </a:schemeClr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031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155444" y="1480427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183433" y="3045540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167970" y="1467612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064143" y="1493242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155444" y="4757028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8831772" y="3059189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254044" y="3307611"/>
            <a:ext cx="12987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ính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6373" y="4233753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</a:rPr>
              <a:t>k</a:t>
            </a:r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ính maét</a:t>
            </a:r>
            <a:endParaRPr lang="en-US" sz="6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4421" y="4233752"/>
            <a:ext cx="5118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</a:rPr>
              <a:t>k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ính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346" y="4235306"/>
            <a:ext cx="1314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ính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7756178" y="3307610"/>
            <a:ext cx="638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</a:rPr>
              <a:t>k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34" y="2057900"/>
            <a:ext cx="4160978" cy="166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1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186 L 0.57122 -0.35533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55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4" grpId="0"/>
      <p:bldP spid="24" grpId="1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8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3204</TotalTime>
  <Words>119</Words>
  <Application>Microsoft Office PowerPoint</Application>
  <PresentationFormat>Widescreen</PresentationFormat>
  <Paragraphs>53</Paragraphs>
  <Slides>21</Slides>
  <Notes>6</Notes>
  <HiddenSlides>1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.VnAvant</vt:lpstr>
      <vt:lpstr>UTM Avo</vt:lpstr>
      <vt:lpstr>Times New Roman</vt:lpstr>
      <vt:lpstr>Arial</vt:lpstr>
      <vt:lpstr>VNI-Avo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- HP</cp:lastModifiedBy>
  <cp:revision>210</cp:revision>
  <dcterms:created xsi:type="dcterms:W3CDTF">2021-11-01T08:16:43Z</dcterms:created>
  <dcterms:modified xsi:type="dcterms:W3CDTF">2026-01-14T01:25:03Z</dcterms:modified>
</cp:coreProperties>
</file>