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466" r:id="rId3"/>
    <p:sldId id="516" r:id="rId4"/>
    <p:sldId id="471" r:id="rId5"/>
    <p:sldId id="517" r:id="rId6"/>
    <p:sldId id="518" r:id="rId7"/>
    <p:sldId id="519" r:id="rId8"/>
    <p:sldId id="472" r:id="rId9"/>
    <p:sldId id="520" r:id="rId10"/>
    <p:sldId id="521" r:id="rId11"/>
    <p:sldId id="485" r:id="rId12"/>
    <p:sldId id="522" r:id="rId13"/>
    <p:sldId id="528" r:id="rId14"/>
    <p:sldId id="540" r:id="rId15"/>
    <p:sldId id="530" r:id="rId16"/>
    <p:sldId id="533" r:id="rId17"/>
    <p:sldId id="534" r:id="rId18"/>
    <p:sldId id="535" r:id="rId19"/>
    <p:sldId id="537" r:id="rId20"/>
    <p:sldId id="541" r:id="rId21"/>
    <p:sldId id="539" r:id="rId22"/>
    <p:sldId id="52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835"/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63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4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30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11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15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74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39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11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2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8/8/2024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00012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7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8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40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8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5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2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8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slide" Target="slide15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7.png"/><Relationship Id="rId7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6.xml"/><Relationship Id="rId5" Type="http://schemas.openxmlformats.org/officeDocument/2006/relationships/image" Target="../media/image24.png"/><Relationship Id="rId10" Type="http://schemas.openxmlformats.org/officeDocument/2006/relationships/slide" Target="slide20.xml"/><Relationship Id="rId4" Type="http://schemas.openxmlformats.org/officeDocument/2006/relationships/image" Target="../media/image28.png"/><Relationship Id="rId9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5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9151630" y="231963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2777705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42: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10, 20, 30, 40,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50, 60 ,70, 80, 90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E8237EA-426E-4554-A300-879DB17F30BD}"/>
              </a:ext>
            </a:extLst>
          </p:cNvPr>
          <p:cNvGrpSpPr/>
          <p:nvPr/>
        </p:nvGrpSpPr>
        <p:grpSpPr>
          <a:xfrm>
            <a:off x="750695" y="724627"/>
            <a:ext cx="1171821" cy="937052"/>
            <a:chOff x="673869" y="604864"/>
            <a:chExt cx="144141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xmlns="" id="{C2386ED4-0E43-4795-941D-6876DEB2710E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xmlns="" id="{CF17C20B-67A9-4392-83B9-C273AADCAF5F}"/>
                </a:ext>
              </a:extLst>
            </p:cNvPr>
            <p:cNvSpPr/>
            <p:nvPr/>
          </p:nvSpPr>
          <p:spPr>
            <a:xfrm>
              <a:off x="673869" y="821253"/>
              <a:ext cx="1357516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03997C2C-509E-4E6E-82E5-BD80EE48831D}"/>
              </a:ext>
            </a:extLst>
          </p:cNvPr>
          <p:cNvSpPr/>
          <p:nvPr/>
        </p:nvSpPr>
        <p:spPr>
          <a:xfrm>
            <a:off x="1922516" y="853579"/>
            <a:ext cx="454755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BB34A3FB-C20C-49BA-92DF-EBB08CB7E8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482458" y="659836"/>
            <a:ext cx="2142240" cy="1439401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2F277C95-E248-49F5-A577-12F73E4CDEE8}"/>
              </a:ext>
            </a:extLst>
          </p:cNvPr>
          <p:cNvGrpSpPr/>
          <p:nvPr/>
        </p:nvGrpSpPr>
        <p:grpSpPr>
          <a:xfrm>
            <a:off x="1015349" y="2618020"/>
            <a:ext cx="10650425" cy="1450831"/>
            <a:chOff x="1015349" y="2618020"/>
            <a:chExt cx="10650425" cy="1450831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221E8463-8CF4-4174-8B59-42E326E5DE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/>
            <a:srcRect l="3838" t="35287" r="5091" b="24622"/>
            <a:stretch/>
          </p:blipFill>
          <p:spPr bwMode="auto">
            <a:xfrm>
              <a:off x="1015349" y="2618020"/>
              <a:ext cx="10650425" cy="1450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Hình chữ nhật 11">
              <a:extLst>
                <a:ext uri="{FF2B5EF4-FFF2-40B4-BE49-F238E27FC236}">
                  <a16:creationId xmlns:a16="http://schemas.microsoft.com/office/drawing/2014/main" xmlns="" id="{359E7234-44EC-4610-A99B-1F5CB121C6A4}"/>
                </a:ext>
              </a:extLst>
            </p:cNvPr>
            <p:cNvSpPr/>
            <p:nvPr/>
          </p:nvSpPr>
          <p:spPr>
            <a:xfrm>
              <a:off x="5015345" y="3144981"/>
              <a:ext cx="249382" cy="374073"/>
            </a:xfrm>
            <a:prstGeom prst="rect">
              <a:avLst/>
            </a:prstGeom>
            <a:solidFill>
              <a:srgbClr val="F1B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ình chữ nhật 12">
              <a:extLst>
                <a:ext uri="{FF2B5EF4-FFF2-40B4-BE49-F238E27FC236}">
                  <a16:creationId xmlns:a16="http://schemas.microsoft.com/office/drawing/2014/main" xmlns="" id="{4E70C616-ACD2-49BB-8475-5CA8ABA6D35D}"/>
                </a:ext>
              </a:extLst>
            </p:cNvPr>
            <p:cNvSpPr/>
            <p:nvPr/>
          </p:nvSpPr>
          <p:spPr>
            <a:xfrm>
              <a:off x="7342908" y="3144981"/>
              <a:ext cx="249382" cy="374073"/>
            </a:xfrm>
            <a:prstGeom prst="rect">
              <a:avLst/>
            </a:prstGeom>
            <a:solidFill>
              <a:srgbClr val="F1B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ình chữ nhật 13">
              <a:extLst>
                <a:ext uri="{FF2B5EF4-FFF2-40B4-BE49-F238E27FC236}">
                  <a16:creationId xmlns:a16="http://schemas.microsoft.com/office/drawing/2014/main" xmlns="" id="{12CF05C1-BB26-47C2-AD25-FB267207C0B4}"/>
                </a:ext>
              </a:extLst>
            </p:cNvPr>
            <p:cNvSpPr/>
            <p:nvPr/>
          </p:nvSpPr>
          <p:spPr>
            <a:xfrm>
              <a:off x="10751127" y="3144981"/>
              <a:ext cx="249382" cy="374073"/>
            </a:xfrm>
            <a:prstGeom prst="rect">
              <a:avLst/>
            </a:prstGeom>
            <a:solidFill>
              <a:srgbClr val="F1B8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5">
            <a:extLst>
              <a:ext uri="{FF2B5EF4-FFF2-40B4-BE49-F238E27FC236}">
                <a16:creationId xmlns:a16="http://schemas.microsoft.com/office/drawing/2014/main" xmlns="" id="{03288C97-C480-49D8-8123-C7354F6D030C}"/>
              </a:ext>
            </a:extLst>
          </p:cNvPr>
          <p:cNvSpPr/>
          <p:nvPr/>
        </p:nvSpPr>
        <p:spPr>
          <a:xfrm>
            <a:off x="4919197" y="303919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xmlns="" id="{8B46E082-9CA7-4A7F-A44F-F540592AF7C1}"/>
              </a:ext>
            </a:extLst>
          </p:cNvPr>
          <p:cNvSpPr/>
          <p:nvPr/>
        </p:nvSpPr>
        <p:spPr>
          <a:xfrm>
            <a:off x="4764648" y="301148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xmlns="" id="{D4CCE047-0721-4F0A-8A30-FB3C666AA7EC}"/>
              </a:ext>
            </a:extLst>
          </p:cNvPr>
          <p:cNvSpPr/>
          <p:nvPr/>
        </p:nvSpPr>
        <p:spPr>
          <a:xfrm>
            <a:off x="7227166" y="299321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xmlns="" id="{D8B42C79-7D35-4EEE-8833-24AE736DE2B5}"/>
              </a:ext>
            </a:extLst>
          </p:cNvPr>
          <p:cNvSpPr/>
          <p:nvPr/>
        </p:nvSpPr>
        <p:spPr>
          <a:xfrm>
            <a:off x="7041290" y="299321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xmlns="" id="{D308A099-6FCA-441E-848B-DD67408765DB}"/>
              </a:ext>
            </a:extLst>
          </p:cNvPr>
          <p:cNvSpPr/>
          <p:nvPr/>
        </p:nvSpPr>
        <p:spPr>
          <a:xfrm>
            <a:off x="10709563" y="303919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xmlns="" id="{E2A899FD-8E21-4C48-9646-0E8EFB97D6F8}"/>
              </a:ext>
            </a:extLst>
          </p:cNvPr>
          <p:cNvSpPr/>
          <p:nvPr/>
        </p:nvSpPr>
        <p:spPr>
          <a:xfrm>
            <a:off x="10514162" y="302290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308497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5073117" y="2942999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84755CCF-34A0-4AB9-83C5-775DB5930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645" y="1467941"/>
            <a:ext cx="8283253" cy="50363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D84581-4BDE-43EA-81DB-8D02D41A41BD}"/>
              </a:ext>
            </a:extLst>
          </p:cNvPr>
          <p:cNvGrpSpPr/>
          <p:nvPr/>
        </p:nvGrpSpPr>
        <p:grpSpPr>
          <a:xfrm>
            <a:off x="760220" y="724627"/>
            <a:ext cx="1162296" cy="937052"/>
            <a:chOff x="685583" y="604864"/>
            <a:chExt cx="1429704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xmlns="" id="{7EDF331C-7939-4A20-921F-0953FAD213BF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xmlns="" id="{4CF30FCC-6D7E-4F04-9C84-7D576C08DFC7}"/>
                </a:ext>
              </a:extLst>
            </p:cNvPr>
            <p:cNvSpPr/>
            <p:nvPr/>
          </p:nvSpPr>
          <p:spPr>
            <a:xfrm>
              <a:off x="685583" y="82125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EAA27E92-C2D7-47A7-9F4A-09B7DB0417D7}"/>
              </a:ext>
            </a:extLst>
          </p:cNvPr>
          <p:cNvSpPr/>
          <p:nvPr/>
        </p:nvSpPr>
        <p:spPr>
          <a:xfrm>
            <a:off x="1922515" y="853579"/>
            <a:ext cx="912979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“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202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77C05993-553E-4299-B669-989031EEE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024"/>
            <a:ext cx="12192000" cy="6452755"/>
          </a:xfrm>
          <a:prstGeom prst="rect">
            <a:avLst/>
          </a:prstGeom>
        </p:spPr>
      </p:pic>
      <p:sp>
        <p:nvSpPr>
          <p:cNvPr id="3" name="Rectángulo redondeado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084F8B35-ACDF-4EDE-ADEE-EFD75E9F16EB}"/>
              </a:ext>
            </a:extLst>
          </p:cNvPr>
          <p:cNvSpPr/>
          <p:nvPr/>
        </p:nvSpPr>
        <p:spPr>
          <a:xfrm>
            <a:off x="7525743" y="2918012"/>
            <a:ext cx="2026024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BẮT ĐẦU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ángulo redondeado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614973A2-8994-41E7-B7ED-3980D032DD74}"/>
              </a:ext>
            </a:extLst>
          </p:cNvPr>
          <p:cNvSpPr/>
          <p:nvPr/>
        </p:nvSpPr>
        <p:spPr>
          <a:xfrm>
            <a:off x="7023757" y="4374224"/>
            <a:ext cx="3139146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HƯỚNG DẪN</a:t>
            </a:r>
            <a:endParaRPr kumimoji="0" lang="es-CL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LANETA 3" descr="Resultado de imagen para PLANETA PNG">
            <a:extLst>
              <a:ext uri="{FF2B5EF4-FFF2-40B4-BE49-F238E27FC236}">
                <a16:creationId xmlns:a16="http://schemas.microsoft.com/office/drawing/2014/main" xmlns="" id="{2C90CAE2-9C1F-429E-93B4-1620C6912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0C8CE4B-C3D1-4B4D-B85E-6B3276D3D62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08130A50-53DD-4FDC-9989-08108A88CB85}"/>
              </a:ext>
            </a:extLst>
          </p:cNvPr>
          <p:cNvSpPr txBox="1"/>
          <p:nvPr/>
        </p:nvSpPr>
        <p:spPr>
          <a:xfrm>
            <a:off x="773723" y="703385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DU HÀNH VŨ TRỤ</a:t>
            </a:r>
          </a:p>
        </p:txBody>
      </p:sp>
    </p:spTree>
    <p:extLst>
      <p:ext uri="{BB962C8B-B14F-4D97-AF65-F5344CB8AC3E}">
        <p14:creationId xmlns:p14="http://schemas.microsoft.com/office/powerpoint/2010/main" val="276201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77C05993-553E-4299-B669-989031EEE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024"/>
            <a:ext cx="12192000" cy="6452755"/>
          </a:xfrm>
          <a:prstGeom prst="rect">
            <a:avLst/>
          </a:prstGeom>
        </p:spPr>
      </p:pic>
      <p:pic>
        <p:nvPicPr>
          <p:cNvPr id="5" name="PLANETA 3" descr="Resultado de imagen para PLANETA PNG">
            <a:extLst>
              <a:ext uri="{FF2B5EF4-FFF2-40B4-BE49-F238E27FC236}">
                <a16:creationId xmlns:a16="http://schemas.microsoft.com/office/drawing/2014/main" xmlns="" id="{2C90CAE2-9C1F-429E-93B4-1620C6912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0C8CE4B-C3D1-4B4D-B85E-6B3276D3D62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2729346"/>
            <a:ext cx="4310255" cy="3986615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08130A50-53DD-4FDC-9989-08108A88CB85}"/>
              </a:ext>
            </a:extLst>
          </p:cNvPr>
          <p:cNvSpPr txBox="1"/>
          <p:nvPr/>
        </p:nvSpPr>
        <p:spPr>
          <a:xfrm>
            <a:off x="3048000" y="2182712"/>
            <a:ext cx="9144000" cy="19398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du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di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8" name="Picture 2" descr="Resultado de imagen para marciano  png">
            <a:hlinkClick r:id="rId5" action="ppaction://hlinksldjump"/>
            <a:extLst>
              <a:ext uri="{FF2B5EF4-FFF2-40B4-BE49-F238E27FC236}">
                <a16:creationId xmlns:a16="http://schemas.microsoft.com/office/drawing/2014/main" xmlns="" id="{3C293F1E-DFF9-44FB-A387-E95CAB6C6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764" y="4623760"/>
            <a:ext cx="1553300" cy="209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7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77C05993-553E-4299-B669-989031EEE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024"/>
            <a:ext cx="12192000" cy="6452755"/>
          </a:xfrm>
          <a:prstGeom prst="rect">
            <a:avLst/>
          </a:prstGeom>
        </p:spPr>
      </p:pic>
      <p:grpSp>
        <p:nvGrpSpPr>
          <p:cNvPr id="3" name="NAVE">
            <a:extLst>
              <a:ext uri="{FF2B5EF4-FFF2-40B4-BE49-F238E27FC236}">
                <a16:creationId xmlns:a16="http://schemas.microsoft.com/office/drawing/2014/main" xmlns="" id="{23B95B83-634A-4AA3-802D-0CFD5A731037}"/>
              </a:ext>
            </a:extLst>
          </p:cNvPr>
          <p:cNvGrpSpPr/>
          <p:nvPr/>
        </p:nvGrpSpPr>
        <p:grpSpPr>
          <a:xfrm>
            <a:off x="380437" y="4236779"/>
            <a:ext cx="2194560" cy="1830600"/>
            <a:chOff x="473051" y="4548249"/>
            <a:chExt cx="1634866" cy="1630483"/>
          </a:xfrm>
        </p:grpSpPr>
        <p:pic>
          <p:nvPicPr>
            <p:cNvPr id="4" name="Picture 4" descr="Resultado de imagen para ovni png">
              <a:extLst>
                <a:ext uri="{FF2B5EF4-FFF2-40B4-BE49-F238E27FC236}">
                  <a16:creationId xmlns:a16="http://schemas.microsoft.com/office/drawing/2014/main" xmlns="" id="{E21EB930-CA4B-4495-B795-AC07B377E5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Resultado de imagen para marciano  png">
              <a:extLst>
                <a:ext uri="{FF2B5EF4-FFF2-40B4-BE49-F238E27FC236}">
                  <a16:creationId xmlns:a16="http://schemas.microsoft.com/office/drawing/2014/main" xmlns="" id="{783A4749-5C80-4639-BF2A-705EB71565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LANETA 1" descr="Resultado de imagen para PLANETA PNG">
            <a:extLst>
              <a:ext uri="{FF2B5EF4-FFF2-40B4-BE49-F238E27FC236}">
                <a16:creationId xmlns:a16="http://schemas.microsoft.com/office/drawing/2014/main" xmlns="" id="{0E19E613-F854-42E3-9BA7-9BAA25E1F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971694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LANETA 2" descr="Resultado de imagen para PLANETA PNG">
            <a:extLst>
              <a:ext uri="{FF2B5EF4-FFF2-40B4-BE49-F238E27FC236}">
                <a16:creationId xmlns:a16="http://schemas.microsoft.com/office/drawing/2014/main" xmlns="" id="{EFEC501C-C076-4409-B0E8-38FCD2202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8" y="615427"/>
            <a:ext cx="2050075" cy="1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LANETA 3" descr="Resultado de imagen para PLANETA PNG">
            <a:extLst>
              <a:ext uri="{FF2B5EF4-FFF2-40B4-BE49-F238E27FC236}">
                <a16:creationId xmlns:a16="http://schemas.microsoft.com/office/drawing/2014/main" xmlns="" id="{FA3B0C78-9C85-4710-9A17-6562E52B2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4301909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4" descr="Resultado de imagen para PLANETA PNG">
            <a:extLst>
              <a:ext uri="{FF2B5EF4-FFF2-40B4-BE49-F238E27FC236}">
                <a16:creationId xmlns:a16="http://schemas.microsoft.com/office/drawing/2014/main" xmlns="" id="{B97FF430-5005-4176-BC46-6B217B3F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687344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3EBBFDC4-C6F9-4DFB-98A6-A2A04E4566E6}"/>
              </a:ext>
            </a:extLst>
          </p:cNvPr>
          <p:cNvSpPr/>
          <p:nvPr/>
        </p:nvSpPr>
        <p:spPr>
          <a:xfrm>
            <a:off x="1057491" y="1153121"/>
            <a:ext cx="773640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 Kim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lipse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6521CD82-9158-4C02-8117-8765B0764DBA}"/>
              </a:ext>
            </a:extLst>
          </p:cNvPr>
          <p:cNvSpPr/>
          <p:nvPr/>
        </p:nvSpPr>
        <p:spPr>
          <a:xfrm>
            <a:off x="5453575" y="984461"/>
            <a:ext cx="900000" cy="900000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Mộc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ipse 10">
            <a:hlinkClick r:id="rId8" action="ppaction://hlinksldjump"/>
            <a:extLst>
              <a:ext uri="{FF2B5EF4-FFF2-40B4-BE49-F238E27FC236}">
                <a16:creationId xmlns:a16="http://schemas.microsoft.com/office/drawing/2014/main" xmlns="" id="{EE3D8D50-98BE-44C5-B905-B7703405581E}"/>
              </a:ext>
            </a:extLst>
          </p:cNvPr>
          <p:cNvSpPr/>
          <p:nvPr/>
        </p:nvSpPr>
        <p:spPr>
          <a:xfrm>
            <a:off x="7342542" y="4702079"/>
            <a:ext cx="900000" cy="900000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Thủy</a:t>
            </a: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1">
            <a:hlinkClick r:id="rId9" action="ppaction://hlinksldjump"/>
            <a:extLst>
              <a:ext uri="{FF2B5EF4-FFF2-40B4-BE49-F238E27FC236}">
                <a16:creationId xmlns:a16="http://schemas.microsoft.com/office/drawing/2014/main" xmlns="" id="{489A29F5-3A02-4097-AA3C-510A4A949816}"/>
              </a:ext>
            </a:extLst>
          </p:cNvPr>
          <p:cNvSpPr/>
          <p:nvPr/>
        </p:nvSpPr>
        <p:spPr>
          <a:xfrm>
            <a:off x="9931089" y="920232"/>
            <a:ext cx="900000" cy="900000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Sao </a:t>
            </a:r>
            <a:r>
              <a:rPr kumimoji="0" lang="es-MX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Hỏa</a:t>
            </a:r>
            <a:endParaRPr kumimoji="0" lang="es-C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ángulo redondeado 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7D3AA00E-3004-4095-B32E-208B540DA2BE}"/>
              </a:ext>
            </a:extLst>
          </p:cNvPr>
          <p:cNvSpPr/>
          <p:nvPr/>
        </p:nvSpPr>
        <p:spPr>
          <a:xfrm>
            <a:off x="9892219" y="5825160"/>
            <a:ext cx="18777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KẾT THÚC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0196 -0.3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-0.48588 L 0.06719 -0.48588 C 0.07748 -0.48542 0.08789 -0.48519 0.09818 -0.48403 C 0.10039 -0.4838 0.10248 -0.48287 0.10469 -0.48218 C 0.10612 -0.48172 0.10743 -0.48033 0.10886 -0.48033 L 0.23855 -0.47825 C 0.24102 -0.47894 0.24987 -0.48102 0.25248 -0.48218 C 0.25365 -0.48264 0.25456 -0.4838 0.25573 -0.48403 C 0.25821 -0.4845 0.26068 -0.48403 0.26328 -0.48403 " pathEditMode="relative" ptsTypes="AAAAAA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3 -0.44977 L 0.39623 -0.44977 C 0.39753 -0.44491 0.39896 -0.43959 0.40039 -0.43473 C 0.40105 -0.43264 0.40196 -0.43102 0.40261 -0.42894 C 0.40313 -0.42709 0.40313 -0.425 0.40365 -0.42315 C 0.40495 -0.41922 0.40651 -0.41551 0.40795 -0.41181 L 0.41003 -0.40602 C 0.41276 -0.39167 0.40912 -0.4095 0.41328 -0.39468 C 0.41381 -0.39283 0.41381 -0.39075 0.41433 -0.38889 C 0.41563 -0.38496 0.41719 -0.38125 0.41862 -0.37755 L 0.42071 -0.37176 L 0.42292 -0.36598 C 0.42539 -0.35278 0.42214 -0.36922 0.42618 -0.35278 C 0.42657 -0.35093 0.4267 -0.34885 0.42722 -0.347 C 0.42995 -0.33542 0.42839 -0.34329 0.43151 -0.3338 C 0.4323 -0.33125 0.43282 -0.32848 0.4336 -0.32616 C 0.4336 -0.32616 0.43894 -0.31181 0.43998 -0.30903 L 0.44219 -0.30325 C 0.44258 -0.30139 0.44271 -0.29931 0.44323 -0.29746 C 0.44453 -0.29352 0.44753 -0.28612 0.44753 -0.28612 C 0.44935 -0.27593 0.44792 -0.28195 0.45287 -0.26899 L 0.45495 -0.2632 L 0.45717 -0.25741 C 0.45964 -0.24399 0.45612 -0.26042 0.46146 -0.24607 C 0.46459 -0.23774 0.45899 -0.2382 0.4668 -0.22894 L 0.47006 -0.225 " pathEditMode="relative" ptsTypes="AAAAAAAAAAAAAAAAAAAAAAA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9 L 0.60938 -0.13149 C 0.61927 -0.15973 0.61016 -0.13658 0.61901 -0.1544 C 0.62019 -0.15695 0.62097 -0.15996 0.62214 -0.16204 C 0.62305 -0.16366 0.62448 -0.16436 0.62539 -0.16598 C 0.6293 -0.17269 0.62774 -0.17269 0.63073 -0.17917 C 0.63164 -0.18125 0.63295 -0.18287 0.63399 -0.18496 C 0.63516 -0.18727 0.63607 -0.19005 0.63711 -0.1926 C 0.63789 -0.19445 0.63842 -0.19653 0.63933 -0.19838 C 0.64128 -0.20232 0.64362 -0.20602 0.64571 -0.20973 L 0.64896 -0.21551 C 0.65 -0.22107 0.64987 -0.222 0.65222 -0.22686 C 0.65313 -0.22894 0.65443 -0.23056 0.65534 -0.23264 C 0.65625 -0.23426 0.65664 -0.23658 0.65756 -0.2382 C 0.66003 -0.24352 0.66185 -0.24561 0.66498 -0.24977 C 0.66758 -0.25672 0.66914 -0.26158 0.67357 -0.2669 L 0.67995 -0.27454 C 0.68503 -0.28635 0.6819 -0.27987 0.68959 -0.29352 C 0.69076 -0.29537 0.69219 -0.29676 0.69284 -0.29931 C 0.69688 -0.31343 0.69284 -0.30093 0.69818 -0.3125 C 0.70274 -0.32223 0.69766 -0.31505 0.70352 -0.32223 C 0.70625 -0.33658 0.70235 -0.31945 0.70782 -0.33172 C 0.7086 -0.33334 0.70834 -0.33565 0.70886 -0.33727 C 0.70977 -0.33959 0.7112 -0.34098 0.71211 -0.34306 C 0.71289 -0.34491 0.71342 -0.347 0.71433 -0.34885 C 0.71524 -0.35093 0.71654 -0.35255 0.71745 -0.35463 C 0.71836 -0.35625 0.71875 -0.35857 0.71967 -0.36019 C 0.72058 -0.36227 0.72188 -0.36389 0.72279 -0.36598 C 0.7237 -0.36783 0.72409 -0.37014 0.725 -0.37176 C 0.72592 -0.37338 0.72709 -0.37431 0.72826 -0.37547 C 0.72852 -0.37732 0.72852 -0.37963 0.7293 -0.38125 C 0.73282 -0.38912 0.73243 -0.38172 0.73243 -0.38681 " pathEditMode="relative" ptsTypes="AAAAAAAAAAAAAAAAAAAAAAAAAAAAAA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959EC055-C322-43FE-A358-B9E9225CF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4"/>
            <a:ext cx="12192001" cy="6445976"/>
          </a:xfrm>
          <a:prstGeom prst="rect">
            <a:avLst/>
          </a:prstGeom>
        </p:spPr>
      </p:pic>
      <p:pic>
        <p:nvPicPr>
          <p:cNvPr id="3" name="Picture 2" descr="Resultado de imagen para marciano  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842A5059-0748-44A7-8250-07A6DD10A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" y="3730057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EFA191F4-0612-4D0F-A092-118426315D5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81" y="2662672"/>
            <a:ext cx="4367579" cy="4039634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E9458F3C-3567-46A7-8042-F621FFAC3D7C}"/>
              </a:ext>
            </a:extLst>
          </p:cNvPr>
          <p:cNvSpPr/>
          <p:nvPr/>
        </p:nvSpPr>
        <p:spPr>
          <a:xfrm>
            <a:off x="636104" y="661363"/>
            <a:ext cx="9250847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Đếm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chục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10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90</a:t>
            </a:r>
            <a:endParaRPr lang="vi-VN" sz="36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xmlns="" id="{4D7FD78F-3C56-480D-BDE4-7FE12577A895}"/>
              </a:ext>
            </a:extLst>
          </p:cNvPr>
          <p:cNvSpPr/>
          <p:nvPr/>
        </p:nvSpPr>
        <p:spPr>
          <a:xfrm>
            <a:off x="1912236" y="5122396"/>
            <a:ext cx="8782268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10, 20, 30, 40, 50, 60, 70, 80, 90</a:t>
            </a:r>
            <a:endParaRPr lang="vi-VN" sz="40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3B413C32-D767-44D3-BFBB-2407D20F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024"/>
            <a:ext cx="12192000" cy="6460548"/>
          </a:xfrm>
          <a:prstGeom prst="rect">
            <a:avLst/>
          </a:prstGeom>
        </p:spPr>
      </p:pic>
      <p:pic>
        <p:nvPicPr>
          <p:cNvPr id="3" name="Picture 2" descr="Resultado de imagen para marciano  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C5E4E656-AC95-4606-BFA2-0A1A620A8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4463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xmlns="" id="{7B78A557-00F0-4084-AAE0-C0C863A93A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21" y="2671643"/>
            <a:ext cx="4367579" cy="4039634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4D0A4089-60AA-4AB6-9BA9-6D7A6344EA86}"/>
              </a:ext>
            </a:extLst>
          </p:cNvPr>
          <p:cNvSpPr/>
          <p:nvPr/>
        </p:nvSpPr>
        <p:spPr>
          <a:xfrm>
            <a:off x="0" y="837478"/>
            <a:ext cx="9435548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Đếm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chục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90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10</a:t>
            </a:r>
            <a:endParaRPr lang="vi-VN" sz="36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xmlns="" id="{EFD0EF78-24C8-4D8C-892F-E630A5D5E187}"/>
              </a:ext>
            </a:extLst>
          </p:cNvPr>
          <p:cNvSpPr/>
          <p:nvPr/>
        </p:nvSpPr>
        <p:spPr>
          <a:xfrm>
            <a:off x="2048175" y="5198906"/>
            <a:ext cx="8620125" cy="821616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90, 80, 70, 60, 50, 40, 30, 20, 10</a:t>
            </a:r>
            <a:endParaRPr lang="vi-VN" sz="40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30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4CC987CC-DF96-4D56-95E5-5EBFF744A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024"/>
            <a:ext cx="12192000" cy="6460548"/>
          </a:xfrm>
          <a:prstGeom prst="rect">
            <a:avLst/>
          </a:prstGeom>
        </p:spPr>
      </p:pic>
      <p:pic>
        <p:nvPicPr>
          <p:cNvPr id="3" name="Picture 2" descr="Resultado de imagen para marciano  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607C2760-D426-4BD9-9E4A-5DDC5F177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29" y="3642298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4E63DE2D-4AAD-49F5-8686-A285113CDC5E}"/>
              </a:ext>
            </a:extLst>
          </p:cNvPr>
          <p:cNvSpPr/>
          <p:nvPr/>
        </p:nvSpPr>
        <p:spPr>
          <a:xfrm>
            <a:off x="132522" y="1028486"/>
            <a:ext cx="11343861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còn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thiếu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10, 20, 30, …, 50, …, 70, 80, 90</a:t>
            </a:r>
            <a:endParaRPr lang="vi-VN" sz="36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xmlns="" id="{693BD6A7-D9FE-4ECC-BF0C-99AAC921BB52}"/>
              </a:ext>
            </a:extLst>
          </p:cNvPr>
          <p:cNvSpPr/>
          <p:nvPr/>
        </p:nvSpPr>
        <p:spPr>
          <a:xfrm>
            <a:off x="3742290" y="4935575"/>
            <a:ext cx="3695699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40, 60</a:t>
            </a:r>
            <a:endParaRPr lang="vi-VN" sz="40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xmlns="" id="{5A9CC076-7935-4CEB-A4C2-CF728E997B5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21" y="2671643"/>
            <a:ext cx="4367579" cy="40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1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C0D7D411-4F45-42E7-A540-633D4D59D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2023"/>
            <a:ext cx="12192001" cy="6445977"/>
          </a:xfrm>
          <a:prstGeom prst="rect">
            <a:avLst/>
          </a:prstGeom>
        </p:spPr>
      </p:pic>
      <p:pic>
        <p:nvPicPr>
          <p:cNvPr id="3" name="Picture 2" descr="Resultado de imagen para marciano  png">
            <a:hlinkClick r:id="rId3" action="ppaction://hlinksldjump"/>
            <a:extLst>
              <a:ext uri="{FF2B5EF4-FFF2-40B4-BE49-F238E27FC236}">
                <a16:creationId xmlns:a16="http://schemas.microsoft.com/office/drawing/2014/main" xmlns="" id="{3D63E578-58E5-4905-89FA-8EFF974D7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14" y="3635011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xmlns="" id="{7D0D7740-0684-4D6B-9C27-6BFD5667AB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98" y="2422262"/>
            <a:ext cx="4367579" cy="4039634"/>
          </a:xfrm>
          <a:prstGeom prst="rect">
            <a:avLst/>
          </a:prstGeom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C5B7C6A7-3219-434E-BE7C-3838A5017835}"/>
              </a:ext>
            </a:extLst>
          </p:cNvPr>
          <p:cNvSpPr/>
          <p:nvPr/>
        </p:nvSpPr>
        <p:spPr>
          <a:xfrm>
            <a:off x="233713" y="634940"/>
            <a:ext cx="11441451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còn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cs typeface="Times New Roman" pitchFamily="18" charset="0"/>
              </a:rPr>
              <a:t>thiếu</a:t>
            </a:r>
            <a:r>
              <a:rPr lang="en-US" sz="3600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…, 20, 30, 40, 50, 60, 70, …, …</a:t>
            </a:r>
            <a:endParaRPr lang="vi-VN" sz="36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0D7F0976-865F-4B56-ABEC-90339EA1FC0B}"/>
              </a:ext>
            </a:extLst>
          </p:cNvPr>
          <p:cNvSpPr/>
          <p:nvPr/>
        </p:nvSpPr>
        <p:spPr>
          <a:xfrm>
            <a:off x="3729038" y="5465661"/>
            <a:ext cx="3695699" cy="1143000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10, 80, 90</a:t>
            </a:r>
            <a:endParaRPr lang="vi-VN" sz="40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995807" y="3010569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2E0EBD20-F38F-4B6A-9A2D-EC398D89D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901"/>
            <a:ext cx="12192000" cy="6461522"/>
          </a:xfrm>
          <a:prstGeom prst="rect">
            <a:avLst/>
          </a:prstGeom>
        </p:spPr>
      </p:pic>
      <p:pic>
        <p:nvPicPr>
          <p:cNvPr id="3" name="Picture 2" descr="Resultado de imagen para ARBOL PNG">
            <a:extLst>
              <a:ext uri="{FF2B5EF4-FFF2-40B4-BE49-F238E27FC236}">
                <a16:creationId xmlns:a16="http://schemas.microsoft.com/office/drawing/2014/main" xmlns="" id="{FFE8AEF1-AC67-431C-AE42-A65529067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4" y="3209913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>
            <a:extLst>
              <a:ext uri="{FF2B5EF4-FFF2-40B4-BE49-F238E27FC236}">
                <a16:creationId xmlns:a16="http://schemas.microsoft.com/office/drawing/2014/main" xmlns="" id="{70548240-709A-44D2-9197-24A3AC24C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70" y="3778341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8">
            <a:extLst>
              <a:ext uri="{FF2B5EF4-FFF2-40B4-BE49-F238E27FC236}">
                <a16:creationId xmlns:a16="http://schemas.microsoft.com/office/drawing/2014/main" xmlns="" id="{04A15B88-F7D3-4847-92D9-B22CABF1848E}"/>
              </a:ext>
            </a:extLst>
          </p:cNvPr>
          <p:cNvGrpSpPr/>
          <p:nvPr/>
        </p:nvGrpSpPr>
        <p:grpSpPr>
          <a:xfrm>
            <a:off x="8484915" y="718237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>
              <a:extLst>
                <a:ext uri="{FF2B5EF4-FFF2-40B4-BE49-F238E27FC236}">
                  <a16:creationId xmlns:a16="http://schemas.microsoft.com/office/drawing/2014/main" xmlns="" id="{DCAB4DED-0161-4A24-A259-4C0C4CDD8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MARCIANO2" descr="Resultado de imagen para marciano png">
              <a:extLst>
                <a:ext uri="{FF2B5EF4-FFF2-40B4-BE49-F238E27FC236}">
                  <a16:creationId xmlns:a16="http://schemas.microsoft.com/office/drawing/2014/main" xmlns="" id="{835FA8B6-9390-4A97-8D06-1468E245D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MARCIANO2" descr="Resultado de imagen para marciano png">
            <a:extLst>
              <a:ext uri="{FF2B5EF4-FFF2-40B4-BE49-F238E27FC236}">
                <a16:creationId xmlns:a16="http://schemas.microsoft.com/office/drawing/2014/main" xmlns="" id="{A051596B-1592-48E3-87F4-1B618B18B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059" y="4830527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ARBOL PNG">
            <a:extLst>
              <a:ext uri="{FF2B5EF4-FFF2-40B4-BE49-F238E27FC236}">
                <a16:creationId xmlns:a16="http://schemas.microsoft.com/office/drawing/2014/main" xmlns="" id="{E9AFFFF4-4117-4F25-B889-315597EF8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690" y="3622786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xmlns="" id="{C27E9A9B-362C-4D93-BB86-B1B7AF72DF58}"/>
              </a:ext>
            </a:extLst>
          </p:cNvPr>
          <p:cNvSpPr/>
          <p:nvPr/>
        </p:nvSpPr>
        <p:spPr>
          <a:xfrm>
            <a:off x="396753" y="782389"/>
            <a:ext cx="8763000" cy="2127066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CHÀO MỪNG CÁC BẠN ĐÃ ĐẾN VỚI HÀNH TINH CỦA CHÚNG MÌNH</a:t>
            </a:r>
            <a:endParaRPr lang="vi-VN" sz="36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4351E7E2-0E38-4225-886B-F6C646F3A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878"/>
            <a:ext cx="12192000" cy="6429375"/>
          </a:xfrm>
          <a:prstGeom prst="rect">
            <a:avLst/>
          </a:prstGeom>
        </p:spPr>
      </p:pic>
      <p:pic>
        <p:nvPicPr>
          <p:cNvPr id="4" name="Picture 2" descr="Resultado de imagen para marciano  png">
            <a:extLst>
              <a:ext uri="{FF2B5EF4-FFF2-40B4-BE49-F238E27FC236}">
                <a16:creationId xmlns:a16="http://schemas.microsoft.com/office/drawing/2014/main" xmlns="" id="{DFE98944-0E51-4951-8B4A-A1FCED4A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83" y="4092866"/>
            <a:ext cx="1778124" cy="23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06F62B29-8681-46D1-9442-E89CE9AD77B9}"/>
              </a:ext>
            </a:extLst>
          </p:cNvPr>
          <p:cNvSpPr/>
          <p:nvPr/>
        </p:nvSpPr>
        <p:spPr>
          <a:xfrm>
            <a:off x="392818" y="817418"/>
            <a:ext cx="8763000" cy="2127301"/>
          </a:xfrm>
          <a:prstGeom prst="rect">
            <a:avLst/>
          </a:prstGeom>
          <a:solidFill>
            <a:schemeClr val="dk1">
              <a:alpha val="39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Times New Roman" pitchFamily="18" charset="0"/>
              </a:rPr>
              <a:t>ĐÂY LÀ MỘT CHUYẾN DU HÀNH TUYỆT VỜI CỦA CHÚNG MÌNH. TẠM BIỆT MỌI NGƯỜI.</a:t>
            </a:r>
            <a:endParaRPr lang="vi-VN" sz="36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6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xmlns="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xmlns="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xmlns="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xmlns="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xmlns="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xmlns="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xmlns="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xmlns="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xmlns="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159516" y="3110568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xmlns="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xmlns="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xmlns="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7A73687A-738C-4B03-9DF2-90F3DF21D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382" y="2272362"/>
            <a:ext cx="10394805" cy="271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5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876137" y="2612557"/>
            <a:ext cx="6234053" cy="193899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7C9C7BE5-1067-4E8C-A8AA-8F0882860600}"/>
              </a:ext>
            </a:extLst>
          </p:cNvPr>
          <p:cNvSpPr/>
          <p:nvPr/>
        </p:nvSpPr>
        <p:spPr>
          <a:xfrm>
            <a:off x="1186403" y="1731894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F26FE92B-AE65-4AF3-A3E1-102B4C85AC6D}"/>
              </a:ext>
            </a:extLst>
          </p:cNvPr>
          <p:cNvGrpSpPr/>
          <p:nvPr/>
        </p:nvGrpSpPr>
        <p:grpSpPr>
          <a:xfrm>
            <a:off x="1355276" y="1953567"/>
            <a:ext cx="1657017" cy="2396186"/>
            <a:chOff x="1360363" y="1427017"/>
            <a:chExt cx="1934019" cy="2592325"/>
          </a:xfrm>
        </p:grpSpPr>
        <p:sp>
          <p:nvSpPr>
            <p:cNvPr id="4" name="Khối vuông 3">
              <a:extLst>
                <a:ext uri="{FF2B5EF4-FFF2-40B4-BE49-F238E27FC236}">
                  <a16:creationId xmlns:a16="http://schemas.microsoft.com/office/drawing/2014/main" xmlns="" id="{1247E0FA-6338-47B7-9B4F-A62051AC2229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Khối vuông 4">
              <a:extLst>
                <a:ext uri="{FF2B5EF4-FFF2-40B4-BE49-F238E27FC236}">
                  <a16:creationId xmlns:a16="http://schemas.microsoft.com/office/drawing/2014/main" xmlns="" id="{297415D1-AB20-4254-B88B-5C365B1789EC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Khối vuông 7">
              <a:extLst>
                <a:ext uri="{FF2B5EF4-FFF2-40B4-BE49-F238E27FC236}">
                  <a16:creationId xmlns:a16="http://schemas.microsoft.com/office/drawing/2014/main" xmlns="" id="{70EB4E3D-8439-443E-84D6-1CC3FBD999B3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Khối vuông 8">
              <a:extLst>
                <a:ext uri="{FF2B5EF4-FFF2-40B4-BE49-F238E27FC236}">
                  <a16:creationId xmlns:a16="http://schemas.microsoft.com/office/drawing/2014/main" xmlns="" id="{EA0AF7C5-167D-4F11-9944-3487BEC5A8A5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Khối vuông 9">
              <a:extLst>
                <a:ext uri="{FF2B5EF4-FFF2-40B4-BE49-F238E27FC236}">
                  <a16:creationId xmlns:a16="http://schemas.microsoft.com/office/drawing/2014/main" xmlns="" id="{A1E9E699-2D82-4F9E-A508-7550D1E662EC}"/>
                </a:ext>
              </a:extLst>
            </p:cNvPr>
            <p:cNvSpPr/>
            <p:nvPr/>
          </p:nvSpPr>
          <p:spPr>
            <a:xfrm>
              <a:off x="2681780" y="2121436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Khối vuông 10">
              <a:extLst>
                <a:ext uri="{FF2B5EF4-FFF2-40B4-BE49-F238E27FC236}">
                  <a16:creationId xmlns:a16="http://schemas.microsoft.com/office/drawing/2014/main" xmlns="" id="{D5C8665C-A713-4AC0-89A1-7255E1592F44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Khối vuông 11">
              <a:extLst>
                <a:ext uri="{FF2B5EF4-FFF2-40B4-BE49-F238E27FC236}">
                  <a16:creationId xmlns:a16="http://schemas.microsoft.com/office/drawing/2014/main" xmlns="" id="{6E6D3D50-0292-44B0-AFE1-6E7A68F927F5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Khối vuông 12">
              <a:extLst>
                <a:ext uri="{FF2B5EF4-FFF2-40B4-BE49-F238E27FC236}">
                  <a16:creationId xmlns:a16="http://schemas.microsoft.com/office/drawing/2014/main" xmlns="" id="{861AEFCA-A9E6-4664-A53F-6B087DA7C26C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Khối vuông 13">
              <a:extLst>
                <a:ext uri="{FF2B5EF4-FFF2-40B4-BE49-F238E27FC236}">
                  <a16:creationId xmlns:a16="http://schemas.microsoft.com/office/drawing/2014/main" xmlns="" id="{360109B4-E10F-407D-B545-8C68F62006C6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Khối vuông 14">
              <a:extLst>
                <a:ext uri="{FF2B5EF4-FFF2-40B4-BE49-F238E27FC236}">
                  <a16:creationId xmlns:a16="http://schemas.microsoft.com/office/drawing/2014/main" xmlns="" id="{2C6AD463-3804-4CCA-8B2E-EDE521DD8BFA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5">
            <a:extLst>
              <a:ext uri="{FF2B5EF4-FFF2-40B4-BE49-F238E27FC236}">
                <a16:creationId xmlns:a16="http://schemas.microsoft.com/office/drawing/2014/main" xmlns="" id="{D88C279E-C180-4CE5-BE71-26D9856C3E0C}"/>
              </a:ext>
            </a:extLst>
          </p:cNvPr>
          <p:cNvSpPr/>
          <p:nvPr/>
        </p:nvSpPr>
        <p:spPr>
          <a:xfrm>
            <a:off x="3572701" y="5198578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xmlns="" id="{7E41634C-41B8-4C39-A83C-AFAC3C4F1375}"/>
              </a:ext>
            </a:extLst>
          </p:cNvPr>
          <p:cNvSpPr/>
          <p:nvPr/>
        </p:nvSpPr>
        <p:spPr>
          <a:xfrm>
            <a:off x="3741571" y="5740702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31" name="Mũi tên: Phải 30">
            <a:extLst>
              <a:ext uri="{FF2B5EF4-FFF2-40B4-BE49-F238E27FC236}">
                <a16:creationId xmlns:a16="http://schemas.microsoft.com/office/drawing/2014/main" xmlns="" id="{9E4FEECE-5F0A-4BE7-B9AE-2376AE0E2959}"/>
              </a:ext>
            </a:extLst>
          </p:cNvPr>
          <p:cNvSpPr/>
          <p:nvPr/>
        </p:nvSpPr>
        <p:spPr>
          <a:xfrm>
            <a:off x="3308719" y="3354629"/>
            <a:ext cx="452188" cy="244863"/>
          </a:xfrm>
          <a:prstGeom prst="rightArrow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xmlns="" id="{0EC3D0B3-14DF-46B3-AD1B-ABE03ACAC588}"/>
              </a:ext>
            </a:extLst>
          </p:cNvPr>
          <p:cNvSpPr/>
          <p:nvPr/>
        </p:nvSpPr>
        <p:spPr>
          <a:xfrm>
            <a:off x="5278494" y="1731894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xmlns="" id="{D918ED43-825C-4B4F-A1A3-DEA168C545DF}"/>
              </a:ext>
            </a:extLst>
          </p:cNvPr>
          <p:cNvGrpSpPr/>
          <p:nvPr/>
        </p:nvGrpSpPr>
        <p:grpSpPr>
          <a:xfrm>
            <a:off x="5447367" y="1953567"/>
            <a:ext cx="1657017" cy="2396186"/>
            <a:chOff x="1360363" y="1427017"/>
            <a:chExt cx="1934019" cy="2592325"/>
          </a:xfrm>
        </p:grpSpPr>
        <p:sp>
          <p:nvSpPr>
            <p:cNvPr id="34" name="Khối vuông 33">
              <a:extLst>
                <a:ext uri="{FF2B5EF4-FFF2-40B4-BE49-F238E27FC236}">
                  <a16:creationId xmlns:a16="http://schemas.microsoft.com/office/drawing/2014/main" xmlns="" id="{09AED1E9-5AB8-4468-883A-09BD0CFB5C9A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Khối vuông 34">
              <a:extLst>
                <a:ext uri="{FF2B5EF4-FFF2-40B4-BE49-F238E27FC236}">
                  <a16:creationId xmlns:a16="http://schemas.microsoft.com/office/drawing/2014/main" xmlns="" id="{3A39AFBA-7CC2-4811-9F7F-04C9DDE51712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Khối vuông 35">
              <a:extLst>
                <a:ext uri="{FF2B5EF4-FFF2-40B4-BE49-F238E27FC236}">
                  <a16:creationId xmlns:a16="http://schemas.microsoft.com/office/drawing/2014/main" xmlns="" id="{2C99AC46-3B51-4D74-B308-4D83568802E9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Khối vuông 36">
              <a:extLst>
                <a:ext uri="{FF2B5EF4-FFF2-40B4-BE49-F238E27FC236}">
                  <a16:creationId xmlns:a16="http://schemas.microsoft.com/office/drawing/2014/main" xmlns="" id="{BA836161-9570-4C2A-9CB7-AADB8CD4CCCF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Khối vuông 37">
              <a:extLst>
                <a:ext uri="{FF2B5EF4-FFF2-40B4-BE49-F238E27FC236}">
                  <a16:creationId xmlns:a16="http://schemas.microsoft.com/office/drawing/2014/main" xmlns="" id="{38E49817-694F-41A2-AD76-155ABA4A776F}"/>
                </a:ext>
              </a:extLst>
            </p:cNvPr>
            <p:cNvSpPr/>
            <p:nvPr/>
          </p:nvSpPr>
          <p:spPr>
            <a:xfrm>
              <a:off x="2681780" y="2121436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Khối vuông 38">
              <a:extLst>
                <a:ext uri="{FF2B5EF4-FFF2-40B4-BE49-F238E27FC236}">
                  <a16:creationId xmlns:a16="http://schemas.microsoft.com/office/drawing/2014/main" xmlns="" id="{E548682F-48BB-40E4-9F23-AEB5C173E164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Khối vuông 39">
              <a:extLst>
                <a:ext uri="{FF2B5EF4-FFF2-40B4-BE49-F238E27FC236}">
                  <a16:creationId xmlns:a16="http://schemas.microsoft.com/office/drawing/2014/main" xmlns="" id="{B09B13EA-0509-4F24-AF61-74A1110F8B0F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Khối vuông 40">
              <a:extLst>
                <a:ext uri="{FF2B5EF4-FFF2-40B4-BE49-F238E27FC236}">
                  <a16:creationId xmlns:a16="http://schemas.microsoft.com/office/drawing/2014/main" xmlns="" id="{6B054F86-8DE5-4AE4-8736-AFAF9BC21C3E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Khối vuông 41">
              <a:extLst>
                <a:ext uri="{FF2B5EF4-FFF2-40B4-BE49-F238E27FC236}">
                  <a16:creationId xmlns:a16="http://schemas.microsoft.com/office/drawing/2014/main" xmlns="" id="{1AA50479-0595-4ACB-9C49-0F6191249C45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Khối vuông 42">
              <a:extLst>
                <a:ext uri="{FF2B5EF4-FFF2-40B4-BE49-F238E27FC236}">
                  <a16:creationId xmlns:a16="http://schemas.microsoft.com/office/drawing/2014/main" xmlns="" id="{52B84299-A963-4D86-95FA-F0BADBC46D00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Hình chữ nhật: Góc Tròn 43">
            <a:extLst>
              <a:ext uri="{FF2B5EF4-FFF2-40B4-BE49-F238E27FC236}">
                <a16:creationId xmlns:a16="http://schemas.microsoft.com/office/drawing/2014/main" xmlns="" id="{1FA878F5-563C-4D9E-A5F2-2C5981804118}"/>
              </a:ext>
            </a:extLst>
          </p:cNvPr>
          <p:cNvSpPr/>
          <p:nvPr/>
        </p:nvSpPr>
        <p:spPr>
          <a:xfrm>
            <a:off x="7626748" y="1741794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Nhóm 44">
            <a:extLst>
              <a:ext uri="{FF2B5EF4-FFF2-40B4-BE49-F238E27FC236}">
                <a16:creationId xmlns:a16="http://schemas.microsoft.com/office/drawing/2014/main" xmlns="" id="{A64A9307-DFA5-4214-90F2-29617827AA07}"/>
              </a:ext>
            </a:extLst>
          </p:cNvPr>
          <p:cNvGrpSpPr/>
          <p:nvPr/>
        </p:nvGrpSpPr>
        <p:grpSpPr>
          <a:xfrm>
            <a:off x="7767035" y="1915578"/>
            <a:ext cx="1657017" cy="2396186"/>
            <a:chOff x="1360363" y="1427017"/>
            <a:chExt cx="1934019" cy="2592325"/>
          </a:xfrm>
        </p:grpSpPr>
        <p:sp>
          <p:nvSpPr>
            <p:cNvPr id="46" name="Khối vuông 45">
              <a:extLst>
                <a:ext uri="{FF2B5EF4-FFF2-40B4-BE49-F238E27FC236}">
                  <a16:creationId xmlns:a16="http://schemas.microsoft.com/office/drawing/2014/main" xmlns="" id="{9045A7A8-7CA8-45B0-A3CE-D09B3C403176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Khối vuông 46">
              <a:extLst>
                <a:ext uri="{FF2B5EF4-FFF2-40B4-BE49-F238E27FC236}">
                  <a16:creationId xmlns:a16="http://schemas.microsoft.com/office/drawing/2014/main" xmlns="" id="{DF2BFC5F-725E-4C85-9269-391180A0012B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Khối vuông 47">
              <a:extLst>
                <a:ext uri="{FF2B5EF4-FFF2-40B4-BE49-F238E27FC236}">
                  <a16:creationId xmlns:a16="http://schemas.microsoft.com/office/drawing/2014/main" xmlns="" id="{4749942B-0C87-4176-90DC-899314B04A03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Khối vuông 48">
              <a:extLst>
                <a:ext uri="{FF2B5EF4-FFF2-40B4-BE49-F238E27FC236}">
                  <a16:creationId xmlns:a16="http://schemas.microsoft.com/office/drawing/2014/main" xmlns="" id="{7B1948F8-5C0F-48E8-BE9F-909C06A9002C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Khối vuông 49">
              <a:extLst>
                <a:ext uri="{FF2B5EF4-FFF2-40B4-BE49-F238E27FC236}">
                  <a16:creationId xmlns:a16="http://schemas.microsoft.com/office/drawing/2014/main" xmlns="" id="{2C2F9A88-2073-48E3-98E9-AF2592B645D9}"/>
                </a:ext>
              </a:extLst>
            </p:cNvPr>
            <p:cNvSpPr/>
            <p:nvPr/>
          </p:nvSpPr>
          <p:spPr>
            <a:xfrm>
              <a:off x="2681781" y="2121436"/>
              <a:ext cx="504000" cy="504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Khối vuông 50">
              <a:extLst>
                <a:ext uri="{FF2B5EF4-FFF2-40B4-BE49-F238E27FC236}">
                  <a16:creationId xmlns:a16="http://schemas.microsoft.com/office/drawing/2014/main" xmlns="" id="{ADFBDB24-2056-4ECD-84AB-1C0F8DD07F96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Khối vuông 51">
              <a:extLst>
                <a:ext uri="{FF2B5EF4-FFF2-40B4-BE49-F238E27FC236}">
                  <a16:creationId xmlns:a16="http://schemas.microsoft.com/office/drawing/2014/main" xmlns="" id="{A09CD01F-7459-4DC1-8310-AB5E227005DB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Khối vuông 52">
              <a:extLst>
                <a:ext uri="{FF2B5EF4-FFF2-40B4-BE49-F238E27FC236}">
                  <a16:creationId xmlns:a16="http://schemas.microsoft.com/office/drawing/2014/main" xmlns="" id="{6E513251-E3D9-44BC-9D13-E2E3BD9479BE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Khối vuông 53">
              <a:extLst>
                <a:ext uri="{FF2B5EF4-FFF2-40B4-BE49-F238E27FC236}">
                  <a16:creationId xmlns:a16="http://schemas.microsoft.com/office/drawing/2014/main" xmlns="" id="{AA73D13D-F4DC-4EDB-82B0-345A452861BC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Khối vuông 54">
              <a:extLst>
                <a:ext uri="{FF2B5EF4-FFF2-40B4-BE49-F238E27FC236}">
                  <a16:creationId xmlns:a16="http://schemas.microsoft.com/office/drawing/2014/main" xmlns="" id="{ACD292CA-62A7-4097-930C-D997BB63E841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xmlns="" id="{65F37BB8-C153-4399-9DE2-6520309AF07D}"/>
              </a:ext>
            </a:extLst>
          </p:cNvPr>
          <p:cNvGrpSpPr/>
          <p:nvPr/>
        </p:nvGrpSpPr>
        <p:grpSpPr>
          <a:xfrm>
            <a:off x="3904148" y="1640769"/>
            <a:ext cx="434641" cy="3250810"/>
            <a:chOff x="3863966" y="1392435"/>
            <a:chExt cx="434641" cy="3250810"/>
          </a:xfrm>
        </p:grpSpPr>
        <p:sp>
          <p:nvSpPr>
            <p:cNvPr id="57" name="Khối vuông 56">
              <a:extLst>
                <a:ext uri="{FF2B5EF4-FFF2-40B4-BE49-F238E27FC236}">
                  <a16:creationId xmlns:a16="http://schemas.microsoft.com/office/drawing/2014/main" xmlns="" id="{32318B64-3B29-4BFF-8D5E-B7E8425CC9A6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Khối vuông 57">
              <a:extLst>
                <a:ext uri="{FF2B5EF4-FFF2-40B4-BE49-F238E27FC236}">
                  <a16:creationId xmlns:a16="http://schemas.microsoft.com/office/drawing/2014/main" xmlns="" id="{6FCFF8ED-561D-4DC7-8510-6718C17D790A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Khối vuông 58">
              <a:extLst>
                <a:ext uri="{FF2B5EF4-FFF2-40B4-BE49-F238E27FC236}">
                  <a16:creationId xmlns:a16="http://schemas.microsoft.com/office/drawing/2014/main" xmlns="" id="{1E04EEE0-FB2C-4439-9576-437ECCEA2E77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Khối vuông 59">
              <a:extLst>
                <a:ext uri="{FF2B5EF4-FFF2-40B4-BE49-F238E27FC236}">
                  <a16:creationId xmlns:a16="http://schemas.microsoft.com/office/drawing/2014/main" xmlns="" id="{A12012AC-472F-423D-9D57-96C7A946E7A5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Khối vuông 60">
              <a:extLst>
                <a:ext uri="{FF2B5EF4-FFF2-40B4-BE49-F238E27FC236}">
                  <a16:creationId xmlns:a16="http://schemas.microsoft.com/office/drawing/2014/main" xmlns="" id="{F8BEB0A5-8569-4C7F-8C7F-28D77C15C40F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Khối vuông 61">
              <a:extLst>
                <a:ext uri="{FF2B5EF4-FFF2-40B4-BE49-F238E27FC236}">
                  <a16:creationId xmlns:a16="http://schemas.microsoft.com/office/drawing/2014/main" xmlns="" id="{39571A18-5FB5-49D3-81AE-4F511C32CF4D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Khối vuông 62">
              <a:extLst>
                <a:ext uri="{FF2B5EF4-FFF2-40B4-BE49-F238E27FC236}">
                  <a16:creationId xmlns:a16="http://schemas.microsoft.com/office/drawing/2014/main" xmlns="" id="{BBE63032-2551-48BA-982B-79C837F5F0D0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Khối vuông 63">
              <a:extLst>
                <a:ext uri="{FF2B5EF4-FFF2-40B4-BE49-F238E27FC236}">
                  <a16:creationId xmlns:a16="http://schemas.microsoft.com/office/drawing/2014/main" xmlns="" id="{73EC0A57-6987-4452-A69E-74BAF6A02DF8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Khối vuông 64">
              <a:extLst>
                <a:ext uri="{FF2B5EF4-FFF2-40B4-BE49-F238E27FC236}">
                  <a16:creationId xmlns:a16="http://schemas.microsoft.com/office/drawing/2014/main" xmlns="" id="{91A2C77C-3293-4CA2-B469-B250C4398AC9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Khối vuông 65">
              <a:extLst>
                <a:ext uri="{FF2B5EF4-FFF2-40B4-BE49-F238E27FC236}">
                  <a16:creationId xmlns:a16="http://schemas.microsoft.com/office/drawing/2014/main" xmlns="" id="{663A6AB6-0931-4708-930B-0BAABFF92B1A}"/>
                </a:ext>
              </a:extLst>
            </p:cNvPr>
            <p:cNvSpPr/>
            <p:nvPr/>
          </p:nvSpPr>
          <p:spPr>
            <a:xfrm>
              <a:off x="3864789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xmlns="" id="{FD80B7D8-527C-4558-8BB9-E71B9ACD32A4}"/>
              </a:ext>
            </a:extLst>
          </p:cNvPr>
          <p:cNvGrpSpPr/>
          <p:nvPr/>
        </p:nvGrpSpPr>
        <p:grpSpPr>
          <a:xfrm>
            <a:off x="10917563" y="1640312"/>
            <a:ext cx="434641" cy="3250810"/>
            <a:chOff x="3863966" y="1392435"/>
            <a:chExt cx="434641" cy="3250810"/>
          </a:xfrm>
        </p:grpSpPr>
        <p:sp>
          <p:nvSpPr>
            <p:cNvPr id="80" name="Khối vuông 79">
              <a:extLst>
                <a:ext uri="{FF2B5EF4-FFF2-40B4-BE49-F238E27FC236}">
                  <a16:creationId xmlns:a16="http://schemas.microsoft.com/office/drawing/2014/main" xmlns="" id="{512E8AA0-5876-4CE9-8576-9A29FBFFC855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Khối vuông 80">
              <a:extLst>
                <a:ext uri="{FF2B5EF4-FFF2-40B4-BE49-F238E27FC236}">
                  <a16:creationId xmlns:a16="http://schemas.microsoft.com/office/drawing/2014/main" xmlns="" id="{792689EE-C611-42BE-A45F-6E032B1754EA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Khối vuông 81">
              <a:extLst>
                <a:ext uri="{FF2B5EF4-FFF2-40B4-BE49-F238E27FC236}">
                  <a16:creationId xmlns:a16="http://schemas.microsoft.com/office/drawing/2014/main" xmlns="" id="{0A2A957A-1E58-44C4-9E68-85BD3476EC1F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Khối vuông 82">
              <a:extLst>
                <a:ext uri="{FF2B5EF4-FFF2-40B4-BE49-F238E27FC236}">
                  <a16:creationId xmlns:a16="http://schemas.microsoft.com/office/drawing/2014/main" xmlns="" id="{2B533DC2-7A66-4865-BBCE-86D2998FF01B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Khối vuông 83">
              <a:extLst>
                <a:ext uri="{FF2B5EF4-FFF2-40B4-BE49-F238E27FC236}">
                  <a16:creationId xmlns:a16="http://schemas.microsoft.com/office/drawing/2014/main" xmlns="" id="{D24905A9-2656-4635-AC8F-1BD0BB3AF8D0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Khối vuông 84">
              <a:extLst>
                <a:ext uri="{FF2B5EF4-FFF2-40B4-BE49-F238E27FC236}">
                  <a16:creationId xmlns:a16="http://schemas.microsoft.com/office/drawing/2014/main" xmlns="" id="{66A64E95-BF3B-476D-B47E-627CD3C53A69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Khối vuông 85">
              <a:extLst>
                <a:ext uri="{FF2B5EF4-FFF2-40B4-BE49-F238E27FC236}">
                  <a16:creationId xmlns:a16="http://schemas.microsoft.com/office/drawing/2014/main" xmlns="" id="{85872943-3D1D-479A-BD4D-AE77A49EC11A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Khối vuông 86">
              <a:extLst>
                <a:ext uri="{FF2B5EF4-FFF2-40B4-BE49-F238E27FC236}">
                  <a16:creationId xmlns:a16="http://schemas.microsoft.com/office/drawing/2014/main" xmlns="" id="{F11E4A8F-F4A4-487F-9DDD-A50EF05A2DA8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Khối vuông 87">
              <a:extLst>
                <a:ext uri="{FF2B5EF4-FFF2-40B4-BE49-F238E27FC236}">
                  <a16:creationId xmlns:a16="http://schemas.microsoft.com/office/drawing/2014/main" xmlns="" id="{2DBF64A7-9D6A-4884-8610-F795A1EDA1B7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Khối vuông 88">
              <a:extLst>
                <a:ext uri="{FF2B5EF4-FFF2-40B4-BE49-F238E27FC236}">
                  <a16:creationId xmlns:a16="http://schemas.microsoft.com/office/drawing/2014/main" xmlns="" id="{3D75381F-6049-4E94-8234-7280D2C2655D}"/>
                </a:ext>
              </a:extLst>
            </p:cNvPr>
            <p:cNvSpPr/>
            <p:nvPr/>
          </p:nvSpPr>
          <p:spPr>
            <a:xfrm>
              <a:off x="3864790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0" name="Nhóm 89">
            <a:extLst>
              <a:ext uri="{FF2B5EF4-FFF2-40B4-BE49-F238E27FC236}">
                <a16:creationId xmlns:a16="http://schemas.microsoft.com/office/drawing/2014/main" xmlns="" id="{0DAC2C54-23AE-4C9C-B74D-3C99B97EF731}"/>
              </a:ext>
            </a:extLst>
          </p:cNvPr>
          <p:cNvGrpSpPr/>
          <p:nvPr/>
        </p:nvGrpSpPr>
        <p:grpSpPr>
          <a:xfrm>
            <a:off x="10264343" y="1640769"/>
            <a:ext cx="438988" cy="3250810"/>
            <a:chOff x="3863966" y="1392435"/>
            <a:chExt cx="438988" cy="3250810"/>
          </a:xfrm>
        </p:grpSpPr>
        <p:sp>
          <p:nvSpPr>
            <p:cNvPr id="91" name="Khối vuông 90">
              <a:extLst>
                <a:ext uri="{FF2B5EF4-FFF2-40B4-BE49-F238E27FC236}">
                  <a16:creationId xmlns:a16="http://schemas.microsoft.com/office/drawing/2014/main" xmlns="" id="{BBA6A20C-3AA4-4B40-ADAA-54E8FC31BAD9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Khối vuông 91">
              <a:extLst>
                <a:ext uri="{FF2B5EF4-FFF2-40B4-BE49-F238E27FC236}">
                  <a16:creationId xmlns:a16="http://schemas.microsoft.com/office/drawing/2014/main" xmlns="" id="{93C97D38-77B6-499D-959C-5184FC6FAC82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Khối vuông 92">
              <a:extLst>
                <a:ext uri="{FF2B5EF4-FFF2-40B4-BE49-F238E27FC236}">
                  <a16:creationId xmlns:a16="http://schemas.microsoft.com/office/drawing/2014/main" xmlns="" id="{1210B85E-729D-4C13-8D5F-A768FD5F2CFA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Khối vuông 93">
              <a:extLst>
                <a:ext uri="{FF2B5EF4-FFF2-40B4-BE49-F238E27FC236}">
                  <a16:creationId xmlns:a16="http://schemas.microsoft.com/office/drawing/2014/main" xmlns="" id="{34F18CC1-2554-40BC-B7F8-079DFAA94DEB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Khối vuông 94">
              <a:extLst>
                <a:ext uri="{FF2B5EF4-FFF2-40B4-BE49-F238E27FC236}">
                  <a16:creationId xmlns:a16="http://schemas.microsoft.com/office/drawing/2014/main" xmlns="" id="{7F356BCB-6DDB-49E4-86AA-682A13D5CB4B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Khối vuông 95">
              <a:extLst>
                <a:ext uri="{FF2B5EF4-FFF2-40B4-BE49-F238E27FC236}">
                  <a16:creationId xmlns:a16="http://schemas.microsoft.com/office/drawing/2014/main" xmlns="" id="{3E15BE99-F544-4B2D-90B3-79C9B7B968E7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Khối vuông 96">
              <a:extLst>
                <a:ext uri="{FF2B5EF4-FFF2-40B4-BE49-F238E27FC236}">
                  <a16:creationId xmlns:a16="http://schemas.microsoft.com/office/drawing/2014/main" xmlns="" id="{C1D5C53A-DC56-4418-98C2-EC49CAA873F8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Khối vuông 97">
              <a:extLst>
                <a:ext uri="{FF2B5EF4-FFF2-40B4-BE49-F238E27FC236}">
                  <a16:creationId xmlns:a16="http://schemas.microsoft.com/office/drawing/2014/main" xmlns="" id="{864085BB-225F-476B-A350-6725494A01F6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Khối vuông 98">
              <a:extLst>
                <a:ext uri="{FF2B5EF4-FFF2-40B4-BE49-F238E27FC236}">
                  <a16:creationId xmlns:a16="http://schemas.microsoft.com/office/drawing/2014/main" xmlns="" id="{E24A4B9E-021A-43E1-B0DB-089EFFC49942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Khối vuông 99">
              <a:extLst>
                <a:ext uri="{FF2B5EF4-FFF2-40B4-BE49-F238E27FC236}">
                  <a16:creationId xmlns:a16="http://schemas.microsoft.com/office/drawing/2014/main" xmlns="" id="{DAFB03D2-603E-4719-9AB1-6E6423B1D4AA}"/>
                </a:ext>
              </a:extLst>
            </p:cNvPr>
            <p:cNvSpPr/>
            <p:nvPr/>
          </p:nvSpPr>
          <p:spPr>
            <a:xfrm>
              <a:off x="3871140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Mũi tên: Phải 100">
            <a:extLst>
              <a:ext uri="{FF2B5EF4-FFF2-40B4-BE49-F238E27FC236}">
                <a16:creationId xmlns:a16="http://schemas.microsoft.com/office/drawing/2014/main" xmlns="" id="{81D95FC2-36E1-41AF-A85A-9909F0C65F70}"/>
              </a:ext>
            </a:extLst>
          </p:cNvPr>
          <p:cNvSpPr/>
          <p:nvPr/>
        </p:nvSpPr>
        <p:spPr>
          <a:xfrm>
            <a:off x="9693346" y="3354629"/>
            <a:ext cx="452188" cy="244863"/>
          </a:xfrm>
          <a:prstGeom prst="rightArrow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5">
            <a:extLst>
              <a:ext uri="{FF2B5EF4-FFF2-40B4-BE49-F238E27FC236}">
                <a16:creationId xmlns:a16="http://schemas.microsoft.com/office/drawing/2014/main" xmlns="" id="{30658F32-8C12-4B71-886B-DDF4100BB405}"/>
              </a:ext>
            </a:extLst>
          </p:cNvPr>
          <p:cNvSpPr/>
          <p:nvPr/>
        </p:nvSpPr>
        <p:spPr>
          <a:xfrm>
            <a:off x="9957874" y="5198885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xmlns="" id="{70D6618C-BFC9-4ECB-A944-ACA67449548A}"/>
              </a:ext>
            </a:extLst>
          </p:cNvPr>
          <p:cNvSpPr/>
          <p:nvPr/>
        </p:nvSpPr>
        <p:spPr>
          <a:xfrm>
            <a:off x="10453174" y="5728749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20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2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30" grpId="0"/>
      <p:bldP spid="31" grpId="0" animBg="1"/>
      <p:bldP spid="32" grpId="0" animBg="1"/>
      <p:bldP spid="44" grpId="0" animBg="1"/>
      <p:bldP spid="101" grpId="0" animBg="1"/>
      <p:bldP spid="102" grpId="0"/>
      <p:bldP spid="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DB36C1ED-6AA3-4503-B7DA-6903573A2A90}"/>
              </a:ext>
            </a:extLst>
          </p:cNvPr>
          <p:cNvSpPr/>
          <p:nvPr/>
        </p:nvSpPr>
        <p:spPr>
          <a:xfrm>
            <a:off x="1186403" y="1731894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4CBCE907-36FD-4BA4-8F0F-B8B758352743}"/>
              </a:ext>
            </a:extLst>
          </p:cNvPr>
          <p:cNvGrpSpPr/>
          <p:nvPr/>
        </p:nvGrpSpPr>
        <p:grpSpPr>
          <a:xfrm>
            <a:off x="1355276" y="1953567"/>
            <a:ext cx="1657017" cy="2396186"/>
            <a:chOff x="1360363" y="1427017"/>
            <a:chExt cx="1934019" cy="2592325"/>
          </a:xfrm>
        </p:grpSpPr>
        <p:sp>
          <p:nvSpPr>
            <p:cNvPr id="5" name="Khối vuông 4">
              <a:extLst>
                <a:ext uri="{FF2B5EF4-FFF2-40B4-BE49-F238E27FC236}">
                  <a16:creationId xmlns:a16="http://schemas.microsoft.com/office/drawing/2014/main" xmlns="" id="{81A17971-D184-46C0-A522-291A579FA4DF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Khối vuông 5">
              <a:extLst>
                <a:ext uri="{FF2B5EF4-FFF2-40B4-BE49-F238E27FC236}">
                  <a16:creationId xmlns:a16="http://schemas.microsoft.com/office/drawing/2014/main" xmlns="" id="{D2631B59-439A-4788-83EB-4556788C45B1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Khối vuông 6">
              <a:extLst>
                <a:ext uri="{FF2B5EF4-FFF2-40B4-BE49-F238E27FC236}">
                  <a16:creationId xmlns:a16="http://schemas.microsoft.com/office/drawing/2014/main" xmlns="" id="{8C804BFE-6D32-4508-927F-2CF1654C2930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Khối vuông 7">
              <a:extLst>
                <a:ext uri="{FF2B5EF4-FFF2-40B4-BE49-F238E27FC236}">
                  <a16:creationId xmlns:a16="http://schemas.microsoft.com/office/drawing/2014/main" xmlns="" id="{AFE9332F-43B5-4DD9-961B-454300D99C6B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Khối vuông 8">
              <a:extLst>
                <a:ext uri="{FF2B5EF4-FFF2-40B4-BE49-F238E27FC236}">
                  <a16:creationId xmlns:a16="http://schemas.microsoft.com/office/drawing/2014/main" xmlns="" id="{F43FF312-8655-43A4-9928-6C890AF525CF}"/>
                </a:ext>
              </a:extLst>
            </p:cNvPr>
            <p:cNvSpPr/>
            <p:nvPr/>
          </p:nvSpPr>
          <p:spPr>
            <a:xfrm>
              <a:off x="2681780" y="2121436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Khối vuông 9">
              <a:extLst>
                <a:ext uri="{FF2B5EF4-FFF2-40B4-BE49-F238E27FC236}">
                  <a16:creationId xmlns:a16="http://schemas.microsoft.com/office/drawing/2014/main" xmlns="" id="{4A5B0236-C10C-46BC-A205-7721B1EF280E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Khối vuông 10">
              <a:extLst>
                <a:ext uri="{FF2B5EF4-FFF2-40B4-BE49-F238E27FC236}">
                  <a16:creationId xmlns:a16="http://schemas.microsoft.com/office/drawing/2014/main" xmlns="" id="{33B0945B-DCEC-4BE2-ABA5-761B68EE4BE4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Khối vuông 11">
              <a:extLst>
                <a:ext uri="{FF2B5EF4-FFF2-40B4-BE49-F238E27FC236}">
                  <a16:creationId xmlns:a16="http://schemas.microsoft.com/office/drawing/2014/main" xmlns="" id="{320228E9-A620-4AB0-891C-BC23C47CB8B9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Khối vuông 12">
              <a:extLst>
                <a:ext uri="{FF2B5EF4-FFF2-40B4-BE49-F238E27FC236}">
                  <a16:creationId xmlns:a16="http://schemas.microsoft.com/office/drawing/2014/main" xmlns="" id="{C3E2CA20-1F21-4581-B19B-C3FBA75CF874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Khối vuông 13">
              <a:extLst>
                <a:ext uri="{FF2B5EF4-FFF2-40B4-BE49-F238E27FC236}">
                  <a16:creationId xmlns:a16="http://schemas.microsoft.com/office/drawing/2014/main" xmlns="" id="{F53FAD59-AD95-48D0-94FE-89822A8A2147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Mũi tên: Phải 14">
            <a:extLst>
              <a:ext uri="{FF2B5EF4-FFF2-40B4-BE49-F238E27FC236}">
                <a16:creationId xmlns:a16="http://schemas.microsoft.com/office/drawing/2014/main" xmlns="" id="{46DE88A1-2EEF-45D7-BBB7-41D70DD6C6D4}"/>
              </a:ext>
            </a:extLst>
          </p:cNvPr>
          <p:cNvSpPr/>
          <p:nvPr/>
        </p:nvSpPr>
        <p:spPr>
          <a:xfrm>
            <a:off x="8014777" y="3056965"/>
            <a:ext cx="751641" cy="381870"/>
          </a:xfrm>
          <a:prstGeom prst="rightArrow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xmlns="" id="{04DA835C-DE44-49E4-9165-F4DB1996CDB4}"/>
              </a:ext>
            </a:extLst>
          </p:cNvPr>
          <p:cNvSpPr/>
          <p:nvPr/>
        </p:nvSpPr>
        <p:spPr>
          <a:xfrm>
            <a:off x="3524494" y="1713620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5845E35F-8009-44DD-8841-8ACA6E279CB9}"/>
              </a:ext>
            </a:extLst>
          </p:cNvPr>
          <p:cNvGrpSpPr/>
          <p:nvPr/>
        </p:nvGrpSpPr>
        <p:grpSpPr>
          <a:xfrm>
            <a:off x="3693367" y="1935293"/>
            <a:ext cx="1657017" cy="2396186"/>
            <a:chOff x="1360363" y="1427017"/>
            <a:chExt cx="1934019" cy="2592325"/>
          </a:xfrm>
        </p:grpSpPr>
        <p:sp>
          <p:nvSpPr>
            <p:cNvPr id="18" name="Khối vuông 17">
              <a:extLst>
                <a:ext uri="{FF2B5EF4-FFF2-40B4-BE49-F238E27FC236}">
                  <a16:creationId xmlns:a16="http://schemas.microsoft.com/office/drawing/2014/main" xmlns="" id="{DF8A0199-6AF3-4E5C-A367-FCD5F0188154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Khối vuông 18">
              <a:extLst>
                <a:ext uri="{FF2B5EF4-FFF2-40B4-BE49-F238E27FC236}">
                  <a16:creationId xmlns:a16="http://schemas.microsoft.com/office/drawing/2014/main" xmlns="" id="{A1AFF957-0418-4505-A3E6-5A8D45DD65B9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Khối vuông 19">
              <a:extLst>
                <a:ext uri="{FF2B5EF4-FFF2-40B4-BE49-F238E27FC236}">
                  <a16:creationId xmlns:a16="http://schemas.microsoft.com/office/drawing/2014/main" xmlns="" id="{A232AB95-1914-476E-9B4A-C54ABD82C898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Khối vuông 20">
              <a:extLst>
                <a:ext uri="{FF2B5EF4-FFF2-40B4-BE49-F238E27FC236}">
                  <a16:creationId xmlns:a16="http://schemas.microsoft.com/office/drawing/2014/main" xmlns="" id="{0E245186-58A7-401D-95EE-80D94070A547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Khối vuông 21">
              <a:extLst>
                <a:ext uri="{FF2B5EF4-FFF2-40B4-BE49-F238E27FC236}">
                  <a16:creationId xmlns:a16="http://schemas.microsoft.com/office/drawing/2014/main" xmlns="" id="{BFE31A14-7B42-4103-81E6-C9D057A43FD6}"/>
                </a:ext>
              </a:extLst>
            </p:cNvPr>
            <p:cNvSpPr/>
            <p:nvPr/>
          </p:nvSpPr>
          <p:spPr>
            <a:xfrm>
              <a:off x="2681780" y="2121436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Khối vuông 22">
              <a:extLst>
                <a:ext uri="{FF2B5EF4-FFF2-40B4-BE49-F238E27FC236}">
                  <a16:creationId xmlns:a16="http://schemas.microsoft.com/office/drawing/2014/main" xmlns="" id="{752CCC62-DDCD-4546-AC85-2FE13F45A512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Khối vuông 23">
              <a:extLst>
                <a:ext uri="{FF2B5EF4-FFF2-40B4-BE49-F238E27FC236}">
                  <a16:creationId xmlns:a16="http://schemas.microsoft.com/office/drawing/2014/main" xmlns="" id="{A87F9282-D420-4D89-ABBF-65F101D9CB91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Khối vuông 24">
              <a:extLst>
                <a:ext uri="{FF2B5EF4-FFF2-40B4-BE49-F238E27FC236}">
                  <a16:creationId xmlns:a16="http://schemas.microsoft.com/office/drawing/2014/main" xmlns="" id="{A7E8B9FA-4940-42AE-842B-9487C9363314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Khối vuông 25">
              <a:extLst>
                <a:ext uri="{FF2B5EF4-FFF2-40B4-BE49-F238E27FC236}">
                  <a16:creationId xmlns:a16="http://schemas.microsoft.com/office/drawing/2014/main" xmlns="" id="{2E945109-E410-4B55-B274-9470DAE00340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Khối vuông 26">
              <a:extLst>
                <a:ext uri="{FF2B5EF4-FFF2-40B4-BE49-F238E27FC236}">
                  <a16:creationId xmlns:a16="http://schemas.microsoft.com/office/drawing/2014/main" xmlns="" id="{D1C96A2F-F0EB-44C4-9221-8B2F33849A85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xmlns="" id="{BE214B58-FBAD-4C4A-A690-641A36D934B8}"/>
              </a:ext>
            </a:extLst>
          </p:cNvPr>
          <p:cNvSpPr/>
          <p:nvPr/>
        </p:nvSpPr>
        <p:spPr>
          <a:xfrm>
            <a:off x="5872748" y="1723520"/>
            <a:ext cx="1922974" cy="2996673"/>
          </a:xfrm>
          <a:prstGeom prst="round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Nhóm 28">
            <a:extLst>
              <a:ext uri="{FF2B5EF4-FFF2-40B4-BE49-F238E27FC236}">
                <a16:creationId xmlns:a16="http://schemas.microsoft.com/office/drawing/2014/main" xmlns="" id="{5DFBAADE-01BA-4375-B089-9E8BAC5B0D05}"/>
              </a:ext>
            </a:extLst>
          </p:cNvPr>
          <p:cNvGrpSpPr/>
          <p:nvPr/>
        </p:nvGrpSpPr>
        <p:grpSpPr>
          <a:xfrm>
            <a:off x="6013035" y="1897304"/>
            <a:ext cx="1657017" cy="2396186"/>
            <a:chOff x="1360363" y="1427017"/>
            <a:chExt cx="1934019" cy="2592325"/>
          </a:xfrm>
        </p:grpSpPr>
        <p:sp>
          <p:nvSpPr>
            <p:cNvPr id="30" name="Khối vuông 29">
              <a:extLst>
                <a:ext uri="{FF2B5EF4-FFF2-40B4-BE49-F238E27FC236}">
                  <a16:creationId xmlns:a16="http://schemas.microsoft.com/office/drawing/2014/main" xmlns="" id="{B39213EF-8329-4928-84C8-59A41C377BBD}"/>
                </a:ext>
              </a:extLst>
            </p:cNvPr>
            <p:cNvSpPr/>
            <p:nvPr/>
          </p:nvSpPr>
          <p:spPr>
            <a:xfrm>
              <a:off x="1647925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Khối vuông 30">
              <a:extLst>
                <a:ext uri="{FF2B5EF4-FFF2-40B4-BE49-F238E27FC236}">
                  <a16:creationId xmlns:a16="http://schemas.microsoft.com/office/drawing/2014/main" xmlns="" id="{E4253666-4AF7-4C6A-8F61-4EF060BFD0F2}"/>
                </a:ext>
              </a:extLst>
            </p:cNvPr>
            <p:cNvSpPr/>
            <p:nvPr/>
          </p:nvSpPr>
          <p:spPr>
            <a:xfrm>
              <a:off x="2390836" y="142701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Khối vuông 31">
              <a:extLst>
                <a:ext uri="{FF2B5EF4-FFF2-40B4-BE49-F238E27FC236}">
                  <a16:creationId xmlns:a16="http://schemas.microsoft.com/office/drawing/2014/main" xmlns="" id="{AF85ECE2-EA4D-4127-9B65-D26B80DAC1FF}"/>
                </a:ext>
              </a:extLst>
            </p:cNvPr>
            <p:cNvSpPr/>
            <p:nvPr/>
          </p:nvSpPr>
          <p:spPr>
            <a:xfrm>
              <a:off x="1360363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Khối vuông 32">
              <a:extLst>
                <a:ext uri="{FF2B5EF4-FFF2-40B4-BE49-F238E27FC236}">
                  <a16:creationId xmlns:a16="http://schemas.microsoft.com/office/drawing/2014/main" xmlns="" id="{8300A6CE-7188-4EBD-9BA8-D4A54C12D208}"/>
                </a:ext>
              </a:extLst>
            </p:cNvPr>
            <p:cNvSpPr/>
            <p:nvPr/>
          </p:nvSpPr>
          <p:spPr>
            <a:xfrm>
              <a:off x="2021072" y="2137042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Khối vuông 33">
              <a:extLst>
                <a:ext uri="{FF2B5EF4-FFF2-40B4-BE49-F238E27FC236}">
                  <a16:creationId xmlns:a16="http://schemas.microsoft.com/office/drawing/2014/main" xmlns="" id="{086EA855-ECEC-468C-BCCA-6B042FE97DBE}"/>
                </a:ext>
              </a:extLst>
            </p:cNvPr>
            <p:cNvSpPr/>
            <p:nvPr/>
          </p:nvSpPr>
          <p:spPr>
            <a:xfrm>
              <a:off x="2681781" y="2121436"/>
              <a:ext cx="504000" cy="504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Khối vuông 34">
              <a:extLst>
                <a:ext uri="{FF2B5EF4-FFF2-40B4-BE49-F238E27FC236}">
                  <a16:creationId xmlns:a16="http://schemas.microsoft.com/office/drawing/2014/main" xmlns="" id="{D37F1E5A-47B6-4E13-B256-839EA0DEDAF8}"/>
                </a:ext>
              </a:extLst>
            </p:cNvPr>
            <p:cNvSpPr/>
            <p:nvPr/>
          </p:nvSpPr>
          <p:spPr>
            <a:xfrm>
              <a:off x="1395925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Khối vuông 35">
              <a:extLst>
                <a:ext uri="{FF2B5EF4-FFF2-40B4-BE49-F238E27FC236}">
                  <a16:creationId xmlns:a16="http://schemas.microsoft.com/office/drawing/2014/main" xmlns="" id="{67EA1B05-916F-473B-9FD3-8994EFF49E56}"/>
                </a:ext>
              </a:extLst>
            </p:cNvPr>
            <p:cNvSpPr/>
            <p:nvPr/>
          </p:nvSpPr>
          <p:spPr>
            <a:xfrm>
              <a:off x="2103273" y="2847067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Khối vuông 36">
              <a:extLst>
                <a:ext uri="{FF2B5EF4-FFF2-40B4-BE49-F238E27FC236}">
                  <a16:creationId xmlns:a16="http://schemas.microsoft.com/office/drawing/2014/main" xmlns="" id="{C0BE8A18-5A2B-4F6E-A9FC-BDEB07B82BFC}"/>
                </a:ext>
              </a:extLst>
            </p:cNvPr>
            <p:cNvSpPr/>
            <p:nvPr/>
          </p:nvSpPr>
          <p:spPr>
            <a:xfrm>
              <a:off x="2790382" y="2816700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Khối vuông 37">
              <a:extLst>
                <a:ext uri="{FF2B5EF4-FFF2-40B4-BE49-F238E27FC236}">
                  <a16:creationId xmlns:a16="http://schemas.microsoft.com/office/drawing/2014/main" xmlns="" id="{FDB589E0-5088-45DB-8B2F-0B048A27A4AD}"/>
                </a:ext>
              </a:extLst>
            </p:cNvPr>
            <p:cNvSpPr/>
            <p:nvPr/>
          </p:nvSpPr>
          <p:spPr>
            <a:xfrm>
              <a:off x="1706727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Khối vuông 38">
              <a:extLst>
                <a:ext uri="{FF2B5EF4-FFF2-40B4-BE49-F238E27FC236}">
                  <a16:creationId xmlns:a16="http://schemas.microsoft.com/office/drawing/2014/main" xmlns="" id="{FB8481D7-C1D1-4C74-818C-4952CDD9439D}"/>
                </a:ext>
              </a:extLst>
            </p:cNvPr>
            <p:cNvSpPr/>
            <p:nvPr/>
          </p:nvSpPr>
          <p:spPr>
            <a:xfrm>
              <a:off x="2446254" y="3551981"/>
              <a:ext cx="504000" cy="467361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Nhóm 39">
            <a:extLst>
              <a:ext uri="{FF2B5EF4-FFF2-40B4-BE49-F238E27FC236}">
                <a16:creationId xmlns:a16="http://schemas.microsoft.com/office/drawing/2014/main" xmlns="" id="{E8D4FF5A-0FB8-43AC-8254-1C746AD63F27}"/>
              </a:ext>
            </a:extLst>
          </p:cNvPr>
          <p:cNvGrpSpPr/>
          <p:nvPr/>
        </p:nvGrpSpPr>
        <p:grpSpPr>
          <a:xfrm>
            <a:off x="9082625" y="1703271"/>
            <a:ext cx="436992" cy="3250810"/>
            <a:chOff x="3861615" y="1392435"/>
            <a:chExt cx="436992" cy="3250810"/>
          </a:xfrm>
        </p:grpSpPr>
        <p:sp>
          <p:nvSpPr>
            <p:cNvPr id="41" name="Khối vuông 40">
              <a:extLst>
                <a:ext uri="{FF2B5EF4-FFF2-40B4-BE49-F238E27FC236}">
                  <a16:creationId xmlns:a16="http://schemas.microsoft.com/office/drawing/2014/main" xmlns="" id="{04D90E56-0070-4F37-9379-C2DE2659E7E3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Khối vuông 41">
              <a:extLst>
                <a:ext uri="{FF2B5EF4-FFF2-40B4-BE49-F238E27FC236}">
                  <a16:creationId xmlns:a16="http://schemas.microsoft.com/office/drawing/2014/main" xmlns="" id="{483C3365-BE1A-4F67-B9B9-05D0FAC97625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Khối vuông 42">
              <a:extLst>
                <a:ext uri="{FF2B5EF4-FFF2-40B4-BE49-F238E27FC236}">
                  <a16:creationId xmlns:a16="http://schemas.microsoft.com/office/drawing/2014/main" xmlns="" id="{94920032-B385-419E-A113-F65321584D78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Khối vuông 43">
              <a:extLst>
                <a:ext uri="{FF2B5EF4-FFF2-40B4-BE49-F238E27FC236}">
                  <a16:creationId xmlns:a16="http://schemas.microsoft.com/office/drawing/2014/main" xmlns="" id="{C6965E24-7F60-4F0B-ACB7-F9115BC5C970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Khối vuông 44">
              <a:extLst>
                <a:ext uri="{FF2B5EF4-FFF2-40B4-BE49-F238E27FC236}">
                  <a16:creationId xmlns:a16="http://schemas.microsoft.com/office/drawing/2014/main" xmlns="" id="{68F0C3EC-1F28-431B-A719-AD15BC15FA33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Khối vuông 45">
              <a:extLst>
                <a:ext uri="{FF2B5EF4-FFF2-40B4-BE49-F238E27FC236}">
                  <a16:creationId xmlns:a16="http://schemas.microsoft.com/office/drawing/2014/main" xmlns="" id="{E08ABEB3-D738-4D9B-B1A9-7BECDF5F6856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Khối vuông 46">
              <a:extLst>
                <a:ext uri="{FF2B5EF4-FFF2-40B4-BE49-F238E27FC236}">
                  <a16:creationId xmlns:a16="http://schemas.microsoft.com/office/drawing/2014/main" xmlns="" id="{82D731FA-8A92-4B72-85D6-FD70E9224D74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Khối vuông 47">
              <a:extLst>
                <a:ext uri="{FF2B5EF4-FFF2-40B4-BE49-F238E27FC236}">
                  <a16:creationId xmlns:a16="http://schemas.microsoft.com/office/drawing/2014/main" xmlns="" id="{6A765643-D52B-41CD-92DA-E954FA000363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Khối vuông 48">
              <a:extLst>
                <a:ext uri="{FF2B5EF4-FFF2-40B4-BE49-F238E27FC236}">
                  <a16:creationId xmlns:a16="http://schemas.microsoft.com/office/drawing/2014/main" xmlns="" id="{90E99644-701D-49E6-A7CC-79D5FFC373C2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Khối vuông 49">
              <a:extLst>
                <a:ext uri="{FF2B5EF4-FFF2-40B4-BE49-F238E27FC236}">
                  <a16:creationId xmlns:a16="http://schemas.microsoft.com/office/drawing/2014/main" xmlns="" id="{6060ACBC-896A-4CDE-9F65-FC6F3401E1E4}"/>
                </a:ext>
              </a:extLst>
            </p:cNvPr>
            <p:cNvSpPr/>
            <p:nvPr/>
          </p:nvSpPr>
          <p:spPr>
            <a:xfrm>
              <a:off x="3861615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Nhóm 50">
            <a:extLst>
              <a:ext uri="{FF2B5EF4-FFF2-40B4-BE49-F238E27FC236}">
                <a16:creationId xmlns:a16="http://schemas.microsoft.com/office/drawing/2014/main" xmlns="" id="{CB955D8B-FD55-440C-B6A6-CE5A017D6916}"/>
              </a:ext>
            </a:extLst>
          </p:cNvPr>
          <p:cNvGrpSpPr/>
          <p:nvPr/>
        </p:nvGrpSpPr>
        <p:grpSpPr>
          <a:xfrm>
            <a:off x="10568818" y="1695546"/>
            <a:ext cx="436992" cy="3250810"/>
            <a:chOff x="3861615" y="1392435"/>
            <a:chExt cx="436992" cy="3250810"/>
          </a:xfrm>
        </p:grpSpPr>
        <p:sp>
          <p:nvSpPr>
            <p:cNvPr id="52" name="Khối vuông 51">
              <a:extLst>
                <a:ext uri="{FF2B5EF4-FFF2-40B4-BE49-F238E27FC236}">
                  <a16:creationId xmlns:a16="http://schemas.microsoft.com/office/drawing/2014/main" xmlns="" id="{49BD957D-9292-4ECB-800F-A93BFC5543EF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Khối vuông 52">
              <a:extLst>
                <a:ext uri="{FF2B5EF4-FFF2-40B4-BE49-F238E27FC236}">
                  <a16:creationId xmlns:a16="http://schemas.microsoft.com/office/drawing/2014/main" xmlns="" id="{BCB9FF30-2629-459B-967F-9AB75A9D4671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Khối vuông 53">
              <a:extLst>
                <a:ext uri="{FF2B5EF4-FFF2-40B4-BE49-F238E27FC236}">
                  <a16:creationId xmlns:a16="http://schemas.microsoft.com/office/drawing/2014/main" xmlns="" id="{37754DAE-F045-40F1-A5B2-3A944768D2DA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Khối vuông 54">
              <a:extLst>
                <a:ext uri="{FF2B5EF4-FFF2-40B4-BE49-F238E27FC236}">
                  <a16:creationId xmlns:a16="http://schemas.microsoft.com/office/drawing/2014/main" xmlns="" id="{31815991-BD36-482F-AE59-817530EE1F4D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Khối vuông 55">
              <a:extLst>
                <a:ext uri="{FF2B5EF4-FFF2-40B4-BE49-F238E27FC236}">
                  <a16:creationId xmlns:a16="http://schemas.microsoft.com/office/drawing/2014/main" xmlns="" id="{029F4845-483A-4FA9-B9BC-077B3DE7D382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Khối vuông 56">
              <a:extLst>
                <a:ext uri="{FF2B5EF4-FFF2-40B4-BE49-F238E27FC236}">
                  <a16:creationId xmlns:a16="http://schemas.microsoft.com/office/drawing/2014/main" xmlns="" id="{5E32F799-6130-42D5-9648-1A75593BAAEB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Khối vuông 57">
              <a:extLst>
                <a:ext uri="{FF2B5EF4-FFF2-40B4-BE49-F238E27FC236}">
                  <a16:creationId xmlns:a16="http://schemas.microsoft.com/office/drawing/2014/main" xmlns="" id="{BF5BDB21-4366-4CD5-9FA9-F6D54D612B76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Khối vuông 58">
              <a:extLst>
                <a:ext uri="{FF2B5EF4-FFF2-40B4-BE49-F238E27FC236}">
                  <a16:creationId xmlns:a16="http://schemas.microsoft.com/office/drawing/2014/main" xmlns="" id="{5902F40E-D5F4-410E-8646-C6D81CE6D738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Khối vuông 59">
              <a:extLst>
                <a:ext uri="{FF2B5EF4-FFF2-40B4-BE49-F238E27FC236}">
                  <a16:creationId xmlns:a16="http://schemas.microsoft.com/office/drawing/2014/main" xmlns="" id="{4755A685-0299-4559-947F-75191F831B69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Khối vuông 60">
              <a:extLst>
                <a:ext uri="{FF2B5EF4-FFF2-40B4-BE49-F238E27FC236}">
                  <a16:creationId xmlns:a16="http://schemas.microsoft.com/office/drawing/2014/main" xmlns="" id="{1FECCA74-E906-443F-84ED-2BF45B410E66}"/>
                </a:ext>
              </a:extLst>
            </p:cNvPr>
            <p:cNvSpPr/>
            <p:nvPr/>
          </p:nvSpPr>
          <p:spPr>
            <a:xfrm>
              <a:off x="3861615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Nhóm 61">
            <a:extLst>
              <a:ext uri="{FF2B5EF4-FFF2-40B4-BE49-F238E27FC236}">
                <a16:creationId xmlns:a16="http://schemas.microsoft.com/office/drawing/2014/main" xmlns="" id="{1742A13F-19B7-4944-BA5A-1BFDB9678110}"/>
              </a:ext>
            </a:extLst>
          </p:cNvPr>
          <p:cNvGrpSpPr/>
          <p:nvPr/>
        </p:nvGrpSpPr>
        <p:grpSpPr>
          <a:xfrm>
            <a:off x="9832997" y="1708375"/>
            <a:ext cx="436992" cy="3250810"/>
            <a:chOff x="3861615" y="1392435"/>
            <a:chExt cx="436992" cy="3250810"/>
          </a:xfrm>
        </p:grpSpPr>
        <p:sp>
          <p:nvSpPr>
            <p:cNvPr id="63" name="Khối vuông 62">
              <a:extLst>
                <a:ext uri="{FF2B5EF4-FFF2-40B4-BE49-F238E27FC236}">
                  <a16:creationId xmlns:a16="http://schemas.microsoft.com/office/drawing/2014/main" xmlns="" id="{8263D3E5-F9A9-4C0B-B94C-45C91A685B82}"/>
                </a:ext>
              </a:extLst>
            </p:cNvPr>
            <p:cNvSpPr/>
            <p:nvPr/>
          </p:nvSpPr>
          <p:spPr>
            <a:xfrm>
              <a:off x="3863966" y="421124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Khối vuông 63">
              <a:extLst>
                <a:ext uri="{FF2B5EF4-FFF2-40B4-BE49-F238E27FC236}">
                  <a16:creationId xmlns:a16="http://schemas.microsoft.com/office/drawing/2014/main" xmlns="" id="{58F1551B-8092-4984-A99E-A0831F9992F0}"/>
                </a:ext>
              </a:extLst>
            </p:cNvPr>
            <p:cNvSpPr/>
            <p:nvPr/>
          </p:nvSpPr>
          <p:spPr>
            <a:xfrm>
              <a:off x="3866793" y="389361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Khối vuông 64">
              <a:extLst>
                <a:ext uri="{FF2B5EF4-FFF2-40B4-BE49-F238E27FC236}">
                  <a16:creationId xmlns:a16="http://schemas.microsoft.com/office/drawing/2014/main" xmlns="" id="{9D003747-5515-48EC-B195-68AC5DE8567E}"/>
                </a:ext>
              </a:extLst>
            </p:cNvPr>
            <p:cNvSpPr/>
            <p:nvPr/>
          </p:nvSpPr>
          <p:spPr>
            <a:xfrm>
              <a:off x="3866317" y="3575993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Khối vuông 65">
              <a:extLst>
                <a:ext uri="{FF2B5EF4-FFF2-40B4-BE49-F238E27FC236}">
                  <a16:creationId xmlns:a16="http://schemas.microsoft.com/office/drawing/2014/main" xmlns="" id="{E5A1AFA5-8CA9-4A48-A9C4-D731917699E5}"/>
                </a:ext>
              </a:extLst>
            </p:cNvPr>
            <p:cNvSpPr/>
            <p:nvPr/>
          </p:nvSpPr>
          <p:spPr>
            <a:xfrm>
              <a:off x="3863966" y="3266174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Khối vuông 66">
              <a:extLst>
                <a:ext uri="{FF2B5EF4-FFF2-40B4-BE49-F238E27FC236}">
                  <a16:creationId xmlns:a16="http://schemas.microsoft.com/office/drawing/2014/main" xmlns="" id="{60B3A178-6F96-43EB-BCF6-81C7D572A5C5}"/>
                </a:ext>
              </a:extLst>
            </p:cNvPr>
            <p:cNvSpPr/>
            <p:nvPr/>
          </p:nvSpPr>
          <p:spPr>
            <a:xfrm>
              <a:off x="3866317" y="295635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Khối vuông 67">
              <a:extLst>
                <a:ext uri="{FF2B5EF4-FFF2-40B4-BE49-F238E27FC236}">
                  <a16:creationId xmlns:a16="http://schemas.microsoft.com/office/drawing/2014/main" xmlns="" id="{B33C4953-D000-4BCB-A111-77411B971221}"/>
                </a:ext>
              </a:extLst>
            </p:cNvPr>
            <p:cNvSpPr/>
            <p:nvPr/>
          </p:nvSpPr>
          <p:spPr>
            <a:xfrm>
              <a:off x="3863966" y="264653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Khối vuông 68">
              <a:extLst>
                <a:ext uri="{FF2B5EF4-FFF2-40B4-BE49-F238E27FC236}">
                  <a16:creationId xmlns:a16="http://schemas.microsoft.com/office/drawing/2014/main" xmlns="" id="{DD472719-CDC1-4CA7-9502-EFEA55882F2B}"/>
                </a:ext>
              </a:extLst>
            </p:cNvPr>
            <p:cNvSpPr/>
            <p:nvPr/>
          </p:nvSpPr>
          <p:spPr>
            <a:xfrm>
              <a:off x="3866317" y="2341456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Khối vuông 69">
              <a:extLst>
                <a:ext uri="{FF2B5EF4-FFF2-40B4-BE49-F238E27FC236}">
                  <a16:creationId xmlns:a16="http://schemas.microsoft.com/office/drawing/2014/main" xmlns="" id="{6DD2A75E-9A63-4157-9BEE-EC65501CCEB9}"/>
                </a:ext>
              </a:extLst>
            </p:cNvPr>
            <p:cNvSpPr/>
            <p:nvPr/>
          </p:nvSpPr>
          <p:spPr>
            <a:xfrm>
              <a:off x="3863966" y="2031637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Khối vuông 70">
              <a:extLst>
                <a:ext uri="{FF2B5EF4-FFF2-40B4-BE49-F238E27FC236}">
                  <a16:creationId xmlns:a16="http://schemas.microsoft.com/office/drawing/2014/main" xmlns="" id="{ED579662-6B6B-4B94-9B65-768B0FC4D128}"/>
                </a:ext>
              </a:extLst>
            </p:cNvPr>
            <p:cNvSpPr/>
            <p:nvPr/>
          </p:nvSpPr>
          <p:spPr>
            <a:xfrm>
              <a:off x="3863966" y="1716109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Khối vuông 71">
              <a:extLst>
                <a:ext uri="{FF2B5EF4-FFF2-40B4-BE49-F238E27FC236}">
                  <a16:creationId xmlns:a16="http://schemas.microsoft.com/office/drawing/2014/main" xmlns="" id="{FC0B457A-3670-4C2C-A513-DA3BA3AC01CE}"/>
                </a:ext>
              </a:extLst>
            </p:cNvPr>
            <p:cNvSpPr/>
            <p:nvPr/>
          </p:nvSpPr>
          <p:spPr>
            <a:xfrm>
              <a:off x="3861615" y="1392435"/>
              <a:ext cx="431814" cy="432000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ounded Rectangle 5">
            <a:extLst>
              <a:ext uri="{FF2B5EF4-FFF2-40B4-BE49-F238E27FC236}">
                <a16:creationId xmlns:a16="http://schemas.microsoft.com/office/drawing/2014/main" xmlns="" id="{5D3983FF-D070-414C-AE2E-30202CFE5C19}"/>
              </a:ext>
            </a:extLst>
          </p:cNvPr>
          <p:cNvSpPr/>
          <p:nvPr/>
        </p:nvSpPr>
        <p:spPr>
          <a:xfrm>
            <a:off x="9298532" y="5310770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4" name="Rounded Rectangle 5">
            <a:extLst>
              <a:ext uri="{FF2B5EF4-FFF2-40B4-BE49-F238E27FC236}">
                <a16:creationId xmlns:a16="http://schemas.microsoft.com/office/drawing/2014/main" xmlns="" id="{9832B80A-CCC5-4B3A-BAE3-31A4D05008FF}"/>
              </a:ext>
            </a:extLst>
          </p:cNvPr>
          <p:cNvSpPr/>
          <p:nvPr/>
        </p:nvSpPr>
        <p:spPr>
          <a:xfrm>
            <a:off x="9757105" y="5894223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30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4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28" grpId="0" animBg="1"/>
      <p:bldP spid="73" grpId="0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9" y="449953"/>
            <a:ext cx="12192001" cy="6456218"/>
          </a:xfrm>
          <a:prstGeom prst="rect">
            <a:avLst/>
          </a:prstGeom>
        </p:spPr>
      </p:pic>
      <p:sp>
        <p:nvSpPr>
          <p:cNvPr id="42" name="Rounded Rectangle 5">
            <a:extLst>
              <a:ext uri="{FF2B5EF4-FFF2-40B4-BE49-F238E27FC236}">
                <a16:creationId xmlns:a16="http://schemas.microsoft.com/office/drawing/2014/main" xmlns="" id="{3CA8E4B0-295F-4628-AE72-F5E65C3F45ED}"/>
              </a:ext>
            </a:extLst>
          </p:cNvPr>
          <p:cNvSpPr/>
          <p:nvPr/>
        </p:nvSpPr>
        <p:spPr>
          <a:xfrm>
            <a:off x="1547885" y="3079643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xmlns="" id="{934DCA94-6C91-4F63-9984-79B3E0A8BA9E}"/>
              </a:ext>
            </a:extLst>
          </p:cNvPr>
          <p:cNvSpPr/>
          <p:nvPr/>
        </p:nvSpPr>
        <p:spPr>
          <a:xfrm>
            <a:off x="1904078" y="3510903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88" name="Rounded Rectangle 5">
            <a:extLst>
              <a:ext uri="{FF2B5EF4-FFF2-40B4-BE49-F238E27FC236}">
                <a16:creationId xmlns:a16="http://schemas.microsoft.com/office/drawing/2014/main" xmlns="" id="{E4F69E25-BA37-4EE6-921C-A65270A43ADC}"/>
              </a:ext>
            </a:extLst>
          </p:cNvPr>
          <p:cNvSpPr/>
          <p:nvPr/>
        </p:nvSpPr>
        <p:spPr>
          <a:xfrm>
            <a:off x="5080693" y="3079643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89" name="Rounded Rectangle 5">
            <a:extLst>
              <a:ext uri="{FF2B5EF4-FFF2-40B4-BE49-F238E27FC236}">
                <a16:creationId xmlns:a16="http://schemas.microsoft.com/office/drawing/2014/main" xmlns="" id="{B5DF4D84-CC2A-43E7-8AE7-243072FD3356}"/>
              </a:ext>
            </a:extLst>
          </p:cNvPr>
          <p:cNvSpPr/>
          <p:nvPr/>
        </p:nvSpPr>
        <p:spPr>
          <a:xfrm>
            <a:off x="5436886" y="3510903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50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146" name="Rounded Rectangle 5">
            <a:extLst>
              <a:ext uri="{FF2B5EF4-FFF2-40B4-BE49-F238E27FC236}">
                <a16:creationId xmlns:a16="http://schemas.microsoft.com/office/drawing/2014/main" xmlns="" id="{804A0846-E5D7-4BEE-8BBE-01178354CFA7}"/>
              </a:ext>
            </a:extLst>
          </p:cNvPr>
          <p:cNvSpPr/>
          <p:nvPr/>
        </p:nvSpPr>
        <p:spPr>
          <a:xfrm>
            <a:off x="8613501" y="3041881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147" name="Rounded Rectangle 5">
            <a:extLst>
              <a:ext uri="{FF2B5EF4-FFF2-40B4-BE49-F238E27FC236}">
                <a16:creationId xmlns:a16="http://schemas.microsoft.com/office/drawing/2014/main" xmlns="" id="{9A4A5EE5-9EFE-445F-BEE8-B13A9FF4DF4F}"/>
              </a:ext>
            </a:extLst>
          </p:cNvPr>
          <p:cNvSpPr/>
          <p:nvPr/>
        </p:nvSpPr>
        <p:spPr>
          <a:xfrm>
            <a:off x="8969694" y="3473141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60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309" name="Rounded Rectangle 5">
            <a:extLst>
              <a:ext uri="{FF2B5EF4-FFF2-40B4-BE49-F238E27FC236}">
                <a16:creationId xmlns:a16="http://schemas.microsoft.com/office/drawing/2014/main" xmlns="" id="{0FDAE62F-9213-40A0-B5CB-15C602B08795}"/>
              </a:ext>
            </a:extLst>
          </p:cNvPr>
          <p:cNvSpPr/>
          <p:nvPr/>
        </p:nvSpPr>
        <p:spPr>
          <a:xfrm>
            <a:off x="1721837" y="6042404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bảy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310" name="Rounded Rectangle 5">
            <a:extLst>
              <a:ext uri="{FF2B5EF4-FFF2-40B4-BE49-F238E27FC236}">
                <a16:creationId xmlns:a16="http://schemas.microsoft.com/office/drawing/2014/main" xmlns="" id="{C85E3445-74DF-4CBC-A20D-101042AAC399}"/>
              </a:ext>
            </a:extLst>
          </p:cNvPr>
          <p:cNvSpPr/>
          <p:nvPr/>
        </p:nvSpPr>
        <p:spPr>
          <a:xfrm>
            <a:off x="2078030" y="6473664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70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pic>
        <p:nvPicPr>
          <p:cNvPr id="502" name="Hình ảnh 501">
            <a:extLst>
              <a:ext uri="{FF2B5EF4-FFF2-40B4-BE49-F238E27FC236}">
                <a16:creationId xmlns:a16="http://schemas.microsoft.com/office/drawing/2014/main" xmlns="" id="{4CAC6732-7954-4426-B8EC-837F6C4383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4022"/>
          <a:stretch/>
        </p:blipFill>
        <p:spPr>
          <a:xfrm>
            <a:off x="4884984" y="890720"/>
            <a:ext cx="1824582" cy="2022350"/>
          </a:xfrm>
          <a:prstGeom prst="rect">
            <a:avLst/>
          </a:prstGeom>
        </p:spPr>
      </p:pic>
      <p:pic>
        <p:nvPicPr>
          <p:cNvPr id="504" name="Hình ảnh 503">
            <a:extLst>
              <a:ext uri="{FF2B5EF4-FFF2-40B4-BE49-F238E27FC236}">
                <a16:creationId xmlns:a16="http://schemas.microsoft.com/office/drawing/2014/main" xmlns="" id="{56AF2F8E-314F-4A80-9B48-565789641B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7188"/>
          <a:stretch/>
        </p:blipFill>
        <p:spPr>
          <a:xfrm>
            <a:off x="1476587" y="863578"/>
            <a:ext cx="1503774" cy="2022349"/>
          </a:xfrm>
          <a:prstGeom prst="rect">
            <a:avLst/>
          </a:prstGeom>
        </p:spPr>
      </p:pic>
      <p:pic>
        <p:nvPicPr>
          <p:cNvPr id="505" name="Hình ảnh 504">
            <a:extLst>
              <a:ext uri="{FF2B5EF4-FFF2-40B4-BE49-F238E27FC236}">
                <a16:creationId xmlns:a16="http://schemas.microsoft.com/office/drawing/2014/main" xmlns="" id="{715A0D43-C911-431F-996E-F01773B61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8325" y="3851978"/>
            <a:ext cx="3512500" cy="2022349"/>
          </a:xfrm>
          <a:prstGeom prst="rect">
            <a:avLst/>
          </a:prstGeom>
        </p:spPr>
      </p:pic>
      <p:pic>
        <p:nvPicPr>
          <p:cNvPr id="506" name="Hình ảnh 505">
            <a:extLst>
              <a:ext uri="{FF2B5EF4-FFF2-40B4-BE49-F238E27FC236}">
                <a16:creationId xmlns:a16="http://schemas.microsoft.com/office/drawing/2014/main" xmlns="" id="{2F64CE15-354F-4007-A5C6-9BE0D701B8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3625"/>
          <a:stretch/>
        </p:blipFill>
        <p:spPr>
          <a:xfrm>
            <a:off x="8128332" y="863578"/>
            <a:ext cx="2331427" cy="2022349"/>
          </a:xfrm>
          <a:prstGeom prst="rect">
            <a:avLst/>
          </a:prstGeom>
        </p:spPr>
      </p:pic>
      <p:pic>
        <p:nvPicPr>
          <p:cNvPr id="507" name="Hình ảnh 506">
            <a:extLst>
              <a:ext uri="{FF2B5EF4-FFF2-40B4-BE49-F238E27FC236}">
                <a16:creationId xmlns:a16="http://schemas.microsoft.com/office/drawing/2014/main" xmlns="" id="{876BA5D6-1573-4548-A537-41163565EB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335" r="22572"/>
          <a:stretch/>
        </p:blipFill>
        <p:spPr>
          <a:xfrm>
            <a:off x="986230" y="3851978"/>
            <a:ext cx="2766552" cy="2022349"/>
          </a:xfrm>
          <a:prstGeom prst="rect">
            <a:avLst/>
          </a:prstGeom>
        </p:spPr>
      </p:pic>
      <p:pic>
        <p:nvPicPr>
          <p:cNvPr id="508" name="Hình ảnh 507">
            <a:extLst>
              <a:ext uri="{FF2B5EF4-FFF2-40B4-BE49-F238E27FC236}">
                <a16:creationId xmlns:a16="http://schemas.microsoft.com/office/drawing/2014/main" xmlns="" id="{6FF85AB9-4E5F-4CBB-9739-96509C031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11689"/>
          <a:stretch/>
        </p:blipFill>
        <p:spPr>
          <a:xfrm>
            <a:off x="4204886" y="3851978"/>
            <a:ext cx="3101922" cy="2022349"/>
          </a:xfrm>
          <a:prstGeom prst="rect">
            <a:avLst/>
          </a:prstGeom>
        </p:spPr>
      </p:pic>
      <p:sp>
        <p:nvSpPr>
          <p:cNvPr id="509" name="Rounded Rectangle 5">
            <a:extLst>
              <a:ext uri="{FF2B5EF4-FFF2-40B4-BE49-F238E27FC236}">
                <a16:creationId xmlns:a16="http://schemas.microsoft.com/office/drawing/2014/main" xmlns="" id="{AB1E06F5-633C-461C-932B-7B058D065D9D}"/>
              </a:ext>
            </a:extLst>
          </p:cNvPr>
          <p:cNvSpPr/>
          <p:nvPr/>
        </p:nvSpPr>
        <p:spPr>
          <a:xfrm>
            <a:off x="5105400" y="6050408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tám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510" name="Rounded Rectangle 5">
            <a:extLst>
              <a:ext uri="{FF2B5EF4-FFF2-40B4-BE49-F238E27FC236}">
                <a16:creationId xmlns:a16="http://schemas.microsoft.com/office/drawing/2014/main" xmlns="" id="{C44B2AD4-D6DF-41FB-896D-398970827D97}"/>
              </a:ext>
            </a:extLst>
          </p:cNvPr>
          <p:cNvSpPr/>
          <p:nvPr/>
        </p:nvSpPr>
        <p:spPr>
          <a:xfrm>
            <a:off x="5461593" y="6481668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80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511" name="Rounded Rectangle 5">
            <a:extLst>
              <a:ext uri="{FF2B5EF4-FFF2-40B4-BE49-F238E27FC236}">
                <a16:creationId xmlns:a16="http://schemas.microsoft.com/office/drawing/2014/main" xmlns="" id="{2BC60FEA-BD0A-4D53-A700-30AFDB7C61B1}"/>
              </a:ext>
            </a:extLst>
          </p:cNvPr>
          <p:cNvSpPr/>
          <p:nvPr/>
        </p:nvSpPr>
        <p:spPr>
          <a:xfrm>
            <a:off x="8845156" y="6050408"/>
            <a:ext cx="19812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chín</a:t>
            </a:r>
            <a:r>
              <a:rPr lang="en-US" sz="24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mươi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sp>
        <p:nvSpPr>
          <p:cNvPr id="512" name="Rounded Rectangle 5">
            <a:extLst>
              <a:ext uri="{FF2B5EF4-FFF2-40B4-BE49-F238E27FC236}">
                <a16:creationId xmlns:a16="http://schemas.microsoft.com/office/drawing/2014/main" xmlns="" id="{23CDC32F-7F0A-4D42-A406-1D8136D57CD8}"/>
              </a:ext>
            </a:extLst>
          </p:cNvPr>
          <p:cNvSpPr/>
          <p:nvPr/>
        </p:nvSpPr>
        <p:spPr>
          <a:xfrm>
            <a:off x="9201349" y="6481668"/>
            <a:ext cx="124352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UTM Avo"/>
                <a:cs typeface="Times New Roman" panose="02020603050405020304" pitchFamily="18" charset="0"/>
              </a:rPr>
              <a:t>90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1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88" grpId="0"/>
      <p:bldP spid="89" grpId="0"/>
      <p:bldP spid="146" grpId="0"/>
      <p:bldP spid="147" grpId="0"/>
      <p:bldP spid="309" grpId="0"/>
      <p:bldP spid="310" grpId="0"/>
      <p:bldP spid="509" grpId="0"/>
      <p:bldP spid="510" grpId="0"/>
      <p:bldP spid="511" grpId="0"/>
      <p:bldP spid="5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911192" y="2895374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22E9C09F-3B1D-4AFC-9E79-3BD5F0783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621" y="1379536"/>
            <a:ext cx="5242558" cy="144952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9670445-6D1E-4D17-A645-431B68E1E7D2}"/>
              </a:ext>
            </a:extLst>
          </p:cNvPr>
          <p:cNvGrpSpPr/>
          <p:nvPr/>
        </p:nvGrpSpPr>
        <p:grpSpPr>
          <a:xfrm>
            <a:off x="760220" y="724627"/>
            <a:ext cx="1162296" cy="937052"/>
            <a:chOff x="685585" y="604864"/>
            <a:chExt cx="1429702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xmlns="" id="{8A7FED5D-C5EF-4195-9BCC-49720DFC171C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xmlns="" id="{306BBA0A-8A9E-41CA-8A26-D589F82B2D45}"/>
                </a:ext>
              </a:extLst>
            </p:cNvPr>
            <p:cNvSpPr/>
            <p:nvPr/>
          </p:nvSpPr>
          <p:spPr>
            <a:xfrm>
              <a:off x="685585" y="821253"/>
              <a:ext cx="1357516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xmlns="" id="{25F0DB6F-FBC3-478C-822E-B07BAC806288}"/>
              </a:ext>
            </a:extLst>
          </p:cNvPr>
          <p:cNvSpPr/>
          <p:nvPr/>
        </p:nvSpPr>
        <p:spPr>
          <a:xfrm>
            <a:off x="1922516" y="853579"/>
            <a:ext cx="536618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FEEA4601-8530-4208-8CCB-80C5215BF0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482458" y="659836"/>
            <a:ext cx="2142240" cy="1439401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9FB98B05-B9F0-4DA3-87A2-13EA566FB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4783" y="4206816"/>
            <a:ext cx="6514234" cy="1711818"/>
          </a:xfrm>
          <a:prstGeom prst="rect">
            <a:avLst/>
          </a:prstGeom>
        </p:spPr>
      </p:pic>
      <p:sp>
        <p:nvSpPr>
          <p:cNvPr id="12" name="Rounded Rectangle 5">
            <a:extLst>
              <a:ext uri="{FF2B5EF4-FFF2-40B4-BE49-F238E27FC236}">
                <a16:creationId xmlns:a16="http://schemas.microsoft.com/office/drawing/2014/main" xmlns="" id="{2C957BC4-E55E-472C-9FFC-B2DF09BBB208}"/>
              </a:ext>
            </a:extLst>
          </p:cNvPr>
          <p:cNvSpPr/>
          <p:nvPr/>
        </p:nvSpPr>
        <p:spPr>
          <a:xfrm>
            <a:off x="1922515" y="3645477"/>
            <a:ext cx="608179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kẹo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2936F68E-CB3D-44F4-B4F1-03D2448B5CB8}"/>
              </a:ext>
            </a:extLst>
          </p:cNvPr>
          <p:cNvSpPr/>
          <p:nvPr/>
        </p:nvSpPr>
        <p:spPr>
          <a:xfrm>
            <a:off x="4963620" y="2862350"/>
            <a:ext cx="651164" cy="614362"/>
          </a:xfrm>
          <a:prstGeom prst="roundRect">
            <a:avLst/>
          </a:prstGeom>
          <a:noFill/>
          <a:ln>
            <a:solidFill>
              <a:srgbClr val="EA4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xmlns="" id="{3AFDDF3A-1A20-4AE6-B133-3CECCEC66359}"/>
              </a:ext>
            </a:extLst>
          </p:cNvPr>
          <p:cNvSpPr/>
          <p:nvPr/>
        </p:nvSpPr>
        <p:spPr>
          <a:xfrm>
            <a:off x="5089210" y="288399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xmlns="" id="{0DAF34B8-FEAB-4428-8765-3102E3C920D8}"/>
              </a:ext>
            </a:extLst>
          </p:cNvPr>
          <p:cNvSpPr/>
          <p:nvPr/>
        </p:nvSpPr>
        <p:spPr>
          <a:xfrm>
            <a:off x="4905484" y="288644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xmlns="" id="{EAAAD70F-2374-430E-9487-A3453D09AD84}"/>
              </a:ext>
            </a:extLst>
          </p:cNvPr>
          <p:cNvSpPr/>
          <p:nvPr/>
        </p:nvSpPr>
        <p:spPr>
          <a:xfrm>
            <a:off x="5754229" y="286235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hạt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92F1B614-2096-467C-B1E3-C26148A6B965}"/>
              </a:ext>
            </a:extLst>
          </p:cNvPr>
          <p:cNvSpPr/>
          <p:nvPr/>
        </p:nvSpPr>
        <p:spPr>
          <a:xfrm>
            <a:off x="4963620" y="5903627"/>
            <a:ext cx="651164" cy="614362"/>
          </a:xfrm>
          <a:prstGeom prst="roundRect">
            <a:avLst/>
          </a:prstGeom>
          <a:noFill/>
          <a:ln>
            <a:solidFill>
              <a:srgbClr val="EA4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xmlns="" id="{F45A7F4A-E62A-4557-9277-CF0BC3FB9B4C}"/>
              </a:ext>
            </a:extLst>
          </p:cNvPr>
          <p:cNvSpPr/>
          <p:nvPr/>
        </p:nvSpPr>
        <p:spPr>
          <a:xfrm>
            <a:off x="5089210" y="597477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xmlns="" id="{D8B234DF-16A6-4597-B192-69E99AFE1679}"/>
              </a:ext>
            </a:extLst>
          </p:cNvPr>
          <p:cNvSpPr/>
          <p:nvPr/>
        </p:nvSpPr>
        <p:spPr>
          <a:xfrm>
            <a:off x="4913399" y="5959792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xmlns="" id="{71A288DC-4E88-4200-B6A9-8A2F0C43A589}"/>
              </a:ext>
            </a:extLst>
          </p:cNvPr>
          <p:cNvSpPr/>
          <p:nvPr/>
        </p:nvSpPr>
        <p:spPr>
          <a:xfrm>
            <a:off x="5754228" y="5932353"/>
            <a:ext cx="198504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26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kẹo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9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  <p:bldP spid="15" grpId="1"/>
      <p:bldP spid="16" grpId="0"/>
      <p:bldP spid="17" grpId="0"/>
      <p:bldP spid="18" grpId="0" animBg="1"/>
      <p:bldP spid="19" grpId="0"/>
      <p:bldP spid="19" grpId="1"/>
      <p:bldP spid="20" grpId="0"/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291</Words>
  <Application>Microsoft Office PowerPoint</Application>
  <PresentationFormat>Custom</PresentationFormat>
  <Paragraphs>68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2_Office Theme</vt:lpstr>
      <vt:lpstr>Tuần 20 Bài 42: Các số 10, 20, 30, 40, 50, 60 ,70, 80, 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Admin</cp:lastModifiedBy>
  <cp:revision>80</cp:revision>
  <dcterms:created xsi:type="dcterms:W3CDTF">2021-12-01T14:39:14Z</dcterms:created>
  <dcterms:modified xsi:type="dcterms:W3CDTF">2024-08-07T22:12:52Z</dcterms:modified>
</cp:coreProperties>
</file>