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290" r:id="rId2"/>
    <p:sldId id="1417" r:id="rId3"/>
    <p:sldId id="1418" r:id="rId4"/>
    <p:sldId id="1419" r:id="rId5"/>
    <p:sldId id="1420" r:id="rId6"/>
    <p:sldId id="1422" r:id="rId7"/>
    <p:sldId id="1421" r:id="rId8"/>
    <p:sldId id="424" r:id="rId9"/>
    <p:sldId id="1426" r:id="rId10"/>
    <p:sldId id="1424" r:id="rId11"/>
    <p:sldId id="1425" r:id="rId12"/>
    <p:sldId id="1443" r:id="rId13"/>
    <p:sldId id="1432" r:id="rId14"/>
    <p:sldId id="1433" r:id="rId15"/>
    <p:sldId id="1434" r:id="rId16"/>
    <p:sldId id="1435" r:id="rId17"/>
    <p:sldId id="1437" r:id="rId18"/>
    <p:sldId id="1438" r:id="rId19"/>
    <p:sldId id="1439" r:id="rId20"/>
    <p:sldId id="1440" r:id="rId21"/>
    <p:sldId id="1441" r:id="rId22"/>
    <p:sldId id="1442" r:id="rId23"/>
    <p:sldId id="42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360E"/>
    <a:srgbClr val="FFFBF7"/>
    <a:srgbClr val="FF7707"/>
    <a:srgbClr val="29AE9D"/>
    <a:srgbClr val="4472C4"/>
    <a:srgbClr val="895527"/>
    <a:srgbClr val="FCBD4B"/>
    <a:srgbClr val="8C734A"/>
    <a:srgbClr val="60380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80" d="100"/>
          <a:sy n="80" d="100"/>
        </p:scale>
        <p:origin x="-150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từng chậu hoa để chuyển đến slide nhiệm vụ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hoàn thành được các nhiệm vụ, bấm vào “mặt trời” để quay trở về slide chính</a:t>
            </a:r>
          </a:p>
          <a:p>
            <a:pPr marL="171450" indent="-171450">
              <a:buFontTx/>
              <a:buChar char="-"/>
            </a:pPr>
            <a:r>
              <a:rPr lang="vi-VN" dirty="0"/>
              <a:t>Sau khi hoàn thành 5 nhiệm vụ, bấm vào “đám mây” để chuyển đến slide 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3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AA9B-62CB-4BB6-8EAD-90A3E73D80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4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90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5223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5993-665C-415B-B0F6-27C197D911C7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E7CE9-2CF2-4388-9715-4BD4A6C06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28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  <p:sldLayoutId id="2147483675" r:id="rId12"/>
    <p:sldLayoutId id="2147483676" r:id="rId13"/>
    <p:sldLayoutId id="2147483677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image" Target="../media/image9.emf"/><Relationship Id="rId21" Type="http://schemas.openxmlformats.org/officeDocument/2006/relationships/slide" Target="slide5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microsoft.com/office/2007/relationships/hdphoto" Target="../media/hdphoto5.wdp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7.xml"/><Relationship Id="rId5" Type="http://schemas.openxmlformats.org/officeDocument/2006/relationships/image" Target="../media/image11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3.xml"/><Relationship Id="rId14" Type="http://schemas.openxmlformats.org/officeDocument/2006/relationships/slide" Target="slide4.xml"/><Relationship Id="rId22" Type="http://schemas.openxmlformats.org/officeDocument/2006/relationships/image" Target="../media/image19.png"/><Relationship Id="rId27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83742" y="1275994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97030" y="-151180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646762" y="1250204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42931" y="3000724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650170" y="1250204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818909" y="1250204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46543" y="4751545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64508" y="3017545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69246" y="3136513"/>
            <a:ext cx="2621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71027" y="3174213"/>
            <a:ext cx="1261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08707" y="1269878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â</a:t>
            </a:r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5884" y="-209031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</a:rPr>
              <a:t>y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272278" y="1277512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70367" y="3057979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277606" y="1277512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446345" y="1277512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73979" y="4778853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69479" y="3075226"/>
            <a:ext cx="0" cy="17153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00800" y="3163821"/>
            <a:ext cx="169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â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45451" y="3127633"/>
            <a:ext cx="2522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684519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22" grpId="0"/>
      <p:bldP spid="23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5032" y="1479395"/>
            <a:ext cx="3872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i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2070" y="3011106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â</a:t>
            </a:r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y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6436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4379" y="1488336"/>
            <a:ext cx="1181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dirty="0" smtClean="0">
                <a:latin typeface="Century Gothic" pitchFamily="34" charset="0"/>
                <a:cs typeface="Aharoni" pitchFamily="2" charset="-79"/>
              </a:rPr>
              <a:t>(</a:t>
            </a:r>
            <a:r>
              <a:rPr lang="en-US" sz="9600" dirty="0" err="1" smtClean="0">
                <a:latin typeface="Century Gothic" pitchFamily="34" charset="0"/>
                <a:cs typeface="Aharoni" pitchFamily="2" charset="-79"/>
              </a:rPr>
              <a:t>k,gh,ngh,</a:t>
            </a:r>
            <a:r>
              <a:rPr lang="en-US" sz="9600" dirty="0" err="1" smtClean="0">
                <a:latin typeface=".VnAvant" pitchFamily="34" charset="0"/>
                <a:cs typeface="Aharoni" pitchFamily="2" charset="-79"/>
              </a:rPr>
              <a:t>qu</a:t>
            </a:r>
            <a:r>
              <a:rPr lang="en-US" sz="9600" dirty="0" smtClean="0">
                <a:latin typeface="Century Gothic" pitchFamily="34" charset="0"/>
                <a:cs typeface="Aharoni" pitchFamily="2" charset="-79"/>
              </a:rPr>
              <a:t>)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smtClean="0">
                <a:solidFill>
                  <a:schemeClr val="accent1"/>
                </a:solidFill>
                <a:latin typeface="Century Gothic" pitchFamily="34" charset="0"/>
                <a:cs typeface="Aharoni" pitchFamily="2" charset="-79"/>
              </a:rPr>
              <a:t>c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: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379" y="3493368"/>
            <a:ext cx="1181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8000" dirty="0" smtClean="0">
                <a:latin typeface="Century Gothic" pitchFamily="34" charset="0"/>
                <a:cs typeface="Aharoni" pitchFamily="2" charset="-79"/>
              </a:rPr>
              <a:t>(</a:t>
            </a:r>
            <a:r>
              <a:rPr lang="en-US" sz="9600" dirty="0" err="1" smtClean="0">
                <a:latin typeface="Century Gothic" pitchFamily="34" charset="0"/>
                <a:cs typeface="Aharoni" pitchFamily="2" charset="-79"/>
              </a:rPr>
              <a:t>k,gh,ngh</a:t>
            </a:r>
            <a:r>
              <a:rPr lang="en-US" sz="9600" dirty="0" smtClean="0">
                <a:latin typeface="Century Gothic" pitchFamily="34" charset="0"/>
                <a:cs typeface="Aharoni" pitchFamily="2" charset="-79"/>
              </a:rPr>
              <a:t>)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.VnAvant" pitchFamily="34" charset="0"/>
                <a:cs typeface="Aharoni" pitchFamily="2" charset="-79"/>
              </a:rPr>
              <a:t>qu</a:t>
            </a:r>
            <a:r>
              <a:rPr lang="en-US" sz="9600" b="1" dirty="0" err="1" smtClean="0">
                <a:latin typeface="Century Gothic" pitchFamily="34" charset="0"/>
                <a:cs typeface="Aharoni" pitchFamily="2" charset="-79"/>
              </a:rPr>
              <a:t>,</a:t>
            </a:r>
            <a:r>
              <a:rPr lang="en-US" sz="9600" b="1" dirty="0" err="1" smtClean="0">
                <a:solidFill>
                  <a:schemeClr val="accent1"/>
                </a:solidFill>
                <a:latin typeface="Century Gothic" pitchFamily="34" charset="0"/>
                <a:cs typeface="Aharoni" pitchFamily="2" charset="-79"/>
              </a:rPr>
              <a:t>c</a:t>
            </a:r>
            <a:r>
              <a:rPr lang="en-US" sz="9600" b="1" dirty="0" smtClean="0">
                <a:latin typeface="Century Gothic" pitchFamily="34" charset="0"/>
                <a:cs typeface="Aharoni" pitchFamily="2" charset="-79"/>
              </a:rPr>
              <a:t>: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cs typeface="Aharoni" pitchFamily="2" charset="-79"/>
              </a:rPr>
              <a:t>©y</a:t>
            </a:r>
          </a:p>
        </p:txBody>
      </p:sp>
    </p:spTree>
    <p:extLst>
      <p:ext uri="{BB962C8B-B14F-4D97-AF65-F5344CB8AC3E}">
        <p14:creationId xmlns:p14="http://schemas.microsoft.com/office/powerpoint/2010/main" val="17693873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2"/>
            <a:ext cx="8872991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" y="3429002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4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500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361680" y="1529154"/>
            <a:ext cx="7915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smtClean="0">
                <a:solidFill>
                  <a:srgbClr val="FFFF00"/>
                </a:solidFill>
                <a:latin typeface="UTM Avo" panose="02040603050506020204" pitchFamily="18" charset="0"/>
              </a:rPr>
              <a:t>KHÁM PHÁ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53200" y="2209794"/>
            <a:ext cx="5384800" cy="2433771"/>
            <a:chOff x="5837129" y="3236962"/>
            <a:chExt cx="3807912" cy="223846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371421"/>
              <a:ext cx="1884706" cy="1104001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104001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371419"/>
              <a:ext cx="1891430" cy="11040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2" y="3531972"/>
            <a:ext cx="2031999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 dirty="0">
                <a:latin typeface=".VnAvant" pitchFamily="34" charset="0"/>
                <a:cs typeface="Arial" panose="020B0604020202020204" pitchFamily="34" charset="0"/>
              </a:rPr>
              <a:t>v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3683" y="2286000"/>
            <a:ext cx="3798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atin typeface=".VnAvant" pitchFamily="34" charset="0"/>
              </a:rPr>
              <a:t>v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59389" y="3489408"/>
            <a:ext cx="27294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00" y="395347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c</a:t>
            </a:r>
            <a:r>
              <a:rPr lang="en-US" sz="5400" b="1" dirty="0" smtClean="0">
                <a:latin typeface=".VnAvant" pitchFamily="34" charset="0"/>
              </a:rPr>
              <a:t>on </a:t>
            </a:r>
            <a:r>
              <a:rPr lang="en-US" sz="5400" b="1" dirty="0" err="1" smtClean="0">
                <a:latin typeface=".VnAvant" pitchFamily="34" charset="0"/>
              </a:rPr>
              <a:t>voi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9988" y="3958896"/>
            <a:ext cx="355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 </a:t>
            </a:r>
            <a:endParaRPr lang="en-US" sz="5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762001"/>
            <a:ext cx="5384800" cy="306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3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299200" y="1980122"/>
            <a:ext cx="5283200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146" y="3276600"/>
            <a:ext cx="1378855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 dirty="0">
                <a:latin typeface=".VnAvant" pitchFamily="34" charset="0"/>
                <a:cs typeface="Arial" panose="020B0604020202020204" pitchFamily="34" charset="0"/>
              </a:rPr>
              <a:t>c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4001" y="4191000"/>
            <a:ext cx="61654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c</a:t>
            </a:r>
            <a:r>
              <a:rPr lang="en-US" sz="6600" b="1" dirty="0" err="1" smtClean="0">
                <a:latin typeface=".VnAvant" pitchFamily="34" charset="0"/>
              </a:rPr>
              <a:t>©y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dõa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98611" y="2097507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51389" y="3311604"/>
            <a:ext cx="3034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825" y="4197429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.VnAvant" pitchFamily="34" charset="0"/>
              </a:rPr>
              <a:t>c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600" b="1" dirty="0" smtClean="0">
                <a:latin typeface=".VnAvant" pitchFamily="34" charset="0"/>
              </a:rPr>
              <a:t> </a:t>
            </a:r>
            <a:endParaRPr lang="en-US" sz="6600" b="1" dirty="0"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13310"/>
            <a:ext cx="3710352" cy="30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5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7D8DA9-126E-49BE-9759-7D0DDF82EFA0}"/>
              </a:ext>
            </a:extLst>
          </p:cNvPr>
          <p:cNvSpPr txBox="1"/>
          <p:nvPr/>
        </p:nvSpPr>
        <p:spPr>
          <a:xfrm>
            <a:off x="1016000" y="4392215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c</a:t>
            </a:r>
            <a:r>
              <a:rPr lang="en-US" sz="5400" b="1" dirty="0" smtClean="0">
                <a:latin typeface=".VnAvant" pitchFamily="34" charset="0"/>
              </a:rPr>
              <a:t>on </a:t>
            </a:r>
            <a:r>
              <a:rPr lang="en-US" sz="5400" b="1" dirty="0" err="1" smtClean="0"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latin typeface=".VnAvant" pitchFamily="34" charset="0"/>
              </a:rPr>
              <a:t> 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48BF1B-DA38-4144-84A0-CF50C852B00A}"/>
              </a:ext>
            </a:extLst>
          </p:cNvPr>
          <p:cNvSpPr txBox="1"/>
          <p:nvPr/>
        </p:nvSpPr>
        <p:spPr>
          <a:xfrm>
            <a:off x="7315201" y="4410670"/>
            <a:ext cx="5072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5400" b="1" dirty="0" smtClean="0">
                <a:latin typeface=".VnAvant" pitchFamily="34" charset="0"/>
              </a:rPr>
              <a:t> </a:t>
            </a:r>
            <a:r>
              <a:rPr lang="en-US" sz="5400" b="1" dirty="0" err="1" smtClean="0">
                <a:latin typeface=".VnAvant" pitchFamily="34" charset="0"/>
              </a:rPr>
              <a:t>dõa</a:t>
            </a:r>
            <a:endParaRPr lang="en-US" sz="5400" b="1" dirty="0">
              <a:latin typeface=".VnAvant" pitchFamily="34" charset="0"/>
            </a:endParaRPr>
          </a:p>
          <a:p>
            <a:r>
              <a:rPr lang="en-US" sz="5400" b="1" dirty="0" smtClean="0">
                <a:solidFill>
                  <a:srgbClr val="00B0F0"/>
                </a:solidFill>
                <a:latin typeface=".VnAvant" pitchFamily="34" charset="0"/>
              </a:rPr>
              <a:t>  </a:t>
            </a:r>
            <a:endParaRPr lang="en-US" sz="54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762000"/>
            <a:ext cx="3710352" cy="3068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92056"/>
            <a:ext cx="5384800" cy="249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43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558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1447801"/>
            <a:ext cx="10834812" cy="3632537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1" y="3429002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4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500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1422400" y="2505671"/>
            <a:ext cx="1016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smtClean="0">
                <a:solidFill>
                  <a:srgbClr val="FFFF00"/>
                </a:solidFill>
                <a:latin typeface="UTM Avo" panose="02040603050506020204" pitchFamily="18" charset="0"/>
              </a:rPr>
              <a:t>MỞ RỘNG VỐN TỪ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32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193" y="2797314"/>
            <a:ext cx="39926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.VnAvant" pitchFamily="34" charset="0"/>
                <a:cs typeface="Arial" panose="020B0604020202020204" pitchFamily="34" charset="0"/>
              </a:rPr>
              <a:t>n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hµ 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ngãi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4661" y="2762075"/>
            <a:ext cx="333549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.VnAvant" pitchFamily="34" charset="0"/>
                <a:cs typeface="Arial" panose="020B0604020202020204" pitchFamily="34" charset="0"/>
              </a:rPr>
              <a:t>c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hã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sãi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9013" y="2747886"/>
            <a:ext cx="2946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00" b="1" dirty="0" err="1">
                <a:latin typeface=".VnAvant" pitchFamily="34" charset="0"/>
                <a:cs typeface="Arial" panose="020B0604020202020204" pitchFamily="34" charset="0"/>
              </a:rPr>
              <a:t>c</a:t>
            </a:r>
            <a:r>
              <a:rPr lang="en-US" altLang="en-US" sz="4000" b="1" dirty="0" err="1" smtClean="0">
                <a:latin typeface=".VnAvant" pitchFamily="34" charset="0"/>
                <a:cs typeface="Arial" panose="020B0604020202020204" pitchFamily="34" charset="0"/>
              </a:rPr>
              <a:t>Êy</a:t>
            </a:r>
            <a:r>
              <a:rPr lang="en-US" altLang="en-US" sz="40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noProof="0" dirty="0" err="1" smtClean="0">
                <a:latin typeface=".VnAvant" pitchFamily="34" charset="0"/>
                <a:cs typeface="Arial" panose="020B0604020202020204" pitchFamily="34" charset="0"/>
              </a:rPr>
              <a:t>lóa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50" y="5685940"/>
            <a:ext cx="4000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smtClean="0">
                <a:latin typeface=".VnAvant" pitchFamily="34" charset="0"/>
                <a:cs typeface="Arial" panose="020B0604020202020204" pitchFamily="34" charset="0"/>
              </a:rPr>
              <a:t>®¸m </a:t>
            </a:r>
            <a:r>
              <a:rPr lang="en-US" altLang="en-US" sz="4400" b="1" dirty="0" err="1" smtClean="0">
                <a:latin typeface=".VnAvant" pitchFamily="34" charset="0"/>
                <a:cs typeface="Arial" panose="020B0604020202020204" pitchFamily="34" charset="0"/>
              </a:rPr>
              <a:t>m©y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999" y="5599311"/>
            <a:ext cx="3006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 smtClean="0">
                <a:latin typeface=".VnAvant" pitchFamily="34" charset="0"/>
                <a:cs typeface="Arial" panose="020B0604020202020204" pitchFamily="34" charset="0"/>
              </a:rPr>
              <a:t>c¸i</a:t>
            </a:r>
            <a:r>
              <a:rPr lang="en-US" altLang="en-US" sz="44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cßi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560484" y="214631"/>
            <a:ext cx="420429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1573184" y="810264"/>
            <a:ext cx="420429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627" y="5581020"/>
            <a:ext cx="3743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n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h¶y</a:t>
            </a:r>
            <a:r>
              <a:rPr lang="en-US" altLang="en-US" sz="44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d©y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istrator\Desktop\Screenshot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28601"/>
            <a:ext cx="33528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Screenshot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57200"/>
            <a:ext cx="3386089" cy="21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Screenshot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32" y="3505200"/>
            <a:ext cx="301076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esktop\Screenshot_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228600"/>
            <a:ext cx="367511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Screenshot_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581401"/>
            <a:ext cx="33528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Screenshot_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57600"/>
            <a:ext cx="3454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0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83">
            <a:extLst>
              <a:ext uri="{FF2B5EF4-FFF2-40B4-BE49-F238E27FC236}">
                <a16:creationId xmlns:a16="http://schemas.microsoft.com/office/drawing/2014/main" xmlns="" id="{0EFF29DA-55DD-4B0C-9CC1-3B884777AE3B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xmlns="" id="{48339B65-9A75-4B9C-B6DF-080489DBB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xmlns="" id="{A1BF7EBA-42AA-41DB-A608-79325EF1DD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815CE365-C0B0-44F8-AA3B-0068A74B3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697454-A8FE-4FD2-9BDA-B77F53D6F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159331" y="3797769"/>
            <a:ext cx="1195268" cy="112253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49F13065-8F81-4312-AC2D-02F6268DB7D5}"/>
              </a:ext>
            </a:extLst>
          </p:cNvPr>
          <p:cNvSpPr/>
          <p:nvPr/>
        </p:nvSpPr>
        <p:spPr>
          <a:xfrm>
            <a:off x="1476591" y="585606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A3F70BB-312D-49D2-BF0D-462E60A529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179291" y="2871991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82B18F-361A-47A2-8BBE-662FF6F4E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113366" y="4807788"/>
            <a:ext cx="1362754" cy="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A22411-84CB-4BAF-A4CE-5FCF3C8964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326061" y="3780999"/>
            <a:ext cx="1195268" cy="1122531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654EC38E-6A1A-44DB-B542-C5C5EACCC446}"/>
              </a:ext>
            </a:extLst>
          </p:cNvPr>
          <p:cNvSpPr/>
          <p:nvPr/>
        </p:nvSpPr>
        <p:spPr>
          <a:xfrm>
            <a:off x="3592345" y="5834485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F7CF04-815F-481F-9ABE-417E54A030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3201191" y="2691583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426AB5B4-9193-42AA-B85E-72228914D19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3058563" y="4825744"/>
            <a:ext cx="1730264" cy="986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D6D6DC-4754-4062-B3E0-439A598948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7663635" y="3843551"/>
            <a:ext cx="1195268" cy="112253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48A12183-E890-4B7D-BE7D-F466AE2C7B28}"/>
              </a:ext>
            </a:extLst>
          </p:cNvPr>
          <p:cNvSpPr/>
          <p:nvPr/>
        </p:nvSpPr>
        <p:spPr>
          <a:xfrm>
            <a:off x="7933163" y="5846803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4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1865AF-D695-4DC3-BA80-2A2763E1A34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7599009" y="2695462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xmlns="" id="{6323111C-A8F5-4F68-99F2-2D9F64F11C5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7568697" y="4848383"/>
            <a:ext cx="1328786" cy="9984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94DC6C5-0E24-4991-8719-C6BDDDA9A2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47119" y="3789681"/>
            <a:ext cx="1195268" cy="112253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E52615C2-C425-4331-A326-9E024C771D09}"/>
              </a:ext>
            </a:extLst>
          </p:cNvPr>
          <p:cNvSpPr/>
          <p:nvPr/>
        </p:nvSpPr>
        <p:spPr>
          <a:xfrm>
            <a:off x="5768349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3689EA-450E-4DE9-BD7D-91F68055A49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5284797" y="2370793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427C28E-7CFF-41CD-B6BD-67FE8A11139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5371270" y="4738567"/>
            <a:ext cx="1454769" cy="1054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20A0C25-B6AD-4FE9-953A-1227CBDBCE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49642" y="3815139"/>
            <a:ext cx="1195268" cy="1122531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F32BDAA0-47BB-423C-9F62-A17E0DC29E5C}"/>
              </a:ext>
            </a:extLst>
          </p:cNvPr>
          <p:cNvSpPr/>
          <p:nvPr/>
        </p:nvSpPr>
        <p:spPr>
          <a:xfrm>
            <a:off x="10215926" y="587526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rPr>
              <a:t>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575BCD-9254-47E2-AE29-708F2641FBCF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977874" y="3086096"/>
            <a:ext cx="1289185" cy="1880039"/>
          </a:xfrm>
          <a:prstGeom prst="rect">
            <a:avLst/>
          </a:prstGeom>
        </p:spPr>
      </p:pic>
      <p:pic>
        <p:nvPicPr>
          <p:cNvPr id="24" name="Picture 23">
            <a:hlinkClick r:id="rId24" action="ppaction://hlinksldjump"/>
            <a:extLst>
              <a:ext uri="{FF2B5EF4-FFF2-40B4-BE49-F238E27FC236}">
                <a16:creationId xmlns:a16="http://schemas.microsoft.com/office/drawing/2014/main" xmlns="" id="{D58B6F2F-7CBD-470D-81F7-1CB3B82CA31F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983703" y="4859883"/>
            <a:ext cx="1155378" cy="9998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F3C21AD-A9FF-417B-8733-50270C8E280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51855" y="788321"/>
            <a:ext cx="6870787" cy="1012024"/>
          </a:xfrm>
          <a:prstGeom prst="rect">
            <a:avLst/>
          </a:prstGeom>
        </p:spPr>
      </p:pic>
      <p:pic>
        <p:nvPicPr>
          <p:cNvPr id="36" name="图片 7">
            <a:hlinkClick r:id="rId27" action="ppaction://hlinksldjump"/>
            <a:extLst>
              <a:ext uri="{FF2B5EF4-FFF2-40B4-BE49-F238E27FC236}">
                <a16:creationId xmlns:a16="http://schemas.microsoft.com/office/drawing/2014/main" xmlns="" id="{A6FF2A5C-F2AA-4446-8C21-097B97094DCF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5" t="6682" r="76638" b="-4891"/>
          <a:stretch/>
        </p:blipFill>
        <p:spPr>
          <a:xfrm flipH="1">
            <a:off x="9540144" y="43542"/>
            <a:ext cx="2755549" cy="21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996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28" y="2568714"/>
            <a:ext cx="399267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n</a:t>
            </a:r>
            <a:r>
              <a:rPr lang="en-US" altLang="en-US" sz="4400" b="1" noProof="0" dirty="0" smtClean="0">
                <a:latin typeface=".VnAvant" pitchFamily="34" charset="0"/>
                <a:cs typeface="Arial" panose="020B0604020202020204" pitchFamily="34" charset="0"/>
              </a:rPr>
              <a:t>hµ 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ngãi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8304" y="2568714"/>
            <a:ext cx="33354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c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hã</a:t>
            </a:r>
            <a:r>
              <a:rPr lang="en-US" altLang="en-US" sz="4400" b="1" noProof="0" dirty="0" smtClean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noProof="0" dirty="0" err="1" smtClean="0">
                <a:latin typeface=".VnAvant" pitchFamily="34" charset="0"/>
                <a:cs typeface="Arial" panose="020B0604020202020204" pitchFamily="34" charset="0"/>
              </a:rPr>
              <a:t>sãi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1" y="2568714"/>
            <a:ext cx="29463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cÊy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lóa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81" y="5200651"/>
            <a:ext cx="4000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®¸m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m©y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642" y="5181601"/>
            <a:ext cx="3006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c¸i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cßi</a:t>
            </a:r>
            <a:endParaRPr lang="en-US" altLang="en-US" sz="4400" b="1" dirty="0"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2395200" y="625485"/>
            <a:ext cx="420429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096D615-758A-4601-98FD-B0BE70F8E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150" y="5174160"/>
            <a:ext cx="3743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nh¶y</a:t>
            </a:r>
            <a:r>
              <a:rPr lang="en-US" altLang="en-US" sz="4400" b="1" dirty="0">
                <a:latin typeface=".VnAvant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.VnAvant" pitchFamily="34" charset="0"/>
                <a:cs typeface="Arial" panose="020B0604020202020204" pitchFamily="34" charset="0"/>
              </a:rPr>
              <a:t>d©y</a:t>
            </a:r>
            <a:endParaRPr lang="en-US" altLang="en-US" sz="4400" b="1" dirty="0">
              <a:latin typeface=".VnAvant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istrator\Desktop\Screenshot_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28601"/>
            <a:ext cx="33528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Screenshot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12" y="381000"/>
            <a:ext cx="3386089" cy="211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Screenshot_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832" y="3295650"/>
            <a:ext cx="301076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esktop\Screenshot_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89" y="152400"/>
            <a:ext cx="367511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Screenshot_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3200401"/>
            <a:ext cx="33528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Administrator\Desktop\Screenshot_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33750"/>
            <a:ext cx="3454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8237" y="568374"/>
            <a:ext cx="1169856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</a:rPr>
              <a:t>2.TiÕng </a:t>
            </a:r>
            <a:r>
              <a:rPr lang="en-US" sz="2800" b="1" dirty="0" err="1" smtClean="0">
                <a:latin typeface=".VnAvant" pitchFamily="34" charset="0"/>
              </a:rPr>
              <a:t>nµo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cã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vÇn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oi</a:t>
            </a:r>
            <a:r>
              <a:rPr lang="en-US" sz="2800" b="1" dirty="0" smtClean="0">
                <a:latin typeface=".VnAvant" pitchFamily="34" charset="0"/>
              </a:rPr>
              <a:t>, </a:t>
            </a:r>
            <a:r>
              <a:rPr lang="en-US" sz="2800" b="1" dirty="0" err="1" smtClean="0">
                <a:latin typeface=".VnAvant" pitchFamily="34" charset="0"/>
              </a:rPr>
              <a:t>tiÕng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nµo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cã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err="1" smtClean="0">
                <a:latin typeface=".VnAvant" pitchFamily="34" charset="0"/>
              </a:rPr>
              <a:t>vÇn</a:t>
            </a:r>
            <a:r>
              <a:rPr lang="en-US" sz="2800" b="1" dirty="0" smtClean="0"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©y </a:t>
            </a:r>
            <a:r>
              <a:rPr lang="en-US" sz="2800" b="1" dirty="0" smtClean="0">
                <a:latin typeface=".VnAvant" pitchFamily="34" charset="0"/>
              </a:rPr>
              <a:t>? </a:t>
            </a:r>
            <a:endParaRPr lang="en-US" sz="2800" b="1" dirty="0">
              <a:latin typeface=".VnAvant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2040232" y="3352800"/>
            <a:ext cx="1221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6042447" y="3276600"/>
            <a:ext cx="9954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8756826" y="3276600"/>
            <a:ext cx="1117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2206195" y="5943600"/>
            <a:ext cx="1167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5957667" y="5943600"/>
            <a:ext cx="1041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C580EC0-1A68-4FE0-A5B8-58ED898E2B2C}"/>
              </a:ext>
            </a:extLst>
          </p:cNvPr>
          <p:cNvCxnSpPr>
            <a:cxnSpLocks/>
          </p:cNvCxnSpPr>
          <p:nvPr/>
        </p:nvCxnSpPr>
        <p:spPr>
          <a:xfrm>
            <a:off x="10359075" y="5943600"/>
            <a:ext cx="91852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1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838201"/>
            <a:ext cx="7315200" cy="48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81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345581"/>
              </p:ext>
            </p:extLst>
          </p:nvPr>
        </p:nvGraphicFramePr>
        <p:xfrm>
          <a:off x="304800" y="1524000"/>
          <a:ext cx="11000317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Packager Shell Object" showAsIcon="1" r:id="rId3" imgW="7964640" imgH="685800" progId="Package">
                  <p:embed/>
                </p:oleObj>
              </mc:Choice>
              <mc:Fallback>
                <p:oleObj name="Packager Shell Object" showAsIcon="1" r:id="rId3" imgW="7964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1524000"/>
                        <a:ext cx="11000317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745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22830" y="454555"/>
            <a:ext cx="9157253" cy="110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vần</a:t>
            </a:r>
            <a:r>
              <a:rPr lang="en-US" dirty="0"/>
              <a:t> </a:t>
            </a:r>
            <a:r>
              <a:rPr lang="en-US" sz="2800" dirty="0"/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</a:rPr>
              <a:t>oi</a:t>
            </a:r>
            <a:r>
              <a:rPr lang="en-US" sz="40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Century Gothic" pitchFamily="34" charset="0"/>
              </a:rPr>
              <a:t>ây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038" y="3033901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b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7282" y="2984473"/>
            <a:ext cx="2703616" cy="160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2470" y="3033901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s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6984" y="3075802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m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68687" y="3000134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n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68038" y="3017777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92470" y="2958923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11341" y="2986987"/>
            <a:ext cx="2703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ây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6609" y="2970698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6609" y="2942793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l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06532" y="2953220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06532" y="2958923"/>
            <a:ext cx="13702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th</a:t>
            </a:r>
            <a:endParaRPr lang="en-US" sz="9600" b="1" dirty="0">
              <a:solidFill>
                <a:srgbClr val="0070C0"/>
              </a:solidFill>
              <a:latin typeface="Century Gothic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C611875-1F65-4B85-A413-72E2D2FDD990}"/>
              </a:ext>
            </a:extLst>
          </p:cNvPr>
          <p:cNvSpPr/>
          <p:nvPr/>
        </p:nvSpPr>
        <p:spPr>
          <a:xfrm>
            <a:off x="8265533" y="5071149"/>
            <a:ext cx="2498122" cy="550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xmlns="" id="{1D92F175-F0C0-4BE4-A752-3939B2C6CD3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xmlns="" id="{BBA8C945-445E-41E4-99C6-132471E6C3BC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xmlns="" id="{F082D02E-1FB1-4376-86BF-FAC9D55C14EF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xmlns="" id="{1215AB7E-B9D6-471E-8A41-384C143D5A74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137739" y="2557848"/>
            <a:ext cx="8946291" cy="2075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 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chïm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v¶i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m¸y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cµy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</a:p>
          <a:p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       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xay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®ç,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thø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endParaRPr lang="en-US" sz="4400" b="1" dirty="0" smtClean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82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xmlns="" id="{A6294F39-C9C9-47E1-81B6-432799F15B5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572212" y="630317"/>
            <a:ext cx="2968018" cy="1272207"/>
            <a:chOff x="1874329" y="2429832"/>
            <a:chExt cx="1534600" cy="891630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xmlns="" id="{B0B30D2E-7F5F-421A-98DB-31C5FD0B2A6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xmlns="" id="{B8631566-4AA9-48E6-91A1-74D4CE8C93F1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27BF05CA-3472-4CC7-B790-CEFDACD54CA5}"/>
                </a:ext>
              </a:extLst>
            </p:cNvPr>
            <p:cNvSpPr txBox="1"/>
            <p:nvPr/>
          </p:nvSpPr>
          <p:spPr>
            <a:xfrm>
              <a:off x="2005181" y="2429832"/>
              <a:ext cx="1314030" cy="891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0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endParaRPr lang="en-US" altLang="zh-CN" sz="40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67265" y="2557848"/>
            <a:ext cx="10960443" cy="2075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   </a:t>
            </a:r>
            <a:r>
              <a:rPr lang="en-US" sz="54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minh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lªn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4400" b="1" dirty="0" smtClean="0">
                <a:solidFill>
                  <a:srgbClr val="006600"/>
                </a:solidFill>
                <a:latin typeface=".VnArialH" pitchFamily="34" charset="0"/>
                <a:cs typeface="Arial" pitchFamily="34" charset="0"/>
              </a:rPr>
              <a:t>¸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n¾ng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ngËp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trµn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biÓn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réng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747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xmlns="" id="{224FB651-D47C-4696-86A6-E0865647BDA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084341" y="1552839"/>
            <a:ext cx="6787661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xmlns="" id="{1965239E-24CF-4486-8E0D-4AC47226C99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xmlns="" id="{A62AEA91-78E8-40E7-A5B5-128C1CF96B22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132927F2-085E-4439-9C5C-43D8793CAC10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2556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Tìm </a:t>
              </a:r>
              <a:r>
                <a:rPr lang="vi-VN" altLang="zh-CN" sz="4400" b="1" dirty="0">
                  <a:latin typeface="UTM Avo" panose="02040603050506020204" pitchFamily="18" charset="0"/>
                  <a:ea typeface="方正静蕾简体" panose="02000000000000000000" pitchFamily="2" charset="-122"/>
                </a:rPr>
                <a:t>tiếng có vần </a:t>
              </a:r>
              <a:r>
                <a:rPr lang="vi-VN" altLang="zh-CN" sz="4400" b="1" dirty="0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“</a:t>
              </a:r>
              <a:r>
                <a:rPr lang="en-US" altLang="zh-CN" sz="4400" b="1" dirty="0" err="1" smtClean="0">
                  <a:solidFill>
                    <a:srgbClr val="FF0000"/>
                  </a:solidFill>
                  <a:latin typeface=".VnAvant" pitchFamily="34" charset="0"/>
                  <a:ea typeface="方正静蕾简体" panose="02000000000000000000" pitchFamily="2" charset="-122"/>
                </a:rPr>
                <a:t>ai</a:t>
              </a:r>
              <a:r>
                <a:rPr lang="vi-VN" altLang="zh-CN" sz="4400" b="1" dirty="0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”</a:t>
              </a:r>
              <a:endParaRPr lang="en-US" altLang="zh-CN" sz="4400" b="1" dirty="0">
                <a:solidFill>
                  <a:srgbClr val="FF7707"/>
                </a:solidFill>
                <a:latin typeface=".VnAvant" pitchFamily="34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273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xmlns="" id="{ED74F4D0-F06E-48BD-92F8-A2EF4539A8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141491" y="1571889"/>
            <a:ext cx="6593059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xmlns="" id="{B9C85C99-2896-4F6B-8CDD-02A5007A1BD2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xmlns="" id="{E98B132B-4BE7-4A47-A771-2C492B0F5AFB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9968FC88-10B9-4BED-971C-AD1324980F6A}"/>
                </a:ext>
              </a:extLst>
            </p:cNvPr>
            <p:cNvSpPr txBox="1"/>
            <p:nvPr/>
          </p:nvSpPr>
          <p:spPr>
            <a:xfrm>
              <a:off x="1990729" y="2545556"/>
              <a:ext cx="1314030" cy="486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latin typeface="UTM Avo" panose="02040603050506020204" pitchFamily="18" charset="0"/>
                  <a:ea typeface="方正静蕾简体" panose="02000000000000000000" pitchFamily="2" charset="-122"/>
                </a:rPr>
                <a:t>Tìm một </a:t>
              </a:r>
              <a:r>
                <a:rPr lang="vi-VN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t</a:t>
              </a:r>
              <a:r>
                <a:rPr lang="en-US" altLang="zh-CN" sz="4400" b="1" dirty="0">
                  <a:latin typeface="UTM Avo" panose="02040603050506020204" pitchFamily="18" charset="0"/>
                  <a:ea typeface="方正静蕾简体" panose="02000000000000000000" pitchFamily="2" charset="-122"/>
                </a:rPr>
                <a:t>ừ</a:t>
              </a:r>
              <a:r>
                <a:rPr lang="vi-VN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vi-VN" altLang="zh-CN" sz="4400" b="1" dirty="0">
                  <a:latin typeface="UTM Avo" panose="02040603050506020204" pitchFamily="18" charset="0"/>
                  <a:ea typeface="方正静蕾简体" panose="02000000000000000000" pitchFamily="2" charset="-122"/>
                </a:rPr>
                <a:t>có </a:t>
              </a:r>
              <a:r>
                <a:rPr lang="en-US" altLang="zh-CN" sz="4400" b="1" dirty="0" err="1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tiếng</a:t>
              </a:r>
              <a:r>
                <a:rPr lang="en-US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4400" b="1" dirty="0" err="1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chứa</a:t>
              </a:r>
              <a:r>
                <a:rPr lang="en-US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vi-VN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vần </a:t>
              </a:r>
              <a:r>
                <a:rPr lang="vi-VN" altLang="zh-CN" sz="4400" b="1" dirty="0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“</a:t>
              </a:r>
              <a:r>
                <a:rPr lang="en-US" altLang="zh-CN" sz="4400" b="1" dirty="0" smtClean="0">
                  <a:solidFill>
                    <a:srgbClr val="FF0000"/>
                  </a:solidFill>
                  <a:latin typeface=".VnAvant" pitchFamily="34" charset="0"/>
                  <a:ea typeface="方正静蕾简体" panose="02000000000000000000" pitchFamily="2" charset="-122"/>
                </a:rPr>
                <a:t>ay</a:t>
              </a:r>
              <a:r>
                <a:rPr lang="vi-VN" altLang="zh-CN" sz="4400" b="1" dirty="0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568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3">
            <a:extLst>
              <a:ext uri="{FF2B5EF4-FFF2-40B4-BE49-F238E27FC236}">
                <a16:creationId xmlns:a16="http://schemas.microsoft.com/office/drawing/2014/main" xmlns="" id="{77F7A67C-F61C-4604-A6CD-931C350F7C66}"/>
              </a:ext>
            </a:extLst>
          </p:cNvPr>
          <p:cNvGrpSpPr/>
          <p:nvPr/>
        </p:nvGrpSpPr>
        <p:grpSpPr>
          <a:xfrm>
            <a:off x="-11723" y="5346364"/>
            <a:ext cx="12203723" cy="1123362"/>
            <a:chOff x="-17585" y="5729324"/>
            <a:chExt cx="12203723" cy="1123362"/>
          </a:xfrm>
        </p:grpSpPr>
        <p:pic>
          <p:nvPicPr>
            <p:cNvPr id="5" name="图片 84">
              <a:extLst>
                <a:ext uri="{FF2B5EF4-FFF2-40B4-BE49-F238E27FC236}">
                  <a16:creationId xmlns:a16="http://schemas.microsoft.com/office/drawing/2014/main" xmlns="" id="{6A890E42-870A-4032-A992-753EB445F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85">
              <a:extLst>
                <a:ext uri="{FF2B5EF4-FFF2-40B4-BE49-F238E27FC236}">
                  <a16:creationId xmlns:a16="http://schemas.microsoft.com/office/drawing/2014/main" xmlns="" id="{F2EA54E4-0134-4728-9EE9-7FD63FF04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ECC3665E-4B49-4962-82E8-AB3952E4BA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43542"/>
            <a:ext cx="3622206" cy="1957291"/>
          </a:xfrm>
          <a:prstGeom prst="rect">
            <a:avLst/>
          </a:prstGeom>
        </p:spPr>
      </p:pic>
      <p:pic>
        <p:nvPicPr>
          <p:cNvPr id="32" name="PA_图片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354B5B-B198-40C7-8861-6BB2BF0138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43542"/>
            <a:ext cx="1725804" cy="1725804"/>
          </a:xfrm>
          <a:prstGeom prst="rect">
            <a:avLst/>
          </a:prstGeom>
        </p:spPr>
      </p:pic>
      <p:grpSp>
        <p:nvGrpSpPr>
          <p:cNvPr id="8" name="PA_库_组合 5">
            <a:extLst>
              <a:ext uri="{FF2B5EF4-FFF2-40B4-BE49-F238E27FC236}">
                <a16:creationId xmlns:a16="http://schemas.microsoft.com/office/drawing/2014/main" xmlns="" id="{AF4A9E56-6C1E-444D-ACB4-ADC8C421DEA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893841" y="1769347"/>
            <a:ext cx="7111138" cy="2567989"/>
            <a:chOff x="1874329" y="2452708"/>
            <a:chExt cx="1534600" cy="699352"/>
          </a:xfrm>
        </p:grpSpPr>
        <p:sp>
          <p:nvSpPr>
            <p:cNvPr id="9" name="任意多边形 10">
              <a:extLst>
                <a:ext uri="{FF2B5EF4-FFF2-40B4-BE49-F238E27FC236}">
                  <a16:creationId xmlns:a16="http://schemas.microsoft.com/office/drawing/2014/main" xmlns="" id="{FE3CC643-F26F-4781-BBFE-14718DE5209A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1">
              <a:extLst>
                <a:ext uri="{FF2B5EF4-FFF2-40B4-BE49-F238E27FC236}">
                  <a16:creationId xmlns:a16="http://schemas.microsoft.com/office/drawing/2014/main" xmlns="" id="{A32DEF4E-E5D3-43FE-9FC0-7C3B5C24B3AE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12">
              <a:extLst>
                <a:ext uri="{FF2B5EF4-FFF2-40B4-BE49-F238E27FC236}">
                  <a16:creationId xmlns:a16="http://schemas.microsoft.com/office/drawing/2014/main" xmlns="" id="{B238B8AF-1218-417B-B0FC-122B0C4B266F}"/>
                </a:ext>
              </a:extLst>
            </p:cNvPr>
            <p:cNvSpPr txBox="1"/>
            <p:nvPr/>
          </p:nvSpPr>
          <p:spPr>
            <a:xfrm>
              <a:off x="1984614" y="2561838"/>
              <a:ext cx="1314030" cy="4861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latin typeface="UTM Avo" panose="02040603050506020204" pitchFamily="18" charset="0"/>
                  <a:ea typeface="方正静蕾简体" panose="02000000000000000000" pitchFamily="2" charset="-122"/>
                </a:rPr>
                <a:t>Nói một câu chứa tiếng có vần </a:t>
              </a:r>
              <a:r>
                <a:rPr lang="en-US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vi-VN" altLang="zh-CN" sz="4400" b="1" dirty="0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“</a:t>
              </a:r>
              <a:r>
                <a:rPr lang="en-US" altLang="zh-CN" sz="4400" b="1" dirty="0" err="1">
                  <a:solidFill>
                    <a:srgbClr val="FF0000"/>
                  </a:solidFill>
                  <a:latin typeface=".VnAvant" pitchFamily="34" charset="0"/>
                  <a:ea typeface="方正静蕾简体" panose="02000000000000000000" pitchFamily="2" charset="-122"/>
                </a:rPr>
                <a:t>ai</a:t>
              </a:r>
              <a:r>
                <a:rPr lang="vi-VN" altLang="zh-CN" sz="4400" b="1" dirty="0" smtClean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”</a:t>
              </a:r>
              <a:endParaRPr lang="en-US" altLang="zh-CN" sz="44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001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库_组合 5">
            <a:extLst>
              <a:ext uri="{FF2B5EF4-FFF2-40B4-BE49-F238E27FC236}">
                <a16:creationId xmlns:a16="http://schemas.microsoft.com/office/drawing/2014/main" xmlns="" id="{EC3AB160-963A-45A4-A747-F666C0BCC2F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95250" y="1179636"/>
            <a:ext cx="5989342" cy="2583140"/>
            <a:chOff x="1874329" y="2452708"/>
            <a:chExt cx="1534600" cy="699352"/>
          </a:xfrm>
        </p:grpSpPr>
        <p:sp>
          <p:nvSpPr>
            <p:cNvPr id="5" name="任意多边形 10">
              <a:extLst>
                <a:ext uri="{FF2B5EF4-FFF2-40B4-BE49-F238E27FC236}">
                  <a16:creationId xmlns:a16="http://schemas.microsoft.com/office/drawing/2014/main" xmlns="" id="{72CECC71-9435-47C9-AD85-C94A4A67A67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11">
              <a:extLst>
                <a:ext uri="{FF2B5EF4-FFF2-40B4-BE49-F238E27FC236}">
                  <a16:creationId xmlns:a16="http://schemas.microsoft.com/office/drawing/2014/main" xmlns="" id="{77901CAA-86F8-4908-8B85-16A6C8B3BE73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xmlns="" id="{17969501-F4DC-44C4-A8C8-7A2EE9CE547C}"/>
                </a:ext>
              </a:extLst>
            </p:cNvPr>
            <p:cNvSpPr txBox="1"/>
            <p:nvPr/>
          </p:nvSpPr>
          <p:spPr>
            <a:xfrm>
              <a:off x="1981721" y="2667475"/>
              <a:ext cx="1314030" cy="2326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4400" b="1" dirty="0">
                  <a:latin typeface="UTM Avo" panose="02040603050506020204" pitchFamily="18" charset="0"/>
                  <a:ea typeface="方正静蕾简体" panose="02000000000000000000" pitchFamily="2" charset="-122"/>
                </a:rPr>
                <a:t>Bài </a:t>
              </a:r>
              <a:r>
                <a:rPr lang="en-US" altLang="zh-CN" sz="4400" b="1" dirty="0" smtClean="0">
                  <a:latin typeface="UTM Avo" panose="02040603050506020204" pitchFamily="18" charset="0"/>
                  <a:ea typeface="方正静蕾简体" panose="02000000000000000000" pitchFamily="2" charset="-122"/>
                </a:rPr>
                <a:t>100</a:t>
              </a:r>
              <a:endParaRPr lang="en-US" altLang="zh-CN" sz="4400" b="1" dirty="0"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pic>
        <p:nvPicPr>
          <p:cNvPr id="15" name="图片 20">
            <a:extLst>
              <a:ext uri="{FF2B5EF4-FFF2-40B4-BE49-F238E27FC236}">
                <a16:creationId xmlns:a16="http://schemas.microsoft.com/office/drawing/2014/main" xmlns="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xmlns="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pic>
        <p:nvPicPr>
          <p:cNvPr id="17" name="图片 22">
            <a:extLst>
              <a:ext uri="{FF2B5EF4-FFF2-40B4-BE49-F238E27FC236}">
                <a16:creationId xmlns:a16="http://schemas.microsoft.com/office/drawing/2014/main" xmlns="" id="{A2BC2183-0426-45B8-B08A-B35382EA9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69" y="737667"/>
            <a:ext cx="775680" cy="71845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xmlns="" id="{B74DACB9-51DD-435C-8F5A-313D31D8D4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470737" y="2124050"/>
            <a:ext cx="544288" cy="406840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xmlns="" id="{C7129C61-681B-42D5-AB64-05BFB0A70338}"/>
              </a:ext>
            </a:extLst>
          </p:cNvPr>
          <p:cNvGrpSpPr/>
          <p:nvPr/>
        </p:nvGrpSpPr>
        <p:grpSpPr>
          <a:xfrm>
            <a:off x="58056" y="3945877"/>
            <a:ext cx="12192000" cy="2505456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xmlns="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xmlns="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3742" y="2313242"/>
            <a:ext cx="2326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o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9234" y="857872"/>
            <a:ext cx="21219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</a:t>
            </a:r>
            <a:r>
              <a:rPr lang="en-US" sz="9600" b="1" dirty="0" err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2791" y="2335200"/>
            <a:ext cx="278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â</a:t>
            </a:r>
            <a:r>
              <a:rPr lang="en-US" sz="9600" b="1" dirty="0" smtClean="0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1029" y="852402"/>
            <a:ext cx="23037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Century Gothic" pitchFamily="34" charset="0"/>
              </a:rPr>
              <a:t>                            </a:t>
            </a:r>
            <a:r>
              <a:rPr lang="en-US" sz="9600" b="1" dirty="0">
                <a:solidFill>
                  <a:srgbClr val="FF0000"/>
                </a:solidFill>
                <a:latin typeface="Century Gothic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392835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2363</TotalTime>
  <Words>249</Words>
  <Application>Microsoft Office PowerPoint</Application>
  <PresentationFormat>Custom</PresentationFormat>
  <Paragraphs>80</Paragraphs>
  <Slides>23</Slides>
  <Notes>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1_Office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166</cp:revision>
  <dcterms:created xsi:type="dcterms:W3CDTF">2021-10-30T04:56:06Z</dcterms:created>
  <dcterms:modified xsi:type="dcterms:W3CDTF">2024-01-22T07:37:01Z</dcterms:modified>
</cp:coreProperties>
</file>