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83" r:id="rId3"/>
    <p:sldId id="284" r:id="rId4"/>
    <p:sldId id="285" r:id="rId5"/>
    <p:sldId id="286" r:id="rId6"/>
    <p:sldId id="256" r:id="rId7"/>
    <p:sldId id="260" r:id="rId8"/>
    <p:sldId id="281" r:id="rId9"/>
    <p:sldId id="259" r:id="rId10"/>
    <p:sldId id="280" r:id="rId11"/>
    <p:sldId id="257" r:id="rId12"/>
    <p:sldId id="273" r:id="rId13"/>
    <p:sldId id="274" r:id="rId14"/>
    <p:sldId id="267" r:id="rId15"/>
    <p:sldId id="276" r:id="rId16"/>
    <p:sldId id="277" r:id="rId17"/>
    <p:sldId id="275" r:id="rId18"/>
    <p:sldId id="265" r:id="rId19"/>
    <p:sldId id="278" r:id="rId20"/>
    <p:sldId id="268" r:id="rId21"/>
    <p:sldId id="271"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2.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5.sv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7"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12.sv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12.sv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53.png"/><Relationship Id="rId1" Type="http://schemas.openxmlformats.org/officeDocument/2006/relationships/slideLayout" Target="../slideLayouts/slideLayout7.xml"/><Relationship Id="rId10" Type="http://schemas.openxmlformats.org/officeDocument/2006/relationships/image" Target="../media/image91.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2.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png"/><Relationship Id="rId18" Type="http://schemas.openxmlformats.org/officeDocument/2006/relationships/image" Target="../media/image18.png"/><Relationship Id="rId26" Type="http://schemas.openxmlformats.org/officeDocument/2006/relationships/image" Target="../media/image22.png"/><Relationship Id="rId3" Type="http://schemas.microsoft.com/office/2007/relationships/media" Target="../media/media3.wav"/><Relationship Id="rId21"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9.png"/><Relationship Id="rId17" Type="http://schemas.openxmlformats.org/officeDocument/2006/relationships/image" Target="../media/image16.png"/><Relationship Id="rId25" Type="http://schemas.openxmlformats.org/officeDocument/2006/relationships/image" Target="../media/image17.png"/><Relationship Id="rId2" Type="http://schemas.openxmlformats.org/officeDocument/2006/relationships/audio" Target="../media/media2.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png"/><Relationship Id="rId24" Type="http://schemas.openxmlformats.org/officeDocument/2006/relationships/image" Target="../media/image30.png"/><Relationship Id="rId5" Type="http://schemas.openxmlformats.org/officeDocument/2006/relationships/slideLayout" Target="../slideLayouts/slideLayout2.xml"/><Relationship Id="rId15" Type="http://schemas.openxmlformats.org/officeDocument/2006/relationships/image" Target="../media/image28.png"/><Relationship Id="rId23"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29.png"/><Relationship Id="rId4" Type="http://schemas.openxmlformats.org/officeDocument/2006/relationships/audio" Target="../media/media3.wav"/><Relationship Id="rId9" Type="http://schemas.openxmlformats.org/officeDocument/2006/relationships/image" Target="../media/image5.png"/><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png"/><Relationship Id="rId18" Type="http://schemas.openxmlformats.org/officeDocument/2006/relationships/image" Target="../media/image18.png"/><Relationship Id="rId26" Type="http://schemas.openxmlformats.org/officeDocument/2006/relationships/image" Target="../media/image22.png"/><Relationship Id="rId3" Type="http://schemas.microsoft.com/office/2007/relationships/media" Target="../media/media3.wav"/><Relationship Id="rId21"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9.png"/><Relationship Id="rId17" Type="http://schemas.openxmlformats.org/officeDocument/2006/relationships/image" Target="../media/image16.png"/><Relationship Id="rId25" Type="http://schemas.openxmlformats.org/officeDocument/2006/relationships/image" Target="../media/image17.png"/><Relationship Id="rId2" Type="http://schemas.openxmlformats.org/officeDocument/2006/relationships/audio" Target="../media/media2.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png"/><Relationship Id="rId24" Type="http://schemas.openxmlformats.org/officeDocument/2006/relationships/image" Target="../media/image30.png"/><Relationship Id="rId5" Type="http://schemas.openxmlformats.org/officeDocument/2006/relationships/slideLayout" Target="../slideLayouts/slideLayout2.xml"/><Relationship Id="rId15" Type="http://schemas.openxmlformats.org/officeDocument/2006/relationships/image" Target="../media/image31.png"/><Relationship Id="rId23"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29.png"/><Relationship Id="rId4" Type="http://schemas.openxmlformats.org/officeDocument/2006/relationships/audio" Target="../media/media3.wav"/><Relationship Id="rId9" Type="http://schemas.openxmlformats.org/officeDocument/2006/relationships/image" Target="../media/image5.png"/><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0.png"/><Relationship Id="rId18" Type="http://schemas.openxmlformats.org/officeDocument/2006/relationships/image" Target="../media/image18.png"/><Relationship Id="rId26" Type="http://schemas.openxmlformats.org/officeDocument/2006/relationships/image" Target="../media/image22.png"/><Relationship Id="rId3" Type="http://schemas.microsoft.com/office/2007/relationships/media" Target="../media/media3.wav"/><Relationship Id="rId21"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9.png"/><Relationship Id="rId17" Type="http://schemas.openxmlformats.org/officeDocument/2006/relationships/image" Target="../media/image16.png"/><Relationship Id="rId25" Type="http://schemas.openxmlformats.org/officeDocument/2006/relationships/image" Target="../media/image17.png"/><Relationship Id="rId2" Type="http://schemas.openxmlformats.org/officeDocument/2006/relationships/audio" Target="../media/media2.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png"/><Relationship Id="rId24" Type="http://schemas.openxmlformats.org/officeDocument/2006/relationships/image" Target="../media/image30.png"/><Relationship Id="rId5" Type="http://schemas.openxmlformats.org/officeDocument/2006/relationships/slideLayout" Target="../slideLayouts/slideLayout2.xml"/><Relationship Id="rId15" Type="http://schemas.openxmlformats.org/officeDocument/2006/relationships/image" Target="../media/image32.png"/><Relationship Id="rId23"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29.png"/><Relationship Id="rId4" Type="http://schemas.openxmlformats.org/officeDocument/2006/relationships/audio" Target="../media/media3.wav"/><Relationship Id="rId9" Type="http://schemas.openxmlformats.org/officeDocument/2006/relationships/image" Target="../media/image5.png"/><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11" Type="http://schemas.openxmlformats.org/officeDocument/2006/relationships/image" Target="../media/image10.sv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12.svg"/><Relationship Id="rId9" Type="http://schemas.openxmlformats.org/officeDocument/2006/relationships/image" Target="../media/image36.sv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svg"/><Relationship Id="rId10" Type="http://schemas.openxmlformats.org/officeDocument/2006/relationships/image" Target="../media/image41.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svg"/><Relationship Id="rId10" Type="http://schemas.openxmlformats.org/officeDocument/2006/relationships/image" Target="../media/image46.jpg"/><Relationship Id="rId4" Type="http://schemas.openxmlformats.org/officeDocument/2006/relationships/image" Target="../media/image43.png"/><Relationship Id="rId9"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606550" y="3238500"/>
            <a:ext cx="15006541" cy="3145028"/>
          </a:xfrm>
          <a:prstGeom prst="rect">
            <a:avLst/>
          </a:prstGeom>
        </p:spPr>
        <p:txBody>
          <a:bodyPr lIns="0" tIns="0" rIns="0" bIns="0" rtlCol="0" anchor="t">
            <a:spAutoFit/>
          </a:bodyPr>
          <a:lstStyle/>
          <a:p>
            <a:pPr algn="ctr">
              <a:lnSpc>
                <a:spcPct val="150000"/>
              </a:lnSpc>
            </a:pPr>
            <a:r>
              <a:rPr lang="vi-VN" sz="7200" b="1" dirty="0" smtClean="0">
                <a:solidFill>
                  <a:srgbClr val="624A3A"/>
                </a:solidFill>
              </a:rPr>
              <a:t>CHÀO MỪNG CÁC EM ĐẾN VỚI BÀI HỌC NGÀY HÔM NAY!</a:t>
            </a:r>
            <a:endParaRPr lang="en-US" sz="7200" b="1" dirty="0">
              <a:solidFill>
                <a:srgbClr val="624A3A"/>
              </a:solidFill>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691914" y="6538914"/>
            <a:ext cx="3748086" cy="37480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flipV="1">
            <a:off x="-1979638" y="-1432646"/>
            <a:ext cx="5195454" cy="4922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sp>
        <p:nvSpPr>
          <p:cNvPr id="9" name="TextBox 9"/>
          <p:cNvSpPr txBox="1"/>
          <p:nvPr/>
        </p:nvSpPr>
        <p:spPr>
          <a:xfrm>
            <a:off x="5590690" y="0"/>
            <a:ext cx="7668110" cy="1538883"/>
          </a:xfrm>
          <a:prstGeom prst="rect">
            <a:avLst/>
          </a:prstGeom>
        </p:spPr>
        <p:txBody>
          <a:bodyPr wrap="square" lIns="0" tIns="0" rIns="0" bIns="0" rtlCol="0" anchor="t">
            <a:spAutoFit/>
          </a:bodyPr>
          <a:lstStyle/>
          <a:p>
            <a:pPr algn="ctr">
              <a:lnSpc>
                <a:spcPts val="12013"/>
              </a:lnSpc>
            </a:pPr>
            <a:r>
              <a:rPr lang="en-US" sz="4800" b="1" dirty="0" smtClean="0">
                <a:solidFill>
                  <a:srgbClr val="202F5A"/>
                </a:solidFill>
                <a:latin typeface="Arial" panose="020B0604020202020204" pitchFamily="34" charset="0"/>
                <a:cs typeface="Arial" panose="020B0604020202020204" pitchFamily="34" charset="0"/>
              </a:rPr>
              <a:t>LUYỆN ĐỌC TỪNG ĐOẠN</a:t>
            </a:r>
            <a:endParaRPr lang="en-US" sz="4800" b="1" dirty="0">
              <a:solidFill>
                <a:srgbClr val="202F5A"/>
              </a:solidFill>
              <a:latin typeface="Arial" panose="020B0604020202020204" pitchFamily="34" charset="0"/>
              <a:cs typeface="Arial" panose="020B0604020202020204" pitchFamily="34" charset="0"/>
            </a:endParaRPr>
          </a:p>
        </p:txBody>
      </p:sp>
      <p:sp>
        <p:nvSpPr>
          <p:cNvPr id="7" name="TextBox 6"/>
          <p:cNvSpPr txBox="1"/>
          <p:nvPr/>
        </p:nvSpPr>
        <p:spPr>
          <a:xfrm>
            <a:off x="990600" y="1541726"/>
            <a:ext cx="16611600" cy="7478970"/>
          </a:xfrm>
          <a:prstGeom prst="rect">
            <a:avLst/>
          </a:prstGeom>
          <a:noFill/>
        </p:spPr>
        <p:txBody>
          <a:bodyPr wrap="square" rtlCol="0">
            <a:spAutoFit/>
          </a:bodyPr>
          <a:lstStyle/>
          <a:p>
            <a:pPr marL="514350" indent="-514350" algn="just">
              <a:lnSpc>
                <a:spcPct val="150000"/>
              </a:lnSpc>
              <a:buAutoNum type="arabicPeriod"/>
            </a:pPr>
            <a:r>
              <a:rPr lang="vi-VN" sz="3200" dirty="0"/>
              <a:t>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 </a:t>
            </a:r>
            <a:endParaRPr lang="en-US" sz="3200" dirty="0" smtClean="0"/>
          </a:p>
          <a:p>
            <a:pPr marL="514350" indent="-514350" algn="just">
              <a:lnSpc>
                <a:spcPct val="150000"/>
              </a:lnSpc>
              <a:buAutoNum type="arabicPeriod"/>
            </a:pPr>
            <a:r>
              <a:rPr lang="vi-VN" sz="3200" dirty="0" smtClean="0"/>
              <a:t>Bồ </a:t>
            </a:r>
            <a:r>
              <a:rPr lang="vi-VN" sz="3200" dirty="0"/>
              <a:t>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a:t>
            </a:r>
            <a:r>
              <a:rPr lang="vi-VN" sz="3200" dirty="0" smtClean="0"/>
              <a:t>trọng.</a:t>
            </a:r>
            <a:endParaRPr lang="en-US" sz="3200" dirty="0" smtClean="0"/>
          </a:p>
          <a:p>
            <a:pPr marL="514350" indent="-514350" algn="just">
              <a:lnSpc>
                <a:spcPct val="150000"/>
              </a:lnSpc>
              <a:buAutoNum type="arabicPeriod"/>
            </a:pPr>
            <a:r>
              <a:rPr lang="vi-VN" sz="3200" dirty="0" smtClean="0"/>
              <a:t>Sau </a:t>
            </a:r>
            <a:r>
              <a:rPr lang="vi-VN" sz="3200" dirty="0"/>
              <a:t>này, mặc dù đã có nhiều phương tiện thông tin liên lạc hiện đại, ở một số nước, người ta vẫn sử dụng bưu điện chim bồ câu. Bưu điện này có hẳn một loại tem riêng</a:t>
            </a:r>
            <a:r>
              <a:rPr lang="vi-VN" sz="3200" dirty="0" smtClean="0"/>
              <a:t>.</a:t>
            </a:r>
            <a:endParaRPr lang="en-US" sz="3200" dirty="0" smtClean="0"/>
          </a:p>
        </p:txBody>
      </p:sp>
      <p:cxnSp>
        <p:nvCxnSpPr>
          <p:cNvPr id="3" name="Straight Connector 2"/>
          <p:cNvCxnSpPr/>
          <p:nvPr/>
        </p:nvCxnSpPr>
        <p:spPr>
          <a:xfrm>
            <a:off x="609600" y="1790700"/>
            <a:ext cx="0" cy="25908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607325" y="4914900"/>
            <a:ext cx="0" cy="25908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07325" y="7810500"/>
            <a:ext cx="0" cy="990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5" name="Oval 4"/>
          <p:cNvSpPr/>
          <p:nvPr/>
        </p:nvSpPr>
        <p:spPr>
          <a:xfrm>
            <a:off x="838200" y="1738952"/>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1</a:t>
            </a:r>
            <a:endParaRPr lang="en-US" sz="4200" b="1" dirty="0">
              <a:solidFill>
                <a:schemeClr val="tx1"/>
              </a:solidFill>
              <a:latin typeface="Arial" panose="020B0604020202020204" pitchFamily="34" charset="0"/>
              <a:cs typeface="Arial" panose="020B0604020202020204" pitchFamily="34" charset="0"/>
            </a:endParaRPr>
          </a:p>
        </p:txBody>
      </p:sp>
      <p:sp>
        <p:nvSpPr>
          <p:cNvPr id="15" name="Oval 14"/>
          <p:cNvSpPr/>
          <p:nvPr/>
        </p:nvSpPr>
        <p:spPr>
          <a:xfrm>
            <a:off x="821611" y="4598491"/>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2</a:t>
            </a:r>
            <a:endParaRPr lang="en-US" sz="4200" b="1" dirty="0">
              <a:solidFill>
                <a:schemeClr val="tx1"/>
              </a:solidFill>
              <a:latin typeface="Arial" panose="020B0604020202020204" pitchFamily="34" charset="0"/>
              <a:cs typeface="Arial" panose="020B0604020202020204" pitchFamily="34" charset="0"/>
            </a:endParaRPr>
          </a:p>
        </p:txBody>
      </p:sp>
      <p:sp>
        <p:nvSpPr>
          <p:cNvPr id="16" name="Oval 15"/>
          <p:cNvSpPr/>
          <p:nvPr/>
        </p:nvSpPr>
        <p:spPr>
          <a:xfrm>
            <a:off x="838200" y="7536211"/>
            <a:ext cx="632817" cy="632817"/>
          </a:xfrm>
          <a:prstGeom prst="ellipse">
            <a:avLst/>
          </a:prstGeom>
          <a:solidFill>
            <a:schemeClr val="accent6">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3</a:t>
            </a:r>
            <a:endParaRPr lang="en-US" sz="4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4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5849600" y="8039100"/>
            <a:ext cx="3290116" cy="3117385"/>
          </a:xfrm>
          <a:prstGeom prst="rect">
            <a:avLst/>
          </a:prstGeom>
        </p:spPr>
      </p:pic>
      <p:sp>
        <p:nvSpPr>
          <p:cNvPr id="9" name="TextBox 9"/>
          <p:cNvSpPr txBox="1"/>
          <p:nvPr/>
        </p:nvSpPr>
        <p:spPr>
          <a:xfrm>
            <a:off x="5590690" y="0"/>
            <a:ext cx="7176456" cy="1311834"/>
          </a:xfrm>
          <a:prstGeom prst="rect">
            <a:avLst/>
          </a:prstGeom>
        </p:spPr>
        <p:txBody>
          <a:bodyPr lIns="0" tIns="0" rIns="0" bIns="0" rtlCol="0" anchor="t">
            <a:spAutoFit/>
          </a:bodyPr>
          <a:lstStyle/>
          <a:p>
            <a:pPr algn="ctr">
              <a:lnSpc>
                <a:spcPts val="12013"/>
              </a:lnSpc>
            </a:pPr>
            <a:r>
              <a:rPr lang="en-US" sz="4800" b="1" dirty="0" smtClean="0">
                <a:solidFill>
                  <a:srgbClr val="202F5A"/>
                </a:solidFill>
                <a:latin typeface="Arial" panose="020B0604020202020204" pitchFamily="34" charset="0"/>
                <a:cs typeface="Arial" panose="020B0604020202020204" pitchFamily="34" charset="0"/>
              </a:rPr>
              <a:t>ĐỌC TOÀN BÀI</a:t>
            </a:r>
            <a:endParaRPr lang="en-US" sz="4800" b="1" dirty="0">
              <a:solidFill>
                <a:srgbClr val="202F5A"/>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4077"/>
          <a:stretch/>
        </p:blipFill>
        <p:spPr>
          <a:xfrm>
            <a:off x="3391294" y="1496759"/>
            <a:ext cx="11575247" cy="3580066"/>
          </a:xfrm>
          <a:prstGeom prst="rect">
            <a:avLst/>
          </a:prstGeom>
        </p:spPr>
      </p:pic>
      <p:sp>
        <p:nvSpPr>
          <p:cNvPr id="12" name="TextBox 11"/>
          <p:cNvSpPr txBox="1"/>
          <p:nvPr/>
        </p:nvSpPr>
        <p:spPr>
          <a:xfrm>
            <a:off x="1329110" y="5148218"/>
            <a:ext cx="15699614" cy="4478149"/>
          </a:xfrm>
          <a:prstGeom prst="rect">
            <a:avLst/>
          </a:prstGeom>
          <a:noFill/>
        </p:spPr>
        <p:txBody>
          <a:bodyPr wrap="square" rtlCol="0">
            <a:spAutoFit/>
          </a:bodyPr>
          <a:lstStyle/>
          <a:p>
            <a:pPr algn="just">
              <a:lnSpc>
                <a:spcPct val="150000"/>
              </a:lnSpc>
            </a:pPr>
            <a:r>
              <a:rPr lang="vi-VN" sz="3800" dirty="0" smtClean="0"/>
              <a:t>1.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endParaRPr lang="en-US" sz="3800" dirty="0"/>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356217"/>
            <a:ext cx="2209800" cy="228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5849600" y="8039100"/>
            <a:ext cx="3290116" cy="3117385"/>
          </a:xfrm>
          <a:prstGeom prst="rect">
            <a:avLst/>
          </a:prstGeom>
        </p:spPr>
      </p:pic>
      <p:sp>
        <p:nvSpPr>
          <p:cNvPr id="9" name="TextBox 9"/>
          <p:cNvSpPr txBox="1"/>
          <p:nvPr/>
        </p:nvSpPr>
        <p:spPr>
          <a:xfrm>
            <a:off x="5590690" y="356292"/>
            <a:ext cx="7176456" cy="1311834"/>
          </a:xfrm>
          <a:prstGeom prst="rect">
            <a:avLst/>
          </a:prstGeom>
        </p:spPr>
        <p:txBody>
          <a:bodyPr lIns="0" tIns="0" rIns="0" bIns="0" rtlCol="0" anchor="t">
            <a:spAutoFit/>
          </a:bodyPr>
          <a:lstStyle/>
          <a:p>
            <a:pPr algn="ctr">
              <a:lnSpc>
                <a:spcPts val="12013"/>
              </a:lnSpc>
            </a:pPr>
            <a:r>
              <a:rPr lang="en-US" sz="4800" b="1" dirty="0" smtClean="0">
                <a:solidFill>
                  <a:srgbClr val="202F5A"/>
                </a:solidFill>
                <a:latin typeface="Arial" panose="020B0604020202020204" pitchFamily="34" charset="0"/>
                <a:cs typeface="Arial" panose="020B0604020202020204" pitchFamily="34" charset="0"/>
              </a:rPr>
              <a:t>ĐỌC TOÀN BÀI</a:t>
            </a:r>
            <a:endParaRPr lang="en-US" sz="4800" b="1" dirty="0">
              <a:solidFill>
                <a:srgbClr val="202F5A"/>
              </a:solidFill>
              <a:latin typeface="Arial" panose="020B0604020202020204" pitchFamily="34" charset="0"/>
              <a:cs typeface="Arial" panose="020B0604020202020204" pitchFamily="34" charset="0"/>
            </a:endParaRPr>
          </a:p>
        </p:txBody>
      </p:sp>
      <p:sp>
        <p:nvSpPr>
          <p:cNvPr id="12" name="TextBox 11"/>
          <p:cNvSpPr txBox="1"/>
          <p:nvPr/>
        </p:nvSpPr>
        <p:spPr>
          <a:xfrm>
            <a:off x="1329111" y="2019300"/>
            <a:ext cx="15699614" cy="7109639"/>
          </a:xfrm>
          <a:prstGeom prst="rect">
            <a:avLst/>
          </a:prstGeom>
          <a:noFill/>
        </p:spPr>
        <p:txBody>
          <a:bodyPr wrap="square" rtlCol="0">
            <a:spAutoFit/>
          </a:bodyPr>
          <a:lstStyle/>
          <a:p>
            <a:pPr algn="just">
              <a:lnSpc>
                <a:spcPct val="150000"/>
              </a:lnSpc>
            </a:pPr>
            <a:r>
              <a:rPr lang="vi-VN" sz="3800" dirty="0" smtClean="0"/>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algn="just">
              <a:lnSpc>
                <a:spcPct val="150000"/>
              </a:lnSpc>
            </a:pPr>
            <a:r>
              <a:rPr lang="vi-VN" sz="3800" dirty="0" smtClean="0"/>
              <a:t>3. Sau này, mặc dù đã có nhiều phương tiện thông tin liên lạc hiện đại, ở một số nước, người ta vẫn sử dụng bưu điện chim bồ câu. Bưu điện này có hẳn một loại tem riêng.</a:t>
            </a:r>
            <a:endParaRPr lang="en-US" sz="3800" dirty="0"/>
          </a:p>
        </p:txBody>
      </p:sp>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33400" y="114300"/>
            <a:ext cx="1845469" cy="1905000"/>
          </a:xfrm>
          <a:prstGeom prst="rect">
            <a:avLst/>
          </a:prstGeom>
        </p:spPr>
      </p:pic>
    </p:spTree>
    <p:extLst>
      <p:ext uri="{BB962C8B-B14F-4D97-AF65-F5344CB8AC3E}">
        <p14:creationId xmlns:p14="http://schemas.microsoft.com/office/powerpoint/2010/main" val="28272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smtClean="0">
                <a:solidFill>
                  <a:srgbClr val="202F5A"/>
                </a:solidFill>
              </a:rPr>
              <a:t>ĐỌC HIỂU</a:t>
            </a:r>
            <a:endParaRPr lang="en-US" sz="8600" b="1" dirty="0">
              <a:solidFill>
                <a:srgbClr val="202F5A"/>
              </a:solidFill>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extLst>
      <p:ext uri="{BB962C8B-B14F-4D97-AF65-F5344CB8AC3E}">
        <p14:creationId xmlns:p14="http://schemas.microsoft.com/office/powerpoint/2010/main" val="3852386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5690273" y="-1217278"/>
            <a:ext cx="5195454" cy="49226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957637" y="1893984"/>
            <a:ext cx="10591800" cy="2215991"/>
          </a:xfrm>
          <a:prstGeom prst="rect">
            <a:avLst/>
          </a:prstGeom>
        </p:spPr>
        <p:txBody>
          <a:bodyPr wrap="square" lIns="0" tIns="0" rIns="0" bIns="0" rtlCol="0" anchor="t">
            <a:spAutoFit/>
          </a:bodyPr>
          <a:lstStyle/>
          <a:p>
            <a:pPr algn="just">
              <a:lnSpc>
                <a:spcPct val="150000"/>
              </a:lnSpc>
            </a:pPr>
            <a:r>
              <a:rPr lang="vi-VN" sz="4800" b="1" i="1" dirty="0" smtClean="0">
                <a:solidFill>
                  <a:srgbClr val="202F5A"/>
                </a:solidFill>
              </a:rPr>
              <a:t>1. Chim bồ câu ấp trứng, nuôi con mới nở như thế nào?</a:t>
            </a:r>
            <a:endParaRPr lang="en-US" sz="4800" b="1" i="1" dirty="0">
              <a:solidFill>
                <a:srgbClr val="202F5A"/>
              </a:solidFill>
            </a:endParaRPr>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22545" r="22545"/>
          <a:stretch/>
        </p:blipFill>
        <p:spPr>
          <a:xfrm rot="20868941">
            <a:off x="83734" y="945212"/>
            <a:ext cx="3717479" cy="4513517"/>
          </a:xfrm>
          <a:prstGeom prst="rect">
            <a:avLst/>
          </a:prstGeom>
        </p:spPr>
      </p:pic>
      <p:sp>
        <p:nvSpPr>
          <p:cNvPr id="20" name="Rounded Rectangle 19"/>
          <p:cNvSpPr/>
          <p:nvPr/>
        </p:nvSpPr>
        <p:spPr>
          <a:xfrm>
            <a:off x="2507455" y="4500999"/>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nl-NL" sz="3800" dirty="0" smtClean="0">
                <a:solidFill>
                  <a:schemeClr val="tx1"/>
                </a:solidFill>
                <a:latin typeface="Arial" panose="020B0604020202020204" pitchFamily="34" charset="0"/>
                <a:cs typeface="Arial" panose="020B0604020202020204" pitchFamily="34" charset="0"/>
              </a:rPr>
              <a:t>Chim </a:t>
            </a:r>
            <a:r>
              <a:rPr lang="nl-NL" sz="3800" dirty="0">
                <a:solidFill>
                  <a:schemeClr val="tx1"/>
                </a:solidFill>
                <a:latin typeface="Arial" panose="020B0604020202020204" pitchFamily="34" charset="0"/>
                <a:cs typeface="Arial" panose="020B0604020202020204" pitchFamily="34" charset="0"/>
              </a:rPr>
              <a:t>bồ câu ấp trứng nuôi con mới nở bằng cách chim bố mẹ thay nhau ấp trứng. Khi chim non ra đời, bố mẹ không mớm mồi mà mớm sữa chứa trong diều cho con</a:t>
            </a:r>
            <a:r>
              <a:rPr lang="nl-NL" sz="3800" dirty="0" smtClean="0">
                <a:solidFill>
                  <a:schemeClr val="tx1"/>
                </a:solidFill>
                <a:latin typeface="Arial" panose="020B0604020202020204" pitchFamily="34" charset="0"/>
                <a:cs typeface="Arial" panose="020B0604020202020204" pitchFamily="34" charset="0"/>
              </a:rPr>
              <a:t>.</a:t>
            </a:r>
            <a:endParaRPr lang="vi-VN" sz="3800" dirty="0" smtClean="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5690273" y="-1217278"/>
            <a:ext cx="5195454" cy="49226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264698" y="1985939"/>
            <a:ext cx="12749208" cy="1107996"/>
          </a:xfrm>
          <a:prstGeom prst="rect">
            <a:avLst/>
          </a:prstGeom>
        </p:spPr>
        <p:txBody>
          <a:bodyPr wrap="square" lIns="0" tIns="0" rIns="0" bIns="0" rtlCol="0" anchor="t">
            <a:spAutoFit/>
          </a:bodyPr>
          <a:lstStyle/>
          <a:p>
            <a:pPr algn="just">
              <a:lnSpc>
                <a:spcPct val="150000"/>
              </a:lnSpc>
            </a:pPr>
            <a:r>
              <a:rPr lang="vi-VN" sz="4800" b="1" i="1" dirty="0" smtClean="0">
                <a:solidFill>
                  <a:srgbClr val="202F5A"/>
                </a:solidFill>
              </a:rPr>
              <a:t>2. Vì sao người ta dùng bồ câu để đưa thư?</a:t>
            </a:r>
            <a:endParaRPr lang="en-US" sz="4800" b="1" i="1" dirty="0">
              <a:solidFill>
                <a:srgbClr val="202F5A"/>
              </a:solidFill>
            </a:endParaRPr>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22545" r="22545"/>
          <a:stretch/>
        </p:blipFill>
        <p:spPr>
          <a:xfrm rot="20868941">
            <a:off x="55158" y="-153837"/>
            <a:ext cx="3717479" cy="4513517"/>
          </a:xfrm>
          <a:prstGeom prst="rect">
            <a:avLst/>
          </a:prstGeom>
        </p:spPr>
      </p:pic>
      <p:sp>
        <p:nvSpPr>
          <p:cNvPr id="20" name="Rounded Rectangle 19"/>
          <p:cNvSpPr/>
          <p:nvPr/>
        </p:nvSpPr>
        <p:spPr>
          <a:xfrm>
            <a:off x="2743200" y="3880180"/>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vi-VN" sz="3800" dirty="0" smtClean="0">
                <a:solidFill>
                  <a:schemeClr val="tx1"/>
                </a:solidFill>
                <a:cs typeface="Arial" panose="020B0604020202020204" pitchFamily="34" charset="0"/>
              </a:rPr>
              <a:t>Vì bồ </a:t>
            </a:r>
            <a:r>
              <a:rPr lang="vi-VN" sz="3800" dirty="0">
                <a:solidFill>
                  <a:schemeClr val="tx1"/>
                </a:solidFill>
                <a:cs typeface="Arial" panose="020B0604020202020204" pitchFamily="34" charset="0"/>
              </a:rPr>
              <a:t>câu rất thông minh, chúng có thể bay xa tới 1800 km nhưng dù bay xa đến đâu chúng vẫn nhớ đường về.</a:t>
            </a:r>
            <a:endParaRPr lang="vi-VN" sz="38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7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3"/>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5863886" y="-605292"/>
            <a:ext cx="4045527" cy="3833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1569027" y="7855717"/>
            <a:ext cx="5195454" cy="492269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51025" t="73237"/>
          <a:stretch>
            <a:fillRect/>
          </a:stretch>
        </p:blipFill>
        <p:spPr>
          <a:xfrm>
            <a:off x="-236568" y="-188393"/>
            <a:ext cx="5488788" cy="2999340"/>
          </a:xfrm>
          <a:prstGeom prst="rect">
            <a:avLst/>
          </a:prstGeom>
        </p:spPr>
      </p:pic>
      <p:sp>
        <p:nvSpPr>
          <p:cNvPr id="15" name="TextBox 15"/>
          <p:cNvSpPr txBox="1"/>
          <p:nvPr/>
        </p:nvSpPr>
        <p:spPr>
          <a:xfrm>
            <a:off x="3388521" y="1485059"/>
            <a:ext cx="12201522" cy="2215991"/>
          </a:xfrm>
          <a:prstGeom prst="rect">
            <a:avLst/>
          </a:prstGeom>
        </p:spPr>
        <p:txBody>
          <a:bodyPr wrap="square" lIns="0" tIns="0" rIns="0" bIns="0" rtlCol="0" anchor="t">
            <a:spAutoFit/>
          </a:bodyPr>
          <a:lstStyle/>
          <a:p>
            <a:pPr algn="just">
              <a:lnSpc>
                <a:spcPct val="150000"/>
              </a:lnSpc>
            </a:pPr>
            <a:r>
              <a:rPr lang="vi-VN" sz="4800" b="1" i="1" dirty="0" smtClean="0">
                <a:solidFill>
                  <a:srgbClr val="202F5A"/>
                </a:solidFill>
              </a:rPr>
              <a:t>3. Bồ câu đã giúp tướng Nguyễn Chích đánh giặc như thế nào?</a:t>
            </a:r>
            <a:endParaRPr lang="en-US" sz="4800" b="1" i="1" dirty="0">
              <a:solidFill>
                <a:srgbClr val="202F5A"/>
              </a:solidFill>
            </a:endParaRPr>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22545" r="22545"/>
          <a:stretch/>
        </p:blipFill>
        <p:spPr>
          <a:xfrm rot="20868941">
            <a:off x="-35056" y="-272609"/>
            <a:ext cx="3791140" cy="4602951"/>
          </a:xfrm>
          <a:prstGeom prst="rect">
            <a:avLst/>
          </a:prstGeom>
        </p:spPr>
      </p:pic>
      <p:sp>
        <p:nvSpPr>
          <p:cNvPr id="20" name="Rounded Rectangle 19"/>
          <p:cNvSpPr/>
          <p:nvPr/>
        </p:nvSpPr>
        <p:spPr>
          <a:xfrm>
            <a:off x="2743200" y="3880180"/>
            <a:ext cx="13492164" cy="3999134"/>
          </a:xfrm>
          <a:prstGeom prst="roundRect">
            <a:avLst/>
          </a:prstGeom>
          <a:solidFill>
            <a:schemeClr val="bg1">
              <a:lumMod val="9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Symbol" panose="05050102010706020507" pitchFamily="18" charset="2"/>
              <a:buChar char="Þ"/>
            </a:pPr>
            <a:r>
              <a:rPr lang="vi-VN" sz="3800" dirty="0">
                <a:solidFill>
                  <a:schemeClr val="tx1"/>
                </a:solidFill>
                <a:cs typeface="Arial" panose="020B0604020202020204" pitchFamily="34" charset="0"/>
              </a:rPr>
              <a:t>Bồ câu đã giúp tướng Nguyền Chích đưa tin, góp phần đánh </a:t>
            </a:r>
            <a:r>
              <a:rPr lang="vi-VN" sz="3800" dirty="0" smtClean="0">
                <a:solidFill>
                  <a:schemeClr val="tx1"/>
                </a:solidFill>
                <a:cs typeface="Arial" panose="020B0604020202020204" pitchFamily="34" charset="0"/>
              </a:rPr>
              <a:t>thắng </a:t>
            </a:r>
            <a:r>
              <a:rPr lang="vi-VN" sz="3800" dirty="0">
                <a:solidFill>
                  <a:schemeClr val="tx1"/>
                </a:solidFill>
                <a:cs typeface="Arial" panose="020B0604020202020204" pitchFamily="34" charset="0"/>
              </a:rPr>
              <a:t>nhiều trận quan trọng.</a:t>
            </a:r>
            <a:endParaRPr lang="vi-VN" sz="38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900" decel="100000" fill="hold"/>
                                        <p:tgtEl>
                                          <p:spTgt spid="2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smtClean="0">
                <a:solidFill>
                  <a:srgbClr val="202F5A"/>
                </a:solidFill>
              </a:rPr>
              <a:t>LUYỆN TẬP</a:t>
            </a:r>
            <a:endParaRPr lang="en-US" sz="8600" b="1" dirty="0">
              <a:solidFill>
                <a:srgbClr val="202F5A"/>
              </a:solidFill>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extLst>
      <p:ext uri="{BB962C8B-B14F-4D97-AF65-F5344CB8AC3E}">
        <p14:creationId xmlns:p14="http://schemas.microsoft.com/office/powerpoint/2010/main" val="196718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2539407" y="8854406"/>
            <a:ext cx="7464832" cy="90073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90939">
            <a:off x="17098045" y="7720319"/>
            <a:ext cx="1537981" cy="30759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1732"/>
          <a:stretch>
            <a:fillRect/>
          </a:stretch>
        </p:blipFill>
        <p:spPr>
          <a:xfrm rot="5931090">
            <a:off x="-220791" y="-237078"/>
            <a:ext cx="2519249" cy="2935787"/>
          </a:xfrm>
          <a:prstGeom prst="rect">
            <a:avLst/>
          </a:prstGeom>
        </p:spPr>
      </p:pic>
      <p:sp>
        <p:nvSpPr>
          <p:cNvPr id="9" name="TextBox 9"/>
          <p:cNvSpPr txBox="1"/>
          <p:nvPr/>
        </p:nvSpPr>
        <p:spPr>
          <a:xfrm>
            <a:off x="3505200" y="571111"/>
            <a:ext cx="11734799" cy="1795363"/>
          </a:xfrm>
          <a:prstGeom prst="rect">
            <a:avLst/>
          </a:prstGeom>
        </p:spPr>
        <p:txBody>
          <a:bodyPr wrap="square" lIns="0" tIns="0" rIns="0" bIns="0" rtlCol="0" anchor="t">
            <a:spAutoFit/>
          </a:bodyPr>
          <a:lstStyle/>
          <a:p>
            <a:pPr>
              <a:lnSpc>
                <a:spcPts val="13999"/>
              </a:lnSpc>
            </a:pPr>
            <a:r>
              <a:rPr lang="vi-VN" sz="4800" b="1" i="1" dirty="0" smtClean="0">
                <a:solidFill>
                  <a:srgbClr val="202F5A"/>
                </a:solidFill>
              </a:rPr>
              <a:t>1. Đặt câu hỏi cho bộ phận câu in đậm:</a:t>
            </a:r>
            <a:endParaRPr lang="en-US" sz="4800" b="1" i="1" dirty="0">
              <a:solidFill>
                <a:srgbClr val="202F5A"/>
              </a:solidFill>
            </a:endParaRPr>
          </a:p>
        </p:txBody>
      </p:sp>
      <p:sp>
        <p:nvSpPr>
          <p:cNvPr id="11" name="TextBox 10"/>
          <p:cNvSpPr txBox="1"/>
          <p:nvPr/>
        </p:nvSpPr>
        <p:spPr>
          <a:xfrm>
            <a:off x="5638800" y="2260482"/>
            <a:ext cx="6629400" cy="2677656"/>
          </a:xfrm>
          <a:prstGeom prst="rect">
            <a:avLst/>
          </a:prstGeom>
          <a:noFill/>
        </p:spPr>
        <p:txBody>
          <a:bodyPr wrap="square" rtlCol="0">
            <a:spAutoFit/>
          </a:bodyPr>
          <a:lstStyle/>
          <a:p>
            <a:pPr>
              <a:lnSpc>
                <a:spcPct val="200000"/>
              </a:lnSpc>
            </a:pPr>
            <a:r>
              <a:rPr lang="vi-VN" sz="4200" dirty="0" smtClean="0"/>
              <a:t>a. </a:t>
            </a:r>
            <a:r>
              <a:rPr lang="vi-VN" sz="4200" b="1" dirty="0" smtClean="0">
                <a:solidFill>
                  <a:srgbClr val="FF0000"/>
                </a:solidFill>
              </a:rPr>
              <a:t>Bồ câu </a:t>
            </a:r>
            <a:r>
              <a:rPr lang="vi-VN" sz="4200" dirty="0" smtClean="0"/>
              <a:t>rất thông minh.</a:t>
            </a:r>
          </a:p>
          <a:p>
            <a:pPr>
              <a:lnSpc>
                <a:spcPct val="200000"/>
              </a:lnSpc>
            </a:pPr>
            <a:r>
              <a:rPr lang="vi-VN" sz="4200" dirty="0" smtClean="0"/>
              <a:t>b. Bồ câu </a:t>
            </a:r>
            <a:r>
              <a:rPr lang="vi-VN" sz="4200" b="1" dirty="0" smtClean="0">
                <a:solidFill>
                  <a:srgbClr val="FF0000"/>
                </a:solidFill>
              </a:rPr>
              <a:t>rất thông minh</a:t>
            </a:r>
            <a:r>
              <a:rPr lang="vi-VN" sz="4200" dirty="0" smtClean="0"/>
              <a:t>.</a:t>
            </a:r>
            <a:endParaRPr lang="en-US" sz="4200"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829300"/>
            <a:ext cx="3885447" cy="4311699"/>
          </a:xfrm>
          <a:prstGeom prst="rect">
            <a:avLst/>
          </a:prstGeom>
        </p:spPr>
      </p:pic>
      <p:sp>
        <p:nvSpPr>
          <p:cNvPr id="13" name="TextBox 12"/>
          <p:cNvSpPr txBox="1"/>
          <p:nvPr/>
        </p:nvSpPr>
        <p:spPr>
          <a:xfrm>
            <a:off x="5621757" y="2260482"/>
            <a:ext cx="7239000" cy="2677656"/>
          </a:xfrm>
          <a:prstGeom prst="rect">
            <a:avLst/>
          </a:prstGeom>
          <a:noFill/>
        </p:spPr>
        <p:txBody>
          <a:bodyPr wrap="square" rtlCol="0">
            <a:spAutoFit/>
          </a:bodyPr>
          <a:lstStyle/>
          <a:p>
            <a:pPr>
              <a:lnSpc>
                <a:spcPct val="200000"/>
              </a:lnSpc>
            </a:pPr>
            <a:r>
              <a:rPr lang="vi-VN" sz="4200" dirty="0" smtClean="0"/>
              <a:t>a. </a:t>
            </a:r>
            <a:r>
              <a:rPr lang="vi-VN" sz="4200" b="1" dirty="0" smtClean="0">
                <a:solidFill>
                  <a:srgbClr val="FF0000"/>
                </a:solidFill>
              </a:rPr>
              <a:t>Bồ câu </a:t>
            </a:r>
            <a:r>
              <a:rPr lang="vi-VN" sz="4200" dirty="0" smtClean="0"/>
              <a:t>rất thông minh.</a:t>
            </a:r>
          </a:p>
          <a:p>
            <a:pPr marL="571500" indent="-571500">
              <a:lnSpc>
                <a:spcPct val="200000"/>
              </a:lnSpc>
              <a:buFont typeface="Symbol" panose="05050102010706020507" pitchFamily="18" charset="2"/>
              <a:buChar char="Þ"/>
            </a:pPr>
            <a:r>
              <a:rPr lang="vi-VN" sz="4200" b="1" i="1" dirty="0" smtClean="0"/>
              <a:t>Con nào rất thông minh?</a:t>
            </a:r>
          </a:p>
        </p:txBody>
      </p:sp>
      <p:sp>
        <p:nvSpPr>
          <p:cNvPr id="14" name="TextBox 13"/>
          <p:cNvSpPr txBox="1"/>
          <p:nvPr/>
        </p:nvSpPr>
        <p:spPr>
          <a:xfrm>
            <a:off x="5638800" y="5075794"/>
            <a:ext cx="7239000" cy="2677656"/>
          </a:xfrm>
          <a:prstGeom prst="rect">
            <a:avLst/>
          </a:prstGeom>
          <a:noFill/>
        </p:spPr>
        <p:txBody>
          <a:bodyPr wrap="square" rtlCol="0">
            <a:spAutoFit/>
          </a:bodyPr>
          <a:lstStyle/>
          <a:p>
            <a:pPr>
              <a:lnSpc>
                <a:spcPct val="200000"/>
              </a:lnSpc>
            </a:pPr>
            <a:r>
              <a:rPr lang="vi-VN" sz="4200" dirty="0"/>
              <a:t>b</a:t>
            </a:r>
            <a:r>
              <a:rPr lang="vi-VN" sz="4200" dirty="0" smtClean="0"/>
              <a:t>. Bồ câu </a:t>
            </a:r>
            <a:r>
              <a:rPr lang="vi-VN" sz="4200" b="1" dirty="0" smtClean="0">
                <a:solidFill>
                  <a:srgbClr val="FF0000"/>
                </a:solidFill>
              </a:rPr>
              <a:t>rất thông minh</a:t>
            </a:r>
            <a:r>
              <a:rPr lang="vi-VN" sz="4200" dirty="0" smtClean="0"/>
              <a:t>.</a:t>
            </a:r>
          </a:p>
          <a:p>
            <a:pPr marL="571500" indent="-571500">
              <a:lnSpc>
                <a:spcPct val="200000"/>
              </a:lnSpc>
              <a:buFont typeface="Symbol" panose="05050102010706020507" pitchFamily="18" charset="2"/>
              <a:buChar char="Þ"/>
            </a:pPr>
            <a:r>
              <a:rPr lang="vi-VN" sz="4200" b="1" i="1" dirty="0" smtClean="0"/>
              <a:t>Bồ câu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1" grpId="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2539407" y="8854406"/>
            <a:ext cx="7464832" cy="900733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90939">
            <a:off x="17098045" y="7720319"/>
            <a:ext cx="1537981" cy="30759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1732"/>
          <a:stretch>
            <a:fillRect/>
          </a:stretch>
        </p:blipFill>
        <p:spPr>
          <a:xfrm rot="5931090">
            <a:off x="-220791" y="-237078"/>
            <a:ext cx="2519249" cy="2935787"/>
          </a:xfrm>
          <a:prstGeom prst="rect">
            <a:avLst/>
          </a:prstGeom>
        </p:spPr>
      </p:pic>
      <p:sp>
        <p:nvSpPr>
          <p:cNvPr id="9" name="TextBox 9"/>
          <p:cNvSpPr txBox="1"/>
          <p:nvPr/>
        </p:nvSpPr>
        <p:spPr>
          <a:xfrm>
            <a:off x="2819400" y="1412970"/>
            <a:ext cx="13716000" cy="2096664"/>
          </a:xfrm>
          <a:prstGeom prst="rect">
            <a:avLst/>
          </a:prstGeom>
        </p:spPr>
        <p:txBody>
          <a:bodyPr wrap="square" lIns="0" tIns="0" rIns="0" bIns="0" rtlCol="0" anchor="t">
            <a:spAutoFit/>
          </a:bodyPr>
          <a:lstStyle/>
          <a:p>
            <a:pPr>
              <a:lnSpc>
                <a:spcPct val="150000"/>
              </a:lnSpc>
            </a:pPr>
            <a:r>
              <a:rPr lang="vi-VN" sz="4800" b="1" i="1" dirty="0">
                <a:solidFill>
                  <a:srgbClr val="202F5A"/>
                </a:solidFill>
              </a:rPr>
              <a:t>2</a:t>
            </a:r>
            <a:r>
              <a:rPr lang="vi-VN" sz="4800" b="1" i="1" dirty="0" smtClean="0">
                <a:solidFill>
                  <a:srgbClr val="202F5A"/>
                </a:solidFill>
              </a:rPr>
              <a:t>. Xem hoạt hình ở trang 3, hỏi đáp với các bạn về vật nuôi theo mẫu sau:</a:t>
            </a:r>
            <a:endParaRPr lang="en-US" sz="4800" b="1" i="1" dirty="0">
              <a:solidFill>
                <a:srgbClr val="202F5A"/>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593" y="4194022"/>
            <a:ext cx="14305699" cy="5014913"/>
          </a:xfrm>
          <a:prstGeom prst="rect">
            <a:avLst/>
          </a:prstGeom>
        </p:spPr>
      </p:pic>
      <p:sp>
        <p:nvSpPr>
          <p:cNvPr id="4" name="TextBox 3"/>
          <p:cNvSpPr txBox="1"/>
          <p:nvPr/>
        </p:nvSpPr>
        <p:spPr>
          <a:xfrm>
            <a:off x="4038600" y="4000500"/>
            <a:ext cx="6506695" cy="738664"/>
          </a:xfrm>
          <a:prstGeom prst="rect">
            <a:avLst/>
          </a:prstGeom>
          <a:solidFill>
            <a:schemeClr val="accent3">
              <a:lumMod val="60000"/>
              <a:lumOff val="40000"/>
            </a:schemeClr>
          </a:solidFill>
        </p:spPr>
        <p:txBody>
          <a:bodyPr wrap="square" rtlCol="0">
            <a:spAutoFit/>
          </a:bodyPr>
          <a:lstStyle/>
          <a:p>
            <a:r>
              <a:rPr lang="vi-VN" sz="4200" dirty="0" smtClean="0"/>
              <a:t>Ai (con gì, cái gì) thế nào?</a:t>
            </a:r>
            <a:endParaRPr lang="en-US" sz="4200" dirty="0"/>
          </a:p>
        </p:txBody>
      </p:sp>
      <p:sp>
        <p:nvSpPr>
          <p:cNvPr id="8" name="Oval 7"/>
          <p:cNvSpPr/>
          <p:nvPr/>
        </p:nvSpPr>
        <p:spPr>
          <a:xfrm>
            <a:off x="2971800" y="4000500"/>
            <a:ext cx="738664" cy="738664"/>
          </a:xfrm>
          <a:prstGeom prst="ellipse">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smtClean="0">
                <a:solidFill>
                  <a:schemeClr val="tx1"/>
                </a:solidFill>
              </a:rPr>
              <a:t>M</a:t>
            </a:r>
            <a:endParaRPr lang="en-US" sz="4200" b="1" dirty="0">
              <a:solidFill>
                <a:schemeClr val="tx1"/>
              </a:solidFill>
            </a:endParaRPr>
          </a:p>
        </p:txBody>
      </p:sp>
    </p:spTree>
    <p:extLst>
      <p:ext uri="{BB962C8B-B14F-4D97-AF65-F5344CB8AC3E}">
        <p14:creationId xmlns:p14="http://schemas.microsoft.com/office/powerpoint/2010/main" val="9963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69453-7165-43A7-9CA7-01B0A2AA2E8C}"/>
              </a:ext>
            </a:extLst>
          </p:cNvPr>
          <p:cNvPicPr>
            <a:picLocks noChangeAspect="1"/>
          </p:cNvPicPr>
          <p:nvPr/>
        </p:nvPicPr>
        <p:blipFill>
          <a:blip r:embed="rId5"/>
          <a:stretch>
            <a:fillRect/>
          </a:stretch>
        </p:blipFill>
        <p:spPr>
          <a:xfrm>
            <a:off x="392708" y="2818231"/>
            <a:ext cx="8215255" cy="6285853"/>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6"/>
          <a:srcRect l="7746" t="6201" r="5557" b="6998"/>
          <a:stretch/>
        </p:blipFill>
        <p:spPr>
          <a:xfrm>
            <a:off x="9301782" y="703461"/>
            <a:ext cx="3180591" cy="3195306"/>
          </a:xfrm>
          <a:prstGeom prst="rect">
            <a:avLst/>
          </a:prstGeom>
        </p:spPr>
      </p:pic>
      <p:sp>
        <p:nvSpPr>
          <p:cNvPr id="103" name="Cloud 102">
            <a:extLst>
              <a:ext uri="{FF2B5EF4-FFF2-40B4-BE49-F238E27FC236}">
                <a16:creationId xmlns:a16="http://schemas.microsoft.com/office/drawing/2014/main" id="{90BB6332-19D0-46CD-9A7A-FB2A048893E0}"/>
              </a:ext>
            </a:extLst>
          </p:cNvPr>
          <p:cNvSpPr/>
          <p:nvPr/>
        </p:nvSpPr>
        <p:spPr>
          <a:xfrm>
            <a:off x="18326456" y="1358404"/>
            <a:ext cx="1831146" cy="1178873"/>
          </a:xfrm>
          <a:prstGeom prst="cloud">
            <a:avLst/>
          </a:prstGeom>
          <a:solidFill>
            <a:schemeClr val="bg1"/>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7"/>
          <a:srcRect r="2271"/>
          <a:stretch/>
        </p:blipFill>
        <p:spPr>
          <a:xfrm>
            <a:off x="9523041" y="1"/>
            <a:ext cx="8776344" cy="1947842"/>
          </a:xfrm>
          <a:prstGeom prst="rect">
            <a:avLst/>
          </a:prstGeom>
        </p:spPr>
      </p:pic>
      <p:pic>
        <p:nvPicPr>
          <p:cNvPr id="90" name="Picture 89">
            <a:extLst>
              <a:ext uri="{FF2B5EF4-FFF2-40B4-BE49-F238E27FC236}">
                <a16:creationId xmlns:a16="http://schemas.microsoft.com/office/drawing/2014/main" id="{3BAD819B-3C8D-46B2-880A-3E3D93640EBA}"/>
              </a:ext>
            </a:extLst>
          </p:cNvPr>
          <p:cNvPicPr>
            <a:picLocks noChangeAspect="1"/>
          </p:cNvPicPr>
          <p:nvPr/>
        </p:nvPicPr>
        <p:blipFill rotWithShape="1">
          <a:blip r:embed="rId8"/>
          <a:srcRect l="1119" r="788" b="9813"/>
          <a:stretch/>
        </p:blipFill>
        <p:spPr>
          <a:xfrm>
            <a:off x="1" y="6411350"/>
            <a:ext cx="18299384" cy="3875651"/>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9"/>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0"/>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1"/>
          <a:stretch>
            <a:fillRect/>
          </a:stretch>
        </p:blipFill>
        <p:spPr>
          <a:xfrm>
            <a:off x="13174606" y="1925607"/>
            <a:ext cx="767690" cy="2261196"/>
          </a:xfrm>
          <a:prstGeom prst="rect">
            <a:avLst/>
          </a:prstGeom>
        </p:spPr>
      </p:pic>
      <p:pic>
        <p:nvPicPr>
          <p:cNvPr id="61" name="Picture 60">
            <a:extLst>
              <a:ext uri="{FF2B5EF4-FFF2-40B4-BE49-F238E27FC236}">
                <a16:creationId xmlns:a16="http://schemas.microsoft.com/office/drawing/2014/main" id="{84CDC59A-E4B6-4919-91F4-5DF4010DD495}"/>
              </a:ext>
            </a:extLst>
          </p:cNvPr>
          <p:cNvPicPr>
            <a:picLocks noChangeAspect="1"/>
          </p:cNvPicPr>
          <p:nvPr/>
        </p:nvPicPr>
        <p:blipFill>
          <a:blip r:embed="rId12"/>
          <a:stretch>
            <a:fillRect/>
          </a:stretch>
        </p:blipFill>
        <p:spPr>
          <a:xfrm>
            <a:off x="13045200" y="1554804"/>
            <a:ext cx="2177448" cy="1647045"/>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4" name="Rectangle 235">
            <a:extLst>
              <a:ext uri="{FF2B5EF4-FFF2-40B4-BE49-F238E27FC236}">
                <a16:creationId xmlns:a16="http://schemas.microsoft.com/office/drawing/2014/main" id="{9BFF8CDC-B53F-4007-939D-C5394F6CC199}"/>
              </a:ext>
            </a:extLst>
          </p:cNvPr>
          <p:cNvSpPr/>
          <p:nvPr/>
        </p:nvSpPr>
        <p:spPr>
          <a:xfrm>
            <a:off x="13919328" y="2914603"/>
            <a:ext cx="335718" cy="106322"/>
          </a:xfrm>
          <a:custGeom>
            <a:avLst/>
            <a:gdLst>
              <a:gd name="connsiteX0" fmla="*/ 0 w 448222"/>
              <a:gd name="connsiteY0" fmla="*/ 0 h 214710"/>
              <a:gd name="connsiteX1" fmla="*/ 448222 w 448222"/>
              <a:gd name="connsiteY1" fmla="*/ 0 h 214710"/>
              <a:gd name="connsiteX2" fmla="*/ 448222 w 448222"/>
              <a:gd name="connsiteY2" fmla="*/ 214710 h 214710"/>
              <a:gd name="connsiteX3" fmla="*/ 0 w 448222"/>
              <a:gd name="connsiteY3" fmla="*/ 214710 h 214710"/>
              <a:gd name="connsiteX4" fmla="*/ 0 w 448222"/>
              <a:gd name="connsiteY4" fmla="*/ 0 h 214710"/>
              <a:gd name="connsiteX0" fmla="*/ 0 w 448222"/>
              <a:gd name="connsiteY0" fmla="*/ 1 h 214711"/>
              <a:gd name="connsiteX1" fmla="*/ 215646 w 448222"/>
              <a:gd name="connsiteY1" fmla="*/ 84230 h 214711"/>
              <a:gd name="connsiteX2" fmla="*/ 448222 w 448222"/>
              <a:gd name="connsiteY2" fmla="*/ 1 h 214711"/>
              <a:gd name="connsiteX3" fmla="*/ 448222 w 448222"/>
              <a:gd name="connsiteY3" fmla="*/ 214711 h 214711"/>
              <a:gd name="connsiteX4" fmla="*/ 0 w 448222"/>
              <a:gd name="connsiteY4" fmla="*/ 214711 h 214711"/>
              <a:gd name="connsiteX5" fmla="*/ 0 w 448222"/>
              <a:gd name="connsiteY5" fmla="*/ 1 h 214711"/>
              <a:gd name="connsiteX0" fmla="*/ 0 w 521374"/>
              <a:gd name="connsiteY0" fmla="*/ 1 h 214711"/>
              <a:gd name="connsiteX1" fmla="*/ 215646 w 521374"/>
              <a:gd name="connsiteY1" fmla="*/ 84230 h 214711"/>
              <a:gd name="connsiteX2" fmla="*/ 521374 w 521374"/>
              <a:gd name="connsiteY2" fmla="*/ 18289 h 214711"/>
              <a:gd name="connsiteX3" fmla="*/ 448222 w 521374"/>
              <a:gd name="connsiteY3" fmla="*/ 214711 h 214711"/>
              <a:gd name="connsiteX4" fmla="*/ 0 w 521374"/>
              <a:gd name="connsiteY4" fmla="*/ 214711 h 214711"/>
              <a:gd name="connsiteX5" fmla="*/ 0 w 521374"/>
              <a:gd name="connsiteY5" fmla="*/ 1 h 214711"/>
              <a:gd name="connsiteX0" fmla="*/ 0 w 582334"/>
              <a:gd name="connsiteY0" fmla="*/ 1 h 220807"/>
              <a:gd name="connsiteX1" fmla="*/ 276606 w 582334"/>
              <a:gd name="connsiteY1" fmla="*/ 90326 h 220807"/>
              <a:gd name="connsiteX2" fmla="*/ 582334 w 582334"/>
              <a:gd name="connsiteY2" fmla="*/ 24385 h 220807"/>
              <a:gd name="connsiteX3" fmla="*/ 509182 w 582334"/>
              <a:gd name="connsiteY3" fmla="*/ 220807 h 220807"/>
              <a:gd name="connsiteX4" fmla="*/ 60960 w 582334"/>
              <a:gd name="connsiteY4" fmla="*/ 220807 h 220807"/>
              <a:gd name="connsiteX5" fmla="*/ 0 w 582334"/>
              <a:gd name="connsiteY5" fmla="*/ 1 h 220807"/>
              <a:gd name="connsiteX0" fmla="*/ 0 w 582334"/>
              <a:gd name="connsiteY0" fmla="*/ 1 h 245191"/>
              <a:gd name="connsiteX1" fmla="*/ 276606 w 582334"/>
              <a:gd name="connsiteY1" fmla="*/ 90326 h 245191"/>
              <a:gd name="connsiteX2" fmla="*/ 582334 w 582334"/>
              <a:gd name="connsiteY2" fmla="*/ 24385 h 245191"/>
              <a:gd name="connsiteX3" fmla="*/ 509182 w 582334"/>
              <a:gd name="connsiteY3" fmla="*/ 220807 h 245191"/>
              <a:gd name="connsiteX4" fmla="*/ 243840 w 582334"/>
              <a:gd name="connsiteY4" fmla="*/ 245191 h 245191"/>
              <a:gd name="connsiteX5" fmla="*/ 0 w 582334"/>
              <a:gd name="connsiteY5" fmla="*/ 1 h 245191"/>
              <a:gd name="connsiteX0" fmla="*/ 0 w 582334"/>
              <a:gd name="connsiteY0" fmla="*/ 1 h 251287"/>
              <a:gd name="connsiteX1" fmla="*/ 276606 w 582334"/>
              <a:gd name="connsiteY1" fmla="*/ 90326 h 251287"/>
              <a:gd name="connsiteX2" fmla="*/ 582334 w 582334"/>
              <a:gd name="connsiteY2" fmla="*/ 24385 h 251287"/>
              <a:gd name="connsiteX3" fmla="*/ 393358 w 582334"/>
              <a:gd name="connsiteY3" fmla="*/ 251287 h 251287"/>
              <a:gd name="connsiteX4" fmla="*/ 243840 w 582334"/>
              <a:gd name="connsiteY4" fmla="*/ 245191 h 251287"/>
              <a:gd name="connsiteX5" fmla="*/ 0 w 582334"/>
              <a:gd name="connsiteY5" fmla="*/ 1 h 251287"/>
              <a:gd name="connsiteX0" fmla="*/ 0 w 582334"/>
              <a:gd name="connsiteY0" fmla="*/ 1 h 251287"/>
              <a:gd name="connsiteX1" fmla="*/ 276606 w 582334"/>
              <a:gd name="connsiteY1" fmla="*/ 90326 h 251287"/>
              <a:gd name="connsiteX2" fmla="*/ 582334 w 582334"/>
              <a:gd name="connsiteY2" fmla="*/ 24385 h 251287"/>
              <a:gd name="connsiteX3" fmla="*/ 393358 w 582334"/>
              <a:gd name="connsiteY3" fmla="*/ 251287 h 251287"/>
              <a:gd name="connsiteX4" fmla="*/ 158496 w 582334"/>
              <a:gd name="connsiteY4" fmla="*/ 226903 h 251287"/>
              <a:gd name="connsiteX5" fmla="*/ 0 w 582334"/>
              <a:gd name="connsiteY5" fmla="*/ 1 h 251287"/>
              <a:gd name="connsiteX0" fmla="*/ 0 w 582334"/>
              <a:gd name="connsiteY0" fmla="*/ 1 h 226903"/>
              <a:gd name="connsiteX1" fmla="*/ 276606 w 582334"/>
              <a:gd name="connsiteY1" fmla="*/ 90326 h 226903"/>
              <a:gd name="connsiteX2" fmla="*/ 582334 w 582334"/>
              <a:gd name="connsiteY2" fmla="*/ 24385 h 226903"/>
              <a:gd name="connsiteX3" fmla="*/ 381166 w 582334"/>
              <a:gd name="connsiteY3" fmla="*/ 226903 h 226903"/>
              <a:gd name="connsiteX4" fmla="*/ 158496 w 582334"/>
              <a:gd name="connsiteY4" fmla="*/ 226903 h 226903"/>
              <a:gd name="connsiteX5" fmla="*/ 0 w 582334"/>
              <a:gd name="connsiteY5" fmla="*/ 1 h 226903"/>
              <a:gd name="connsiteX0" fmla="*/ 0 w 582334"/>
              <a:gd name="connsiteY0" fmla="*/ 1 h 226903"/>
              <a:gd name="connsiteX1" fmla="*/ 276606 w 582334"/>
              <a:gd name="connsiteY1" fmla="*/ 90326 h 226903"/>
              <a:gd name="connsiteX2" fmla="*/ 582334 w 582334"/>
              <a:gd name="connsiteY2" fmla="*/ 24385 h 226903"/>
              <a:gd name="connsiteX3" fmla="*/ 381166 w 582334"/>
              <a:gd name="connsiteY3" fmla="*/ 226903 h 226903"/>
              <a:gd name="connsiteX4" fmla="*/ 164592 w 582334"/>
              <a:gd name="connsiteY4" fmla="*/ 184231 h 226903"/>
              <a:gd name="connsiteX5" fmla="*/ 0 w 582334"/>
              <a:gd name="connsiteY5" fmla="*/ 1 h 226903"/>
              <a:gd name="connsiteX0" fmla="*/ 0 w 582334"/>
              <a:gd name="connsiteY0" fmla="*/ 1 h 196423"/>
              <a:gd name="connsiteX1" fmla="*/ 276606 w 582334"/>
              <a:gd name="connsiteY1" fmla="*/ 90326 h 196423"/>
              <a:gd name="connsiteX2" fmla="*/ 582334 w 582334"/>
              <a:gd name="connsiteY2" fmla="*/ 24385 h 196423"/>
              <a:gd name="connsiteX3" fmla="*/ 375070 w 582334"/>
              <a:gd name="connsiteY3" fmla="*/ 196423 h 196423"/>
              <a:gd name="connsiteX4" fmla="*/ 164592 w 582334"/>
              <a:gd name="connsiteY4" fmla="*/ 184231 h 196423"/>
              <a:gd name="connsiteX5" fmla="*/ 0 w 582334"/>
              <a:gd name="connsiteY5" fmla="*/ 1 h 196423"/>
              <a:gd name="connsiteX0" fmla="*/ 0 w 582334"/>
              <a:gd name="connsiteY0" fmla="*/ 1 h 196423"/>
              <a:gd name="connsiteX1" fmla="*/ 276606 w 582334"/>
              <a:gd name="connsiteY1" fmla="*/ 90326 h 196423"/>
              <a:gd name="connsiteX2" fmla="*/ 582334 w 582334"/>
              <a:gd name="connsiteY2" fmla="*/ 24385 h 196423"/>
              <a:gd name="connsiteX3" fmla="*/ 375070 w 582334"/>
              <a:gd name="connsiteY3" fmla="*/ 196423 h 196423"/>
              <a:gd name="connsiteX4" fmla="*/ 170688 w 582334"/>
              <a:gd name="connsiteY4" fmla="*/ 172039 h 196423"/>
              <a:gd name="connsiteX5" fmla="*/ 0 w 582334"/>
              <a:gd name="connsiteY5" fmla="*/ 1 h 196423"/>
              <a:gd name="connsiteX0" fmla="*/ 0 w 582334"/>
              <a:gd name="connsiteY0" fmla="*/ 1 h 184231"/>
              <a:gd name="connsiteX1" fmla="*/ 276606 w 582334"/>
              <a:gd name="connsiteY1" fmla="*/ 90326 h 184231"/>
              <a:gd name="connsiteX2" fmla="*/ 582334 w 582334"/>
              <a:gd name="connsiteY2" fmla="*/ 24385 h 184231"/>
              <a:gd name="connsiteX3" fmla="*/ 375070 w 582334"/>
              <a:gd name="connsiteY3" fmla="*/ 184231 h 184231"/>
              <a:gd name="connsiteX4" fmla="*/ 170688 w 582334"/>
              <a:gd name="connsiteY4" fmla="*/ 172039 h 184231"/>
              <a:gd name="connsiteX5" fmla="*/ 0 w 582334"/>
              <a:gd name="connsiteY5" fmla="*/ 1 h 184231"/>
              <a:gd name="connsiteX0" fmla="*/ 0 w 588271"/>
              <a:gd name="connsiteY0" fmla="*/ 1 h 184231"/>
              <a:gd name="connsiteX1" fmla="*/ 276606 w 588271"/>
              <a:gd name="connsiteY1" fmla="*/ 90326 h 184231"/>
              <a:gd name="connsiteX2" fmla="*/ 582334 w 588271"/>
              <a:gd name="connsiteY2" fmla="*/ 24385 h 184231"/>
              <a:gd name="connsiteX3" fmla="*/ 375070 w 588271"/>
              <a:gd name="connsiteY3" fmla="*/ 184231 h 184231"/>
              <a:gd name="connsiteX4" fmla="*/ 170688 w 588271"/>
              <a:gd name="connsiteY4" fmla="*/ 172039 h 184231"/>
              <a:gd name="connsiteX5" fmla="*/ 0 w 588271"/>
              <a:gd name="connsiteY5" fmla="*/ 1 h 184231"/>
              <a:gd name="connsiteX0" fmla="*/ 0 w 588271"/>
              <a:gd name="connsiteY0" fmla="*/ 2887 h 187117"/>
              <a:gd name="connsiteX1" fmla="*/ 276606 w 588271"/>
              <a:gd name="connsiteY1" fmla="*/ 93212 h 187117"/>
              <a:gd name="connsiteX2" fmla="*/ 582334 w 588271"/>
              <a:gd name="connsiteY2" fmla="*/ 27271 h 187117"/>
              <a:gd name="connsiteX3" fmla="*/ 375070 w 588271"/>
              <a:gd name="connsiteY3" fmla="*/ 187117 h 187117"/>
              <a:gd name="connsiteX4" fmla="*/ 170688 w 588271"/>
              <a:gd name="connsiteY4" fmla="*/ 174925 h 187117"/>
              <a:gd name="connsiteX5" fmla="*/ 0 w 588271"/>
              <a:gd name="connsiteY5" fmla="*/ 2887 h 187117"/>
              <a:gd name="connsiteX0" fmla="*/ 0 w 535470"/>
              <a:gd name="connsiteY0" fmla="*/ 18746 h 202976"/>
              <a:gd name="connsiteX1" fmla="*/ 276606 w 535470"/>
              <a:gd name="connsiteY1" fmla="*/ 109071 h 202976"/>
              <a:gd name="connsiteX2" fmla="*/ 527470 w 535470"/>
              <a:gd name="connsiteY2" fmla="*/ 24842 h 202976"/>
              <a:gd name="connsiteX3" fmla="*/ 375070 w 535470"/>
              <a:gd name="connsiteY3" fmla="*/ 202976 h 202976"/>
              <a:gd name="connsiteX4" fmla="*/ 170688 w 535470"/>
              <a:gd name="connsiteY4" fmla="*/ 190784 h 202976"/>
              <a:gd name="connsiteX5" fmla="*/ 0 w 535470"/>
              <a:gd name="connsiteY5" fmla="*/ 18746 h 202976"/>
              <a:gd name="connsiteX0" fmla="*/ 0 w 535470"/>
              <a:gd name="connsiteY0" fmla="*/ 14452 h 198682"/>
              <a:gd name="connsiteX1" fmla="*/ 313182 w 535470"/>
              <a:gd name="connsiteY1" fmla="*/ 147449 h 198682"/>
              <a:gd name="connsiteX2" fmla="*/ 527470 w 535470"/>
              <a:gd name="connsiteY2" fmla="*/ 20548 h 198682"/>
              <a:gd name="connsiteX3" fmla="*/ 375070 w 535470"/>
              <a:gd name="connsiteY3" fmla="*/ 198682 h 198682"/>
              <a:gd name="connsiteX4" fmla="*/ 170688 w 535470"/>
              <a:gd name="connsiteY4" fmla="*/ 186490 h 198682"/>
              <a:gd name="connsiteX5" fmla="*/ 0 w 535470"/>
              <a:gd name="connsiteY5" fmla="*/ 14452 h 198682"/>
              <a:gd name="connsiteX0" fmla="*/ 0 w 535470"/>
              <a:gd name="connsiteY0" fmla="*/ 1 h 184231"/>
              <a:gd name="connsiteX1" fmla="*/ 313182 w 535470"/>
              <a:gd name="connsiteY1" fmla="*/ 132998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70688 w 535470"/>
              <a:gd name="connsiteY4" fmla="*/ 17203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140208 w 535470"/>
              <a:gd name="connsiteY4" fmla="*/ 179659 h 184231"/>
              <a:gd name="connsiteX5" fmla="*/ 0 w 535470"/>
              <a:gd name="connsiteY5" fmla="*/ 1 h 184231"/>
              <a:gd name="connsiteX0" fmla="*/ 0 w 535470"/>
              <a:gd name="connsiteY0" fmla="*/ 1 h 184231"/>
              <a:gd name="connsiteX1" fmla="*/ 282702 w 535470"/>
              <a:gd name="connsiteY1" fmla="*/ 102517 h 184231"/>
              <a:gd name="connsiteX2" fmla="*/ 527470 w 535470"/>
              <a:gd name="connsiteY2" fmla="*/ 6097 h 184231"/>
              <a:gd name="connsiteX3" fmla="*/ 375070 w 535470"/>
              <a:gd name="connsiteY3" fmla="*/ 184231 h 184231"/>
              <a:gd name="connsiteX4" fmla="*/ 0 w 535470"/>
              <a:gd name="connsiteY4" fmla="*/ 1 h 184231"/>
              <a:gd name="connsiteX0" fmla="*/ 0 w 532530"/>
              <a:gd name="connsiteY0" fmla="*/ 1 h 191851"/>
              <a:gd name="connsiteX1" fmla="*/ 282702 w 532530"/>
              <a:gd name="connsiteY1" fmla="*/ 102517 h 191851"/>
              <a:gd name="connsiteX2" fmla="*/ 527470 w 532530"/>
              <a:gd name="connsiteY2" fmla="*/ 6097 h 191851"/>
              <a:gd name="connsiteX3" fmla="*/ 283630 w 532530"/>
              <a:gd name="connsiteY3" fmla="*/ 191851 h 191851"/>
              <a:gd name="connsiteX4" fmla="*/ 0 w 532530"/>
              <a:gd name="connsiteY4" fmla="*/ 1 h 191851"/>
              <a:gd name="connsiteX0" fmla="*/ 0 w 532530"/>
              <a:gd name="connsiteY0" fmla="*/ 1 h 191851"/>
              <a:gd name="connsiteX1" fmla="*/ 282702 w 532530"/>
              <a:gd name="connsiteY1" fmla="*/ 102517 h 191851"/>
              <a:gd name="connsiteX2" fmla="*/ 527470 w 532530"/>
              <a:gd name="connsiteY2" fmla="*/ 6097 h 191851"/>
              <a:gd name="connsiteX3" fmla="*/ 283630 w 532530"/>
              <a:gd name="connsiteY3" fmla="*/ 191851 h 191851"/>
              <a:gd name="connsiteX4" fmla="*/ 0 w 532530"/>
              <a:gd name="connsiteY4" fmla="*/ 1 h 191851"/>
              <a:gd name="connsiteX0" fmla="*/ 0 w 533850"/>
              <a:gd name="connsiteY0" fmla="*/ 1 h 191851"/>
              <a:gd name="connsiteX1" fmla="*/ 282702 w 533850"/>
              <a:gd name="connsiteY1" fmla="*/ 102517 h 191851"/>
              <a:gd name="connsiteX2" fmla="*/ 527470 w 533850"/>
              <a:gd name="connsiteY2" fmla="*/ 6097 h 191851"/>
              <a:gd name="connsiteX3" fmla="*/ 283630 w 533850"/>
              <a:gd name="connsiteY3" fmla="*/ 191851 h 191851"/>
              <a:gd name="connsiteX4" fmla="*/ 0 w 533850"/>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56054"/>
              <a:gd name="connsiteY0" fmla="*/ 1 h 191851"/>
              <a:gd name="connsiteX1" fmla="*/ 282702 w 556054"/>
              <a:gd name="connsiteY1" fmla="*/ 102517 h 191851"/>
              <a:gd name="connsiteX2" fmla="*/ 550330 w 556054"/>
              <a:gd name="connsiteY2" fmla="*/ 6098 h 191851"/>
              <a:gd name="connsiteX3" fmla="*/ 283630 w 556054"/>
              <a:gd name="connsiteY3" fmla="*/ 191851 h 191851"/>
              <a:gd name="connsiteX4" fmla="*/ 0 w 556054"/>
              <a:gd name="connsiteY4" fmla="*/ 1 h 191851"/>
              <a:gd name="connsiteX0" fmla="*/ 0 w 586534"/>
              <a:gd name="connsiteY0" fmla="*/ 32004 h 185753"/>
              <a:gd name="connsiteX1" fmla="*/ 313182 w 586534"/>
              <a:gd name="connsiteY1" fmla="*/ 96419 h 185753"/>
              <a:gd name="connsiteX2" fmla="*/ 580810 w 586534"/>
              <a:gd name="connsiteY2" fmla="*/ 0 h 185753"/>
              <a:gd name="connsiteX3" fmla="*/ 314110 w 586534"/>
              <a:gd name="connsiteY3" fmla="*/ 185753 h 185753"/>
              <a:gd name="connsiteX4" fmla="*/ 0 w 586534"/>
              <a:gd name="connsiteY4" fmla="*/ 32004 h 185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34" h="185753">
                <a:moveTo>
                  <a:pt x="0" y="32004"/>
                </a:moveTo>
                <a:cubicBezTo>
                  <a:pt x="73914" y="31632"/>
                  <a:pt x="239268" y="96791"/>
                  <a:pt x="313182" y="96419"/>
                </a:cubicBezTo>
                <a:cubicBezTo>
                  <a:pt x="483672" y="104919"/>
                  <a:pt x="503286" y="9788"/>
                  <a:pt x="580810" y="0"/>
                </a:cubicBezTo>
                <a:cubicBezTo>
                  <a:pt x="621450" y="89858"/>
                  <a:pt x="436538" y="155331"/>
                  <a:pt x="314110" y="185753"/>
                </a:cubicBezTo>
                <a:cubicBezTo>
                  <a:pt x="128128" y="129423"/>
                  <a:pt x="94543" y="95954"/>
                  <a:pt x="0" y="32004"/>
                </a:cubicBezTo>
                <a:close/>
              </a:path>
            </a:pathLst>
          </a:cu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4" name="Picture 73">
            <a:extLst>
              <a:ext uri="{FF2B5EF4-FFF2-40B4-BE49-F238E27FC236}">
                <a16:creationId xmlns:a16="http://schemas.microsoft.com/office/drawing/2014/main" id="{37FCEA70-A529-4A55-8DBA-4F640615BF5B}"/>
              </a:ext>
            </a:extLst>
          </p:cNvPr>
          <p:cNvPicPr>
            <a:picLocks noChangeAspect="1"/>
          </p:cNvPicPr>
          <p:nvPr/>
        </p:nvPicPr>
        <p:blipFill>
          <a:blip r:embed="rId13"/>
          <a:stretch>
            <a:fillRect/>
          </a:stretch>
        </p:blipFill>
        <p:spPr>
          <a:xfrm rot="211475">
            <a:off x="13618055" y="6358002"/>
            <a:ext cx="602156" cy="377253"/>
          </a:xfrm>
          <a:prstGeom prst="rect">
            <a:avLst/>
          </a:prstGeom>
        </p:spPr>
      </p:pic>
      <p:pic>
        <p:nvPicPr>
          <p:cNvPr id="75" name="Picture 74">
            <a:extLst>
              <a:ext uri="{FF2B5EF4-FFF2-40B4-BE49-F238E27FC236}">
                <a16:creationId xmlns:a16="http://schemas.microsoft.com/office/drawing/2014/main" id="{2220E2D7-72D9-4707-84CD-E8EF2CCFCFF1}"/>
              </a:ext>
            </a:extLst>
          </p:cNvPr>
          <p:cNvPicPr>
            <a:picLocks noChangeAspect="1"/>
          </p:cNvPicPr>
          <p:nvPr/>
        </p:nvPicPr>
        <p:blipFill>
          <a:blip r:embed="rId14"/>
          <a:stretch>
            <a:fillRect/>
          </a:stretch>
        </p:blipFill>
        <p:spPr>
          <a:xfrm>
            <a:off x="12075747" y="4755736"/>
            <a:ext cx="3686880" cy="5432438"/>
          </a:xfrm>
          <a:prstGeom prst="rect">
            <a:avLst/>
          </a:prstGeom>
        </p:spPr>
      </p:pic>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5"/>
          <a:stretch>
            <a:fillRect/>
          </a:stretch>
        </p:blipFill>
        <p:spPr>
          <a:xfrm>
            <a:off x="14968538" y="4186804"/>
            <a:ext cx="776093" cy="840281"/>
          </a:xfrm>
          <a:prstGeom prst="rect">
            <a:avLst/>
          </a:prstGeom>
        </p:spPr>
      </p:pic>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18"/>
          <a:stretch>
            <a:fillRect/>
          </a:stretch>
        </p:blipFill>
        <p:spPr>
          <a:xfrm>
            <a:off x="13557187" y="2408267"/>
            <a:ext cx="960203" cy="237765"/>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9"/>
          <a:stretch>
            <a:fillRect/>
          </a:stretch>
        </p:blipFill>
        <p:spPr>
          <a:xfrm>
            <a:off x="13880868" y="5666780"/>
            <a:ext cx="411516" cy="256055"/>
          </a:xfrm>
          <a:prstGeom prst="rect">
            <a:avLst/>
          </a:prstGeom>
        </p:spPr>
      </p:pic>
      <p:sp>
        <p:nvSpPr>
          <p:cNvPr id="104" name="TextBox 103">
            <a:extLst>
              <a:ext uri="{FF2B5EF4-FFF2-40B4-BE49-F238E27FC236}">
                <a16:creationId xmlns:a16="http://schemas.microsoft.com/office/drawing/2014/main" id="{9309D65C-5A3D-4E67-8F8B-B5DF11604DF7}"/>
              </a:ext>
            </a:extLst>
          </p:cNvPr>
          <p:cNvSpPr txBox="1"/>
          <p:nvPr/>
        </p:nvSpPr>
        <p:spPr>
          <a:xfrm>
            <a:off x="13859570" y="2436357"/>
            <a:ext cx="389850" cy="553998"/>
          </a:xfrm>
          <a:prstGeom prst="rect">
            <a:avLst/>
          </a:prstGeom>
          <a:noFill/>
        </p:spPr>
        <p:txBody>
          <a:bodyPr wrap="none" rtlCol="0">
            <a:spAutoFit/>
          </a:bodyPr>
          <a:lstStyle/>
          <a:p>
            <a:pPr defTabSz="1371600">
              <a:defRPr/>
            </a:pPr>
            <a:r>
              <a:rPr lang="en-US" sz="3000" b="1">
                <a:solidFill>
                  <a:srgbClr val="ED7D31">
                    <a:lumMod val="50000"/>
                  </a:srgbClr>
                </a:solidFill>
                <a:latin typeface="Calibri" panose="020F0502020204030204"/>
              </a:rPr>
              <a:t>..</a:t>
            </a:r>
          </a:p>
        </p:txBody>
      </p:sp>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3"/>
          <a:stretch>
            <a:fillRect/>
          </a:stretch>
        </p:blipFill>
        <p:spPr>
          <a:xfrm rot="212509">
            <a:off x="11585723" y="-1384307"/>
            <a:ext cx="5047926" cy="5047926"/>
          </a:xfrm>
          <a:prstGeom prst="rect">
            <a:avLst/>
          </a:prstGeom>
        </p:spPr>
      </p:pic>
      <p:pic>
        <p:nvPicPr>
          <p:cNvPr id="8" name="Picture 7">
            <a:hlinkClick r:id="" action="ppaction://hlinkshowjump?jump=nextslide"/>
            <a:extLst>
              <a:ext uri="{FF2B5EF4-FFF2-40B4-BE49-F238E27FC236}">
                <a16:creationId xmlns:a16="http://schemas.microsoft.com/office/drawing/2014/main" id="{7FDE8863-6F92-44F0-BC53-736674868E0F}"/>
              </a:ext>
            </a:extLst>
          </p:cNvPr>
          <p:cNvPicPr>
            <a:picLocks noChangeAspect="1"/>
          </p:cNvPicPr>
          <p:nvPr/>
        </p:nvPicPr>
        <p:blipFill>
          <a:blip r:embed="rId24"/>
          <a:stretch>
            <a:fillRect/>
          </a:stretch>
        </p:blipFill>
        <p:spPr>
          <a:xfrm>
            <a:off x="7599953" y="6919274"/>
            <a:ext cx="3292125" cy="2661135"/>
          </a:xfrm>
          <a:prstGeom prst="rect">
            <a:avLst/>
          </a:prstGeom>
        </p:spPr>
      </p:pic>
      <p:sp>
        <p:nvSpPr>
          <p:cNvPr id="9" name="Isosceles Triangle 8">
            <a:hlinkClick r:id="" action="ppaction://hlinkshowjump?jump=nextslide"/>
            <a:extLst>
              <a:ext uri="{FF2B5EF4-FFF2-40B4-BE49-F238E27FC236}">
                <a16:creationId xmlns:a16="http://schemas.microsoft.com/office/drawing/2014/main" id="{FA52677A-9154-4621-B87E-651E515BBFDA}"/>
              </a:ext>
            </a:extLst>
          </p:cNvPr>
          <p:cNvSpPr/>
          <p:nvPr/>
        </p:nvSpPr>
        <p:spPr>
          <a:xfrm rot="5400000">
            <a:off x="8434261" y="7789452"/>
            <a:ext cx="1210595" cy="1119336"/>
          </a:xfrm>
          <a:custGeom>
            <a:avLst/>
            <a:gdLst>
              <a:gd name="connsiteX0" fmla="*/ 0 w 789524"/>
              <a:gd name="connsiteY0" fmla="*/ 699448 h 699448"/>
              <a:gd name="connsiteX1" fmla="*/ 394762 w 789524"/>
              <a:gd name="connsiteY1" fmla="*/ 0 h 699448"/>
              <a:gd name="connsiteX2" fmla="*/ 789524 w 789524"/>
              <a:gd name="connsiteY2" fmla="*/ 699448 h 699448"/>
              <a:gd name="connsiteX3" fmla="*/ 0 w 789524"/>
              <a:gd name="connsiteY3" fmla="*/ 699448 h 699448"/>
              <a:gd name="connsiteX0" fmla="*/ 0 w 789524"/>
              <a:gd name="connsiteY0" fmla="*/ 699448 h 699448"/>
              <a:gd name="connsiteX1" fmla="*/ 134862 w 789524"/>
              <a:gd name="connsiteY1" fmla="*/ 355557 h 699448"/>
              <a:gd name="connsiteX2" fmla="*/ 394762 w 789524"/>
              <a:gd name="connsiteY2" fmla="*/ 0 h 699448"/>
              <a:gd name="connsiteX3" fmla="*/ 789524 w 789524"/>
              <a:gd name="connsiteY3" fmla="*/ 699448 h 699448"/>
              <a:gd name="connsiteX4" fmla="*/ 0 w 789524"/>
              <a:gd name="connsiteY4" fmla="*/ 699448 h 699448"/>
              <a:gd name="connsiteX0" fmla="*/ 0 w 789524"/>
              <a:gd name="connsiteY0" fmla="*/ 699448 h 732749"/>
              <a:gd name="connsiteX1" fmla="*/ 134862 w 789524"/>
              <a:gd name="connsiteY1" fmla="*/ 355557 h 732749"/>
              <a:gd name="connsiteX2" fmla="*/ 394762 w 789524"/>
              <a:gd name="connsiteY2" fmla="*/ 0 h 732749"/>
              <a:gd name="connsiteX3" fmla="*/ 789524 w 789524"/>
              <a:gd name="connsiteY3" fmla="*/ 699448 h 732749"/>
              <a:gd name="connsiteX4" fmla="*/ 371082 w 789524"/>
              <a:gd name="connsiteY4" fmla="*/ 732747 h 732749"/>
              <a:gd name="connsiteX5" fmla="*/ 0 w 789524"/>
              <a:gd name="connsiteY5" fmla="*/ 699448 h 732749"/>
              <a:gd name="connsiteX0" fmla="*/ 0 w 789524"/>
              <a:gd name="connsiteY0" fmla="*/ 699448 h 732749"/>
              <a:gd name="connsiteX1" fmla="*/ 134862 w 789524"/>
              <a:gd name="connsiteY1" fmla="*/ 355557 h 732749"/>
              <a:gd name="connsiteX2" fmla="*/ 394762 w 789524"/>
              <a:gd name="connsiteY2" fmla="*/ 0 h 732749"/>
              <a:gd name="connsiteX3" fmla="*/ 573016 w 789524"/>
              <a:gd name="connsiteY3" fmla="*/ 389847 h 732749"/>
              <a:gd name="connsiteX4" fmla="*/ 789524 w 789524"/>
              <a:gd name="connsiteY4" fmla="*/ 699448 h 732749"/>
              <a:gd name="connsiteX5" fmla="*/ 371082 w 789524"/>
              <a:gd name="connsiteY5" fmla="*/ 732747 h 732749"/>
              <a:gd name="connsiteX6" fmla="*/ 0 w 789524"/>
              <a:gd name="connsiteY6" fmla="*/ 699448 h 732749"/>
              <a:gd name="connsiteX0" fmla="*/ 0 w 789524"/>
              <a:gd name="connsiteY0" fmla="*/ 699448 h 732749"/>
              <a:gd name="connsiteX1" fmla="*/ 134862 w 789524"/>
              <a:gd name="connsiteY1" fmla="*/ 355557 h 732749"/>
              <a:gd name="connsiteX2" fmla="*/ 394762 w 789524"/>
              <a:gd name="connsiteY2" fmla="*/ 0 h 732749"/>
              <a:gd name="connsiteX3" fmla="*/ 573016 w 789524"/>
              <a:gd name="connsiteY3" fmla="*/ 389847 h 732749"/>
              <a:gd name="connsiteX4" fmla="*/ 710176 w 789524"/>
              <a:gd name="connsiteY4" fmla="*/ 549867 h 732749"/>
              <a:gd name="connsiteX5" fmla="*/ 789524 w 789524"/>
              <a:gd name="connsiteY5" fmla="*/ 699448 h 732749"/>
              <a:gd name="connsiteX6" fmla="*/ 371082 w 789524"/>
              <a:gd name="connsiteY6" fmla="*/ 732747 h 732749"/>
              <a:gd name="connsiteX7" fmla="*/ 0 w 789524"/>
              <a:gd name="connsiteY7" fmla="*/ 699448 h 732749"/>
              <a:gd name="connsiteX0" fmla="*/ 0 w 789524"/>
              <a:gd name="connsiteY0" fmla="*/ 700716 h 734017"/>
              <a:gd name="connsiteX1" fmla="*/ 134862 w 789524"/>
              <a:gd name="connsiteY1" fmla="*/ 356825 h 734017"/>
              <a:gd name="connsiteX2" fmla="*/ 394762 w 789524"/>
              <a:gd name="connsiteY2" fmla="*/ 1268 h 734017"/>
              <a:gd name="connsiteX3" fmla="*/ 523486 w 789524"/>
              <a:gd name="connsiteY3" fmla="*/ 234905 h 734017"/>
              <a:gd name="connsiteX4" fmla="*/ 573016 w 789524"/>
              <a:gd name="connsiteY4" fmla="*/ 391115 h 734017"/>
              <a:gd name="connsiteX5" fmla="*/ 710176 w 789524"/>
              <a:gd name="connsiteY5" fmla="*/ 551135 h 734017"/>
              <a:gd name="connsiteX6" fmla="*/ 789524 w 789524"/>
              <a:gd name="connsiteY6" fmla="*/ 700716 h 734017"/>
              <a:gd name="connsiteX7" fmla="*/ 371082 w 789524"/>
              <a:gd name="connsiteY7" fmla="*/ 734015 h 734017"/>
              <a:gd name="connsiteX8" fmla="*/ 0 w 789524"/>
              <a:gd name="connsiteY8" fmla="*/ 700716 h 734017"/>
              <a:gd name="connsiteX0" fmla="*/ 0 w 789524"/>
              <a:gd name="connsiteY0" fmla="*/ 700716 h 734017"/>
              <a:gd name="connsiteX1" fmla="*/ 134862 w 789524"/>
              <a:gd name="connsiteY1" fmla="*/ 356825 h 734017"/>
              <a:gd name="connsiteX2" fmla="*/ 275836 w 789524"/>
              <a:gd name="connsiteY2" fmla="*/ 212045 h 734017"/>
              <a:gd name="connsiteX3" fmla="*/ 394762 w 789524"/>
              <a:gd name="connsiteY3" fmla="*/ 1268 h 734017"/>
              <a:gd name="connsiteX4" fmla="*/ 523486 w 789524"/>
              <a:gd name="connsiteY4" fmla="*/ 234905 h 734017"/>
              <a:gd name="connsiteX5" fmla="*/ 573016 w 789524"/>
              <a:gd name="connsiteY5" fmla="*/ 391115 h 734017"/>
              <a:gd name="connsiteX6" fmla="*/ 710176 w 789524"/>
              <a:gd name="connsiteY6" fmla="*/ 551135 h 734017"/>
              <a:gd name="connsiteX7" fmla="*/ 789524 w 789524"/>
              <a:gd name="connsiteY7" fmla="*/ 700716 h 734017"/>
              <a:gd name="connsiteX8" fmla="*/ 371082 w 789524"/>
              <a:gd name="connsiteY8" fmla="*/ 734015 h 734017"/>
              <a:gd name="connsiteX9" fmla="*/ 0 w 789524"/>
              <a:gd name="connsiteY9" fmla="*/ 700716 h 734017"/>
              <a:gd name="connsiteX0" fmla="*/ 17539 w 807063"/>
              <a:gd name="connsiteY0" fmla="*/ 700716 h 734017"/>
              <a:gd name="connsiteX1" fmla="*/ 60965 w 807063"/>
              <a:gd name="connsiteY1" fmla="*/ 532085 h 734017"/>
              <a:gd name="connsiteX2" fmla="*/ 152401 w 807063"/>
              <a:gd name="connsiteY2" fmla="*/ 356825 h 734017"/>
              <a:gd name="connsiteX3" fmla="*/ 293375 w 807063"/>
              <a:gd name="connsiteY3" fmla="*/ 212045 h 734017"/>
              <a:gd name="connsiteX4" fmla="*/ 412301 w 807063"/>
              <a:gd name="connsiteY4" fmla="*/ 1268 h 734017"/>
              <a:gd name="connsiteX5" fmla="*/ 541025 w 807063"/>
              <a:gd name="connsiteY5" fmla="*/ 234905 h 734017"/>
              <a:gd name="connsiteX6" fmla="*/ 590555 w 807063"/>
              <a:gd name="connsiteY6" fmla="*/ 391115 h 734017"/>
              <a:gd name="connsiteX7" fmla="*/ 727715 w 807063"/>
              <a:gd name="connsiteY7" fmla="*/ 551135 h 734017"/>
              <a:gd name="connsiteX8" fmla="*/ 807063 w 807063"/>
              <a:gd name="connsiteY8" fmla="*/ 700716 h 734017"/>
              <a:gd name="connsiteX9" fmla="*/ 388621 w 807063"/>
              <a:gd name="connsiteY9" fmla="*/ 734015 h 734017"/>
              <a:gd name="connsiteX10" fmla="*/ 17539 w 807063"/>
              <a:gd name="connsiteY10" fmla="*/ 700716 h 734017"/>
              <a:gd name="connsiteX0" fmla="*/ 17539 w 807063"/>
              <a:gd name="connsiteY0" fmla="*/ 700716 h 746224"/>
              <a:gd name="connsiteX1" fmla="*/ 60965 w 807063"/>
              <a:gd name="connsiteY1" fmla="*/ 532085 h 746224"/>
              <a:gd name="connsiteX2" fmla="*/ 152401 w 807063"/>
              <a:gd name="connsiteY2" fmla="*/ 356825 h 746224"/>
              <a:gd name="connsiteX3" fmla="*/ 293375 w 807063"/>
              <a:gd name="connsiteY3" fmla="*/ 212045 h 746224"/>
              <a:gd name="connsiteX4" fmla="*/ 412301 w 807063"/>
              <a:gd name="connsiteY4" fmla="*/ 1268 h 746224"/>
              <a:gd name="connsiteX5" fmla="*/ 541025 w 807063"/>
              <a:gd name="connsiteY5" fmla="*/ 234905 h 746224"/>
              <a:gd name="connsiteX6" fmla="*/ 590555 w 807063"/>
              <a:gd name="connsiteY6" fmla="*/ 391115 h 746224"/>
              <a:gd name="connsiteX7" fmla="*/ 727715 w 807063"/>
              <a:gd name="connsiteY7" fmla="*/ 551135 h 746224"/>
              <a:gd name="connsiteX8" fmla="*/ 807063 w 807063"/>
              <a:gd name="connsiteY8" fmla="*/ 700716 h 746224"/>
              <a:gd name="connsiteX9" fmla="*/ 388621 w 807063"/>
              <a:gd name="connsiteY9" fmla="*/ 734015 h 746224"/>
              <a:gd name="connsiteX10" fmla="*/ 186692 w 807063"/>
              <a:gd name="connsiteY10" fmla="*/ 745444 h 746224"/>
              <a:gd name="connsiteX11" fmla="*/ 17539 w 807063"/>
              <a:gd name="connsiteY11" fmla="*/ 700716 h 746224"/>
              <a:gd name="connsiteX0" fmla="*/ 17539 w 807063"/>
              <a:gd name="connsiteY0" fmla="*/ 700716 h 746224"/>
              <a:gd name="connsiteX1" fmla="*/ 60965 w 807063"/>
              <a:gd name="connsiteY1" fmla="*/ 532085 h 746224"/>
              <a:gd name="connsiteX2" fmla="*/ 152401 w 807063"/>
              <a:gd name="connsiteY2" fmla="*/ 356825 h 746224"/>
              <a:gd name="connsiteX3" fmla="*/ 293375 w 807063"/>
              <a:gd name="connsiteY3" fmla="*/ 212045 h 746224"/>
              <a:gd name="connsiteX4" fmla="*/ 412301 w 807063"/>
              <a:gd name="connsiteY4" fmla="*/ 1268 h 746224"/>
              <a:gd name="connsiteX5" fmla="*/ 541025 w 807063"/>
              <a:gd name="connsiteY5" fmla="*/ 234905 h 746224"/>
              <a:gd name="connsiteX6" fmla="*/ 590555 w 807063"/>
              <a:gd name="connsiteY6" fmla="*/ 391115 h 746224"/>
              <a:gd name="connsiteX7" fmla="*/ 727715 w 807063"/>
              <a:gd name="connsiteY7" fmla="*/ 551135 h 746224"/>
              <a:gd name="connsiteX8" fmla="*/ 807063 w 807063"/>
              <a:gd name="connsiteY8" fmla="*/ 700716 h 746224"/>
              <a:gd name="connsiteX9" fmla="*/ 563885 w 807063"/>
              <a:gd name="connsiteY9" fmla="*/ 707344 h 746224"/>
              <a:gd name="connsiteX10" fmla="*/ 388621 w 807063"/>
              <a:gd name="connsiteY10" fmla="*/ 734015 h 746224"/>
              <a:gd name="connsiteX11" fmla="*/ 186692 w 807063"/>
              <a:gd name="connsiteY11" fmla="*/ 745444 h 746224"/>
              <a:gd name="connsiteX12" fmla="*/ 17539 w 807063"/>
              <a:gd name="connsiteY12" fmla="*/ 700716 h 74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063" h="746224">
                <a:moveTo>
                  <a:pt x="17539" y="700716"/>
                </a:moveTo>
                <a:cubicBezTo>
                  <a:pt x="-32626" y="669601"/>
                  <a:pt x="38488" y="589400"/>
                  <a:pt x="60965" y="532085"/>
                </a:cubicBezTo>
                <a:cubicBezTo>
                  <a:pt x="83442" y="474770"/>
                  <a:pt x="118110" y="412705"/>
                  <a:pt x="152401" y="356825"/>
                </a:cubicBezTo>
                <a:cubicBezTo>
                  <a:pt x="191771" y="307295"/>
                  <a:pt x="254005" y="261575"/>
                  <a:pt x="293375" y="212045"/>
                </a:cubicBezTo>
                <a:lnTo>
                  <a:pt x="412301" y="1268"/>
                </a:lnTo>
                <a:cubicBezTo>
                  <a:pt x="474531" y="-17147"/>
                  <a:pt x="511316" y="169930"/>
                  <a:pt x="541025" y="234905"/>
                </a:cubicBezTo>
                <a:cubicBezTo>
                  <a:pt x="570734" y="299880"/>
                  <a:pt x="556900" y="340315"/>
                  <a:pt x="590555" y="391115"/>
                </a:cubicBezTo>
                <a:cubicBezTo>
                  <a:pt x="629924" y="452075"/>
                  <a:pt x="688346" y="490175"/>
                  <a:pt x="727715" y="551135"/>
                </a:cubicBezTo>
                <a:lnTo>
                  <a:pt x="807063" y="700716"/>
                </a:lnTo>
                <a:cubicBezTo>
                  <a:pt x="777218" y="729291"/>
                  <a:pt x="633625" y="701794"/>
                  <a:pt x="563885" y="707344"/>
                </a:cubicBezTo>
                <a:cubicBezTo>
                  <a:pt x="494145" y="712894"/>
                  <a:pt x="448946" y="730205"/>
                  <a:pt x="388621" y="734015"/>
                </a:cubicBezTo>
                <a:cubicBezTo>
                  <a:pt x="321311" y="728935"/>
                  <a:pt x="254002" y="750524"/>
                  <a:pt x="186692" y="745444"/>
                </a:cubicBezTo>
                <a:lnTo>
                  <a:pt x="17539" y="700716"/>
                </a:lnTo>
                <a:close/>
              </a:path>
            </a:pathLst>
          </a:custGeom>
          <a:solidFill>
            <a:srgbClr val="FFC000"/>
          </a:solidFill>
          <a:ln w="28575">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nhacnendungdebongbe">
            <a:hlinkClick r:id="" action="ppaction://media"/>
            <a:extLst>
              <a:ext uri="{FF2B5EF4-FFF2-40B4-BE49-F238E27FC236}">
                <a16:creationId xmlns:a16="http://schemas.microsoft.com/office/drawing/2014/main" id="{93CB2537-E971-4EA7-B3E2-290759D35BB4}"/>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8608355" y="9604375"/>
            <a:ext cx="731045" cy="731045"/>
          </a:xfrm>
          <a:prstGeom prst="rect">
            <a:avLst/>
          </a:prstGeom>
        </p:spPr>
      </p:pic>
      <p:sp>
        <p:nvSpPr>
          <p:cNvPr id="14" name="Rectangle 13">
            <a:extLst>
              <a:ext uri="{FF2B5EF4-FFF2-40B4-BE49-F238E27FC236}">
                <a16:creationId xmlns:a16="http://schemas.microsoft.com/office/drawing/2014/main" id="{23A95C1A-5F8E-472D-B40F-3B66F7766301}"/>
              </a:ext>
            </a:extLst>
          </p:cNvPr>
          <p:cNvSpPr/>
          <p:nvPr/>
        </p:nvSpPr>
        <p:spPr>
          <a:xfrm>
            <a:off x="5052077" y="9200087"/>
            <a:ext cx="922020" cy="675572"/>
          </a:xfrm>
          <a:custGeom>
            <a:avLst/>
            <a:gdLst>
              <a:gd name="connsiteX0" fmla="*/ 0 w 589280"/>
              <a:gd name="connsiteY0" fmla="*/ 0 h 342146"/>
              <a:gd name="connsiteX1" fmla="*/ 589280 w 589280"/>
              <a:gd name="connsiteY1" fmla="*/ 0 h 342146"/>
              <a:gd name="connsiteX2" fmla="*/ 589280 w 589280"/>
              <a:gd name="connsiteY2" fmla="*/ 342146 h 342146"/>
              <a:gd name="connsiteX3" fmla="*/ 0 w 589280"/>
              <a:gd name="connsiteY3" fmla="*/ 342146 h 342146"/>
              <a:gd name="connsiteX4" fmla="*/ 0 w 589280"/>
              <a:gd name="connsiteY4" fmla="*/ 0 h 342146"/>
              <a:gd name="connsiteX0" fmla="*/ 0 w 589280"/>
              <a:gd name="connsiteY0" fmla="*/ 0 h 342146"/>
              <a:gd name="connsiteX1" fmla="*/ 274320 w 589280"/>
              <a:gd name="connsiteY1" fmla="*/ 194826 h 342146"/>
              <a:gd name="connsiteX2" fmla="*/ 589280 w 589280"/>
              <a:gd name="connsiteY2" fmla="*/ 0 h 342146"/>
              <a:gd name="connsiteX3" fmla="*/ 589280 w 589280"/>
              <a:gd name="connsiteY3" fmla="*/ 342146 h 342146"/>
              <a:gd name="connsiteX4" fmla="*/ 0 w 589280"/>
              <a:gd name="connsiteY4" fmla="*/ 342146 h 342146"/>
              <a:gd name="connsiteX5" fmla="*/ 0 w 589280"/>
              <a:gd name="connsiteY5" fmla="*/ 0 h 342146"/>
              <a:gd name="connsiteX0" fmla="*/ 0 w 589280"/>
              <a:gd name="connsiteY0" fmla="*/ 89654 h 431800"/>
              <a:gd name="connsiteX1" fmla="*/ 274320 w 589280"/>
              <a:gd name="connsiteY1" fmla="*/ 284480 h 431800"/>
              <a:gd name="connsiteX2" fmla="*/ 350520 w 589280"/>
              <a:gd name="connsiteY2" fmla="*/ 0 h 431800"/>
              <a:gd name="connsiteX3" fmla="*/ 589280 w 589280"/>
              <a:gd name="connsiteY3" fmla="*/ 89654 h 431800"/>
              <a:gd name="connsiteX4" fmla="*/ 589280 w 589280"/>
              <a:gd name="connsiteY4" fmla="*/ 431800 h 431800"/>
              <a:gd name="connsiteX5" fmla="*/ 0 w 589280"/>
              <a:gd name="connsiteY5" fmla="*/ 431800 h 431800"/>
              <a:gd name="connsiteX6" fmla="*/ 0 w 589280"/>
              <a:gd name="connsiteY6" fmla="*/ 89654 h 431800"/>
              <a:gd name="connsiteX0" fmla="*/ 0 w 589280"/>
              <a:gd name="connsiteY0" fmla="*/ 89654 h 431800"/>
              <a:gd name="connsiteX1" fmla="*/ 274320 w 589280"/>
              <a:gd name="connsiteY1" fmla="*/ 284480 h 431800"/>
              <a:gd name="connsiteX2" fmla="*/ 350520 w 589280"/>
              <a:gd name="connsiteY2" fmla="*/ 0 h 431800"/>
              <a:gd name="connsiteX3" fmla="*/ 436880 w 589280"/>
              <a:gd name="connsiteY3" fmla="*/ 294640 h 431800"/>
              <a:gd name="connsiteX4" fmla="*/ 589280 w 589280"/>
              <a:gd name="connsiteY4" fmla="*/ 89654 h 431800"/>
              <a:gd name="connsiteX5" fmla="*/ 589280 w 589280"/>
              <a:gd name="connsiteY5" fmla="*/ 431800 h 431800"/>
              <a:gd name="connsiteX6" fmla="*/ 0 w 589280"/>
              <a:gd name="connsiteY6" fmla="*/ 431800 h 431800"/>
              <a:gd name="connsiteX7" fmla="*/ 0 w 58928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89280 w 624840"/>
              <a:gd name="connsiteY5" fmla="*/ 431800 h 431800"/>
              <a:gd name="connsiteX6" fmla="*/ 0 w 624840"/>
              <a:gd name="connsiteY6" fmla="*/ 431800 h 431800"/>
              <a:gd name="connsiteX7" fmla="*/ 0 w 62484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53720 w 624840"/>
              <a:gd name="connsiteY5" fmla="*/ 365760 h 431800"/>
              <a:gd name="connsiteX6" fmla="*/ 0 w 624840"/>
              <a:gd name="connsiteY6" fmla="*/ 431800 h 431800"/>
              <a:gd name="connsiteX7" fmla="*/ 0 w 624840"/>
              <a:gd name="connsiteY7" fmla="*/ 89654 h 43180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0 w 624840"/>
              <a:gd name="connsiteY7" fmla="*/ 431800 h 452120"/>
              <a:gd name="connsiteX8" fmla="*/ 0 w 624840"/>
              <a:gd name="connsiteY8" fmla="*/ 89654 h 45212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86360 w 624840"/>
              <a:gd name="connsiteY7" fmla="*/ 411480 h 452120"/>
              <a:gd name="connsiteX8" fmla="*/ 0 w 624840"/>
              <a:gd name="connsiteY8" fmla="*/ 8965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35560 w 574040"/>
              <a:gd name="connsiteY7" fmla="*/ 411480 h 452120"/>
              <a:gd name="connsiteX8" fmla="*/ 0 w 574040"/>
              <a:gd name="connsiteY8" fmla="*/ 20141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50800 w 574040"/>
              <a:gd name="connsiteY7" fmla="*/ 355600 h 452120"/>
              <a:gd name="connsiteX8" fmla="*/ 0 w 574040"/>
              <a:gd name="connsiteY8" fmla="*/ 201414 h 45212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55600 h 406400"/>
              <a:gd name="connsiteX8" fmla="*/ 0 w 574040"/>
              <a:gd name="connsiteY8" fmla="*/ 201414 h 40640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96240 h 406400"/>
              <a:gd name="connsiteX8" fmla="*/ 0 w 574040"/>
              <a:gd name="connsiteY8" fmla="*/ 201414 h 406400"/>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50800 w 574040"/>
              <a:gd name="connsiteY7" fmla="*/ 39624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81280 w 574040"/>
              <a:gd name="connsiteY7" fmla="*/ 33528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71120 w 574040"/>
              <a:gd name="connsiteY7" fmla="*/ 381000 h 423073"/>
              <a:gd name="connsiteX8" fmla="*/ 0 w 574040"/>
              <a:gd name="connsiteY8" fmla="*/ 201414 h 423073"/>
              <a:gd name="connsiteX0" fmla="*/ 0 w 574040"/>
              <a:gd name="connsiteY0" fmla="*/ 201414 h 445725"/>
              <a:gd name="connsiteX1" fmla="*/ 223520 w 574040"/>
              <a:gd name="connsiteY1" fmla="*/ 284480 h 445725"/>
              <a:gd name="connsiteX2" fmla="*/ 299720 w 574040"/>
              <a:gd name="connsiteY2" fmla="*/ 0 h 445725"/>
              <a:gd name="connsiteX3" fmla="*/ 386080 w 574040"/>
              <a:gd name="connsiteY3" fmla="*/ 294640 h 445725"/>
              <a:gd name="connsiteX4" fmla="*/ 574040 w 574040"/>
              <a:gd name="connsiteY4" fmla="*/ 3294 h 445725"/>
              <a:gd name="connsiteX5" fmla="*/ 497840 w 574040"/>
              <a:gd name="connsiteY5" fmla="*/ 421640 h 445725"/>
              <a:gd name="connsiteX6" fmla="*/ 386389 w 574040"/>
              <a:gd name="connsiteY6" fmla="*/ 391653 h 445725"/>
              <a:gd name="connsiteX7" fmla="*/ 223520 w 574040"/>
              <a:gd name="connsiteY7" fmla="*/ 406400 h 445725"/>
              <a:gd name="connsiteX8" fmla="*/ 71120 w 574040"/>
              <a:gd name="connsiteY8" fmla="*/ 381000 h 445725"/>
              <a:gd name="connsiteX9" fmla="*/ 0 w 574040"/>
              <a:gd name="connsiteY9" fmla="*/ 201414 h 44572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560 w 574040"/>
              <a:gd name="connsiteY5" fmla="*/ 386080 h 418115"/>
              <a:gd name="connsiteX6" fmla="*/ 386389 w 574040"/>
              <a:gd name="connsiteY6" fmla="*/ 391653 h 418115"/>
              <a:gd name="connsiteX7" fmla="*/ 223520 w 574040"/>
              <a:gd name="connsiteY7" fmla="*/ 406400 h 418115"/>
              <a:gd name="connsiteX8" fmla="*/ 71120 w 574040"/>
              <a:gd name="connsiteY8" fmla="*/ 381000 h 418115"/>
              <a:gd name="connsiteX9" fmla="*/ 0 w 574040"/>
              <a:gd name="connsiteY9" fmla="*/ 201414 h 41811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869 w 574040"/>
              <a:gd name="connsiteY5" fmla="*/ 249413 h 418115"/>
              <a:gd name="connsiteX6" fmla="*/ 543560 w 574040"/>
              <a:gd name="connsiteY6" fmla="*/ 386080 h 418115"/>
              <a:gd name="connsiteX7" fmla="*/ 386389 w 574040"/>
              <a:gd name="connsiteY7" fmla="*/ 391653 h 418115"/>
              <a:gd name="connsiteX8" fmla="*/ 223520 w 574040"/>
              <a:gd name="connsiteY8" fmla="*/ 406400 h 418115"/>
              <a:gd name="connsiteX9" fmla="*/ 71120 w 574040"/>
              <a:gd name="connsiteY9" fmla="*/ 381000 h 418115"/>
              <a:gd name="connsiteX10" fmla="*/ 0 w 57404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121920 w 589280"/>
              <a:gd name="connsiteY9" fmla="*/ 375920 h 418115"/>
              <a:gd name="connsiteX10" fmla="*/ 0 w 589280"/>
              <a:gd name="connsiteY10" fmla="*/ 201414 h 418115"/>
              <a:gd name="connsiteX0" fmla="*/ 0 w 523240"/>
              <a:gd name="connsiteY0" fmla="*/ 99814 h 418115"/>
              <a:gd name="connsiteX1" fmla="*/ 157480 w 523240"/>
              <a:gd name="connsiteY1" fmla="*/ 284480 h 418115"/>
              <a:gd name="connsiteX2" fmla="*/ 233680 w 523240"/>
              <a:gd name="connsiteY2" fmla="*/ 0 h 418115"/>
              <a:gd name="connsiteX3" fmla="*/ 335280 w 523240"/>
              <a:gd name="connsiteY3" fmla="*/ 243840 h 418115"/>
              <a:gd name="connsiteX4" fmla="*/ 523240 w 523240"/>
              <a:gd name="connsiteY4" fmla="*/ 74414 h 418115"/>
              <a:gd name="connsiteX5" fmla="*/ 477829 w 523240"/>
              <a:gd name="connsiteY5" fmla="*/ 249413 h 418115"/>
              <a:gd name="connsiteX6" fmla="*/ 477520 w 523240"/>
              <a:gd name="connsiteY6" fmla="*/ 386080 h 418115"/>
              <a:gd name="connsiteX7" fmla="*/ 320349 w 523240"/>
              <a:gd name="connsiteY7" fmla="*/ 391653 h 418115"/>
              <a:gd name="connsiteX8" fmla="*/ 157480 w 523240"/>
              <a:gd name="connsiteY8" fmla="*/ 406400 h 418115"/>
              <a:gd name="connsiteX9" fmla="*/ 55880 w 523240"/>
              <a:gd name="connsiteY9" fmla="*/ 375920 h 418115"/>
              <a:gd name="connsiteX10" fmla="*/ 0 w 523240"/>
              <a:gd name="connsiteY10" fmla="*/ 99814 h 418115"/>
              <a:gd name="connsiteX0" fmla="*/ 0 w 614680"/>
              <a:gd name="connsiteY0" fmla="*/ 132080 h 450381"/>
              <a:gd name="connsiteX1" fmla="*/ 157480 w 614680"/>
              <a:gd name="connsiteY1" fmla="*/ 316746 h 450381"/>
              <a:gd name="connsiteX2" fmla="*/ 233680 w 614680"/>
              <a:gd name="connsiteY2" fmla="*/ 32266 h 450381"/>
              <a:gd name="connsiteX3" fmla="*/ 335280 w 614680"/>
              <a:gd name="connsiteY3" fmla="*/ 276106 h 450381"/>
              <a:gd name="connsiteX4" fmla="*/ 614680 w 614680"/>
              <a:gd name="connsiteY4" fmla="*/ 0 h 450381"/>
              <a:gd name="connsiteX5" fmla="*/ 477829 w 614680"/>
              <a:gd name="connsiteY5" fmla="*/ 281679 h 450381"/>
              <a:gd name="connsiteX6" fmla="*/ 477520 w 614680"/>
              <a:gd name="connsiteY6" fmla="*/ 418346 h 450381"/>
              <a:gd name="connsiteX7" fmla="*/ 320349 w 614680"/>
              <a:gd name="connsiteY7" fmla="*/ 423919 h 450381"/>
              <a:gd name="connsiteX8" fmla="*/ 157480 w 614680"/>
              <a:gd name="connsiteY8" fmla="*/ 438666 h 450381"/>
              <a:gd name="connsiteX9" fmla="*/ 55880 w 614680"/>
              <a:gd name="connsiteY9" fmla="*/ 408186 h 450381"/>
              <a:gd name="connsiteX10" fmla="*/ 0 w 614680"/>
              <a:gd name="connsiteY10" fmla="*/ 132080 h 450381"/>
              <a:gd name="connsiteX0" fmla="*/ 0 w 614680"/>
              <a:gd name="connsiteY0" fmla="*/ 132080 h 450381"/>
              <a:gd name="connsiteX1" fmla="*/ 157480 w 614680"/>
              <a:gd name="connsiteY1" fmla="*/ 316746 h 450381"/>
              <a:gd name="connsiteX2" fmla="*/ 55880 w 614680"/>
              <a:gd name="connsiteY2" fmla="*/ 57666 h 450381"/>
              <a:gd name="connsiteX3" fmla="*/ 335280 w 614680"/>
              <a:gd name="connsiteY3" fmla="*/ 276106 h 450381"/>
              <a:gd name="connsiteX4" fmla="*/ 614680 w 614680"/>
              <a:gd name="connsiteY4" fmla="*/ 0 h 450381"/>
              <a:gd name="connsiteX5" fmla="*/ 477829 w 614680"/>
              <a:gd name="connsiteY5" fmla="*/ 281679 h 450381"/>
              <a:gd name="connsiteX6" fmla="*/ 477520 w 614680"/>
              <a:gd name="connsiteY6" fmla="*/ 418346 h 450381"/>
              <a:gd name="connsiteX7" fmla="*/ 320349 w 614680"/>
              <a:gd name="connsiteY7" fmla="*/ 423919 h 450381"/>
              <a:gd name="connsiteX8" fmla="*/ 157480 w 614680"/>
              <a:gd name="connsiteY8" fmla="*/ 438666 h 450381"/>
              <a:gd name="connsiteX9" fmla="*/ 55880 w 614680"/>
              <a:gd name="connsiteY9" fmla="*/ 408186 h 450381"/>
              <a:gd name="connsiteX10" fmla="*/ 0 w 614680"/>
              <a:gd name="connsiteY10" fmla="*/ 132080 h 4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680" h="450381">
                <a:moveTo>
                  <a:pt x="0" y="132080"/>
                </a:moveTo>
                <a:cubicBezTo>
                  <a:pt x="94827" y="132675"/>
                  <a:pt x="62653" y="316151"/>
                  <a:pt x="157480" y="316746"/>
                </a:cubicBezTo>
                <a:cubicBezTo>
                  <a:pt x="211667" y="286266"/>
                  <a:pt x="1693" y="88146"/>
                  <a:pt x="55880" y="57666"/>
                </a:cubicBezTo>
                <a:cubicBezTo>
                  <a:pt x="104987" y="76293"/>
                  <a:pt x="286173" y="257479"/>
                  <a:pt x="335280" y="276106"/>
                </a:cubicBezTo>
                <a:cubicBezTo>
                  <a:pt x="403013" y="202697"/>
                  <a:pt x="501227" y="7369"/>
                  <a:pt x="614680" y="0"/>
                </a:cubicBezTo>
                <a:cubicBezTo>
                  <a:pt x="609703" y="63413"/>
                  <a:pt x="482806" y="218266"/>
                  <a:pt x="477829" y="281679"/>
                </a:cubicBezTo>
                <a:lnTo>
                  <a:pt x="477520" y="418346"/>
                </a:lnTo>
                <a:cubicBezTo>
                  <a:pt x="439472" y="485612"/>
                  <a:pt x="366069" y="426459"/>
                  <a:pt x="320349" y="423919"/>
                </a:cubicBezTo>
                <a:cubicBezTo>
                  <a:pt x="274629" y="421379"/>
                  <a:pt x="203251" y="442981"/>
                  <a:pt x="157480" y="438666"/>
                </a:cubicBezTo>
                <a:lnTo>
                  <a:pt x="55880" y="408186"/>
                </a:lnTo>
                <a:lnTo>
                  <a:pt x="0" y="132080"/>
                </a:lnTo>
                <a:close/>
              </a:path>
            </a:pathLst>
          </a:custGeom>
          <a:solidFill>
            <a:srgbClr val="92D05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2B4D242C-5A27-4F76-BFB0-8A1A333008F5}"/>
              </a:ext>
            </a:extLst>
          </p:cNvPr>
          <p:cNvSpPr/>
          <p:nvPr/>
        </p:nvSpPr>
        <p:spPr>
          <a:xfrm>
            <a:off x="5191433" y="6299986"/>
            <a:ext cx="617330" cy="3650225"/>
          </a:xfrm>
          <a:custGeom>
            <a:avLst/>
            <a:gdLst>
              <a:gd name="connsiteX0" fmla="*/ 0 w 316606"/>
              <a:gd name="connsiteY0" fmla="*/ 0 h 2517882"/>
              <a:gd name="connsiteX1" fmla="*/ 316606 w 316606"/>
              <a:gd name="connsiteY1" fmla="*/ 0 h 2517882"/>
              <a:gd name="connsiteX2" fmla="*/ 316606 w 316606"/>
              <a:gd name="connsiteY2" fmla="*/ 2517882 h 2517882"/>
              <a:gd name="connsiteX3" fmla="*/ 0 w 316606"/>
              <a:gd name="connsiteY3" fmla="*/ 2517882 h 2517882"/>
              <a:gd name="connsiteX4" fmla="*/ 0 w 316606"/>
              <a:gd name="connsiteY4" fmla="*/ 0 h 2517882"/>
              <a:gd name="connsiteX0" fmla="*/ 0 w 404236"/>
              <a:gd name="connsiteY0" fmla="*/ 3810 h 2521692"/>
              <a:gd name="connsiteX1" fmla="*/ 404236 w 404236"/>
              <a:gd name="connsiteY1" fmla="*/ 0 h 2521692"/>
              <a:gd name="connsiteX2" fmla="*/ 316606 w 404236"/>
              <a:gd name="connsiteY2" fmla="*/ 2521692 h 2521692"/>
              <a:gd name="connsiteX3" fmla="*/ 0 w 404236"/>
              <a:gd name="connsiteY3" fmla="*/ 2521692 h 2521692"/>
              <a:gd name="connsiteX4" fmla="*/ 0 w 404236"/>
              <a:gd name="connsiteY4" fmla="*/ 3810 h 2521692"/>
              <a:gd name="connsiteX0" fmla="*/ 140970 w 404236"/>
              <a:gd name="connsiteY0" fmla="*/ 41910 h 2521692"/>
              <a:gd name="connsiteX1" fmla="*/ 404236 w 404236"/>
              <a:gd name="connsiteY1" fmla="*/ 0 h 2521692"/>
              <a:gd name="connsiteX2" fmla="*/ 316606 w 404236"/>
              <a:gd name="connsiteY2" fmla="*/ 2521692 h 2521692"/>
              <a:gd name="connsiteX3" fmla="*/ 0 w 404236"/>
              <a:gd name="connsiteY3" fmla="*/ 2521692 h 2521692"/>
              <a:gd name="connsiteX4" fmla="*/ 140970 w 404236"/>
              <a:gd name="connsiteY4" fmla="*/ 41910 h 2521692"/>
              <a:gd name="connsiteX0" fmla="*/ 140970 w 404236"/>
              <a:gd name="connsiteY0" fmla="*/ 41910 h 2521692"/>
              <a:gd name="connsiteX1" fmla="*/ 404236 w 404236"/>
              <a:gd name="connsiteY1" fmla="*/ 0 h 2521692"/>
              <a:gd name="connsiteX2" fmla="*/ 316606 w 404236"/>
              <a:gd name="connsiteY2" fmla="*/ 2521692 h 2521692"/>
              <a:gd name="connsiteX3" fmla="*/ 0 w 404236"/>
              <a:gd name="connsiteY3" fmla="*/ 2521692 h 2521692"/>
              <a:gd name="connsiteX4" fmla="*/ 66439 w 404236"/>
              <a:gd name="connsiteY4" fmla="*/ 317932 h 2521692"/>
              <a:gd name="connsiteX5" fmla="*/ 140970 w 404236"/>
              <a:gd name="connsiteY5" fmla="*/ 41910 h 2521692"/>
              <a:gd name="connsiteX0" fmla="*/ 150950 w 414216"/>
              <a:gd name="connsiteY0" fmla="*/ 41910 h 2521692"/>
              <a:gd name="connsiteX1" fmla="*/ 414216 w 414216"/>
              <a:gd name="connsiteY1" fmla="*/ 0 h 2521692"/>
              <a:gd name="connsiteX2" fmla="*/ 326586 w 414216"/>
              <a:gd name="connsiteY2" fmla="*/ 2521692 h 2521692"/>
              <a:gd name="connsiteX3" fmla="*/ 9980 w 414216"/>
              <a:gd name="connsiteY3" fmla="*/ 2521692 h 2521692"/>
              <a:gd name="connsiteX4" fmla="*/ 103089 w 414216"/>
              <a:gd name="connsiteY4" fmla="*/ 969442 h 2521692"/>
              <a:gd name="connsiteX5" fmla="*/ 76419 w 414216"/>
              <a:gd name="connsiteY5" fmla="*/ 317932 h 2521692"/>
              <a:gd name="connsiteX6" fmla="*/ 150950 w 414216"/>
              <a:gd name="connsiteY6" fmla="*/ 41910 h 2521692"/>
              <a:gd name="connsiteX0" fmla="*/ 157345 w 420611"/>
              <a:gd name="connsiteY0" fmla="*/ 41910 h 2521692"/>
              <a:gd name="connsiteX1" fmla="*/ 420611 w 420611"/>
              <a:gd name="connsiteY1" fmla="*/ 0 h 2521692"/>
              <a:gd name="connsiteX2" fmla="*/ 332981 w 420611"/>
              <a:gd name="connsiteY2" fmla="*/ 2521692 h 2521692"/>
              <a:gd name="connsiteX3" fmla="*/ 16375 w 420611"/>
              <a:gd name="connsiteY3" fmla="*/ 2521692 h 2521692"/>
              <a:gd name="connsiteX4" fmla="*/ 48524 w 420611"/>
              <a:gd name="connsiteY4" fmla="*/ 1521892 h 2521692"/>
              <a:gd name="connsiteX5" fmla="*/ 109484 w 420611"/>
              <a:gd name="connsiteY5" fmla="*/ 969442 h 2521692"/>
              <a:gd name="connsiteX6" fmla="*/ 82814 w 420611"/>
              <a:gd name="connsiteY6" fmla="*/ 317932 h 2521692"/>
              <a:gd name="connsiteX7" fmla="*/ 157345 w 420611"/>
              <a:gd name="connsiteY7" fmla="*/ 41910 h 2521692"/>
              <a:gd name="connsiteX0" fmla="*/ 157345 w 420611"/>
              <a:gd name="connsiteY0" fmla="*/ 41910 h 2521692"/>
              <a:gd name="connsiteX1" fmla="*/ 420611 w 420611"/>
              <a:gd name="connsiteY1" fmla="*/ 0 h 2521692"/>
              <a:gd name="connsiteX2" fmla="*/ 319035 w 420611"/>
              <a:gd name="connsiteY2" fmla="*/ 1380922 h 2521692"/>
              <a:gd name="connsiteX3" fmla="*/ 332981 w 420611"/>
              <a:gd name="connsiteY3" fmla="*/ 2521692 h 2521692"/>
              <a:gd name="connsiteX4" fmla="*/ 16375 w 420611"/>
              <a:gd name="connsiteY4" fmla="*/ 2521692 h 2521692"/>
              <a:gd name="connsiteX5" fmla="*/ 48524 w 420611"/>
              <a:gd name="connsiteY5" fmla="*/ 1521892 h 2521692"/>
              <a:gd name="connsiteX6" fmla="*/ 109484 w 420611"/>
              <a:gd name="connsiteY6" fmla="*/ 969442 h 2521692"/>
              <a:gd name="connsiteX7" fmla="*/ 82814 w 420611"/>
              <a:gd name="connsiteY7" fmla="*/ 317932 h 2521692"/>
              <a:gd name="connsiteX8" fmla="*/ 157345 w 420611"/>
              <a:gd name="connsiteY8" fmla="*/ 41910 h 2521692"/>
              <a:gd name="connsiteX0" fmla="*/ 157345 w 420611"/>
              <a:gd name="connsiteY0" fmla="*/ 41910 h 2521692"/>
              <a:gd name="connsiteX1" fmla="*/ 420611 w 420611"/>
              <a:gd name="connsiteY1" fmla="*/ 0 h 2521692"/>
              <a:gd name="connsiteX2" fmla="*/ 319035 w 420611"/>
              <a:gd name="connsiteY2" fmla="*/ 1380922 h 2521692"/>
              <a:gd name="connsiteX3" fmla="*/ 364755 w 420611"/>
              <a:gd name="connsiteY3" fmla="*/ 1899082 h 2521692"/>
              <a:gd name="connsiteX4" fmla="*/ 332981 w 420611"/>
              <a:gd name="connsiteY4" fmla="*/ 2521692 h 2521692"/>
              <a:gd name="connsiteX5" fmla="*/ 16375 w 420611"/>
              <a:gd name="connsiteY5" fmla="*/ 2521692 h 2521692"/>
              <a:gd name="connsiteX6" fmla="*/ 48524 w 420611"/>
              <a:gd name="connsiteY6" fmla="*/ 1521892 h 2521692"/>
              <a:gd name="connsiteX7" fmla="*/ 109484 w 420611"/>
              <a:gd name="connsiteY7" fmla="*/ 969442 h 2521692"/>
              <a:gd name="connsiteX8" fmla="*/ 82814 w 420611"/>
              <a:gd name="connsiteY8" fmla="*/ 317932 h 2521692"/>
              <a:gd name="connsiteX9" fmla="*/ 157345 w 420611"/>
              <a:gd name="connsiteY9" fmla="*/ 41910 h 2521692"/>
              <a:gd name="connsiteX0" fmla="*/ 157345 w 431561"/>
              <a:gd name="connsiteY0" fmla="*/ 41910 h 2521692"/>
              <a:gd name="connsiteX1" fmla="*/ 420611 w 431561"/>
              <a:gd name="connsiteY1" fmla="*/ 0 h 2521692"/>
              <a:gd name="connsiteX2" fmla="*/ 368565 w 431561"/>
              <a:gd name="connsiteY2" fmla="*/ 531292 h 2521692"/>
              <a:gd name="connsiteX3" fmla="*/ 319035 w 431561"/>
              <a:gd name="connsiteY3" fmla="*/ 1380922 h 2521692"/>
              <a:gd name="connsiteX4" fmla="*/ 364755 w 431561"/>
              <a:gd name="connsiteY4" fmla="*/ 1899082 h 2521692"/>
              <a:gd name="connsiteX5" fmla="*/ 332981 w 431561"/>
              <a:gd name="connsiteY5" fmla="*/ 2521692 h 2521692"/>
              <a:gd name="connsiteX6" fmla="*/ 16375 w 431561"/>
              <a:gd name="connsiteY6" fmla="*/ 2521692 h 2521692"/>
              <a:gd name="connsiteX7" fmla="*/ 48524 w 431561"/>
              <a:gd name="connsiteY7" fmla="*/ 1521892 h 2521692"/>
              <a:gd name="connsiteX8" fmla="*/ 109484 w 431561"/>
              <a:gd name="connsiteY8" fmla="*/ 969442 h 2521692"/>
              <a:gd name="connsiteX9" fmla="*/ 82814 w 431561"/>
              <a:gd name="connsiteY9" fmla="*/ 317932 h 2521692"/>
              <a:gd name="connsiteX10" fmla="*/ 157345 w 431561"/>
              <a:gd name="connsiteY10" fmla="*/ 41910 h 2521692"/>
              <a:gd name="connsiteX0" fmla="*/ 157345 w 411553"/>
              <a:gd name="connsiteY0" fmla="*/ 0 h 2479782"/>
              <a:gd name="connsiteX1" fmla="*/ 397462 w 411553"/>
              <a:gd name="connsiteY1" fmla="*/ 120136 h 2479782"/>
              <a:gd name="connsiteX2" fmla="*/ 368565 w 411553"/>
              <a:gd name="connsiteY2" fmla="*/ 489382 h 2479782"/>
              <a:gd name="connsiteX3" fmla="*/ 319035 w 411553"/>
              <a:gd name="connsiteY3" fmla="*/ 1339012 h 2479782"/>
              <a:gd name="connsiteX4" fmla="*/ 364755 w 411553"/>
              <a:gd name="connsiteY4" fmla="*/ 1857172 h 2479782"/>
              <a:gd name="connsiteX5" fmla="*/ 332981 w 411553"/>
              <a:gd name="connsiteY5" fmla="*/ 2479782 h 2479782"/>
              <a:gd name="connsiteX6" fmla="*/ 16375 w 411553"/>
              <a:gd name="connsiteY6" fmla="*/ 2479782 h 2479782"/>
              <a:gd name="connsiteX7" fmla="*/ 48524 w 411553"/>
              <a:gd name="connsiteY7" fmla="*/ 1479982 h 2479782"/>
              <a:gd name="connsiteX8" fmla="*/ 109484 w 411553"/>
              <a:gd name="connsiteY8" fmla="*/ 927532 h 2479782"/>
              <a:gd name="connsiteX9" fmla="*/ 82814 w 411553"/>
              <a:gd name="connsiteY9" fmla="*/ 276022 h 2479782"/>
              <a:gd name="connsiteX10" fmla="*/ 157345 w 411553"/>
              <a:gd name="connsiteY10" fmla="*/ 0 h 2479782"/>
              <a:gd name="connsiteX0" fmla="*/ 134195 w 411553"/>
              <a:gd name="connsiteY0" fmla="*/ 0 h 2433483"/>
              <a:gd name="connsiteX1" fmla="*/ 397462 w 411553"/>
              <a:gd name="connsiteY1" fmla="*/ 73837 h 2433483"/>
              <a:gd name="connsiteX2" fmla="*/ 368565 w 411553"/>
              <a:gd name="connsiteY2" fmla="*/ 443083 h 2433483"/>
              <a:gd name="connsiteX3" fmla="*/ 319035 w 411553"/>
              <a:gd name="connsiteY3" fmla="*/ 1292713 h 2433483"/>
              <a:gd name="connsiteX4" fmla="*/ 364755 w 411553"/>
              <a:gd name="connsiteY4" fmla="*/ 1810873 h 2433483"/>
              <a:gd name="connsiteX5" fmla="*/ 332981 w 411553"/>
              <a:gd name="connsiteY5" fmla="*/ 2433483 h 2433483"/>
              <a:gd name="connsiteX6" fmla="*/ 16375 w 411553"/>
              <a:gd name="connsiteY6" fmla="*/ 2433483 h 2433483"/>
              <a:gd name="connsiteX7" fmla="*/ 48524 w 411553"/>
              <a:gd name="connsiteY7" fmla="*/ 1433683 h 2433483"/>
              <a:gd name="connsiteX8" fmla="*/ 109484 w 411553"/>
              <a:gd name="connsiteY8" fmla="*/ 881233 h 2433483"/>
              <a:gd name="connsiteX9" fmla="*/ 82814 w 411553"/>
              <a:gd name="connsiteY9" fmla="*/ 229723 h 2433483"/>
              <a:gd name="connsiteX10" fmla="*/ 134195 w 411553"/>
              <a:gd name="connsiteY10" fmla="*/ 0 h 24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553" h="2433483">
                <a:moveTo>
                  <a:pt x="134195" y="0"/>
                </a:moveTo>
                <a:lnTo>
                  <a:pt x="397462" y="73837"/>
                </a:lnTo>
                <a:cubicBezTo>
                  <a:pt x="435840" y="160481"/>
                  <a:pt x="385494" y="212929"/>
                  <a:pt x="368565" y="443083"/>
                </a:cubicBezTo>
                <a:cubicBezTo>
                  <a:pt x="351636" y="673237"/>
                  <a:pt x="322845" y="1069828"/>
                  <a:pt x="319035" y="1292713"/>
                </a:cubicBezTo>
                <a:cubicBezTo>
                  <a:pt x="320305" y="1461623"/>
                  <a:pt x="363485" y="1641963"/>
                  <a:pt x="364755" y="1810873"/>
                </a:cubicBezTo>
                <a:lnTo>
                  <a:pt x="332981" y="2433483"/>
                </a:lnTo>
                <a:lnTo>
                  <a:pt x="16375" y="2433483"/>
                </a:lnTo>
                <a:cubicBezTo>
                  <a:pt x="-29130" y="2270025"/>
                  <a:pt x="33006" y="1692391"/>
                  <a:pt x="48524" y="1433683"/>
                </a:cubicBezTo>
                <a:cubicBezTo>
                  <a:pt x="64042" y="1174975"/>
                  <a:pt x="105674" y="1085068"/>
                  <a:pt x="109484" y="881233"/>
                </a:cubicBezTo>
                <a:cubicBezTo>
                  <a:pt x="113294" y="677398"/>
                  <a:pt x="65947" y="381772"/>
                  <a:pt x="82814" y="229723"/>
                </a:cubicBezTo>
                <a:lnTo>
                  <a:pt x="134195" y="0"/>
                </a:lnTo>
                <a:close/>
              </a:path>
            </a:pathLst>
          </a:custGeom>
          <a:solidFill>
            <a:srgbClr val="C55A11"/>
          </a:solidFill>
          <a:ln w="28575">
            <a:solidFill>
              <a:srgbClr val="342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10">
            <a:extLst>
              <a:ext uri="{FF2B5EF4-FFF2-40B4-BE49-F238E27FC236}">
                <a16:creationId xmlns:a16="http://schemas.microsoft.com/office/drawing/2014/main" id="{36A8A88D-570D-402D-A1C7-D05F2F29F627}"/>
              </a:ext>
            </a:extLst>
          </p:cNvPr>
          <p:cNvSpPr txBox="1"/>
          <p:nvPr/>
        </p:nvSpPr>
        <p:spPr>
          <a:xfrm>
            <a:off x="3520104" y="6743700"/>
            <a:ext cx="3990003" cy="954107"/>
          </a:xfrm>
          <a:custGeom>
            <a:avLst/>
            <a:gdLst>
              <a:gd name="connsiteX0" fmla="*/ 0 w 2574359"/>
              <a:gd name="connsiteY0" fmla="*/ 0 h 769441"/>
              <a:gd name="connsiteX1" fmla="*/ 2574359 w 2574359"/>
              <a:gd name="connsiteY1" fmla="*/ 0 h 769441"/>
              <a:gd name="connsiteX2" fmla="*/ 2574359 w 2574359"/>
              <a:gd name="connsiteY2" fmla="*/ 769441 h 769441"/>
              <a:gd name="connsiteX3" fmla="*/ 0 w 2574359"/>
              <a:gd name="connsiteY3" fmla="*/ 769441 h 769441"/>
              <a:gd name="connsiteX4" fmla="*/ 0 w 2574359"/>
              <a:gd name="connsiteY4" fmla="*/ 0 h 769441"/>
              <a:gd name="connsiteX0" fmla="*/ 0 w 2574359"/>
              <a:gd name="connsiteY0" fmla="*/ 0 h 769441"/>
              <a:gd name="connsiteX1" fmla="*/ 368883 w 2574359"/>
              <a:gd name="connsiteY1" fmla="*/ 31628 h 769441"/>
              <a:gd name="connsiteX2" fmla="*/ 2574359 w 2574359"/>
              <a:gd name="connsiteY2" fmla="*/ 0 h 769441"/>
              <a:gd name="connsiteX3" fmla="*/ 2574359 w 2574359"/>
              <a:gd name="connsiteY3" fmla="*/ 769441 h 769441"/>
              <a:gd name="connsiteX4" fmla="*/ 0 w 2574359"/>
              <a:gd name="connsiteY4" fmla="*/ 769441 h 769441"/>
              <a:gd name="connsiteX5" fmla="*/ 0 w 2574359"/>
              <a:gd name="connsiteY5" fmla="*/ 0 h 769441"/>
              <a:gd name="connsiteX0" fmla="*/ 0 w 2574359"/>
              <a:gd name="connsiteY0" fmla="*/ 6472 h 775913"/>
              <a:gd name="connsiteX1" fmla="*/ 368883 w 2574359"/>
              <a:gd name="connsiteY1" fmla="*/ 38100 h 775913"/>
              <a:gd name="connsiteX2" fmla="*/ 1473783 w 2574359"/>
              <a:gd name="connsiteY2" fmla="*/ 0 h 775913"/>
              <a:gd name="connsiteX3" fmla="*/ 2574359 w 2574359"/>
              <a:gd name="connsiteY3" fmla="*/ 6472 h 775913"/>
              <a:gd name="connsiteX4" fmla="*/ 2574359 w 2574359"/>
              <a:gd name="connsiteY4" fmla="*/ 775913 h 775913"/>
              <a:gd name="connsiteX5" fmla="*/ 0 w 2574359"/>
              <a:gd name="connsiteY5" fmla="*/ 775913 h 775913"/>
              <a:gd name="connsiteX6" fmla="*/ 0 w 2574359"/>
              <a:gd name="connsiteY6" fmla="*/ 6472 h 775913"/>
              <a:gd name="connsiteX0" fmla="*/ 0 w 2574359"/>
              <a:gd name="connsiteY0" fmla="*/ 6472 h 775913"/>
              <a:gd name="connsiteX1" fmla="*/ 368883 w 2574359"/>
              <a:gd name="connsiteY1" fmla="*/ 38100 h 775913"/>
              <a:gd name="connsiteX2" fmla="*/ 1473783 w 2574359"/>
              <a:gd name="connsiteY2" fmla="*/ 0 h 775913"/>
              <a:gd name="connsiteX3" fmla="*/ 2098623 w 2574359"/>
              <a:gd name="connsiteY3" fmla="*/ 34290 h 775913"/>
              <a:gd name="connsiteX4" fmla="*/ 2574359 w 2574359"/>
              <a:gd name="connsiteY4" fmla="*/ 6472 h 775913"/>
              <a:gd name="connsiteX5" fmla="*/ 2574359 w 2574359"/>
              <a:gd name="connsiteY5" fmla="*/ 775913 h 775913"/>
              <a:gd name="connsiteX6" fmla="*/ 0 w 2574359"/>
              <a:gd name="connsiteY6" fmla="*/ 775913 h 775913"/>
              <a:gd name="connsiteX7" fmla="*/ 0 w 2574359"/>
              <a:gd name="connsiteY7" fmla="*/ 6472 h 775913"/>
              <a:gd name="connsiteX0" fmla="*/ 0 w 2627699"/>
              <a:gd name="connsiteY0" fmla="*/ 6472 h 775913"/>
              <a:gd name="connsiteX1" fmla="*/ 368883 w 2627699"/>
              <a:gd name="connsiteY1" fmla="*/ 38100 h 775913"/>
              <a:gd name="connsiteX2" fmla="*/ 1473783 w 2627699"/>
              <a:gd name="connsiteY2" fmla="*/ 0 h 775913"/>
              <a:gd name="connsiteX3" fmla="*/ 2098623 w 2627699"/>
              <a:gd name="connsiteY3" fmla="*/ 34290 h 775913"/>
              <a:gd name="connsiteX4" fmla="*/ 2627699 w 2627699"/>
              <a:gd name="connsiteY4" fmla="*/ 10282 h 775913"/>
              <a:gd name="connsiteX5" fmla="*/ 2574359 w 2627699"/>
              <a:gd name="connsiteY5" fmla="*/ 775913 h 775913"/>
              <a:gd name="connsiteX6" fmla="*/ 0 w 2627699"/>
              <a:gd name="connsiteY6" fmla="*/ 775913 h 775913"/>
              <a:gd name="connsiteX7" fmla="*/ 0 w 2627699"/>
              <a:gd name="connsiteY7" fmla="*/ 6472 h 775913"/>
              <a:gd name="connsiteX0" fmla="*/ 0 w 2627699"/>
              <a:gd name="connsiteY0" fmla="*/ 6472 h 775913"/>
              <a:gd name="connsiteX1" fmla="*/ 368883 w 2627699"/>
              <a:gd name="connsiteY1" fmla="*/ 38100 h 775913"/>
              <a:gd name="connsiteX2" fmla="*/ 1473783 w 2627699"/>
              <a:gd name="connsiteY2" fmla="*/ 0 h 775913"/>
              <a:gd name="connsiteX3" fmla="*/ 2098623 w 2627699"/>
              <a:gd name="connsiteY3" fmla="*/ 34290 h 775913"/>
              <a:gd name="connsiteX4" fmla="*/ 2627699 w 2627699"/>
              <a:gd name="connsiteY4" fmla="*/ 10282 h 775913"/>
              <a:gd name="connsiteX5" fmla="*/ 2567253 w 2627699"/>
              <a:gd name="connsiteY5" fmla="*/ 438150 h 775913"/>
              <a:gd name="connsiteX6" fmla="*/ 2574359 w 2627699"/>
              <a:gd name="connsiteY6" fmla="*/ 775913 h 775913"/>
              <a:gd name="connsiteX7" fmla="*/ 0 w 2627699"/>
              <a:gd name="connsiteY7" fmla="*/ 775913 h 775913"/>
              <a:gd name="connsiteX8" fmla="*/ 0 w 2627699"/>
              <a:gd name="connsiteY8" fmla="*/ 6472 h 7759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0 w 2665799"/>
              <a:gd name="connsiteY7" fmla="*/ 852113 h 852113"/>
              <a:gd name="connsiteX8" fmla="*/ 38100 w 2665799"/>
              <a:gd name="connsiteY8" fmla="*/ 6472 h 8521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319353 w 2665799"/>
              <a:gd name="connsiteY7" fmla="*/ 803910 h 852113"/>
              <a:gd name="connsiteX8" fmla="*/ 0 w 2665799"/>
              <a:gd name="connsiteY8" fmla="*/ 852113 h 852113"/>
              <a:gd name="connsiteX9" fmla="*/ 38100 w 2665799"/>
              <a:gd name="connsiteY9" fmla="*/ 6472 h 852113"/>
              <a:gd name="connsiteX0" fmla="*/ 38100 w 2665799"/>
              <a:gd name="connsiteY0" fmla="*/ 6472 h 852113"/>
              <a:gd name="connsiteX1" fmla="*/ 406983 w 2665799"/>
              <a:gd name="connsiteY1" fmla="*/ 38100 h 852113"/>
              <a:gd name="connsiteX2" fmla="*/ 1511883 w 2665799"/>
              <a:gd name="connsiteY2" fmla="*/ 0 h 852113"/>
              <a:gd name="connsiteX3" fmla="*/ 2136723 w 2665799"/>
              <a:gd name="connsiteY3" fmla="*/ 34290 h 852113"/>
              <a:gd name="connsiteX4" fmla="*/ 2665799 w 2665799"/>
              <a:gd name="connsiteY4" fmla="*/ 10282 h 852113"/>
              <a:gd name="connsiteX5" fmla="*/ 2605353 w 2665799"/>
              <a:gd name="connsiteY5" fmla="*/ 438150 h 852113"/>
              <a:gd name="connsiteX6" fmla="*/ 2612459 w 2665799"/>
              <a:gd name="connsiteY6" fmla="*/ 775913 h 852113"/>
              <a:gd name="connsiteX7" fmla="*/ 319353 w 2665799"/>
              <a:gd name="connsiteY7" fmla="*/ 803910 h 852113"/>
              <a:gd name="connsiteX8" fmla="*/ 0 w 2665799"/>
              <a:gd name="connsiteY8" fmla="*/ 852113 h 852113"/>
              <a:gd name="connsiteX9" fmla="*/ 41223 w 2665799"/>
              <a:gd name="connsiteY9" fmla="*/ 419100 h 852113"/>
              <a:gd name="connsiteX10" fmla="*/ 38100 w 2665799"/>
              <a:gd name="connsiteY10" fmla="*/ 6472 h 85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799" h="852113">
                <a:moveTo>
                  <a:pt x="38100" y="6472"/>
                </a:moveTo>
                <a:cubicBezTo>
                  <a:pt x="159791" y="6855"/>
                  <a:pt x="285292" y="37717"/>
                  <a:pt x="406983" y="38100"/>
                </a:cubicBezTo>
                <a:cubicBezTo>
                  <a:pt x="758773" y="35560"/>
                  <a:pt x="1160093" y="2540"/>
                  <a:pt x="1511883" y="0"/>
                </a:cubicBezTo>
                <a:cubicBezTo>
                  <a:pt x="1716353" y="1270"/>
                  <a:pt x="1932253" y="33020"/>
                  <a:pt x="2136723" y="34290"/>
                </a:cubicBezTo>
                <a:lnTo>
                  <a:pt x="2665799" y="10282"/>
                </a:lnTo>
                <a:cubicBezTo>
                  <a:pt x="2657080" y="152905"/>
                  <a:pt x="2614072" y="295527"/>
                  <a:pt x="2605353" y="438150"/>
                </a:cubicBezTo>
                <a:lnTo>
                  <a:pt x="2612459" y="775913"/>
                </a:lnTo>
                <a:cubicBezTo>
                  <a:pt x="1839200" y="797945"/>
                  <a:pt x="1092612" y="781878"/>
                  <a:pt x="319353" y="803910"/>
                </a:cubicBezTo>
                <a:lnTo>
                  <a:pt x="0" y="852113"/>
                </a:lnTo>
                <a:cubicBezTo>
                  <a:pt x="3581" y="703965"/>
                  <a:pt x="37642" y="567248"/>
                  <a:pt x="41223" y="419100"/>
                </a:cubicBezTo>
                <a:lnTo>
                  <a:pt x="38100" y="6472"/>
                </a:lnTo>
                <a:close/>
              </a:path>
            </a:pathLst>
          </a:custGeom>
          <a:solidFill>
            <a:srgbClr val="C55A11"/>
          </a:solidFill>
          <a:ln w="28575">
            <a:solidFill>
              <a:srgbClr val="342012"/>
            </a:solidFill>
          </a:ln>
        </p:spPr>
        <p:txBody>
          <a:bodyPr wrap="none" rtlCol="0">
            <a:spAutoFit/>
          </a:bodyPr>
          <a:lstStyle/>
          <a:p>
            <a:pPr algn="ctr"/>
            <a:r>
              <a:rPr lang="en-US" sz="5600" b="1" dirty="0">
                <a:solidFill>
                  <a:schemeClr val="bg1"/>
                </a:solidFill>
                <a:latin typeface="Arial" panose="020B0604020202020204" pitchFamily="34" charset="0"/>
                <a:cs typeface="Arial" panose="020B0604020202020204" pitchFamily="34" charset="0"/>
              </a:rPr>
              <a:t>BÓNG BAY</a:t>
            </a:r>
          </a:p>
        </p:txBody>
      </p:sp>
      <p:sp>
        <p:nvSpPr>
          <p:cNvPr id="46" name="TextBox 45">
            <a:extLst>
              <a:ext uri="{FF2B5EF4-FFF2-40B4-BE49-F238E27FC236}">
                <a16:creationId xmlns:a16="http://schemas.microsoft.com/office/drawing/2014/main" id="{23FFC7F8-CD72-478D-9B7C-5D64B6D423E6}"/>
              </a:ext>
            </a:extLst>
          </p:cNvPr>
          <p:cNvSpPr txBox="1"/>
          <p:nvPr/>
        </p:nvSpPr>
        <p:spPr>
          <a:xfrm rot="21024288">
            <a:off x="3395564" y="8087591"/>
            <a:ext cx="4216219" cy="954107"/>
          </a:xfrm>
          <a:custGeom>
            <a:avLst/>
            <a:gdLst>
              <a:gd name="connsiteX0" fmla="*/ 0 w 2645019"/>
              <a:gd name="connsiteY0" fmla="*/ 0 h 769441"/>
              <a:gd name="connsiteX1" fmla="*/ 2645019 w 2645019"/>
              <a:gd name="connsiteY1" fmla="*/ 0 h 769441"/>
              <a:gd name="connsiteX2" fmla="*/ 2645019 w 2645019"/>
              <a:gd name="connsiteY2" fmla="*/ 769441 h 769441"/>
              <a:gd name="connsiteX3" fmla="*/ 0 w 2645019"/>
              <a:gd name="connsiteY3" fmla="*/ 769441 h 769441"/>
              <a:gd name="connsiteX4" fmla="*/ 0 w 2645019"/>
              <a:gd name="connsiteY4" fmla="*/ 0 h 769441"/>
              <a:gd name="connsiteX0" fmla="*/ 78255 w 2645019"/>
              <a:gd name="connsiteY0" fmla="*/ 17094 h 769441"/>
              <a:gd name="connsiteX1" fmla="*/ 2645019 w 2645019"/>
              <a:gd name="connsiteY1" fmla="*/ 0 h 769441"/>
              <a:gd name="connsiteX2" fmla="*/ 2645019 w 2645019"/>
              <a:gd name="connsiteY2" fmla="*/ 769441 h 769441"/>
              <a:gd name="connsiteX3" fmla="*/ 0 w 2645019"/>
              <a:gd name="connsiteY3" fmla="*/ 769441 h 769441"/>
              <a:gd name="connsiteX4" fmla="*/ 78255 w 2645019"/>
              <a:gd name="connsiteY4" fmla="*/ 17094 h 769441"/>
              <a:gd name="connsiteX0" fmla="*/ 78255 w 2645019"/>
              <a:gd name="connsiteY0" fmla="*/ 17094 h 769441"/>
              <a:gd name="connsiteX1" fmla="*/ 2645019 w 2645019"/>
              <a:gd name="connsiteY1" fmla="*/ 0 h 769441"/>
              <a:gd name="connsiteX2" fmla="*/ 2645019 w 2645019"/>
              <a:gd name="connsiteY2" fmla="*/ 769441 h 769441"/>
              <a:gd name="connsiteX3" fmla="*/ 167009 w 2645019"/>
              <a:gd name="connsiteY3" fmla="*/ 727934 h 769441"/>
              <a:gd name="connsiteX4" fmla="*/ 0 w 2645019"/>
              <a:gd name="connsiteY4" fmla="*/ 769441 h 769441"/>
              <a:gd name="connsiteX5" fmla="*/ 78255 w 2645019"/>
              <a:gd name="connsiteY5" fmla="*/ 17094 h 769441"/>
              <a:gd name="connsiteX0" fmla="*/ 78255 w 2668646"/>
              <a:gd name="connsiteY0" fmla="*/ 17094 h 818493"/>
              <a:gd name="connsiteX1" fmla="*/ 2645019 w 2668646"/>
              <a:gd name="connsiteY1" fmla="*/ 0 h 818493"/>
              <a:gd name="connsiteX2" fmla="*/ 2645019 w 2668646"/>
              <a:gd name="connsiteY2" fmla="*/ 769441 h 818493"/>
              <a:gd name="connsiteX3" fmla="*/ 2411888 w 2668646"/>
              <a:gd name="connsiteY3" fmla="*/ 728755 h 818493"/>
              <a:gd name="connsiteX4" fmla="*/ 167009 w 2668646"/>
              <a:gd name="connsiteY4" fmla="*/ 727934 h 818493"/>
              <a:gd name="connsiteX5" fmla="*/ 0 w 2668646"/>
              <a:gd name="connsiteY5" fmla="*/ 769441 h 818493"/>
              <a:gd name="connsiteX6" fmla="*/ 78255 w 2668646"/>
              <a:gd name="connsiteY6" fmla="*/ 17094 h 818493"/>
              <a:gd name="connsiteX0" fmla="*/ 78255 w 2645019"/>
              <a:gd name="connsiteY0" fmla="*/ 17094 h 818247"/>
              <a:gd name="connsiteX1" fmla="*/ 2645019 w 2645019"/>
              <a:gd name="connsiteY1" fmla="*/ 0 h 818247"/>
              <a:gd name="connsiteX2" fmla="*/ 2645019 w 2645019"/>
              <a:gd name="connsiteY2" fmla="*/ 769441 h 818247"/>
              <a:gd name="connsiteX3" fmla="*/ 2411888 w 2645019"/>
              <a:gd name="connsiteY3" fmla="*/ 728755 h 818247"/>
              <a:gd name="connsiteX4" fmla="*/ 167009 w 2645019"/>
              <a:gd name="connsiteY4" fmla="*/ 727934 h 818247"/>
              <a:gd name="connsiteX5" fmla="*/ 0 w 2645019"/>
              <a:gd name="connsiteY5" fmla="*/ 769441 h 818247"/>
              <a:gd name="connsiteX6" fmla="*/ 78255 w 2645019"/>
              <a:gd name="connsiteY6" fmla="*/ 17094 h 818247"/>
              <a:gd name="connsiteX0" fmla="*/ 78255 w 2645019"/>
              <a:gd name="connsiteY0" fmla="*/ 17094 h 769441"/>
              <a:gd name="connsiteX1" fmla="*/ 2645019 w 2645019"/>
              <a:gd name="connsiteY1" fmla="*/ 0 h 769441"/>
              <a:gd name="connsiteX2" fmla="*/ 2645019 w 2645019"/>
              <a:gd name="connsiteY2" fmla="*/ 769441 h 769441"/>
              <a:gd name="connsiteX3" fmla="*/ 2411888 w 2645019"/>
              <a:gd name="connsiteY3" fmla="*/ 728755 h 769441"/>
              <a:gd name="connsiteX4" fmla="*/ 167009 w 2645019"/>
              <a:gd name="connsiteY4" fmla="*/ 727934 h 769441"/>
              <a:gd name="connsiteX5" fmla="*/ 0 w 2645019"/>
              <a:gd name="connsiteY5" fmla="*/ 769441 h 769441"/>
              <a:gd name="connsiteX6" fmla="*/ 78255 w 2645019"/>
              <a:gd name="connsiteY6" fmla="*/ 17094 h 769441"/>
              <a:gd name="connsiteX0" fmla="*/ 78255 w 2645019"/>
              <a:gd name="connsiteY0" fmla="*/ 17094 h 769441"/>
              <a:gd name="connsiteX1" fmla="*/ 2645019 w 2645019"/>
              <a:gd name="connsiteY1" fmla="*/ 0 h 769441"/>
              <a:gd name="connsiteX2" fmla="*/ 2645019 w 2645019"/>
              <a:gd name="connsiteY2" fmla="*/ 769441 h 769441"/>
              <a:gd name="connsiteX3" fmla="*/ 1833777 w 2645019"/>
              <a:gd name="connsiteY3" fmla="*/ 719897 h 769441"/>
              <a:gd name="connsiteX4" fmla="*/ 167009 w 2645019"/>
              <a:gd name="connsiteY4" fmla="*/ 727934 h 769441"/>
              <a:gd name="connsiteX5" fmla="*/ 0 w 2645019"/>
              <a:gd name="connsiteY5" fmla="*/ 769441 h 769441"/>
              <a:gd name="connsiteX6" fmla="*/ 78255 w 2645019"/>
              <a:gd name="connsiteY6" fmla="*/ 17094 h 769441"/>
              <a:gd name="connsiteX0" fmla="*/ 78255 w 2645019"/>
              <a:gd name="connsiteY0" fmla="*/ 17094 h 769441"/>
              <a:gd name="connsiteX1" fmla="*/ 1875443 w 2645019"/>
              <a:gd name="connsiteY1" fmla="*/ 39140 h 769441"/>
              <a:gd name="connsiteX2" fmla="*/ 2645019 w 2645019"/>
              <a:gd name="connsiteY2" fmla="*/ 0 h 769441"/>
              <a:gd name="connsiteX3" fmla="*/ 2645019 w 2645019"/>
              <a:gd name="connsiteY3" fmla="*/ 769441 h 769441"/>
              <a:gd name="connsiteX4" fmla="*/ 1833777 w 2645019"/>
              <a:gd name="connsiteY4" fmla="*/ 719897 h 769441"/>
              <a:gd name="connsiteX5" fmla="*/ 167009 w 2645019"/>
              <a:gd name="connsiteY5" fmla="*/ 727934 h 769441"/>
              <a:gd name="connsiteX6" fmla="*/ 0 w 2645019"/>
              <a:gd name="connsiteY6" fmla="*/ 769441 h 769441"/>
              <a:gd name="connsiteX7" fmla="*/ 78255 w 2645019"/>
              <a:gd name="connsiteY7"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45019 w 2645019"/>
              <a:gd name="connsiteY4" fmla="*/ 769441 h 769441"/>
              <a:gd name="connsiteX5" fmla="*/ 1833777 w 2645019"/>
              <a:gd name="connsiteY5" fmla="*/ 719897 h 769441"/>
              <a:gd name="connsiteX6" fmla="*/ 167009 w 2645019"/>
              <a:gd name="connsiteY6" fmla="*/ 727934 h 769441"/>
              <a:gd name="connsiteX7" fmla="*/ 0 w 2645019"/>
              <a:gd name="connsiteY7" fmla="*/ 769441 h 769441"/>
              <a:gd name="connsiteX8" fmla="*/ 78255 w 2645019"/>
              <a:gd name="connsiteY8"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12650 w 2645019"/>
              <a:gd name="connsiteY4" fmla="*/ 318328 h 769441"/>
              <a:gd name="connsiteX5" fmla="*/ 2645019 w 2645019"/>
              <a:gd name="connsiteY5" fmla="*/ 769441 h 769441"/>
              <a:gd name="connsiteX6" fmla="*/ 1833777 w 2645019"/>
              <a:gd name="connsiteY6" fmla="*/ 719897 h 769441"/>
              <a:gd name="connsiteX7" fmla="*/ 167009 w 2645019"/>
              <a:gd name="connsiteY7" fmla="*/ 727934 h 769441"/>
              <a:gd name="connsiteX8" fmla="*/ 0 w 2645019"/>
              <a:gd name="connsiteY8" fmla="*/ 769441 h 769441"/>
              <a:gd name="connsiteX9" fmla="*/ 78255 w 2645019"/>
              <a:gd name="connsiteY9" fmla="*/ 17094 h 769441"/>
              <a:gd name="connsiteX0" fmla="*/ 78255 w 2645019"/>
              <a:gd name="connsiteY0" fmla="*/ 17094 h 769441"/>
              <a:gd name="connsiteX1" fmla="*/ 891501 w 2645019"/>
              <a:gd name="connsiteY1" fmla="*/ 8045 h 769441"/>
              <a:gd name="connsiteX2" fmla="*/ 1875443 w 2645019"/>
              <a:gd name="connsiteY2" fmla="*/ 39140 h 769441"/>
              <a:gd name="connsiteX3" fmla="*/ 2645019 w 2645019"/>
              <a:gd name="connsiteY3" fmla="*/ 0 h 769441"/>
              <a:gd name="connsiteX4" fmla="*/ 2612650 w 2645019"/>
              <a:gd name="connsiteY4" fmla="*/ 318328 h 769441"/>
              <a:gd name="connsiteX5" fmla="*/ 2645019 w 2645019"/>
              <a:gd name="connsiteY5" fmla="*/ 769441 h 769441"/>
              <a:gd name="connsiteX6" fmla="*/ 1833777 w 2645019"/>
              <a:gd name="connsiteY6" fmla="*/ 719897 h 769441"/>
              <a:gd name="connsiteX7" fmla="*/ 167009 w 2645019"/>
              <a:gd name="connsiteY7" fmla="*/ 727934 h 769441"/>
              <a:gd name="connsiteX8" fmla="*/ 0 w 2645019"/>
              <a:gd name="connsiteY8" fmla="*/ 769441 h 769441"/>
              <a:gd name="connsiteX9" fmla="*/ 84695 w 2645019"/>
              <a:gd name="connsiteY9" fmla="*/ 300564 h 769441"/>
              <a:gd name="connsiteX10" fmla="*/ 78255 w 2645019"/>
              <a:gd name="connsiteY10" fmla="*/ 17094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019" h="769441">
                <a:moveTo>
                  <a:pt x="78255" y="17094"/>
                </a:moveTo>
                <a:cubicBezTo>
                  <a:pt x="357891" y="16812"/>
                  <a:pt x="611865" y="8327"/>
                  <a:pt x="891501" y="8045"/>
                </a:cubicBezTo>
                <a:lnTo>
                  <a:pt x="1875443" y="39140"/>
                </a:lnTo>
                <a:lnTo>
                  <a:pt x="2645019" y="0"/>
                </a:lnTo>
                <a:cubicBezTo>
                  <a:pt x="2643630" y="103834"/>
                  <a:pt x="2614039" y="214494"/>
                  <a:pt x="2612650" y="318328"/>
                </a:cubicBezTo>
                <a:lnTo>
                  <a:pt x="2645019" y="769441"/>
                </a:lnTo>
                <a:cubicBezTo>
                  <a:pt x="2540921" y="754933"/>
                  <a:pt x="1895393" y="725373"/>
                  <a:pt x="1833777" y="719897"/>
                </a:cubicBezTo>
                <a:cubicBezTo>
                  <a:pt x="1420775" y="712979"/>
                  <a:pt x="568558" y="727520"/>
                  <a:pt x="167009" y="727934"/>
                </a:cubicBezTo>
                <a:lnTo>
                  <a:pt x="0" y="769441"/>
                </a:lnTo>
                <a:cubicBezTo>
                  <a:pt x="15286" y="613536"/>
                  <a:pt x="69409" y="456469"/>
                  <a:pt x="84695" y="300564"/>
                </a:cubicBezTo>
                <a:lnTo>
                  <a:pt x="78255" y="17094"/>
                </a:lnTo>
                <a:close/>
              </a:path>
            </a:pathLst>
          </a:custGeom>
          <a:solidFill>
            <a:srgbClr val="C55A11"/>
          </a:solidFill>
          <a:ln w="28575">
            <a:solidFill>
              <a:srgbClr val="342012"/>
            </a:solidFill>
          </a:ln>
        </p:spPr>
        <p:txBody>
          <a:bodyPr wrap="none" rtlCol="0">
            <a:spAutoFit/>
          </a:bodyPr>
          <a:lstStyle/>
          <a:p>
            <a:pPr algn="ctr"/>
            <a:r>
              <a:rPr lang="en-US" sz="5600" b="1" dirty="0">
                <a:solidFill>
                  <a:schemeClr val="bg1"/>
                </a:solidFill>
                <a:latin typeface="Arial" panose="020B0604020202020204" pitchFamily="34" charset="0"/>
                <a:cs typeface="Arial" panose="020B0604020202020204" pitchFamily="34" charset="0"/>
              </a:rPr>
              <a:t>BALLOONS</a:t>
            </a:r>
          </a:p>
        </p:txBody>
      </p:sp>
      <p:sp>
        <p:nvSpPr>
          <p:cNvPr id="15" name="Rectangle 14">
            <a:extLst>
              <a:ext uri="{FF2B5EF4-FFF2-40B4-BE49-F238E27FC236}">
                <a16:creationId xmlns:a16="http://schemas.microsoft.com/office/drawing/2014/main" id="{4F92E4BD-562E-491D-9326-57DFC1F6C293}"/>
              </a:ext>
            </a:extLst>
          </p:cNvPr>
          <p:cNvSpPr/>
          <p:nvPr/>
        </p:nvSpPr>
        <p:spPr>
          <a:xfrm>
            <a:off x="5430420" y="6779104"/>
            <a:ext cx="221730" cy="200564"/>
          </a:xfrm>
          <a:custGeom>
            <a:avLst/>
            <a:gdLst>
              <a:gd name="connsiteX0" fmla="*/ 0 w 134485"/>
              <a:gd name="connsiteY0" fmla="*/ 0 h 86084"/>
              <a:gd name="connsiteX1" fmla="*/ 134485 w 134485"/>
              <a:gd name="connsiteY1" fmla="*/ 0 h 86084"/>
              <a:gd name="connsiteX2" fmla="*/ 134485 w 134485"/>
              <a:gd name="connsiteY2" fmla="*/ 86084 h 86084"/>
              <a:gd name="connsiteX3" fmla="*/ 0 w 134485"/>
              <a:gd name="connsiteY3" fmla="*/ 86084 h 86084"/>
              <a:gd name="connsiteX4" fmla="*/ 0 w 134485"/>
              <a:gd name="connsiteY4" fmla="*/ 0 h 86084"/>
              <a:gd name="connsiteX0" fmla="*/ 0 w 147820"/>
              <a:gd name="connsiteY0" fmla="*/ 22860 h 108944"/>
              <a:gd name="connsiteX1" fmla="*/ 147820 w 147820"/>
              <a:gd name="connsiteY1" fmla="*/ 0 h 108944"/>
              <a:gd name="connsiteX2" fmla="*/ 134485 w 147820"/>
              <a:gd name="connsiteY2" fmla="*/ 108944 h 108944"/>
              <a:gd name="connsiteX3" fmla="*/ 0 w 147820"/>
              <a:gd name="connsiteY3" fmla="*/ 108944 h 108944"/>
              <a:gd name="connsiteX4" fmla="*/ 0 w 147820"/>
              <a:gd name="connsiteY4" fmla="*/ 22860 h 108944"/>
              <a:gd name="connsiteX0" fmla="*/ 0 w 147820"/>
              <a:gd name="connsiteY0" fmla="*/ 22860 h 133709"/>
              <a:gd name="connsiteX1" fmla="*/ 147820 w 147820"/>
              <a:gd name="connsiteY1" fmla="*/ 0 h 133709"/>
              <a:gd name="connsiteX2" fmla="*/ 134485 w 147820"/>
              <a:gd name="connsiteY2" fmla="*/ 108944 h 133709"/>
              <a:gd name="connsiteX3" fmla="*/ 17145 w 147820"/>
              <a:gd name="connsiteY3" fmla="*/ 133709 h 133709"/>
              <a:gd name="connsiteX4" fmla="*/ 0 w 147820"/>
              <a:gd name="connsiteY4" fmla="*/ 22860 h 13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0" h="133709">
                <a:moveTo>
                  <a:pt x="0" y="22860"/>
                </a:moveTo>
                <a:lnTo>
                  <a:pt x="147820" y="0"/>
                </a:lnTo>
                <a:lnTo>
                  <a:pt x="134485" y="108944"/>
                </a:lnTo>
                <a:lnTo>
                  <a:pt x="17145" y="133709"/>
                </a:lnTo>
                <a:lnTo>
                  <a:pt x="0" y="22860"/>
                </a:lnTo>
                <a:close/>
              </a:path>
            </a:pathLst>
          </a:custGeom>
          <a:solidFill>
            <a:srgbClr val="FFC00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Rectangle 14">
            <a:extLst>
              <a:ext uri="{FF2B5EF4-FFF2-40B4-BE49-F238E27FC236}">
                <a16:creationId xmlns:a16="http://schemas.microsoft.com/office/drawing/2014/main" id="{A95A69F7-22EE-43B8-90BE-ACB6F75514E0}"/>
              </a:ext>
            </a:extLst>
          </p:cNvPr>
          <p:cNvSpPr/>
          <p:nvPr/>
        </p:nvSpPr>
        <p:spPr>
          <a:xfrm>
            <a:off x="5364308" y="8063677"/>
            <a:ext cx="221730" cy="200564"/>
          </a:xfrm>
          <a:custGeom>
            <a:avLst/>
            <a:gdLst>
              <a:gd name="connsiteX0" fmla="*/ 0 w 134485"/>
              <a:gd name="connsiteY0" fmla="*/ 0 h 86084"/>
              <a:gd name="connsiteX1" fmla="*/ 134485 w 134485"/>
              <a:gd name="connsiteY1" fmla="*/ 0 h 86084"/>
              <a:gd name="connsiteX2" fmla="*/ 134485 w 134485"/>
              <a:gd name="connsiteY2" fmla="*/ 86084 h 86084"/>
              <a:gd name="connsiteX3" fmla="*/ 0 w 134485"/>
              <a:gd name="connsiteY3" fmla="*/ 86084 h 86084"/>
              <a:gd name="connsiteX4" fmla="*/ 0 w 134485"/>
              <a:gd name="connsiteY4" fmla="*/ 0 h 86084"/>
              <a:gd name="connsiteX0" fmla="*/ 0 w 147820"/>
              <a:gd name="connsiteY0" fmla="*/ 22860 h 108944"/>
              <a:gd name="connsiteX1" fmla="*/ 147820 w 147820"/>
              <a:gd name="connsiteY1" fmla="*/ 0 h 108944"/>
              <a:gd name="connsiteX2" fmla="*/ 134485 w 147820"/>
              <a:gd name="connsiteY2" fmla="*/ 108944 h 108944"/>
              <a:gd name="connsiteX3" fmla="*/ 0 w 147820"/>
              <a:gd name="connsiteY3" fmla="*/ 108944 h 108944"/>
              <a:gd name="connsiteX4" fmla="*/ 0 w 147820"/>
              <a:gd name="connsiteY4" fmla="*/ 22860 h 108944"/>
              <a:gd name="connsiteX0" fmla="*/ 0 w 147820"/>
              <a:gd name="connsiteY0" fmla="*/ 22860 h 133709"/>
              <a:gd name="connsiteX1" fmla="*/ 147820 w 147820"/>
              <a:gd name="connsiteY1" fmla="*/ 0 h 133709"/>
              <a:gd name="connsiteX2" fmla="*/ 134485 w 147820"/>
              <a:gd name="connsiteY2" fmla="*/ 108944 h 133709"/>
              <a:gd name="connsiteX3" fmla="*/ 17145 w 147820"/>
              <a:gd name="connsiteY3" fmla="*/ 133709 h 133709"/>
              <a:gd name="connsiteX4" fmla="*/ 0 w 147820"/>
              <a:gd name="connsiteY4" fmla="*/ 22860 h 13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0" h="133709">
                <a:moveTo>
                  <a:pt x="0" y="22860"/>
                </a:moveTo>
                <a:lnTo>
                  <a:pt x="147820" y="0"/>
                </a:lnTo>
                <a:lnTo>
                  <a:pt x="134485" y="108944"/>
                </a:lnTo>
                <a:lnTo>
                  <a:pt x="17145" y="133709"/>
                </a:lnTo>
                <a:lnTo>
                  <a:pt x="0" y="22860"/>
                </a:lnTo>
                <a:close/>
              </a:path>
            </a:pathLst>
          </a:custGeom>
          <a:solidFill>
            <a:srgbClr val="FFC00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Rectangle 13">
            <a:extLst>
              <a:ext uri="{FF2B5EF4-FFF2-40B4-BE49-F238E27FC236}">
                <a16:creationId xmlns:a16="http://schemas.microsoft.com/office/drawing/2014/main" id="{68D9DBB1-279F-4941-A142-1F2458CFCCB9}"/>
              </a:ext>
            </a:extLst>
          </p:cNvPr>
          <p:cNvSpPr/>
          <p:nvPr/>
        </p:nvSpPr>
        <p:spPr>
          <a:xfrm>
            <a:off x="5008001" y="9371083"/>
            <a:ext cx="883920" cy="627173"/>
          </a:xfrm>
          <a:custGeom>
            <a:avLst/>
            <a:gdLst>
              <a:gd name="connsiteX0" fmla="*/ 0 w 589280"/>
              <a:gd name="connsiteY0" fmla="*/ 0 h 342146"/>
              <a:gd name="connsiteX1" fmla="*/ 589280 w 589280"/>
              <a:gd name="connsiteY1" fmla="*/ 0 h 342146"/>
              <a:gd name="connsiteX2" fmla="*/ 589280 w 589280"/>
              <a:gd name="connsiteY2" fmla="*/ 342146 h 342146"/>
              <a:gd name="connsiteX3" fmla="*/ 0 w 589280"/>
              <a:gd name="connsiteY3" fmla="*/ 342146 h 342146"/>
              <a:gd name="connsiteX4" fmla="*/ 0 w 589280"/>
              <a:gd name="connsiteY4" fmla="*/ 0 h 342146"/>
              <a:gd name="connsiteX0" fmla="*/ 0 w 589280"/>
              <a:gd name="connsiteY0" fmla="*/ 0 h 342146"/>
              <a:gd name="connsiteX1" fmla="*/ 274320 w 589280"/>
              <a:gd name="connsiteY1" fmla="*/ 194826 h 342146"/>
              <a:gd name="connsiteX2" fmla="*/ 589280 w 589280"/>
              <a:gd name="connsiteY2" fmla="*/ 0 h 342146"/>
              <a:gd name="connsiteX3" fmla="*/ 589280 w 589280"/>
              <a:gd name="connsiteY3" fmla="*/ 342146 h 342146"/>
              <a:gd name="connsiteX4" fmla="*/ 0 w 589280"/>
              <a:gd name="connsiteY4" fmla="*/ 342146 h 342146"/>
              <a:gd name="connsiteX5" fmla="*/ 0 w 589280"/>
              <a:gd name="connsiteY5" fmla="*/ 0 h 342146"/>
              <a:gd name="connsiteX0" fmla="*/ 0 w 589280"/>
              <a:gd name="connsiteY0" fmla="*/ 89654 h 431800"/>
              <a:gd name="connsiteX1" fmla="*/ 274320 w 589280"/>
              <a:gd name="connsiteY1" fmla="*/ 284480 h 431800"/>
              <a:gd name="connsiteX2" fmla="*/ 350520 w 589280"/>
              <a:gd name="connsiteY2" fmla="*/ 0 h 431800"/>
              <a:gd name="connsiteX3" fmla="*/ 589280 w 589280"/>
              <a:gd name="connsiteY3" fmla="*/ 89654 h 431800"/>
              <a:gd name="connsiteX4" fmla="*/ 589280 w 589280"/>
              <a:gd name="connsiteY4" fmla="*/ 431800 h 431800"/>
              <a:gd name="connsiteX5" fmla="*/ 0 w 589280"/>
              <a:gd name="connsiteY5" fmla="*/ 431800 h 431800"/>
              <a:gd name="connsiteX6" fmla="*/ 0 w 589280"/>
              <a:gd name="connsiteY6" fmla="*/ 89654 h 431800"/>
              <a:gd name="connsiteX0" fmla="*/ 0 w 589280"/>
              <a:gd name="connsiteY0" fmla="*/ 89654 h 431800"/>
              <a:gd name="connsiteX1" fmla="*/ 274320 w 589280"/>
              <a:gd name="connsiteY1" fmla="*/ 284480 h 431800"/>
              <a:gd name="connsiteX2" fmla="*/ 350520 w 589280"/>
              <a:gd name="connsiteY2" fmla="*/ 0 h 431800"/>
              <a:gd name="connsiteX3" fmla="*/ 436880 w 589280"/>
              <a:gd name="connsiteY3" fmla="*/ 294640 h 431800"/>
              <a:gd name="connsiteX4" fmla="*/ 589280 w 589280"/>
              <a:gd name="connsiteY4" fmla="*/ 89654 h 431800"/>
              <a:gd name="connsiteX5" fmla="*/ 589280 w 589280"/>
              <a:gd name="connsiteY5" fmla="*/ 431800 h 431800"/>
              <a:gd name="connsiteX6" fmla="*/ 0 w 589280"/>
              <a:gd name="connsiteY6" fmla="*/ 431800 h 431800"/>
              <a:gd name="connsiteX7" fmla="*/ 0 w 58928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89280 w 624840"/>
              <a:gd name="connsiteY5" fmla="*/ 431800 h 431800"/>
              <a:gd name="connsiteX6" fmla="*/ 0 w 624840"/>
              <a:gd name="connsiteY6" fmla="*/ 431800 h 431800"/>
              <a:gd name="connsiteX7" fmla="*/ 0 w 624840"/>
              <a:gd name="connsiteY7" fmla="*/ 89654 h 431800"/>
              <a:gd name="connsiteX0" fmla="*/ 0 w 624840"/>
              <a:gd name="connsiteY0" fmla="*/ 89654 h 431800"/>
              <a:gd name="connsiteX1" fmla="*/ 274320 w 624840"/>
              <a:gd name="connsiteY1" fmla="*/ 284480 h 431800"/>
              <a:gd name="connsiteX2" fmla="*/ 350520 w 624840"/>
              <a:gd name="connsiteY2" fmla="*/ 0 h 431800"/>
              <a:gd name="connsiteX3" fmla="*/ 436880 w 624840"/>
              <a:gd name="connsiteY3" fmla="*/ 294640 h 431800"/>
              <a:gd name="connsiteX4" fmla="*/ 624840 w 624840"/>
              <a:gd name="connsiteY4" fmla="*/ 3294 h 431800"/>
              <a:gd name="connsiteX5" fmla="*/ 553720 w 624840"/>
              <a:gd name="connsiteY5" fmla="*/ 365760 h 431800"/>
              <a:gd name="connsiteX6" fmla="*/ 0 w 624840"/>
              <a:gd name="connsiteY6" fmla="*/ 431800 h 431800"/>
              <a:gd name="connsiteX7" fmla="*/ 0 w 624840"/>
              <a:gd name="connsiteY7" fmla="*/ 89654 h 43180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0 w 624840"/>
              <a:gd name="connsiteY7" fmla="*/ 431800 h 452120"/>
              <a:gd name="connsiteX8" fmla="*/ 0 w 624840"/>
              <a:gd name="connsiteY8" fmla="*/ 89654 h 452120"/>
              <a:gd name="connsiteX0" fmla="*/ 0 w 624840"/>
              <a:gd name="connsiteY0" fmla="*/ 89654 h 452120"/>
              <a:gd name="connsiteX1" fmla="*/ 274320 w 624840"/>
              <a:gd name="connsiteY1" fmla="*/ 284480 h 452120"/>
              <a:gd name="connsiteX2" fmla="*/ 350520 w 624840"/>
              <a:gd name="connsiteY2" fmla="*/ 0 h 452120"/>
              <a:gd name="connsiteX3" fmla="*/ 436880 w 624840"/>
              <a:gd name="connsiteY3" fmla="*/ 294640 h 452120"/>
              <a:gd name="connsiteX4" fmla="*/ 624840 w 624840"/>
              <a:gd name="connsiteY4" fmla="*/ 3294 h 452120"/>
              <a:gd name="connsiteX5" fmla="*/ 553720 w 624840"/>
              <a:gd name="connsiteY5" fmla="*/ 365760 h 452120"/>
              <a:gd name="connsiteX6" fmla="*/ 350520 w 624840"/>
              <a:gd name="connsiteY6" fmla="*/ 452120 h 452120"/>
              <a:gd name="connsiteX7" fmla="*/ 86360 w 624840"/>
              <a:gd name="connsiteY7" fmla="*/ 411480 h 452120"/>
              <a:gd name="connsiteX8" fmla="*/ 0 w 624840"/>
              <a:gd name="connsiteY8" fmla="*/ 8965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35560 w 574040"/>
              <a:gd name="connsiteY7" fmla="*/ 411480 h 452120"/>
              <a:gd name="connsiteX8" fmla="*/ 0 w 574040"/>
              <a:gd name="connsiteY8" fmla="*/ 201414 h 452120"/>
              <a:gd name="connsiteX0" fmla="*/ 0 w 574040"/>
              <a:gd name="connsiteY0" fmla="*/ 201414 h 452120"/>
              <a:gd name="connsiteX1" fmla="*/ 223520 w 574040"/>
              <a:gd name="connsiteY1" fmla="*/ 284480 h 452120"/>
              <a:gd name="connsiteX2" fmla="*/ 299720 w 574040"/>
              <a:gd name="connsiteY2" fmla="*/ 0 h 452120"/>
              <a:gd name="connsiteX3" fmla="*/ 386080 w 574040"/>
              <a:gd name="connsiteY3" fmla="*/ 294640 h 452120"/>
              <a:gd name="connsiteX4" fmla="*/ 574040 w 574040"/>
              <a:gd name="connsiteY4" fmla="*/ 3294 h 452120"/>
              <a:gd name="connsiteX5" fmla="*/ 502920 w 574040"/>
              <a:gd name="connsiteY5" fmla="*/ 365760 h 452120"/>
              <a:gd name="connsiteX6" fmla="*/ 299720 w 574040"/>
              <a:gd name="connsiteY6" fmla="*/ 452120 h 452120"/>
              <a:gd name="connsiteX7" fmla="*/ 50800 w 574040"/>
              <a:gd name="connsiteY7" fmla="*/ 355600 h 452120"/>
              <a:gd name="connsiteX8" fmla="*/ 0 w 574040"/>
              <a:gd name="connsiteY8" fmla="*/ 201414 h 45212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55600 h 406400"/>
              <a:gd name="connsiteX8" fmla="*/ 0 w 574040"/>
              <a:gd name="connsiteY8" fmla="*/ 201414 h 406400"/>
              <a:gd name="connsiteX0" fmla="*/ 0 w 574040"/>
              <a:gd name="connsiteY0" fmla="*/ 201414 h 406400"/>
              <a:gd name="connsiteX1" fmla="*/ 223520 w 574040"/>
              <a:gd name="connsiteY1" fmla="*/ 284480 h 406400"/>
              <a:gd name="connsiteX2" fmla="*/ 299720 w 574040"/>
              <a:gd name="connsiteY2" fmla="*/ 0 h 406400"/>
              <a:gd name="connsiteX3" fmla="*/ 386080 w 574040"/>
              <a:gd name="connsiteY3" fmla="*/ 294640 h 406400"/>
              <a:gd name="connsiteX4" fmla="*/ 574040 w 574040"/>
              <a:gd name="connsiteY4" fmla="*/ 3294 h 406400"/>
              <a:gd name="connsiteX5" fmla="*/ 502920 w 574040"/>
              <a:gd name="connsiteY5" fmla="*/ 365760 h 406400"/>
              <a:gd name="connsiteX6" fmla="*/ 223520 w 574040"/>
              <a:gd name="connsiteY6" fmla="*/ 406400 h 406400"/>
              <a:gd name="connsiteX7" fmla="*/ 50800 w 574040"/>
              <a:gd name="connsiteY7" fmla="*/ 396240 h 406400"/>
              <a:gd name="connsiteX8" fmla="*/ 0 w 574040"/>
              <a:gd name="connsiteY8" fmla="*/ 201414 h 406400"/>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50800 w 574040"/>
              <a:gd name="connsiteY7" fmla="*/ 39624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81280 w 574040"/>
              <a:gd name="connsiteY7" fmla="*/ 335280 h 423073"/>
              <a:gd name="connsiteX8" fmla="*/ 0 w 574040"/>
              <a:gd name="connsiteY8" fmla="*/ 201414 h 423073"/>
              <a:gd name="connsiteX0" fmla="*/ 0 w 574040"/>
              <a:gd name="connsiteY0" fmla="*/ 201414 h 423073"/>
              <a:gd name="connsiteX1" fmla="*/ 223520 w 574040"/>
              <a:gd name="connsiteY1" fmla="*/ 284480 h 423073"/>
              <a:gd name="connsiteX2" fmla="*/ 299720 w 574040"/>
              <a:gd name="connsiteY2" fmla="*/ 0 h 423073"/>
              <a:gd name="connsiteX3" fmla="*/ 386080 w 574040"/>
              <a:gd name="connsiteY3" fmla="*/ 294640 h 423073"/>
              <a:gd name="connsiteX4" fmla="*/ 574040 w 574040"/>
              <a:gd name="connsiteY4" fmla="*/ 3294 h 423073"/>
              <a:gd name="connsiteX5" fmla="*/ 497840 w 574040"/>
              <a:gd name="connsiteY5" fmla="*/ 421640 h 423073"/>
              <a:gd name="connsiteX6" fmla="*/ 223520 w 574040"/>
              <a:gd name="connsiteY6" fmla="*/ 406400 h 423073"/>
              <a:gd name="connsiteX7" fmla="*/ 71120 w 574040"/>
              <a:gd name="connsiteY7" fmla="*/ 381000 h 423073"/>
              <a:gd name="connsiteX8" fmla="*/ 0 w 574040"/>
              <a:gd name="connsiteY8" fmla="*/ 201414 h 423073"/>
              <a:gd name="connsiteX0" fmla="*/ 0 w 574040"/>
              <a:gd name="connsiteY0" fmla="*/ 201414 h 445725"/>
              <a:gd name="connsiteX1" fmla="*/ 223520 w 574040"/>
              <a:gd name="connsiteY1" fmla="*/ 284480 h 445725"/>
              <a:gd name="connsiteX2" fmla="*/ 299720 w 574040"/>
              <a:gd name="connsiteY2" fmla="*/ 0 h 445725"/>
              <a:gd name="connsiteX3" fmla="*/ 386080 w 574040"/>
              <a:gd name="connsiteY3" fmla="*/ 294640 h 445725"/>
              <a:gd name="connsiteX4" fmla="*/ 574040 w 574040"/>
              <a:gd name="connsiteY4" fmla="*/ 3294 h 445725"/>
              <a:gd name="connsiteX5" fmla="*/ 497840 w 574040"/>
              <a:gd name="connsiteY5" fmla="*/ 421640 h 445725"/>
              <a:gd name="connsiteX6" fmla="*/ 386389 w 574040"/>
              <a:gd name="connsiteY6" fmla="*/ 391653 h 445725"/>
              <a:gd name="connsiteX7" fmla="*/ 223520 w 574040"/>
              <a:gd name="connsiteY7" fmla="*/ 406400 h 445725"/>
              <a:gd name="connsiteX8" fmla="*/ 71120 w 574040"/>
              <a:gd name="connsiteY8" fmla="*/ 381000 h 445725"/>
              <a:gd name="connsiteX9" fmla="*/ 0 w 574040"/>
              <a:gd name="connsiteY9" fmla="*/ 201414 h 44572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560 w 574040"/>
              <a:gd name="connsiteY5" fmla="*/ 386080 h 418115"/>
              <a:gd name="connsiteX6" fmla="*/ 386389 w 574040"/>
              <a:gd name="connsiteY6" fmla="*/ 391653 h 418115"/>
              <a:gd name="connsiteX7" fmla="*/ 223520 w 574040"/>
              <a:gd name="connsiteY7" fmla="*/ 406400 h 418115"/>
              <a:gd name="connsiteX8" fmla="*/ 71120 w 574040"/>
              <a:gd name="connsiteY8" fmla="*/ 381000 h 418115"/>
              <a:gd name="connsiteX9" fmla="*/ 0 w 574040"/>
              <a:gd name="connsiteY9" fmla="*/ 201414 h 418115"/>
              <a:gd name="connsiteX0" fmla="*/ 0 w 574040"/>
              <a:gd name="connsiteY0" fmla="*/ 201414 h 418115"/>
              <a:gd name="connsiteX1" fmla="*/ 223520 w 574040"/>
              <a:gd name="connsiteY1" fmla="*/ 284480 h 418115"/>
              <a:gd name="connsiteX2" fmla="*/ 299720 w 574040"/>
              <a:gd name="connsiteY2" fmla="*/ 0 h 418115"/>
              <a:gd name="connsiteX3" fmla="*/ 386080 w 574040"/>
              <a:gd name="connsiteY3" fmla="*/ 294640 h 418115"/>
              <a:gd name="connsiteX4" fmla="*/ 574040 w 574040"/>
              <a:gd name="connsiteY4" fmla="*/ 3294 h 418115"/>
              <a:gd name="connsiteX5" fmla="*/ 543869 w 574040"/>
              <a:gd name="connsiteY5" fmla="*/ 249413 h 418115"/>
              <a:gd name="connsiteX6" fmla="*/ 543560 w 574040"/>
              <a:gd name="connsiteY6" fmla="*/ 386080 h 418115"/>
              <a:gd name="connsiteX7" fmla="*/ 386389 w 574040"/>
              <a:gd name="connsiteY7" fmla="*/ 391653 h 418115"/>
              <a:gd name="connsiteX8" fmla="*/ 223520 w 574040"/>
              <a:gd name="connsiteY8" fmla="*/ 406400 h 418115"/>
              <a:gd name="connsiteX9" fmla="*/ 71120 w 574040"/>
              <a:gd name="connsiteY9" fmla="*/ 381000 h 418115"/>
              <a:gd name="connsiteX10" fmla="*/ 0 w 57404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386080 w 589280"/>
              <a:gd name="connsiteY3" fmla="*/ 2946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223520 w 589280"/>
              <a:gd name="connsiteY1" fmla="*/ 284480 h 418115"/>
              <a:gd name="connsiteX2" fmla="*/ 299720 w 589280"/>
              <a:gd name="connsiteY2" fmla="*/ 0 h 418115"/>
              <a:gd name="connsiteX3" fmla="*/ 401320 w 589280"/>
              <a:gd name="connsiteY3" fmla="*/ 243840 h 418115"/>
              <a:gd name="connsiteX4" fmla="*/ 589280 w 589280"/>
              <a:gd name="connsiteY4" fmla="*/ 74414 h 418115"/>
              <a:gd name="connsiteX5" fmla="*/ 543869 w 589280"/>
              <a:gd name="connsiteY5" fmla="*/ 249413 h 418115"/>
              <a:gd name="connsiteX6" fmla="*/ 543560 w 589280"/>
              <a:gd name="connsiteY6" fmla="*/ 386080 h 418115"/>
              <a:gd name="connsiteX7" fmla="*/ 386389 w 589280"/>
              <a:gd name="connsiteY7" fmla="*/ 391653 h 418115"/>
              <a:gd name="connsiteX8" fmla="*/ 223520 w 589280"/>
              <a:gd name="connsiteY8" fmla="*/ 406400 h 418115"/>
              <a:gd name="connsiteX9" fmla="*/ 71120 w 589280"/>
              <a:gd name="connsiteY9" fmla="*/ 381000 h 418115"/>
              <a:gd name="connsiteX10" fmla="*/ 0 w 589280"/>
              <a:gd name="connsiteY10" fmla="*/ 201414 h 418115"/>
              <a:gd name="connsiteX0" fmla="*/ 0 w 589280"/>
              <a:gd name="connsiteY0" fmla="*/ 201414 h 418115"/>
              <a:gd name="connsiteX1" fmla="*/ 160216 w 589280"/>
              <a:gd name="connsiteY1" fmla="*/ 163702 h 418115"/>
              <a:gd name="connsiteX2" fmla="*/ 223520 w 589280"/>
              <a:gd name="connsiteY2" fmla="*/ 284480 h 418115"/>
              <a:gd name="connsiteX3" fmla="*/ 299720 w 589280"/>
              <a:gd name="connsiteY3" fmla="*/ 0 h 418115"/>
              <a:gd name="connsiteX4" fmla="*/ 401320 w 589280"/>
              <a:gd name="connsiteY4" fmla="*/ 243840 h 418115"/>
              <a:gd name="connsiteX5" fmla="*/ 589280 w 589280"/>
              <a:gd name="connsiteY5" fmla="*/ 74414 h 418115"/>
              <a:gd name="connsiteX6" fmla="*/ 543869 w 589280"/>
              <a:gd name="connsiteY6" fmla="*/ 249413 h 418115"/>
              <a:gd name="connsiteX7" fmla="*/ 543560 w 589280"/>
              <a:gd name="connsiteY7" fmla="*/ 386080 h 418115"/>
              <a:gd name="connsiteX8" fmla="*/ 386389 w 589280"/>
              <a:gd name="connsiteY8" fmla="*/ 391653 h 418115"/>
              <a:gd name="connsiteX9" fmla="*/ 223520 w 589280"/>
              <a:gd name="connsiteY9" fmla="*/ 406400 h 418115"/>
              <a:gd name="connsiteX10" fmla="*/ 71120 w 589280"/>
              <a:gd name="connsiteY10" fmla="*/ 381000 h 418115"/>
              <a:gd name="connsiteX11" fmla="*/ 0 w 589280"/>
              <a:gd name="connsiteY11" fmla="*/ 201414 h 418115"/>
              <a:gd name="connsiteX0" fmla="*/ 0 w 589280"/>
              <a:gd name="connsiteY0" fmla="*/ 201414 h 418115"/>
              <a:gd name="connsiteX1" fmla="*/ 119576 w 589280"/>
              <a:gd name="connsiteY1" fmla="*/ 290702 h 418115"/>
              <a:gd name="connsiteX2" fmla="*/ 160216 w 589280"/>
              <a:gd name="connsiteY2" fmla="*/ 163702 h 418115"/>
              <a:gd name="connsiteX3" fmla="*/ 223520 w 589280"/>
              <a:gd name="connsiteY3" fmla="*/ 284480 h 418115"/>
              <a:gd name="connsiteX4" fmla="*/ 299720 w 589280"/>
              <a:gd name="connsiteY4" fmla="*/ 0 h 418115"/>
              <a:gd name="connsiteX5" fmla="*/ 401320 w 589280"/>
              <a:gd name="connsiteY5" fmla="*/ 243840 h 418115"/>
              <a:gd name="connsiteX6" fmla="*/ 589280 w 589280"/>
              <a:gd name="connsiteY6" fmla="*/ 74414 h 418115"/>
              <a:gd name="connsiteX7" fmla="*/ 543869 w 589280"/>
              <a:gd name="connsiteY7" fmla="*/ 249413 h 418115"/>
              <a:gd name="connsiteX8" fmla="*/ 543560 w 589280"/>
              <a:gd name="connsiteY8" fmla="*/ 386080 h 418115"/>
              <a:gd name="connsiteX9" fmla="*/ 386389 w 589280"/>
              <a:gd name="connsiteY9" fmla="*/ 391653 h 418115"/>
              <a:gd name="connsiteX10" fmla="*/ 223520 w 589280"/>
              <a:gd name="connsiteY10" fmla="*/ 406400 h 418115"/>
              <a:gd name="connsiteX11" fmla="*/ 71120 w 589280"/>
              <a:gd name="connsiteY11" fmla="*/ 381000 h 418115"/>
              <a:gd name="connsiteX12" fmla="*/ 0 w 589280"/>
              <a:gd name="connsiteY12" fmla="*/ 201414 h 418115"/>
              <a:gd name="connsiteX0" fmla="*/ 0 w 589280"/>
              <a:gd name="connsiteY0" fmla="*/ 201414 h 418115"/>
              <a:gd name="connsiteX1" fmla="*/ 119576 w 589280"/>
              <a:gd name="connsiteY1" fmla="*/ 290702 h 418115"/>
              <a:gd name="connsiteX2" fmla="*/ 160216 w 589280"/>
              <a:gd name="connsiteY2" fmla="*/ 163702 h 418115"/>
              <a:gd name="connsiteX3" fmla="*/ 223520 w 589280"/>
              <a:gd name="connsiteY3" fmla="*/ 284480 h 418115"/>
              <a:gd name="connsiteX4" fmla="*/ 299720 w 589280"/>
              <a:gd name="connsiteY4" fmla="*/ 0 h 418115"/>
              <a:gd name="connsiteX5" fmla="*/ 401320 w 589280"/>
              <a:gd name="connsiteY5" fmla="*/ 243840 h 418115"/>
              <a:gd name="connsiteX6" fmla="*/ 589280 w 589280"/>
              <a:gd name="connsiteY6" fmla="*/ 74414 h 418115"/>
              <a:gd name="connsiteX7" fmla="*/ 543869 w 589280"/>
              <a:gd name="connsiteY7" fmla="*/ 249413 h 418115"/>
              <a:gd name="connsiteX8" fmla="*/ 543560 w 589280"/>
              <a:gd name="connsiteY8" fmla="*/ 386080 h 418115"/>
              <a:gd name="connsiteX9" fmla="*/ 386389 w 589280"/>
              <a:gd name="connsiteY9" fmla="*/ 391653 h 418115"/>
              <a:gd name="connsiteX10" fmla="*/ 223520 w 589280"/>
              <a:gd name="connsiteY10" fmla="*/ 406400 h 418115"/>
              <a:gd name="connsiteX11" fmla="*/ 76200 w 589280"/>
              <a:gd name="connsiteY11" fmla="*/ 406400 h 418115"/>
              <a:gd name="connsiteX12" fmla="*/ 0 w 589280"/>
              <a:gd name="connsiteY12" fmla="*/ 201414 h 41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280" h="418115">
                <a:moveTo>
                  <a:pt x="0" y="201414"/>
                </a:moveTo>
                <a:cubicBezTo>
                  <a:pt x="456" y="167738"/>
                  <a:pt x="92873" y="296987"/>
                  <a:pt x="119576" y="290702"/>
                </a:cubicBezTo>
                <a:cubicBezTo>
                  <a:pt x="146279" y="284417"/>
                  <a:pt x="135272" y="146112"/>
                  <a:pt x="160216" y="163702"/>
                </a:cubicBezTo>
                <a:cubicBezTo>
                  <a:pt x="185160" y="181292"/>
                  <a:pt x="198576" y="329544"/>
                  <a:pt x="223520" y="284480"/>
                </a:cubicBezTo>
                <a:cubicBezTo>
                  <a:pt x="277707" y="254000"/>
                  <a:pt x="245533" y="30480"/>
                  <a:pt x="299720" y="0"/>
                </a:cubicBezTo>
                <a:cubicBezTo>
                  <a:pt x="348827" y="18627"/>
                  <a:pt x="352213" y="225213"/>
                  <a:pt x="401320" y="243840"/>
                </a:cubicBezTo>
                <a:cubicBezTo>
                  <a:pt x="469053" y="170431"/>
                  <a:pt x="475827" y="81783"/>
                  <a:pt x="589280" y="74414"/>
                </a:cubicBezTo>
                <a:cubicBezTo>
                  <a:pt x="584303" y="137827"/>
                  <a:pt x="548846" y="186000"/>
                  <a:pt x="543869" y="249413"/>
                </a:cubicBezTo>
                <a:lnTo>
                  <a:pt x="543560" y="386080"/>
                </a:lnTo>
                <a:cubicBezTo>
                  <a:pt x="505512" y="453346"/>
                  <a:pt x="432109" y="394193"/>
                  <a:pt x="386389" y="391653"/>
                </a:cubicBezTo>
                <a:cubicBezTo>
                  <a:pt x="340669" y="389113"/>
                  <a:pt x="269291" y="410715"/>
                  <a:pt x="223520" y="406400"/>
                </a:cubicBezTo>
                <a:lnTo>
                  <a:pt x="76200" y="406400"/>
                </a:lnTo>
                <a:lnTo>
                  <a:pt x="0" y="201414"/>
                </a:lnTo>
                <a:close/>
              </a:path>
            </a:pathLst>
          </a:custGeom>
          <a:solidFill>
            <a:srgbClr val="92D050"/>
          </a:solidFill>
          <a:ln>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3" name="Picture 32">
            <a:extLst>
              <a:ext uri="{FF2B5EF4-FFF2-40B4-BE49-F238E27FC236}">
                <a16:creationId xmlns:a16="http://schemas.microsoft.com/office/drawing/2014/main" id="{F230F218-4C63-4707-9134-151B42C4D4A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95400" y="536135"/>
            <a:ext cx="1426209" cy="2015097"/>
          </a:xfrm>
          <a:prstGeom prst="rect">
            <a:avLst/>
          </a:prstGeom>
        </p:spPr>
      </p:pic>
    </p:spTree>
    <p:extLst>
      <p:ext uri="{BB962C8B-B14F-4D97-AF65-F5344CB8AC3E}">
        <p14:creationId xmlns:p14="http://schemas.microsoft.com/office/powerpoint/2010/main" val="329105226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35" presetClass="path" presetSubtype="0" repeatCount="indefinite" accel="50000" decel="50000" autoRev="1" fill="hold" grpId="0" nodeType="withEffect">
                                  <p:stCondLst>
                                    <p:cond delay="0"/>
                                  </p:stCondLst>
                                  <p:childTnLst>
                                    <p:animMotion origin="layout" path="M -3.33333E-6 -1.85185E-6 L -0.33164 0.00417 " pathEditMode="relative" rAng="0" ptsTypes="AA">
                                      <p:cBhvr>
                                        <p:cTn id="8" dur="10000" fill="hold"/>
                                        <p:tgtEl>
                                          <p:spTgt spid="103"/>
                                        </p:tgtEl>
                                        <p:attrNameLst>
                                          <p:attrName>ppt_x</p:attrName>
                                          <p:attrName>ppt_y</p:attrName>
                                        </p:attrNameLst>
                                      </p:cBhvr>
                                      <p:rCtr x="-16589" y="208"/>
                                    </p:animMotion>
                                  </p:childTnLst>
                                </p:cTn>
                              </p:par>
                              <p:par>
                                <p:cTn id="9"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10" dur="250" fill="hold"/>
                                        <p:tgtEl>
                                          <p:spTgt spid="76"/>
                                        </p:tgtEl>
                                        <p:attrNameLst>
                                          <p:attrName>ppt_x</p:attrName>
                                          <p:attrName>ppt_y</p:attrName>
                                        </p:attrNameLst>
                                      </p:cBhvr>
                                      <p:rCtr x="-299" y="-347"/>
                                    </p:animMotion>
                                  </p:childTnLst>
                                </p:cTn>
                              </p:par>
                              <p:par>
                                <p:cTn id="11" presetID="8" presetClass="emph" presetSubtype="0" repeatCount="indefinite" autoRev="1" fill="hold" nodeType="withEffect">
                                  <p:stCondLst>
                                    <p:cond delay="0"/>
                                  </p:stCondLst>
                                  <p:childTnLst>
                                    <p:animRot by="300000">
                                      <p:cBhvr>
                                        <p:cTn id="12" dur="250" fill="hold"/>
                                        <p:tgtEl>
                                          <p:spTgt spid="77"/>
                                        </p:tgtEl>
                                        <p:attrNameLst>
                                          <p:attrName>r</p:attrName>
                                        </p:attrNameLst>
                                      </p:cBhvr>
                                    </p:animRot>
                                  </p:childTnLst>
                                </p:cTn>
                              </p:par>
                              <p:par>
                                <p:cTn id="13" presetID="8" presetClass="emph" presetSubtype="0" repeatCount="indefinite" autoRev="1" fill="hold" nodeType="withEffect">
                                  <p:stCondLst>
                                    <p:cond delay="0"/>
                                  </p:stCondLst>
                                  <p:childTnLst>
                                    <p:animRot by="300000">
                                      <p:cBhvr>
                                        <p:cTn id="14" dur="10" fill="hold"/>
                                        <p:tgtEl>
                                          <p:spTgt spid="74"/>
                                        </p:tgtEl>
                                        <p:attrNameLst>
                                          <p:attrName>r</p:attrName>
                                        </p:attrNameLst>
                                      </p:cBhvr>
                                    </p:animRot>
                                  </p:childTnLst>
                                </p:cTn>
                              </p:par>
                              <p:par>
                                <p:cTn id="15" presetID="8" presetClass="emph" presetSubtype="0" repeatCount="indefinite" autoRev="1" fill="hold" nodeType="withEffect">
                                  <p:stCondLst>
                                    <p:cond delay="0"/>
                                  </p:stCondLst>
                                  <p:childTnLst>
                                    <p:animRot by="3000000">
                                      <p:cBhvr>
                                        <p:cTn id="16" dur="2000" fill="hold"/>
                                        <p:tgtEl>
                                          <p:spTgt spid="82"/>
                                        </p:tgtEl>
                                        <p:attrNameLst>
                                          <p:attrName>r</p:attrName>
                                        </p:attrNameLst>
                                      </p:cBhvr>
                                    </p:animRot>
                                  </p:childTnLst>
                                </p:cTn>
                              </p:par>
                              <p:par>
                                <p:cTn id="17"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8" dur="2000" fill="hold"/>
                                        <p:tgtEl>
                                          <p:spTgt spid="100"/>
                                        </p:tgtEl>
                                        <p:attrNameLst>
                                          <p:attrName>ppt_x</p:attrName>
                                          <p:attrName>ppt_y</p:attrName>
                                        </p:attrNameLst>
                                      </p:cBhvr>
                                      <p:rCtr x="260" y="69"/>
                                    </p:animMotion>
                                  </p:childTnLst>
                                </p:cTn>
                              </p:par>
                              <p:par>
                                <p:cTn id="19" presetID="32" presetClass="emph" presetSubtype="0" repeatCount="indefinite" fill="hold" nodeType="withEffect">
                                  <p:stCondLst>
                                    <p:cond delay="0"/>
                                  </p:stCondLst>
                                  <p:childTnLst>
                                    <p:animRot by="120000">
                                      <p:cBhvr>
                                        <p:cTn id="20" dur="25" fill="hold">
                                          <p:stCondLst>
                                            <p:cond delay="0"/>
                                          </p:stCondLst>
                                        </p:cTn>
                                        <p:tgtEl>
                                          <p:spTgt spid="101"/>
                                        </p:tgtEl>
                                        <p:attrNameLst>
                                          <p:attrName>r</p:attrName>
                                        </p:attrNameLst>
                                      </p:cBhvr>
                                    </p:animRot>
                                    <p:animRot by="-240000">
                                      <p:cBhvr>
                                        <p:cTn id="21" dur="50" fill="hold">
                                          <p:stCondLst>
                                            <p:cond delay="50"/>
                                          </p:stCondLst>
                                        </p:cTn>
                                        <p:tgtEl>
                                          <p:spTgt spid="101"/>
                                        </p:tgtEl>
                                        <p:attrNameLst>
                                          <p:attrName>r</p:attrName>
                                        </p:attrNameLst>
                                      </p:cBhvr>
                                    </p:animRot>
                                    <p:animRot by="240000">
                                      <p:cBhvr>
                                        <p:cTn id="22" dur="50" fill="hold">
                                          <p:stCondLst>
                                            <p:cond delay="100"/>
                                          </p:stCondLst>
                                        </p:cTn>
                                        <p:tgtEl>
                                          <p:spTgt spid="101"/>
                                        </p:tgtEl>
                                        <p:attrNameLst>
                                          <p:attrName>r</p:attrName>
                                        </p:attrNameLst>
                                      </p:cBhvr>
                                    </p:animRot>
                                    <p:animRot by="-240000">
                                      <p:cBhvr>
                                        <p:cTn id="23" dur="50" fill="hold">
                                          <p:stCondLst>
                                            <p:cond delay="150"/>
                                          </p:stCondLst>
                                        </p:cTn>
                                        <p:tgtEl>
                                          <p:spTgt spid="101"/>
                                        </p:tgtEl>
                                        <p:attrNameLst>
                                          <p:attrName>r</p:attrName>
                                        </p:attrNameLst>
                                      </p:cBhvr>
                                    </p:animRot>
                                    <p:animRot by="120000">
                                      <p:cBhvr>
                                        <p:cTn id="24" dur="50" fill="hold">
                                          <p:stCondLst>
                                            <p:cond delay="200"/>
                                          </p:stCondLst>
                                        </p:cTn>
                                        <p:tgtEl>
                                          <p:spTgt spid="101"/>
                                        </p:tgtEl>
                                        <p:attrNameLst>
                                          <p:attrName>r</p:attrName>
                                        </p:attrNameLst>
                                      </p:cBhvr>
                                    </p:animRot>
                                  </p:childTnLst>
                                </p:cTn>
                              </p:par>
                              <p:par>
                                <p:cTn id="25" presetID="35" presetClass="emph" presetSubtype="0" repeatCount="indefinite" fill="hold" nodeType="withEffect">
                                  <p:stCondLst>
                                    <p:cond delay="0"/>
                                  </p:stCondLst>
                                  <p:childTnLst>
                                    <p:anim calcmode="discrete" valueType="str">
                                      <p:cBhvr>
                                        <p:cTn id="26" dur="1000" fill="hold"/>
                                        <p:tgtEl>
                                          <p:spTgt spid="91"/>
                                        </p:tgtEl>
                                        <p:attrNameLst>
                                          <p:attrName>style.visibility</p:attrName>
                                        </p:attrNameLst>
                                      </p:cBhvr>
                                      <p:tavLst>
                                        <p:tav tm="0">
                                          <p:val>
                                            <p:strVal val="hidden"/>
                                          </p:val>
                                        </p:tav>
                                        <p:tav tm="50000">
                                          <p:val>
                                            <p:strVal val="visible"/>
                                          </p:val>
                                        </p:tav>
                                      </p:tavLst>
                                    </p:anim>
                                  </p:childTnLst>
                                </p:cTn>
                              </p:par>
                              <p:par>
                                <p:cTn id="27" presetID="26" presetClass="emph" presetSubtype="0" repeatCount="indefinite" fill="hold" grpId="0" nodeType="withEffect">
                                  <p:stCondLst>
                                    <p:cond delay="0"/>
                                  </p:stCondLst>
                                  <p:childTnLst>
                                    <p:animEffect transition="out" filter="fade">
                                      <p:cBhvr>
                                        <p:cTn id="28" dur="500" tmFilter="0, 0; .2, .5; .8, .5; 1, 0"/>
                                        <p:tgtEl>
                                          <p:spTgt spid="64"/>
                                        </p:tgtEl>
                                      </p:cBhvr>
                                    </p:animEffect>
                                    <p:animScale>
                                      <p:cBhvr>
                                        <p:cTn id="29" dur="250" autoRev="1" fill="hold"/>
                                        <p:tgtEl>
                                          <p:spTgt spid="64"/>
                                        </p:tgtEl>
                                      </p:cBhvr>
                                      <p:by x="105000" y="105000"/>
                                    </p:animScale>
                                  </p:childTnLst>
                                </p:cTn>
                              </p:par>
                              <p:par>
                                <p:cTn id="30" presetID="8" presetClass="emph" presetSubtype="0" repeatCount="indefinite" fill="hold" nodeType="withEffect">
                                  <p:stCondLst>
                                    <p:cond delay="0"/>
                                  </p:stCondLst>
                                  <p:childTnLst>
                                    <p:animRot by="-21600000">
                                      <p:cBhvr>
                                        <p:cTn id="31" dur="15000" fill="hold"/>
                                        <p:tgtEl>
                                          <p:spTgt spid="55"/>
                                        </p:tgtEl>
                                        <p:attrNameLst>
                                          <p:attrName>r</p:attrName>
                                        </p:attrNameLst>
                                      </p:cBhvr>
                                    </p:animRot>
                                  </p:childTnLst>
                                </p:cTn>
                              </p:par>
                              <p:par>
                                <p:cTn id="32" presetID="42" presetClass="path" presetSubtype="0" repeatCount="indefinite" accel="50000" decel="50000" autoRev="1" fill="hold" nodeType="withEffect">
                                  <p:stCondLst>
                                    <p:cond delay="0"/>
                                  </p:stCondLst>
                                  <p:childTnLst>
                                    <p:animMotion origin="layout" path="M 3.75E-6 -7.40741E-7 L -0.00326 0.01921 " pathEditMode="relative" rAng="0" ptsTypes="AA">
                                      <p:cBhvr>
                                        <p:cTn id="33" dur="500" fill="hold"/>
                                        <p:tgtEl>
                                          <p:spTgt spid="58"/>
                                        </p:tgtEl>
                                        <p:attrNameLst>
                                          <p:attrName>ppt_x</p:attrName>
                                          <p:attrName>ppt_y</p:attrName>
                                        </p:attrNameLst>
                                      </p:cBhvr>
                                      <p:rCtr x="-169" y="949"/>
                                    </p:animMotion>
                                  </p:childTnLst>
                                </p:cTn>
                              </p:par>
                              <p:par>
                                <p:cTn id="34" presetID="8" presetClass="emph" presetSubtype="0" repeatCount="indefinite" autoRev="1" fill="hold" nodeType="withEffect">
                                  <p:stCondLst>
                                    <p:cond delay="250"/>
                                  </p:stCondLst>
                                  <p:childTnLst>
                                    <p:animRot by="3000000">
                                      <p:cBhvr>
                                        <p:cTn id="35" dur="500" fill="hold"/>
                                        <p:tgtEl>
                                          <p:spTgt spid="73"/>
                                        </p:tgtEl>
                                        <p:attrNameLst>
                                          <p:attrName>r</p:attrName>
                                        </p:attrNameLst>
                                      </p:cBhvr>
                                    </p:animRot>
                                  </p:childTnLst>
                                </p:cTn>
                              </p:par>
                              <p:par>
                                <p:cTn id="36" presetID="8" presetClass="emph" presetSubtype="0" repeatCount="indefinite" fill="hold" nodeType="withEffect">
                                  <p:stCondLst>
                                    <p:cond delay="250"/>
                                  </p:stCondLst>
                                  <p:childTnLst>
                                    <p:animRot by="43200000">
                                      <p:cBhvr>
                                        <p:cTn id="37" dur="500" fill="hold"/>
                                        <p:tgtEl>
                                          <p:spTgt spid="59"/>
                                        </p:tgtEl>
                                        <p:attrNameLst>
                                          <p:attrName>r</p:attrName>
                                        </p:attrNameLst>
                                      </p:cBhvr>
                                    </p:animRot>
                                  </p:childTnLst>
                                </p:cTn>
                              </p:par>
                              <p:par>
                                <p:cTn id="38" presetID="59" presetClass="path" presetSubtype="0" accel="50000" decel="50000" fill="hold" nodeType="withEffect">
                                  <p:stCondLst>
                                    <p:cond delay="0"/>
                                  </p:stCondLst>
                                  <p:childTnLst>
                                    <p:animMotion origin="layout" path="M 9.72222E-7 -0.00046 C 9.72222E-7 -0.03565 0.09167 0.09198 0.14114 0.11188 C 0.1901 0.13148 0.23811 0.12623 0.29531 0.1179 C 0.3526 0.10957 0.44922 0.06157 0.4842 0.06157 C 0.54045 -0.06728 0.50061 -0.37361 0.51458 -0.45617 " pathEditMode="relative" rAng="0" ptsTypes="AAAAA">
                                      <p:cBhvr>
                                        <p:cTn id="39" dur="30000" fill="hold"/>
                                        <p:tgtEl>
                                          <p:spTgt spid="33"/>
                                        </p:tgtEl>
                                        <p:attrNameLst>
                                          <p:attrName>ppt_x</p:attrName>
                                          <p:attrName>ppt_y</p:attrName>
                                        </p:attrNameLst>
                                      </p:cBhvr>
                                      <p:rCtr x="25764" y="-1649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0"/>
                </p:tgtEl>
              </p:cMediaNode>
            </p:audio>
          </p:childTnLst>
        </p:cTn>
      </p:par>
    </p:tnLst>
    <p:bldLst>
      <p:bldP spid="103" grpId="0" animBg="1"/>
      <p:bldP spid="64"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0872" y="-1477135"/>
            <a:ext cx="4156708" cy="39384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21701" flipH="1">
            <a:off x="-1317711" y="1633798"/>
            <a:ext cx="10120920" cy="1221227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661573" y="7254798"/>
            <a:ext cx="5195454" cy="4922693"/>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25400" y="1669036"/>
            <a:ext cx="1712669" cy="933405"/>
          </a:xfrm>
          <a:prstGeom prst="rect">
            <a:avLst/>
          </a:prstGeom>
        </p:spPr>
      </p:pic>
      <p:sp>
        <p:nvSpPr>
          <p:cNvPr id="20" name="TextBox 20"/>
          <p:cNvSpPr txBox="1"/>
          <p:nvPr/>
        </p:nvSpPr>
        <p:spPr>
          <a:xfrm>
            <a:off x="4413453" y="1257442"/>
            <a:ext cx="8812801" cy="1277914"/>
          </a:xfrm>
          <a:prstGeom prst="rect">
            <a:avLst/>
          </a:prstGeom>
        </p:spPr>
        <p:txBody>
          <a:bodyPr lIns="0" tIns="0" rIns="0" bIns="0" rtlCol="0" anchor="t">
            <a:spAutoFit/>
          </a:bodyPr>
          <a:lstStyle/>
          <a:p>
            <a:pPr algn="ctr">
              <a:lnSpc>
                <a:spcPts val="11137"/>
              </a:lnSpc>
            </a:pPr>
            <a:r>
              <a:rPr lang="vi-VN" sz="6400" b="1" dirty="0" smtClean="0">
                <a:solidFill>
                  <a:srgbClr val="202F5A"/>
                </a:solidFill>
              </a:rPr>
              <a:t>CỦNG CỐ, DẶN DÒ</a:t>
            </a:r>
            <a:endParaRPr lang="en-US" sz="6400" b="1" dirty="0">
              <a:solidFill>
                <a:srgbClr val="202F5A"/>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606550" y="3238500"/>
            <a:ext cx="15006541" cy="3145028"/>
          </a:xfrm>
          <a:prstGeom prst="rect">
            <a:avLst/>
          </a:prstGeom>
        </p:spPr>
        <p:txBody>
          <a:bodyPr lIns="0" tIns="0" rIns="0" bIns="0" rtlCol="0" anchor="t">
            <a:spAutoFit/>
          </a:bodyPr>
          <a:lstStyle/>
          <a:p>
            <a:pPr algn="ctr">
              <a:lnSpc>
                <a:spcPct val="150000"/>
              </a:lnSpc>
            </a:pPr>
            <a:r>
              <a:rPr lang="vi-VN" sz="7200" b="1" dirty="0" smtClean="0">
                <a:solidFill>
                  <a:srgbClr val="624A3A"/>
                </a:solidFill>
              </a:rPr>
              <a:t>HẸN GẶP LẠI CÁC EM </a:t>
            </a:r>
          </a:p>
          <a:p>
            <a:pPr algn="ctr">
              <a:lnSpc>
                <a:spcPct val="150000"/>
              </a:lnSpc>
            </a:pPr>
            <a:r>
              <a:rPr lang="vi-VN" sz="7200" b="1" dirty="0" smtClean="0">
                <a:solidFill>
                  <a:srgbClr val="624A3A"/>
                </a:solidFill>
              </a:rPr>
              <a:t>TRONG BÀI HỌC SAU!</a:t>
            </a:r>
            <a:endParaRPr lang="en-US" sz="7200" b="1" dirty="0">
              <a:solidFill>
                <a:srgbClr val="624A3A"/>
              </a:solidFill>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691914" y="6538914"/>
            <a:ext cx="3748086" cy="37480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flipV="1">
            <a:off x="-1979638" y="-1432646"/>
            <a:ext cx="5195454" cy="4922693"/>
          </a:xfrm>
          <a:prstGeom prst="rect">
            <a:avLst/>
          </a:prstGeom>
        </p:spPr>
      </p:pic>
    </p:spTree>
    <p:extLst>
      <p:ext uri="{BB962C8B-B14F-4D97-AF65-F5344CB8AC3E}">
        <p14:creationId xmlns:p14="http://schemas.microsoft.com/office/powerpoint/2010/main" val="33782386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5864" y="178171"/>
            <a:ext cx="9761638" cy="4525078"/>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mẹ đã làm gì để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che</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chở</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con?</a:t>
            </a:r>
            <a:endParaRPr lang="en-US" sz="380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7" y="5002845"/>
            <a:ext cx="1426209" cy="2002176"/>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3" y="4403052"/>
            <a:ext cx="1426209" cy="2002176"/>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732594" y="1132032"/>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1450948139"/>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47606" y="167744"/>
            <a:ext cx="9745208" cy="3560195"/>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những</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từ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ngữ</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nào đã dùng để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miêu</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tả</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chú</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endParaRPr lang="en-US" sz="380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7" y="5007416"/>
            <a:ext cx="1426209" cy="1993034"/>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3" y="4407623"/>
            <a:ext cx="1426209" cy="1993034"/>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246304898"/>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EDE3A-49F9-464D-80D3-B833DC77A12A}"/>
              </a:ext>
            </a:extLst>
          </p:cNvPr>
          <p:cNvPicPr>
            <a:picLocks noChangeAspect="1"/>
          </p:cNvPicPr>
          <p:nvPr/>
        </p:nvPicPr>
        <p:blipFill>
          <a:blip r:embed="rId7"/>
          <a:stretch>
            <a:fillRect/>
          </a:stretch>
        </p:blipFill>
        <p:spPr>
          <a:xfrm>
            <a:off x="0" y="4757645"/>
            <a:ext cx="18288000" cy="5529356"/>
          </a:xfrm>
          <a:prstGeom prst="rect">
            <a:avLst/>
          </a:prstGeom>
        </p:spPr>
      </p:pic>
      <p:pic>
        <p:nvPicPr>
          <p:cNvPr id="2" name="Picture 1">
            <a:extLst>
              <a:ext uri="{FF2B5EF4-FFF2-40B4-BE49-F238E27FC236}">
                <a16:creationId xmlns:a16="http://schemas.microsoft.com/office/drawing/2014/main" id="{886F6A3E-15BF-4692-9287-A7F63CD7A634}"/>
              </a:ext>
            </a:extLst>
          </p:cNvPr>
          <p:cNvPicPr>
            <a:picLocks noChangeAspect="1"/>
          </p:cNvPicPr>
          <p:nvPr/>
        </p:nvPicPr>
        <p:blipFill>
          <a:blip r:embed="rId8"/>
          <a:stretch>
            <a:fillRect/>
          </a:stretch>
        </p:blipFill>
        <p:spPr>
          <a:xfrm>
            <a:off x="12482373" y="848734"/>
            <a:ext cx="5350131" cy="1773008"/>
          </a:xfrm>
          <a:prstGeom prst="rect">
            <a:avLst/>
          </a:prstGeom>
        </p:spPr>
      </p:pic>
      <p:pic>
        <p:nvPicPr>
          <p:cNvPr id="105" name="dongho">
            <a:extLst>
              <a:ext uri="{FF2B5EF4-FFF2-40B4-BE49-F238E27FC236}">
                <a16:creationId xmlns:a16="http://schemas.microsoft.com/office/drawing/2014/main" id="{5B624F4B-1C94-4D0C-B775-FCF4838FDDD9}"/>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55" name="dongho">
            <a:extLst>
              <a:ext uri="{FF2B5EF4-FFF2-40B4-BE49-F238E27FC236}">
                <a16:creationId xmlns:a16="http://schemas.microsoft.com/office/drawing/2014/main" id="{257CE948-3E71-4E15-B64E-03A1E09F744E}"/>
              </a:ext>
            </a:extLst>
          </p:cNvPr>
          <p:cNvPicPr>
            <a:picLocks noChangeAspect="1"/>
          </p:cNvPicPr>
          <p:nvPr/>
        </p:nvPicPr>
        <p:blipFill rotWithShape="1">
          <a:blip r:embed="rId9"/>
          <a:srcRect l="7746" t="6201" r="5557" b="6998"/>
          <a:stretch/>
        </p:blipFill>
        <p:spPr>
          <a:xfrm>
            <a:off x="9301782" y="703461"/>
            <a:ext cx="3180591" cy="3195306"/>
          </a:xfrm>
          <a:prstGeom prst="rect">
            <a:avLst/>
          </a:prstGeom>
        </p:spPr>
      </p:pic>
      <p:pic>
        <p:nvPicPr>
          <p:cNvPr id="7" name="Picture 6">
            <a:extLst>
              <a:ext uri="{FF2B5EF4-FFF2-40B4-BE49-F238E27FC236}">
                <a16:creationId xmlns:a16="http://schemas.microsoft.com/office/drawing/2014/main" id="{CDC958E6-DB31-4371-A1C7-152D08B264BA}"/>
              </a:ext>
            </a:extLst>
          </p:cNvPr>
          <p:cNvPicPr>
            <a:picLocks noChangeAspect="1"/>
          </p:cNvPicPr>
          <p:nvPr/>
        </p:nvPicPr>
        <p:blipFill rotWithShape="1">
          <a:blip r:embed="rId10"/>
          <a:srcRect r="2271"/>
          <a:stretch/>
        </p:blipFill>
        <p:spPr>
          <a:xfrm>
            <a:off x="9523041" y="1"/>
            <a:ext cx="8776344" cy="1947842"/>
          </a:xfrm>
          <a:prstGeom prst="rect">
            <a:avLst/>
          </a:prstGeom>
        </p:spPr>
      </p:pic>
      <p:pic>
        <p:nvPicPr>
          <p:cNvPr id="73" name="Picture 72">
            <a:extLst>
              <a:ext uri="{FF2B5EF4-FFF2-40B4-BE49-F238E27FC236}">
                <a16:creationId xmlns:a16="http://schemas.microsoft.com/office/drawing/2014/main" id="{22F5311D-6EDE-4CA5-9F42-C112338270ED}"/>
              </a:ext>
            </a:extLst>
          </p:cNvPr>
          <p:cNvPicPr>
            <a:picLocks noChangeAspect="1"/>
          </p:cNvPicPr>
          <p:nvPr/>
        </p:nvPicPr>
        <p:blipFill>
          <a:blip r:embed="rId11"/>
          <a:stretch>
            <a:fillRect/>
          </a:stretch>
        </p:blipFill>
        <p:spPr>
          <a:xfrm rot="171001">
            <a:off x="10402735" y="1738369"/>
            <a:ext cx="3392573" cy="3392573"/>
          </a:xfrm>
          <a:prstGeom prst="rect">
            <a:avLst/>
          </a:prstGeom>
        </p:spPr>
      </p:pic>
      <p:pic>
        <p:nvPicPr>
          <p:cNvPr id="57" name="Picture 56">
            <a:extLst>
              <a:ext uri="{FF2B5EF4-FFF2-40B4-BE49-F238E27FC236}">
                <a16:creationId xmlns:a16="http://schemas.microsoft.com/office/drawing/2014/main" id="{3D38E5A8-CD12-4AF0-ABB6-FB978EAB2B8A}"/>
              </a:ext>
            </a:extLst>
          </p:cNvPr>
          <p:cNvPicPr>
            <a:picLocks noChangeAspect="1"/>
          </p:cNvPicPr>
          <p:nvPr/>
        </p:nvPicPr>
        <p:blipFill>
          <a:blip r:embed="rId12"/>
          <a:stretch>
            <a:fillRect/>
          </a:stretch>
        </p:blipFill>
        <p:spPr>
          <a:xfrm>
            <a:off x="13469193" y="1"/>
            <a:ext cx="1737771" cy="4061780"/>
          </a:xfrm>
          <a:prstGeom prst="rect">
            <a:avLst/>
          </a:prstGeom>
        </p:spPr>
      </p:pic>
      <p:pic>
        <p:nvPicPr>
          <p:cNvPr id="58" name="Picture 57">
            <a:extLst>
              <a:ext uri="{FF2B5EF4-FFF2-40B4-BE49-F238E27FC236}">
                <a16:creationId xmlns:a16="http://schemas.microsoft.com/office/drawing/2014/main" id="{8CBAD2C1-8DE5-47E8-8939-B9F9E0E5E5D0}"/>
              </a:ext>
            </a:extLst>
          </p:cNvPr>
          <p:cNvPicPr>
            <a:picLocks noChangeAspect="1"/>
          </p:cNvPicPr>
          <p:nvPr/>
        </p:nvPicPr>
        <p:blipFill>
          <a:blip r:embed="rId13"/>
          <a:stretch>
            <a:fillRect/>
          </a:stretch>
        </p:blipFill>
        <p:spPr>
          <a:xfrm>
            <a:off x="13174606" y="1925607"/>
            <a:ext cx="767690" cy="2261196"/>
          </a:xfrm>
          <a:prstGeom prst="rect">
            <a:avLst/>
          </a:prstGeom>
        </p:spPr>
      </p:pic>
      <p:sp>
        <p:nvSpPr>
          <p:cNvPr id="83" name="Cloud 82">
            <a:extLst>
              <a:ext uri="{FF2B5EF4-FFF2-40B4-BE49-F238E27FC236}">
                <a16:creationId xmlns:a16="http://schemas.microsoft.com/office/drawing/2014/main" id="{B26705B5-95DD-4C7B-8816-B010DE6FE983}"/>
              </a:ext>
            </a:extLst>
          </p:cNvPr>
          <p:cNvSpPr/>
          <p:nvPr/>
        </p:nvSpPr>
        <p:spPr>
          <a:xfrm>
            <a:off x="147606" y="167744"/>
            <a:ext cx="9794704" cy="3560195"/>
          </a:xfrm>
          <a:prstGeom prst="cloud">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Trong bài </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mới </a:t>
            </a:r>
            <a:r>
              <a:rPr lang="en-US" sz="3800" b="1" i="1" dirty="0" err="1" smtClean="0">
                <a:solidFill>
                  <a:srgbClr val="002060"/>
                </a:solidFill>
                <a:latin typeface="Arial" panose="020B0604020202020204" pitchFamily="34" charset="0"/>
                <a:ea typeface="Tahoma" panose="020B0604030504040204" pitchFamily="34" charset="0"/>
                <a:cs typeface="Arial" panose="020B0604020202020204" pitchFamily="34" charset="0"/>
              </a:rPr>
              <a:t>nở</a:t>
            </a:r>
            <a:r>
              <a:rPr lang="en-US" sz="3800" b="1" i="1"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khổ</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thơ</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nào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tả</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về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đàn</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con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và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3800" dirty="0" err="1" smtClean="0">
                <a:solidFill>
                  <a:srgbClr val="002060"/>
                </a:solidFill>
                <a:latin typeface="Arial" panose="020B0604020202020204" pitchFamily="34" charset="0"/>
                <a:ea typeface="Tahoma" panose="020B0604030504040204" pitchFamily="34" charset="0"/>
                <a:cs typeface="Arial" panose="020B0604020202020204" pitchFamily="34" charset="0"/>
              </a:rPr>
              <a:t>gà</a:t>
            </a:r>
            <a:r>
              <a:rPr lang="en-US" sz="3800" dirty="0" smtClean="0">
                <a:solidFill>
                  <a:srgbClr val="002060"/>
                </a:solidFill>
                <a:latin typeface="Arial" panose="020B0604020202020204" pitchFamily="34" charset="0"/>
                <a:ea typeface="Tahoma" panose="020B0604030504040204" pitchFamily="34" charset="0"/>
                <a:cs typeface="Arial" panose="020B0604020202020204" pitchFamily="34" charset="0"/>
              </a:rPr>
              <a:t> mẹ? </a:t>
            </a:r>
            <a:endParaRPr lang="en-US" sz="380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91" name="Picture 90">
            <a:extLst>
              <a:ext uri="{FF2B5EF4-FFF2-40B4-BE49-F238E27FC236}">
                <a16:creationId xmlns:a16="http://schemas.microsoft.com/office/drawing/2014/main" id="{FF185D14-DFD5-4B4E-BAC5-113C1ADF0D32}"/>
              </a:ext>
            </a:extLst>
          </p:cNvPr>
          <p:cNvPicPr>
            <a:picLocks noChangeAspect="1"/>
          </p:cNvPicPr>
          <p:nvPr/>
        </p:nvPicPr>
        <p:blipFill>
          <a:blip r:embed="rId14"/>
          <a:stretch>
            <a:fillRect/>
          </a:stretch>
        </p:blipFill>
        <p:spPr>
          <a:xfrm>
            <a:off x="14968538" y="4186804"/>
            <a:ext cx="776093" cy="840281"/>
          </a:xfrm>
          <a:prstGeom prst="rect">
            <a:avLst/>
          </a:prstGeom>
        </p:spPr>
      </p:pic>
      <p:pic>
        <p:nvPicPr>
          <p:cNvPr id="92" name="Picture 91">
            <a:extLst>
              <a:ext uri="{FF2B5EF4-FFF2-40B4-BE49-F238E27FC236}">
                <a16:creationId xmlns:a16="http://schemas.microsoft.com/office/drawing/2014/main" id="{59FEBE7A-0CA6-448C-850C-1DF3FC8847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7218" y="5002845"/>
            <a:ext cx="1426208" cy="2002176"/>
          </a:xfrm>
          <a:prstGeom prst="rect">
            <a:avLst/>
          </a:prstGeom>
        </p:spPr>
      </p:pic>
      <p:sp>
        <p:nvSpPr>
          <p:cNvPr id="94" name="bang bien mat">
            <a:extLst>
              <a:ext uri="{FF2B5EF4-FFF2-40B4-BE49-F238E27FC236}">
                <a16:creationId xmlns:a16="http://schemas.microsoft.com/office/drawing/2014/main" id="{73252BF3-F11C-4A54-8476-59A8F3AEEF20}"/>
              </a:ext>
            </a:extLst>
          </p:cNvPr>
          <p:cNvSpPr/>
          <p:nvPr/>
        </p:nvSpPr>
        <p:spPr>
          <a:xfrm>
            <a:off x="8991077" y="4198676"/>
            <a:ext cx="2004204" cy="246768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93" name="bong bien mat">
            <a:extLst>
              <a:ext uri="{FF2B5EF4-FFF2-40B4-BE49-F238E27FC236}">
                <a16:creationId xmlns:a16="http://schemas.microsoft.com/office/drawing/2014/main" id="{479722CF-7D1F-402F-97E0-0AD81E85B8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2684" y="4403052"/>
            <a:ext cx="1426208" cy="2002176"/>
          </a:xfrm>
          <a:prstGeom prst="rect">
            <a:avLst/>
          </a:prstGeom>
        </p:spPr>
      </p:pic>
      <p:sp>
        <p:nvSpPr>
          <p:cNvPr id="96" name="cangbaodo">
            <a:extLst>
              <a:ext uri="{FF2B5EF4-FFF2-40B4-BE49-F238E27FC236}">
                <a16:creationId xmlns:a16="http://schemas.microsoft.com/office/drawing/2014/main" id="{A3509287-A9D9-4627-9E4B-C33E243D26B5}"/>
              </a:ext>
            </a:extLst>
          </p:cNvPr>
          <p:cNvSpPr/>
          <p:nvPr/>
        </p:nvSpPr>
        <p:spPr>
          <a:xfrm>
            <a:off x="9308010" y="4951347"/>
            <a:ext cx="1599159" cy="1599159"/>
          </a:xfrm>
          <a:prstGeom prst="irregularSeal1">
            <a:avLst/>
          </a:prstGeom>
          <a:solidFill>
            <a:srgbClr val="FF0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a:solidFill>
                  <a:prstClr val="white"/>
                </a:solidFill>
                <a:latin typeface="Calibri" panose="020F0502020204030204"/>
              </a:rPr>
              <a:t>!!!</a:t>
            </a:r>
          </a:p>
        </p:txBody>
      </p:sp>
      <p:sp>
        <p:nvSpPr>
          <p:cNvPr id="97" name="cangbaovang">
            <a:extLst>
              <a:ext uri="{FF2B5EF4-FFF2-40B4-BE49-F238E27FC236}">
                <a16:creationId xmlns:a16="http://schemas.microsoft.com/office/drawing/2014/main" id="{99817E2F-A324-4DA4-B002-06B90CD2E012}"/>
              </a:ext>
            </a:extLst>
          </p:cNvPr>
          <p:cNvSpPr/>
          <p:nvPr/>
        </p:nvSpPr>
        <p:spPr>
          <a:xfrm>
            <a:off x="9779395" y="4320188"/>
            <a:ext cx="857750" cy="857750"/>
          </a:xfrm>
          <a:prstGeom prst="irregularSeal1">
            <a:avLst/>
          </a:prstGeom>
          <a:solidFill>
            <a:srgbClr val="FFFF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cangbaocam">
            <a:extLst>
              <a:ext uri="{FF2B5EF4-FFF2-40B4-BE49-F238E27FC236}">
                <a16:creationId xmlns:a16="http://schemas.microsoft.com/office/drawing/2014/main" id="{C857A20F-BDBC-464F-A5F9-F669B801DCDE}"/>
              </a:ext>
            </a:extLst>
          </p:cNvPr>
          <p:cNvSpPr/>
          <p:nvPr/>
        </p:nvSpPr>
        <p:spPr>
          <a:xfrm>
            <a:off x="9084560" y="4848527"/>
            <a:ext cx="857750" cy="857750"/>
          </a:xfrm>
          <a:prstGeom prst="irregularSeal1">
            <a:avLst/>
          </a:prstGeom>
          <a:solidFill>
            <a:srgbClr val="FFC000"/>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bang bien mat">
            <a:extLst>
              <a:ext uri="{FF2B5EF4-FFF2-40B4-BE49-F238E27FC236}">
                <a16:creationId xmlns:a16="http://schemas.microsoft.com/office/drawing/2014/main" id="{67E346F4-F902-49AE-9076-9F57F40D9307}"/>
              </a:ext>
            </a:extLst>
          </p:cNvPr>
          <p:cNvSpPr/>
          <p:nvPr/>
        </p:nvSpPr>
        <p:spPr>
          <a:xfrm>
            <a:off x="8991077" y="4203605"/>
            <a:ext cx="2004204" cy="246275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6" name="Picture 75">
            <a:extLst>
              <a:ext uri="{FF2B5EF4-FFF2-40B4-BE49-F238E27FC236}">
                <a16:creationId xmlns:a16="http://schemas.microsoft.com/office/drawing/2014/main" id="{60E44E3E-06D3-4101-BE24-6C8FC39AB367}"/>
              </a:ext>
            </a:extLst>
          </p:cNvPr>
          <p:cNvPicPr>
            <a:picLocks noChangeAspect="1"/>
          </p:cNvPicPr>
          <p:nvPr/>
        </p:nvPicPr>
        <p:blipFill>
          <a:blip r:embed="rId16"/>
          <a:stretch>
            <a:fillRect/>
          </a:stretch>
        </p:blipFill>
        <p:spPr>
          <a:xfrm rot="18084045">
            <a:off x="12853514" y="4390709"/>
            <a:ext cx="709643" cy="6517293"/>
          </a:xfrm>
          <a:prstGeom prst="rect">
            <a:avLst/>
          </a:prstGeom>
        </p:spPr>
      </p:pic>
      <p:pic>
        <p:nvPicPr>
          <p:cNvPr id="77" name="dauhoi">
            <a:extLst>
              <a:ext uri="{FF2B5EF4-FFF2-40B4-BE49-F238E27FC236}">
                <a16:creationId xmlns:a16="http://schemas.microsoft.com/office/drawing/2014/main" id="{6D4292F1-3301-4BDF-9FB9-D7706A63CBC6}"/>
              </a:ext>
            </a:extLst>
          </p:cNvPr>
          <p:cNvPicPr>
            <a:picLocks noChangeAspect="1"/>
          </p:cNvPicPr>
          <p:nvPr/>
        </p:nvPicPr>
        <p:blipFill rotWithShape="1">
          <a:blip r:embed="rId17"/>
          <a:srcRect t="-99423" b="1"/>
          <a:stretch/>
        </p:blipFill>
        <p:spPr>
          <a:xfrm>
            <a:off x="14496276" y="4111772"/>
            <a:ext cx="1566108" cy="5205242"/>
          </a:xfrm>
          <a:prstGeom prst="rect">
            <a:avLst/>
          </a:prstGeom>
        </p:spPr>
      </p:pic>
      <p:pic>
        <p:nvPicPr>
          <p:cNvPr id="101" name="matnguoi">
            <a:extLst>
              <a:ext uri="{FF2B5EF4-FFF2-40B4-BE49-F238E27FC236}">
                <a16:creationId xmlns:a16="http://schemas.microsoft.com/office/drawing/2014/main" id="{E96FF88C-3707-4261-B04B-4CAD8ECB3FE8}"/>
              </a:ext>
            </a:extLst>
          </p:cNvPr>
          <p:cNvPicPr>
            <a:picLocks noChangeAspect="1"/>
          </p:cNvPicPr>
          <p:nvPr/>
        </p:nvPicPr>
        <p:blipFill>
          <a:blip r:embed="rId18"/>
          <a:stretch>
            <a:fillRect/>
          </a:stretch>
        </p:blipFill>
        <p:spPr>
          <a:xfrm>
            <a:off x="13880868" y="5666780"/>
            <a:ext cx="411516" cy="256055"/>
          </a:xfrm>
          <a:prstGeom prst="rect">
            <a:avLst/>
          </a:prstGeom>
        </p:spPr>
      </p:pic>
      <p:pic>
        <p:nvPicPr>
          <p:cNvPr id="102" name="Picture 101">
            <a:hlinkClick r:id="" action="ppaction://hlinkshowjump?jump=nextslide"/>
            <a:extLst>
              <a:ext uri="{FF2B5EF4-FFF2-40B4-BE49-F238E27FC236}">
                <a16:creationId xmlns:a16="http://schemas.microsoft.com/office/drawing/2014/main" id="{8A44B53A-B903-435D-8273-ADB0F405F570}"/>
              </a:ext>
            </a:extLst>
          </p:cNvPr>
          <p:cNvPicPr>
            <a:picLocks noChangeAspect="1"/>
          </p:cNvPicPr>
          <p:nvPr/>
        </p:nvPicPr>
        <p:blipFill>
          <a:blip r:embed="rId19"/>
          <a:stretch>
            <a:fillRect/>
          </a:stretch>
        </p:blipFill>
        <p:spPr>
          <a:xfrm>
            <a:off x="4210051" y="7834308"/>
            <a:ext cx="2906579" cy="2356029"/>
          </a:xfrm>
          <a:prstGeom prst="rect">
            <a:avLst/>
          </a:prstGeom>
        </p:spPr>
      </p:pic>
      <p:pic>
        <p:nvPicPr>
          <p:cNvPr id="106" name="Picture 105">
            <a:extLst>
              <a:ext uri="{FF2B5EF4-FFF2-40B4-BE49-F238E27FC236}">
                <a16:creationId xmlns:a16="http://schemas.microsoft.com/office/drawing/2014/main" id="{DBCF2CED-B153-4DCF-BF51-F296F9F62451}"/>
              </a:ext>
            </a:extLst>
          </p:cNvPr>
          <p:cNvPicPr>
            <a:picLocks noChangeAspect="1"/>
          </p:cNvPicPr>
          <p:nvPr/>
        </p:nvPicPr>
        <p:blipFill>
          <a:blip r:embed="rId20"/>
          <a:stretch>
            <a:fillRect/>
          </a:stretch>
        </p:blipFill>
        <p:spPr>
          <a:xfrm>
            <a:off x="10449095" y="1147725"/>
            <a:ext cx="2368502" cy="3246402"/>
          </a:xfrm>
          <a:prstGeom prst="rect">
            <a:avLst/>
          </a:prstGeom>
        </p:spPr>
      </p:pic>
      <p:pic>
        <p:nvPicPr>
          <p:cNvPr id="59" name="Picture 58">
            <a:extLst>
              <a:ext uri="{FF2B5EF4-FFF2-40B4-BE49-F238E27FC236}">
                <a16:creationId xmlns:a16="http://schemas.microsoft.com/office/drawing/2014/main" id="{4A1CE8FB-CBB9-4F25-B82D-3D7A087144D8}"/>
              </a:ext>
            </a:extLst>
          </p:cNvPr>
          <p:cNvPicPr>
            <a:picLocks noChangeAspect="1"/>
          </p:cNvPicPr>
          <p:nvPr/>
        </p:nvPicPr>
        <p:blipFill>
          <a:blip r:embed="rId21"/>
          <a:stretch>
            <a:fillRect/>
          </a:stretch>
        </p:blipFill>
        <p:spPr>
          <a:xfrm>
            <a:off x="11385658" y="2852030"/>
            <a:ext cx="1370702" cy="1367325"/>
          </a:xfrm>
          <a:prstGeom prst="rect">
            <a:avLst/>
          </a:prstGeom>
        </p:spPr>
      </p:pic>
      <p:pic>
        <p:nvPicPr>
          <p:cNvPr id="71" name="Picture 70">
            <a:extLst>
              <a:ext uri="{FF2B5EF4-FFF2-40B4-BE49-F238E27FC236}">
                <a16:creationId xmlns:a16="http://schemas.microsoft.com/office/drawing/2014/main" id="{09B286C5-87FA-4B0E-8D72-CA851A745203}"/>
              </a:ext>
            </a:extLst>
          </p:cNvPr>
          <p:cNvPicPr>
            <a:picLocks noChangeAspect="1"/>
          </p:cNvPicPr>
          <p:nvPr/>
        </p:nvPicPr>
        <p:blipFill>
          <a:blip r:embed="rId22"/>
          <a:stretch>
            <a:fillRect/>
          </a:stretch>
        </p:blipFill>
        <p:spPr>
          <a:xfrm>
            <a:off x="11715846" y="3220154"/>
            <a:ext cx="658425" cy="429806"/>
          </a:xfrm>
          <a:prstGeom prst="rect">
            <a:avLst/>
          </a:prstGeom>
        </p:spPr>
      </p:pic>
      <p:pic>
        <p:nvPicPr>
          <p:cNvPr id="6" name="soundballoonfail">
            <a:hlinkClick r:id="" action="ppaction://media"/>
            <a:extLst>
              <a:ext uri="{FF2B5EF4-FFF2-40B4-BE49-F238E27FC236}">
                <a16:creationId xmlns:a16="http://schemas.microsoft.com/office/drawing/2014/main" id="{D850DE29-9B45-4E9A-BDEA-2A0F78C6987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9110848" y="10815921"/>
            <a:ext cx="731045" cy="731045"/>
          </a:xfrm>
          <a:prstGeom prst="rect">
            <a:avLst/>
          </a:prstGeom>
        </p:spPr>
      </p:pic>
      <p:pic>
        <p:nvPicPr>
          <p:cNvPr id="16" name="soundballoonyes">
            <a:hlinkClick r:id="" action="ppaction://media"/>
            <a:extLst>
              <a:ext uri="{FF2B5EF4-FFF2-40B4-BE49-F238E27FC236}">
                <a16:creationId xmlns:a16="http://schemas.microsoft.com/office/drawing/2014/main" id="{6BD05F63-248D-418D-BCE5-FE407A1A24E9}"/>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9114538" y="9798794"/>
            <a:ext cx="731045" cy="731045"/>
          </a:xfrm>
          <a:prstGeom prst="rect">
            <a:avLst/>
          </a:prstGeom>
        </p:spPr>
      </p:pic>
      <p:pic>
        <p:nvPicPr>
          <p:cNvPr id="3" name="Picture 2">
            <a:extLst>
              <a:ext uri="{FF2B5EF4-FFF2-40B4-BE49-F238E27FC236}">
                <a16:creationId xmlns:a16="http://schemas.microsoft.com/office/drawing/2014/main" id="{1AAE8682-3F4B-49FB-800E-D65F7DA91240}"/>
              </a:ext>
            </a:extLst>
          </p:cNvPr>
          <p:cNvPicPr>
            <a:picLocks noChangeAspect="1"/>
          </p:cNvPicPr>
          <p:nvPr/>
        </p:nvPicPr>
        <p:blipFill>
          <a:blip r:embed="rId24"/>
          <a:stretch>
            <a:fillRect/>
          </a:stretch>
        </p:blipFill>
        <p:spPr>
          <a:xfrm>
            <a:off x="13049186" y="1555705"/>
            <a:ext cx="2176461" cy="1646063"/>
          </a:xfrm>
          <a:prstGeom prst="rect">
            <a:avLst/>
          </a:prstGeom>
        </p:spPr>
      </p:pic>
      <p:sp>
        <p:nvSpPr>
          <p:cNvPr id="62" name="Oval 61">
            <a:extLst>
              <a:ext uri="{FF2B5EF4-FFF2-40B4-BE49-F238E27FC236}">
                <a16:creationId xmlns:a16="http://schemas.microsoft.com/office/drawing/2014/main" id="{CF45909E-1244-4AE1-BDE0-986F2B226188}"/>
              </a:ext>
            </a:extLst>
          </p:cNvPr>
          <p:cNvSpPr/>
          <p:nvPr/>
        </p:nvSpPr>
        <p:spPr>
          <a:xfrm>
            <a:off x="13530116" y="2324060"/>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5" name="Oval 64">
            <a:extLst>
              <a:ext uri="{FF2B5EF4-FFF2-40B4-BE49-F238E27FC236}">
                <a16:creationId xmlns:a16="http://schemas.microsoft.com/office/drawing/2014/main" id="{8B89AEC8-B008-4DA3-95DB-2CBF46416695}"/>
              </a:ext>
            </a:extLst>
          </p:cNvPr>
          <p:cNvSpPr/>
          <p:nvPr/>
        </p:nvSpPr>
        <p:spPr>
          <a:xfrm>
            <a:off x="14260254" y="2328692"/>
            <a:ext cx="390429" cy="390429"/>
          </a:xfrm>
          <a:prstGeom prst="ellipse">
            <a:avLst/>
          </a:prstGeom>
          <a:solidFill>
            <a:schemeClr val="bg1"/>
          </a:solidFill>
          <a:ln w="28575">
            <a:solidFill>
              <a:srgbClr val="281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00" name="matkhi">
            <a:extLst>
              <a:ext uri="{FF2B5EF4-FFF2-40B4-BE49-F238E27FC236}">
                <a16:creationId xmlns:a16="http://schemas.microsoft.com/office/drawing/2014/main" id="{61DCD662-434E-48B2-A135-7912BE278584}"/>
              </a:ext>
            </a:extLst>
          </p:cNvPr>
          <p:cNvPicPr>
            <a:picLocks noChangeAspect="1"/>
          </p:cNvPicPr>
          <p:nvPr/>
        </p:nvPicPr>
        <p:blipFill>
          <a:blip r:embed="rId25"/>
          <a:stretch>
            <a:fillRect/>
          </a:stretch>
        </p:blipFill>
        <p:spPr>
          <a:xfrm>
            <a:off x="13557187" y="2408267"/>
            <a:ext cx="960203" cy="237765"/>
          </a:xfrm>
          <a:prstGeom prst="rect">
            <a:avLst/>
          </a:prstGeom>
        </p:spPr>
      </p:pic>
      <p:pic>
        <p:nvPicPr>
          <p:cNvPr id="82" name="Picture 81">
            <a:extLst>
              <a:ext uri="{FF2B5EF4-FFF2-40B4-BE49-F238E27FC236}">
                <a16:creationId xmlns:a16="http://schemas.microsoft.com/office/drawing/2014/main" id="{330A49E7-F55E-4DB9-B39B-8BF080FD4938}"/>
              </a:ext>
            </a:extLst>
          </p:cNvPr>
          <p:cNvPicPr>
            <a:picLocks noChangeAspect="1"/>
          </p:cNvPicPr>
          <p:nvPr/>
        </p:nvPicPr>
        <p:blipFill>
          <a:blip r:embed="rId26"/>
          <a:stretch>
            <a:fillRect/>
          </a:stretch>
        </p:blipFill>
        <p:spPr>
          <a:xfrm rot="212509">
            <a:off x="11585723" y="-1384307"/>
            <a:ext cx="5047926" cy="5047926"/>
          </a:xfrm>
          <a:prstGeom prst="rect">
            <a:avLst/>
          </a:prstGeom>
        </p:spPr>
      </p:pic>
    </p:spTree>
    <p:extLst>
      <p:ext uri="{BB962C8B-B14F-4D97-AF65-F5344CB8AC3E}">
        <p14:creationId xmlns:p14="http://schemas.microsoft.com/office/powerpoint/2010/main" val="3661399316"/>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musicballoontheme.wav"/>
          </p:stSnd>
        </p:sndAc>
      </p:transition>
    </mc:Choice>
    <mc:Fallback xmlns="">
      <p:transition spd="slow">
        <p:sndAc>
          <p:stSnd>
            <p:snd r:embed="rId27" name="musicballoon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4.375E-6 1.48148E-6 L -0.00599 -0.00695 " pathEditMode="relative" rAng="0" ptsTypes="AA">
                                      <p:cBhvr>
                                        <p:cTn id="6" dur="250" fill="hold"/>
                                        <p:tgtEl>
                                          <p:spTgt spid="76"/>
                                        </p:tgtEl>
                                        <p:attrNameLst>
                                          <p:attrName>ppt_x</p:attrName>
                                          <p:attrName>ppt_y</p:attrName>
                                        </p:attrNameLst>
                                      </p:cBhvr>
                                      <p:rCtr x="-299" y="-347"/>
                                    </p:animMotion>
                                  </p:childTnLst>
                                </p:cTn>
                              </p:par>
                              <p:par>
                                <p:cTn id="7" presetID="8" presetClass="emph" presetSubtype="0" repeatCount="indefinite" autoRev="1" fill="hold" nodeType="withEffect">
                                  <p:stCondLst>
                                    <p:cond delay="0"/>
                                  </p:stCondLst>
                                  <p:childTnLst>
                                    <p:animRot by="300000">
                                      <p:cBhvr>
                                        <p:cTn id="8" dur="250" fill="hold"/>
                                        <p:tgtEl>
                                          <p:spTgt spid="77"/>
                                        </p:tgtEl>
                                        <p:attrNameLst>
                                          <p:attrName>r</p:attrName>
                                        </p:attrNameLst>
                                      </p:cBhvr>
                                    </p:animRot>
                                  </p:childTnLst>
                                </p:cTn>
                              </p:par>
                              <p:par>
                                <p:cTn id="9" presetID="8" presetClass="emph" presetSubtype="0" repeatCount="indefinite" autoRev="1" fill="hold" nodeType="withEffect">
                                  <p:stCondLst>
                                    <p:cond delay="0"/>
                                  </p:stCondLst>
                                  <p:childTnLst>
                                    <p:animRot by="3000000">
                                      <p:cBhvr>
                                        <p:cTn id="10" dur="2000" fill="hold"/>
                                        <p:tgtEl>
                                          <p:spTgt spid="82"/>
                                        </p:tgtEl>
                                        <p:attrNameLst>
                                          <p:attrName>r</p:attrName>
                                        </p:attrNameLst>
                                      </p:cBhvr>
                                    </p:animRot>
                                  </p:childTnLst>
                                </p:cTn>
                              </p:par>
                              <p:par>
                                <p:cTn id="11" presetID="63" presetClass="path" presetSubtype="0" repeatCount="indefinite" accel="50000" decel="50000" autoRev="1" fill="hold" nodeType="withEffect">
                                  <p:stCondLst>
                                    <p:cond delay="0"/>
                                  </p:stCondLst>
                                  <p:childTnLst>
                                    <p:animMotion origin="layout" path="M 1.875E-6 -1.85185E-6 L 0.00534 0.00162 " pathEditMode="relative" rAng="0" ptsTypes="AA">
                                      <p:cBhvr>
                                        <p:cTn id="12" dur="2000" fill="hold"/>
                                        <p:tgtEl>
                                          <p:spTgt spid="100"/>
                                        </p:tgtEl>
                                        <p:attrNameLst>
                                          <p:attrName>ppt_x</p:attrName>
                                          <p:attrName>ppt_y</p:attrName>
                                        </p:attrNameLst>
                                      </p:cBhvr>
                                      <p:rCtr x="260" y="69"/>
                                    </p:animMotion>
                                  </p:childTnLst>
                                </p:cTn>
                              </p:par>
                              <p:par>
                                <p:cTn id="13" presetID="32" presetClass="emph" presetSubtype="0" repeatCount="indefinite" fill="hold" nodeType="withEffect">
                                  <p:stCondLst>
                                    <p:cond delay="0"/>
                                  </p:stCondLst>
                                  <p:childTnLst>
                                    <p:animRot by="120000">
                                      <p:cBhvr>
                                        <p:cTn id="14" dur="25" fill="hold">
                                          <p:stCondLst>
                                            <p:cond delay="0"/>
                                          </p:stCondLst>
                                        </p:cTn>
                                        <p:tgtEl>
                                          <p:spTgt spid="101"/>
                                        </p:tgtEl>
                                        <p:attrNameLst>
                                          <p:attrName>r</p:attrName>
                                        </p:attrNameLst>
                                      </p:cBhvr>
                                    </p:animRot>
                                    <p:animRot by="-240000">
                                      <p:cBhvr>
                                        <p:cTn id="15" dur="50" fill="hold">
                                          <p:stCondLst>
                                            <p:cond delay="50"/>
                                          </p:stCondLst>
                                        </p:cTn>
                                        <p:tgtEl>
                                          <p:spTgt spid="101"/>
                                        </p:tgtEl>
                                        <p:attrNameLst>
                                          <p:attrName>r</p:attrName>
                                        </p:attrNameLst>
                                      </p:cBhvr>
                                    </p:animRot>
                                    <p:animRot by="240000">
                                      <p:cBhvr>
                                        <p:cTn id="16" dur="50" fill="hold">
                                          <p:stCondLst>
                                            <p:cond delay="100"/>
                                          </p:stCondLst>
                                        </p:cTn>
                                        <p:tgtEl>
                                          <p:spTgt spid="101"/>
                                        </p:tgtEl>
                                        <p:attrNameLst>
                                          <p:attrName>r</p:attrName>
                                        </p:attrNameLst>
                                      </p:cBhvr>
                                    </p:animRot>
                                    <p:animRot by="-240000">
                                      <p:cBhvr>
                                        <p:cTn id="17" dur="50" fill="hold">
                                          <p:stCondLst>
                                            <p:cond delay="150"/>
                                          </p:stCondLst>
                                        </p:cTn>
                                        <p:tgtEl>
                                          <p:spTgt spid="101"/>
                                        </p:tgtEl>
                                        <p:attrNameLst>
                                          <p:attrName>r</p:attrName>
                                        </p:attrNameLst>
                                      </p:cBhvr>
                                    </p:animRot>
                                    <p:animRot by="120000">
                                      <p:cBhvr>
                                        <p:cTn id="18" dur="50" fill="hold">
                                          <p:stCondLst>
                                            <p:cond delay="200"/>
                                          </p:stCondLst>
                                        </p:cTn>
                                        <p:tgtEl>
                                          <p:spTgt spid="101"/>
                                        </p:tgtEl>
                                        <p:attrNameLst>
                                          <p:attrName>r</p:attrName>
                                        </p:attrNameLst>
                                      </p:cBhvr>
                                    </p:animRot>
                                  </p:childTnLst>
                                </p:cTn>
                              </p:par>
                              <p:par>
                                <p:cTn id="19" presetID="35" presetClass="emph" presetSubtype="0" repeatCount="indefinite" fill="hold" nodeType="withEffect">
                                  <p:stCondLst>
                                    <p:cond delay="0"/>
                                  </p:stCondLst>
                                  <p:childTnLst>
                                    <p:anim calcmode="discrete" valueType="str">
                                      <p:cBhvr>
                                        <p:cTn id="20" dur="1000" fill="hold"/>
                                        <p:tgtEl>
                                          <p:spTgt spid="91"/>
                                        </p:tgtEl>
                                        <p:attrNameLst>
                                          <p:attrName>style.visibility</p:attrName>
                                        </p:attrNameLst>
                                      </p:cBhvr>
                                      <p:tavLst>
                                        <p:tav tm="0">
                                          <p:val>
                                            <p:strVal val="hidden"/>
                                          </p:val>
                                        </p:tav>
                                        <p:tav tm="50000">
                                          <p:val>
                                            <p:strVal val="visible"/>
                                          </p:val>
                                        </p:tav>
                                      </p:tavLst>
                                    </p:anim>
                                  </p:childTnLst>
                                </p:cTn>
                              </p:par>
                              <p:par>
                                <p:cTn id="21" presetID="1" presetClass="mediacall" presetSubtype="0" fill="hold" nodeType="withEffect">
                                  <p:stCondLst>
                                    <p:cond delay="0"/>
                                  </p:stCondLst>
                                  <p:childTnLst>
                                    <p:cmd type="call" cmd="playFrom(0.0)">
                                      <p:cBhvr>
                                        <p:cTn id="22" dur="27120" fill="hold"/>
                                        <p:tgtEl>
                                          <p:spTgt spid="6"/>
                                        </p:tgtEl>
                                      </p:cBhvr>
                                    </p:cmd>
                                  </p:childTnLst>
                                </p:cTn>
                              </p:par>
                              <p:par>
                                <p:cTn id="23" presetID="2" presetClass="entr" presetSubtype="8"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2000" fill="hold"/>
                                        <p:tgtEl>
                                          <p:spTgt spid="83"/>
                                        </p:tgtEl>
                                        <p:attrNameLst>
                                          <p:attrName>ppt_x</p:attrName>
                                        </p:attrNameLst>
                                      </p:cBhvr>
                                      <p:tavLst>
                                        <p:tav tm="0">
                                          <p:val>
                                            <p:strVal val="0-#ppt_w/2"/>
                                          </p:val>
                                        </p:tav>
                                        <p:tav tm="100000">
                                          <p:val>
                                            <p:strVal val="#ppt_x"/>
                                          </p:val>
                                        </p:tav>
                                      </p:tavLst>
                                    </p:anim>
                                    <p:anim calcmode="lin" valueType="num">
                                      <p:cBhvr additive="base">
                                        <p:cTn id="26" dur="2000" fill="hold"/>
                                        <p:tgtEl>
                                          <p:spTgt spid="83"/>
                                        </p:tgtEl>
                                        <p:attrNameLst>
                                          <p:attrName>ppt_y</p:attrName>
                                        </p:attrNameLst>
                                      </p:cBhvr>
                                      <p:tavLst>
                                        <p:tav tm="0">
                                          <p:val>
                                            <p:strVal val="#ppt_y"/>
                                          </p:val>
                                        </p:tav>
                                        <p:tav tm="100000">
                                          <p:val>
                                            <p:strVal val="#ppt_y"/>
                                          </p:val>
                                        </p:tav>
                                      </p:tavLst>
                                    </p:anim>
                                  </p:childTnLst>
                                </p:cTn>
                              </p:par>
                              <p:par>
                                <p:cTn id="27" presetID="59" presetClass="path" presetSubtype="0" accel="50000" decel="50000" fill="hold" nodeType="withEffect">
                                  <p:stCondLst>
                                    <p:cond delay="2000"/>
                                  </p:stCondLst>
                                  <p:childTnLst>
                                    <p:animMotion origin="layout" path="M 0.00078 -0.00046 C 0.00078 -0.03541 0.10495 -0.17523 0.15495 -0.1655 C 0.20534 -0.15555 0.25364 0.06922 0.30052 0.05788 C 0.34674 0.04653 0.39831 -0.23333 0.43346 -0.23333 C 0.46692 -0.23333 0.54909 -0.11018 0.57799 -0.05833 " pathEditMode="relative" rAng="0" ptsTypes="AAAAA">
                                      <p:cBhvr>
                                        <p:cTn id="28" dur="20000" fill="hold"/>
                                        <p:tgtEl>
                                          <p:spTgt spid="92"/>
                                        </p:tgtEl>
                                        <p:attrNameLst>
                                          <p:attrName>ppt_x</p:attrName>
                                          <p:attrName>ppt_y</p:attrName>
                                        </p:attrNameLst>
                                      </p:cBhvr>
                                      <p:rCtr x="28854" y="-8727"/>
                                    </p:animMotion>
                                  </p:childTnLst>
                                </p:cTn>
                              </p:par>
                              <p:par>
                                <p:cTn id="29" presetID="8" presetClass="emph" presetSubtype="0" repeatCount="indefinite" fill="hold" nodeType="withEffect">
                                  <p:stCondLst>
                                    <p:cond delay="7000"/>
                                  </p:stCondLst>
                                  <p:endCondLst>
                                    <p:cond evt="onNext" delay="0">
                                      <p:tgtEl>
                                        <p:sldTgt/>
                                      </p:tgtEl>
                                    </p:cond>
                                  </p:endCondLst>
                                  <p:childTnLst>
                                    <p:animRot by="-21600000">
                                      <p:cBhvr>
                                        <p:cTn id="30" dur="15000" fill="hold"/>
                                        <p:tgtEl>
                                          <p:spTgt spid="55"/>
                                        </p:tgtEl>
                                        <p:attrNameLst>
                                          <p:attrName>r</p:attrName>
                                        </p:attrNameLst>
                                      </p:cBhvr>
                                    </p:animRot>
                                  </p:childTnLst>
                                </p:cTn>
                              </p:par>
                              <p:par>
                                <p:cTn id="31" presetID="1" presetClass="exit" presetSubtype="0" fill="hold" nodeType="withEffect">
                                  <p:stCondLst>
                                    <p:cond delay="2200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ntr" presetSubtype="0" fill="hold" nodeType="withEffect">
                                  <p:stCondLst>
                                    <p:cond delay="22000"/>
                                  </p:stCondLst>
                                  <p:endCondLst>
                                    <p:cond evt="onNext" delay="0">
                                      <p:tgtEl>
                                        <p:sldTgt/>
                                      </p:tgtEl>
                                    </p:cond>
                                  </p:endCondLst>
                                  <p:childTnLst>
                                    <p:set>
                                      <p:cBhvr>
                                        <p:cTn id="34" dur="1" fill="hold">
                                          <p:stCondLst>
                                            <p:cond delay="0"/>
                                          </p:stCondLst>
                                        </p:cTn>
                                        <p:tgtEl>
                                          <p:spTgt spid="105"/>
                                        </p:tgtEl>
                                        <p:attrNameLst>
                                          <p:attrName>style.visibility</p:attrName>
                                        </p:attrNameLst>
                                      </p:cBhvr>
                                      <p:to>
                                        <p:strVal val="visible"/>
                                      </p:to>
                                    </p:set>
                                  </p:childTnLst>
                                </p:cTn>
                              </p:par>
                              <p:par>
                                <p:cTn id="35" presetID="53" presetClass="entr" presetSubtype="16" repeatCount="10000" fill="hold" grpId="0" nodeType="withEffect">
                                  <p:stCondLst>
                                    <p:cond delay="1675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1" presetClass="exit" presetSubtype="0" fill="hold" grpId="1" nodeType="withEffect">
                                  <p:stCondLst>
                                    <p:cond delay="21750"/>
                                  </p:stCondLst>
                                  <p:childTnLst>
                                    <p:set>
                                      <p:cBhvr>
                                        <p:cTn id="41" dur="1" fill="hold">
                                          <p:stCondLst>
                                            <p:cond delay="0"/>
                                          </p:stCondLst>
                                        </p:cTn>
                                        <p:tgtEl>
                                          <p:spTgt spid="96"/>
                                        </p:tgtEl>
                                        <p:attrNameLst>
                                          <p:attrName>style.visibility</p:attrName>
                                        </p:attrNameLst>
                                      </p:cBhvr>
                                      <p:to>
                                        <p:strVal val="hidden"/>
                                      </p:to>
                                    </p:set>
                                  </p:childTnLst>
                                </p:cTn>
                              </p:par>
                              <p:par>
                                <p:cTn id="42" presetID="1" presetClass="entr" presetSubtype="0" fill="hold" grpId="0" nodeType="withEffect">
                                  <p:stCondLst>
                                    <p:cond delay="21750"/>
                                  </p:stCondLst>
                                  <p:childTnLst>
                                    <p:set>
                                      <p:cBhvr>
                                        <p:cTn id="43" dur="1" fill="hold">
                                          <p:stCondLst>
                                            <p:cond delay="0"/>
                                          </p:stCondLst>
                                        </p:cTn>
                                        <p:tgtEl>
                                          <p:spTgt spid="94"/>
                                        </p:tgtEl>
                                        <p:attrNameLst>
                                          <p:attrName>style.visibility</p:attrName>
                                        </p:attrNameLst>
                                      </p:cBhvr>
                                      <p:to>
                                        <p:strVal val="visible"/>
                                      </p:to>
                                    </p:set>
                                  </p:childTnLst>
                                </p:cTn>
                              </p:par>
                              <p:par>
                                <p:cTn id="44" presetID="1" presetClass="entr" presetSubtype="0" fill="hold" nodeType="withEffect">
                                  <p:stCondLst>
                                    <p:cond delay="21750"/>
                                  </p:stCondLst>
                                  <p:childTnLst>
                                    <p:set>
                                      <p:cBhvr>
                                        <p:cTn id="45" dur="1" fill="hold">
                                          <p:stCondLst>
                                            <p:cond delay="0"/>
                                          </p:stCondLst>
                                        </p:cTn>
                                        <p:tgtEl>
                                          <p:spTgt spid="93"/>
                                        </p:tgtEl>
                                        <p:attrNameLst>
                                          <p:attrName>style.visibility</p:attrName>
                                        </p:attrNameLst>
                                      </p:cBhvr>
                                      <p:to>
                                        <p:strVal val="visible"/>
                                      </p:to>
                                    </p:set>
                                  </p:childTnLst>
                                </p:cTn>
                              </p:par>
                              <p:par>
                                <p:cTn id="46" presetID="32" presetClass="emph" presetSubtype="0" repeatCount="5000" fill="hold" nodeType="withEffect">
                                  <p:stCondLst>
                                    <p:cond delay="21750"/>
                                  </p:stCondLst>
                                  <p:childTnLst>
                                    <p:animRot by="120000">
                                      <p:cBhvr>
                                        <p:cTn id="47" dur="1" fill="hold">
                                          <p:stCondLst>
                                            <p:cond delay="0"/>
                                          </p:stCondLst>
                                        </p:cTn>
                                        <p:tgtEl>
                                          <p:spTgt spid="93"/>
                                        </p:tgtEl>
                                        <p:attrNameLst>
                                          <p:attrName>r</p:attrName>
                                        </p:attrNameLst>
                                      </p:cBhvr>
                                    </p:animRot>
                                    <p:animRot by="-240000">
                                      <p:cBhvr>
                                        <p:cTn id="48" dur="2" fill="hold">
                                          <p:stCondLst>
                                            <p:cond delay="9"/>
                                          </p:stCondLst>
                                        </p:cTn>
                                        <p:tgtEl>
                                          <p:spTgt spid="93"/>
                                        </p:tgtEl>
                                        <p:attrNameLst>
                                          <p:attrName>r</p:attrName>
                                        </p:attrNameLst>
                                      </p:cBhvr>
                                    </p:animRot>
                                    <p:animRot by="240000">
                                      <p:cBhvr>
                                        <p:cTn id="49" dur="2" fill="hold">
                                          <p:stCondLst>
                                            <p:cond delay="18"/>
                                          </p:stCondLst>
                                        </p:cTn>
                                        <p:tgtEl>
                                          <p:spTgt spid="93"/>
                                        </p:tgtEl>
                                        <p:attrNameLst>
                                          <p:attrName>r</p:attrName>
                                        </p:attrNameLst>
                                      </p:cBhvr>
                                    </p:animRot>
                                    <p:animRot by="-240000">
                                      <p:cBhvr>
                                        <p:cTn id="50" dur="2" fill="hold">
                                          <p:stCondLst>
                                            <p:cond delay="27"/>
                                          </p:stCondLst>
                                        </p:cTn>
                                        <p:tgtEl>
                                          <p:spTgt spid="93"/>
                                        </p:tgtEl>
                                        <p:attrNameLst>
                                          <p:attrName>r</p:attrName>
                                        </p:attrNameLst>
                                      </p:cBhvr>
                                    </p:animRot>
                                    <p:animRot by="120000">
                                      <p:cBhvr>
                                        <p:cTn id="51" dur="2" fill="hold">
                                          <p:stCondLst>
                                            <p:cond delay="49"/>
                                          </p:stCondLst>
                                        </p:cTn>
                                        <p:tgtEl>
                                          <p:spTgt spid="93"/>
                                        </p:tgtEl>
                                        <p:attrNameLst>
                                          <p:attrName>r</p:attrName>
                                        </p:attrNameLst>
                                      </p:cBhvr>
                                    </p:animRot>
                                  </p:childTnLst>
                                </p:cTn>
                              </p:par>
                              <p:par>
                                <p:cTn id="52" presetID="6" presetClass="exit" presetSubtype="32" fill="hold" nodeType="withEffect">
                                  <p:stCondLst>
                                    <p:cond delay="21750"/>
                                  </p:stCondLst>
                                  <p:childTnLst>
                                    <p:animEffect transition="out" filter="circle(out)">
                                      <p:cBhvr>
                                        <p:cTn id="53" dur="250"/>
                                        <p:tgtEl>
                                          <p:spTgt spid="93"/>
                                        </p:tgtEl>
                                      </p:cBhvr>
                                    </p:animEffect>
                                    <p:set>
                                      <p:cBhvr>
                                        <p:cTn id="54" dur="1" fill="hold">
                                          <p:stCondLst>
                                            <p:cond delay="249"/>
                                          </p:stCondLst>
                                        </p:cTn>
                                        <p:tgtEl>
                                          <p:spTgt spid="93"/>
                                        </p:tgtEl>
                                        <p:attrNameLst>
                                          <p:attrName>style.visibility</p:attrName>
                                        </p:attrNameLst>
                                      </p:cBhvr>
                                      <p:to>
                                        <p:strVal val="hidden"/>
                                      </p:to>
                                    </p:set>
                                  </p:childTnLst>
                                </p:cTn>
                              </p:par>
                              <p:par>
                                <p:cTn id="55" presetID="53" presetClass="entr" presetSubtype="16" fill="hold" grpId="0" nodeType="withEffect">
                                  <p:stCondLst>
                                    <p:cond delay="21750"/>
                                  </p:stCondLst>
                                  <p:childTnLst>
                                    <p:set>
                                      <p:cBhvr>
                                        <p:cTn id="56" dur="1" fill="hold">
                                          <p:stCondLst>
                                            <p:cond delay="0"/>
                                          </p:stCondLst>
                                        </p:cTn>
                                        <p:tgtEl>
                                          <p:spTgt spid="97"/>
                                        </p:tgtEl>
                                        <p:attrNameLst>
                                          <p:attrName>style.visibility</p:attrName>
                                        </p:attrNameLst>
                                      </p:cBhvr>
                                      <p:to>
                                        <p:strVal val="visible"/>
                                      </p:to>
                                    </p:set>
                                    <p:anim calcmode="lin" valueType="num">
                                      <p:cBhvr>
                                        <p:cTn id="57" dur="250" fill="hold"/>
                                        <p:tgtEl>
                                          <p:spTgt spid="97"/>
                                        </p:tgtEl>
                                        <p:attrNameLst>
                                          <p:attrName>ppt_w</p:attrName>
                                        </p:attrNameLst>
                                      </p:cBhvr>
                                      <p:tavLst>
                                        <p:tav tm="0">
                                          <p:val>
                                            <p:fltVal val="0"/>
                                          </p:val>
                                        </p:tav>
                                        <p:tav tm="100000">
                                          <p:val>
                                            <p:strVal val="#ppt_w"/>
                                          </p:val>
                                        </p:tav>
                                      </p:tavLst>
                                    </p:anim>
                                    <p:anim calcmode="lin" valueType="num">
                                      <p:cBhvr>
                                        <p:cTn id="58" dur="250" fill="hold"/>
                                        <p:tgtEl>
                                          <p:spTgt spid="97"/>
                                        </p:tgtEl>
                                        <p:attrNameLst>
                                          <p:attrName>ppt_h</p:attrName>
                                        </p:attrNameLst>
                                      </p:cBhvr>
                                      <p:tavLst>
                                        <p:tav tm="0">
                                          <p:val>
                                            <p:fltVal val="0"/>
                                          </p:val>
                                        </p:tav>
                                        <p:tav tm="100000">
                                          <p:val>
                                            <p:strVal val="#ppt_h"/>
                                          </p:val>
                                        </p:tav>
                                      </p:tavLst>
                                    </p:anim>
                                    <p:animEffect transition="in" filter="fade">
                                      <p:cBhvr>
                                        <p:cTn id="59" dur="250"/>
                                        <p:tgtEl>
                                          <p:spTgt spid="97"/>
                                        </p:tgtEl>
                                      </p:cBhvr>
                                    </p:animEffect>
                                  </p:childTnLst>
                                </p:cTn>
                              </p:par>
                              <p:par>
                                <p:cTn id="60" presetID="1" presetClass="exit" presetSubtype="0" fill="hold" grpId="1" nodeType="withEffect">
                                  <p:stCondLst>
                                    <p:cond delay="22000"/>
                                  </p:stCondLst>
                                  <p:childTnLst>
                                    <p:set>
                                      <p:cBhvr>
                                        <p:cTn id="61" dur="1" fill="hold">
                                          <p:stCondLst>
                                            <p:cond delay="0"/>
                                          </p:stCondLst>
                                        </p:cTn>
                                        <p:tgtEl>
                                          <p:spTgt spid="97"/>
                                        </p:tgtEl>
                                        <p:attrNameLst>
                                          <p:attrName>style.visibility</p:attrName>
                                        </p:attrNameLst>
                                      </p:cBhvr>
                                      <p:to>
                                        <p:strVal val="hidden"/>
                                      </p:to>
                                    </p:set>
                                  </p:childTnLst>
                                </p:cTn>
                              </p:par>
                              <p:par>
                                <p:cTn id="62" presetID="53" presetClass="entr" presetSubtype="16" fill="hold" grpId="0" nodeType="withEffect">
                                  <p:stCondLst>
                                    <p:cond delay="22000"/>
                                  </p:stCondLst>
                                  <p:childTnLst>
                                    <p:set>
                                      <p:cBhvr>
                                        <p:cTn id="63" dur="1" fill="hold">
                                          <p:stCondLst>
                                            <p:cond delay="0"/>
                                          </p:stCondLst>
                                        </p:cTn>
                                        <p:tgtEl>
                                          <p:spTgt spid="98"/>
                                        </p:tgtEl>
                                        <p:attrNameLst>
                                          <p:attrName>style.visibility</p:attrName>
                                        </p:attrNameLst>
                                      </p:cBhvr>
                                      <p:to>
                                        <p:strVal val="visible"/>
                                      </p:to>
                                    </p:set>
                                    <p:anim calcmode="lin" valueType="num">
                                      <p:cBhvr>
                                        <p:cTn id="64" dur="150" fill="hold"/>
                                        <p:tgtEl>
                                          <p:spTgt spid="98"/>
                                        </p:tgtEl>
                                        <p:attrNameLst>
                                          <p:attrName>ppt_w</p:attrName>
                                        </p:attrNameLst>
                                      </p:cBhvr>
                                      <p:tavLst>
                                        <p:tav tm="0">
                                          <p:val>
                                            <p:fltVal val="0"/>
                                          </p:val>
                                        </p:tav>
                                        <p:tav tm="100000">
                                          <p:val>
                                            <p:strVal val="#ppt_w"/>
                                          </p:val>
                                        </p:tav>
                                      </p:tavLst>
                                    </p:anim>
                                    <p:anim calcmode="lin" valueType="num">
                                      <p:cBhvr>
                                        <p:cTn id="65" dur="150" fill="hold"/>
                                        <p:tgtEl>
                                          <p:spTgt spid="98"/>
                                        </p:tgtEl>
                                        <p:attrNameLst>
                                          <p:attrName>ppt_h</p:attrName>
                                        </p:attrNameLst>
                                      </p:cBhvr>
                                      <p:tavLst>
                                        <p:tav tm="0">
                                          <p:val>
                                            <p:fltVal val="0"/>
                                          </p:val>
                                        </p:tav>
                                        <p:tav tm="100000">
                                          <p:val>
                                            <p:strVal val="#ppt_h"/>
                                          </p:val>
                                        </p:tav>
                                      </p:tavLst>
                                    </p:anim>
                                    <p:animEffect transition="in" filter="fade">
                                      <p:cBhvr>
                                        <p:cTn id="66" dur="150"/>
                                        <p:tgtEl>
                                          <p:spTgt spid="98"/>
                                        </p:tgtEl>
                                      </p:cBhvr>
                                    </p:animEffect>
                                  </p:childTnLst>
                                </p:cTn>
                              </p:par>
                              <p:par>
                                <p:cTn id="67" presetID="1" presetClass="exit" presetSubtype="0" fill="hold" grpId="1" nodeType="withEffect">
                                  <p:stCondLst>
                                    <p:cond delay="22250"/>
                                  </p:stCondLst>
                                  <p:childTnLst>
                                    <p:set>
                                      <p:cBhvr>
                                        <p:cTn id="68" dur="1" fill="hold">
                                          <p:stCondLst>
                                            <p:cond delay="0"/>
                                          </p:stCondLst>
                                        </p:cTn>
                                        <p:tgtEl>
                                          <p:spTgt spid="9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path" presetSubtype="0" repeatCount="4000" accel="50000" decel="50000" autoRev="1" fill="hold" nodeType="clickEffect">
                                  <p:stCondLst>
                                    <p:cond delay="0"/>
                                  </p:stCondLst>
                                  <p:childTnLst>
                                    <p:animMotion origin="layout" path="M 3.75E-6 -7.40741E-7 L -0.00326 0.01921 " pathEditMode="relative" rAng="0" ptsTypes="AA">
                                      <p:cBhvr>
                                        <p:cTn id="72" dur="500" fill="hold"/>
                                        <p:tgtEl>
                                          <p:spTgt spid="58"/>
                                        </p:tgtEl>
                                        <p:attrNameLst>
                                          <p:attrName>ppt_x</p:attrName>
                                          <p:attrName>ppt_y</p:attrName>
                                        </p:attrNameLst>
                                      </p:cBhvr>
                                      <p:rCtr x="-169" y="949"/>
                                    </p:animMotion>
                                  </p:childTnLst>
                                </p:cTn>
                              </p:par>
                              <p:par>
                                <p:cTn id="73" presetID="1" presetClass="mediacall" presetSubtype="0" fill="hold" nodeType="withEffect">
                                  <p:stCondLst>
                                    <p:cond delay="0"/>
                                  </p:stCondLst>
                                  <p:childTnLst>
                                    <p:cmd type="call" cmd="playFrom(0.0)">
                                      <p:cBhvr>
                                        <p:cTn id="74" dur="6710" fill="hold"/>
                                        <p:tgtEl>
                                          <p:spTgt spid="16"/>
                                        </p:tgtEl>
                                      </p:cBhvr>
                                    </p:cmd>
                                  </p:childTnLst>
                                </p:cTn>
                              </p:par>
                              <p:par>
                                <p:cTn id="75" presetID="8" presetClass="emph" presetSubtype="0" repeatCount="4000" autoRev="1" fill="hold" nodeType="withEffect">
                                  <p:stCondLst>
                                    <p:cond delay="250"/>
                                  </p:stCondLst>
                                  <p:childTnLst>
                                    <p:animRot by="3000000">
                                      <p:cBhvr>
                                        <p:cTn id="76" dur="500" fill="hold"/>
                                        <p:tgtEl>
                                          <p:spTgt spid="73"/>
                                        </p:tgtEl>
                                        <p:attrNameLst>
                                          <p:attrName>r</p:attrName>
                                        </p:attrNameLst>
                                      </p:cBhvr>
                                    </p:animRot>
                                  </p:childTnLst>
                                </p:cTn>
                              </p:par>
                              <p:par>
                                <p:cTn id="77" presetID="8" presetClass="emph" presetSubtype="0" repeatCount="9000" fill="hold" nodeType="withEffect">
                                  <p:stCondLst>
                                    <p:cond delay="250"/>
                                  </p:stCondLst>
                                  <p:childTnLst>
                                    <p:animRot by="43200000">
                                      <p:cBhvr>
                                        <p:cTn id="78" dur="500" fill="hold"/>
                                        <p:tgtEl>
                                          <p:spTgt spid="59"/>
                                        </p:tgtEl>
                                        <p:attrNameLst>
                                          <p:attrName>r</p:attrName>
                                        </p:attrNameLst>
                                      </p:cBhvr>
                                    </p:animRot>
                                  </p:childTnLst>
                                </p:cTn>
                              </p:par>
                              <p:par>
                                <p:cTn id="79" presetID="2" presetClass="exit" presetSubtype="9" fill="hold" nodeType="withEffect">
                                  <p:stCondLst>
                                    <p:cond delay="250"/>
                                  </p:stCondLst>
                                  <p:childTnLst>
                                    <p:anim calcmode="lin" valueType="num">
                                      <p:cBhvr additive="base">
                                        <p:cTn id="80" dur="2000"/>
                                        <p:tgtEl>
                                          <p:spTgt spid="92"/>
                                        </p:tgtEl>
                                        <p:attrNameLst>
                                          <p:attrName>ppt_x</p:attrName>
                                        </p:attrNameLst>
                                      </p:cBhvr>
                                      <p:tavLst>
                                        <p:tav tm="0">
                                          <p:val>
                                            <p:strVal val="ppt_x"/>
                                          </p:val>
                                        </p:tav>
                                        <p:tav tm="100000">
                                          <p:val>
                                            <p:strVal val="0-ppt_w/2"/>
                                          </p:val>
                                        </p:tav>
                                      </p:tavLst>
                                    </p:anim>
                                    <p:anim calcmode="lin" valueType="num">
                                      <p:cBhvr additive="base">
                                        <p:cTn id="81" dur="2000"/>
                                        <p:tgtEl>
                                          <p:spTgt spid="92"/>
                                        </p:tgtEl>
                                        <p:attrNameLst>
                                          <p:attrName>ppt_y</p:attrName>
                                        </p:attrNameLst>
                                      </p:cBhvr>
                                      <p:tavLst>
                                        <p:tav tm="0">
                                          <p:val>
                                            <p:strVal val="ppt_y"/>
                                          </p:val>
                                        </p:tav>
                                        <p:tav tm="100000">
                                          <p:val>
                                            <p:strVal val="0-ppt_h/2"/>
                                          </p:val>
                                        </p:tav>
                                      </p:tavLst>
                                    </p:anim>
                                    <p:set>
                                      <p:cBhvr>
                                        <p:cTn id="82" dur="1" fill="hold">
                                          <p:stCondLst>
                                            <p:cond delay="1999"/>
                                          </p:stCondLst>
                                        </p:cTn>
                                        <p:tgtEl>
                                          <p:spTgt spid="92"/>
                                        </p:tgtEl>
                                        <p:attrNameLst>
                                          <p:attrName>style.visibility</p:attrName>
                                        </p:attrNameLst>
                                      </p:cBhvr>
                                      <p:to>
                                        <p:strVal val="hidden"/>
                                      </p:to>
                                    </p:set>
                                  </p:childTnLst>
                                </p:cTn>
                              </p:par>
                              <p:par>
                                <p:cTn id="83" presetID="6" presetClass="emph" presetSubtype="0" fill="hold" nodeType="withEffect">
                                  <p:stCondLst>
                                    <p:cond delay="250"/>
                                  </p:stCondLst>
                                  <p:childTnLst>
                                    <p:animScale>
                                      <p:cBhvr>
                                        <p:cTn id="84" dur="2000" fill="hold"/>
                                        <p:tgtEl>
                                          <p:spTgt spid="92"/>
                                        </p:tgtEl>
                                      </p:cBhvr>
                                      <p:by x="150000" y="150000"/>
                                    </p:animScale>
                                  </p:childTnLst>
                                </p:cTn>
                              </p:par>
                              <p:par>
                                <p:cTn id="85" presetID="1" presetClass="entr" presetSubtype="0" fill="hold" grpId="0" nodeType="withEffect">
                                  <p:stCondLst>
                                    <p:cond delay="500"/>
                                  </p:stCondLst>
                                  <p:childTnLst>
                                    <p:set>
                                      <p:cBhvr>
                                        <p:cTn id="86" dur="1" fill="hold">
                                          <p:stCondLst>
                                            <p:cond delay="0"/>
                                          </p:stCondLst>
                                        </p:cTn>
                                        <p:tgtEl>
                                          <p:spTgt spid="99"/>
                                        </p:tgtEl>
                                        <p:attrNameLst>
                                          <p:attrName>style.visibility</p:attrName>
                                        </p:attrNameLst>
                                      </p:cBhvr>
                                      <p:to>
                                        <p:strVal val="visible"/>
                                      </p:to>
                                    </p:set>
                                  </p:childTnLst>
                                </p:cTn>
                              </p:par>
                              <p:par>
                                <p:cTn id="87" presetID="1" presetClass="exit" presetSubtype="0" fill="hold" nodeType="withEffect">
                                  <p:stCondLst>
                                    <p:cond delay="500"/>
                                  </p:stCondLst>
                                  <p:childTnLst>
                                    <p:set>
                                      <p:cBhvr>
                                        <p:cTn id="88" dur="1" fill="hold">
                                          <p:stCondLst>
                                            <p:cond delay="0"/>
                                          </p:stCondLst>
                                        </p:cTn>
                                        <p:tgtEl>
                                          <p:spTgt spid="105"/>
                                        </p:tgtEl>
                                        <p:attrNameLst>
                                          <p:attrName>style.visibility</p:attrName>
                                        </p:attrNameLst>
                                      </p:cBhvr>
                                      <p:to>
                                        <p:strVal val="hidden"/>
                                      </p:to>
                                    </p:set>
                                  </p:childTnLst>
                                </p:cTn>
                              </p:par>
                              <p:par>
                                <p:cTn id="89" presetID="1" presetClass="entr" presetSubtype="0" fill="hold" nodeType="withEffect">
                                  <p:stCondLst>
                                    <p:cond delay="50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cond evt="onNext" delay="0">
                      <p:tgtEl>
                        <p:sldTgt/>
                      </p:tgtEl>
                    </p:cond>
                  </p:endCondLst>
                </p:cTn>
                <p:tgtEl>
                  <p:spTgt spid="6"/>
                </p:tgtEl>
              </p:cMediaNode>
            </p:audio>
            <p:audio>
              <p:cMediaNode vol="100000">
                <p:cTn id="92" fill="hold" display="0">
                  <p:stCondLst>
                    <p:cond delay="indefinite"/>
                  </p:stCondLst>
                  <p:endCondLst>
                    <p:cond evt="onStopAudio" delay="0">
                      <p:tgtEl>
                        <p:sldTgt/>
                      </p:tgtEl>
                    </p:cond>
                  </p:endCondLst>
                </p:cTn>
                <p:tgtEl>
                  <p:spTgt spid="16"/>
                </p:tgtEl>
              </p:cMediaNode>
            </p:audio>
          </p:childTnLst>
        </p:cTn>
      </p:par>
    </p:tnLst>
    <p:bldLst>
      <p:bldP spid="83" grpId="0" animBg="1"/>
      <p:bldP spid="94" grpId="0" animBg="1"/>
      <p:bldP spid="96" grpId="0" animBg="1"/>
      <p:bldP spid="96" grpId="1" animBg="1"/>
      <p:bldP spid="97" grpId="0" animBg="1"/>
      <p:bldP spid="97" grpId="1" animBg="1"/>
      <p:bldP spid="98" grpId="0" animBg="1"/>
      <p:bldP spid="98" grpId="1"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49" flipH="1">
            <a:off x="-2856932" y="1594068"/>
            <a:ext cx="11425583" cy="137865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49" flipH="1">
            <a:off x="12109002" y="-10214855"/>
            <a:ext cx="11425583" cy="137865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69262" y="-2057400"/>
            <a:ext cx="5195454" cy="49226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4366354" y="7165833"/>
            <a:ext cx="5195454" cy="492269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4418" y="6580385"/>
            <a:ext cx="3775182" cy="3775182"/>
          </a:xfrm>
          <a:prstGeom prst="rect">
            <a:avLst/>
          </a:prstGeom>
        </p:spPr>
      </p:pic>
      <p:sp>
        <p:nvSpPr>
          <p:cNvPr id="8" name="TextBox 8"/>
          <p:cNvSpPr txBox="1"/>
          <p:nvPr/>
        </p:nvSpPr>
        <p:spPr>
          <a:xfrm>
            <a:off x="1828800" y="4759831"/>
            <a:ext cx="14847937" cy="1638334"/>
          </a:xfrm>
          <a:prstGeom prst="rect">
            <a:avLst/>
          </a:prstGeom>
        </p:spPr>
        <p:txBody>
          <a:bodyPr lIns="0" tIns="0" rIns="0" bIns="0" rtlCol="0" anchor="t">
            <a:spAutoFit/>
          </a:bodyPr>
          <a:lstStyle/>
          <a:p>
            <a:pPr algn="ctr">
              <a:lnSpc>
                <a:spcPts val="13662"/>
              </a:lnSpc>
            </a:pPr>
            <a:r>
              <a:rPr lang="vi-VN" sz="9600" b="1" dirty="0" smtClean="0">
                <a:solidFill>
                  <a:srgbClr val="624A3A"/>
                </a:solidFill>
              </a:rPr>
              <a:t>BỒ CÂU TUNG CÁNH</a:t>
            </a:r>
            <a:endParaRPr lang="en-US" sz="9600" b="1" dirty="0">
              <a:solidFill>
                <a:srgbClr val="624A3A"/>
              </a:solidFill>
            </a:endParaRPr>
          </a:p>
        </p:txBody>
      </p:sp>
      <p:sp>
        <p:nvSpPr>
          <p:cNvPr id="9" name="TextBox 9"/>
          <p:cNvSpPr txBox="1"/>
          <p:nvPr/>
        </p:nvSpPr>
        <p:spPr>
          <a:xfrm>
            <a:off x="7594281" y="1550792"/>
            <a:ext cx="3366418" cy="717440"/>
          </a:xfrm>
          <a:prstGeom prst="rect">
            <a:avLst/>
          </a:prstGeom>
        </p:spPr>
        <p:txBody>
          <a:bodyPr wrap="square" lIns="0" tIns="0" rIns="0" bIns="0" rtlCol="0" anchor="t">
            <a:spAutoFit/>
          </a:bodyPr>
          <a:lstStyle/>
          <a:p>
            <a:pPr algn="ctr">
              <a:lnSpc>
                <a:spcPts val="5039"/>
              </a:lnSpc>
            </a:pPr>
            <a:r>
              <a:rPr lang="vi-VN" sz="7200" dirty="0" smtClean="0">
                <a:solidFill>
                  <a:srgbClr val="231F20"/>
                </a:solidFill>
              </a:rPr>
              <a:t>BÀI 19</a:t>
            </a:r>
            <a:endParaRPr lang="en-US" sz="7200" dirty="0">
              <a:solidFill>
                <a:srgbClr val="231F20"/>
              </a:solidFill>
            </a:endParaRPr>
          </a:p>
        </p:txBody>
      </p:sp>
      <p:pic>
        <p:nvPicPr>
          <p:cNvPr id="10"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197265" y="403946"/>
            <a:ext cx="3054196" cy="3152718"/>
          </a:xfrm>
          <a:prstGeom prst="rect">
            <a:avLst/>
          </a:prstGeom>
        </p:spPr>
      </p:pic>
      <p:sp>
        <p:nvSpPr>
          <p:cNvPr id="11" name="TextBox 9"/>
          <p:cNvSpPr txBox="1"/>
          <p:nvPr/>
        </p:nvSpPr>
        <p:spPr>
          <a:xfrm>
            <a:off x="7010400" y="3361291"/>
            <a:ext cx="4114800" cy="717440"/>
          </a:xfrm>
          <a:prstGeom prst="rect">
            <a:avLst/>
          </a:prstGeom>
        </p:spPr>
        <p:txBody>
          <a:bodyPr wrap="square" lIns="0" tIns="0" rIns="0" bIns="0" rtlCol="0" anchor="t">
            <a:spAutoFit/>
          </a:bodyPr>
          <a:lstStyle/>
          <a:p>
            <a:pPr algn="ctr">
              <a:lnSpc>
                <a:spcPts val="5039"/>
              </a:lnSpc>
            </a:pPr>
            <a:r>
              <a:rPr lang="vi-VN" sz="7200" b="1" i="1" dirty="0" smtClean="0">
                <a:solidFill>
                  <a:srgbClr val="231F20"/>
                </a:solidFill>
              </a:rPr>
              <a:t>Bài đọc 2</a:t>
            </a:r>
            <a:endParaRPr lang="en-US" sz="7200" b="1" i="1" dirty="0">
              <a:solidFill>
                <a:srgbClr val="231F2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0871" y="4324016"/>
            <a:ext cx="3328429" cy="596298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124053" y="-3810320"/>
            <a:ext cx="7464832" cy="9007339"/>
          </a:xfrm>
          <a:prstGeom prst="rect">
            <a:avLst/>
          </a:prstGeom>
        </p:spPr>
      </p:pic>
      <p:sp>
        <p:nvSpPr>
          <p:cNvPr id="9" name="TextBox 9"/>
          <p:cNvSpPr txBox="1"/>
          <p:nvPr/>
        </p:nvSpPr>
        <p:spPr>
          <a:xfrm>
            <a:off x="5486400" y="1866900"/>
            <a:ext cx="7504973" cy="1436740"/>
          </a:xfrm>
          <a:prstGeom prst="rect">
            <a:avLst/>
          </a:prstGeom>
        </p:spPr>
        <p:txBody>
          <a:bodyPr lIns="0" tIns="0" rIns="0" bIns="0" rtlCol="0" anchor="t">
            <a:spAutoFit/>
          </a:bodyPr>
          <a:lstStyle/>
          <a:p>
            <a:pPr algn="ctr">
              <a:lnSpc>
                <a:spcPts val="11959"/>
              </a:lnSpc>
            </a:pPr>
            <a:r>
              <a:rPr lang="vi-VN" sz="8600" b="1" dirty="0" smtClean="0">
                <a:solidFill>
                  <a:srgbClr val="202F5A"/>
                </a:solidFill>
              </a:rPr>
              <a:t>ĐỌC</a:t>
            </a:r>
            <a:endParaRPr lang="en-US" sz="8600" b="1" dirty="0">
              <a:solidFill>
                <a:srgbClr val="202F5A"/>
              </a:solidFill>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17347">
            <a:off x="-99720" y="7489026"/>
            <a:ext cx="4076942" cy="326155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4600" y="4052643"/>
            <a:ext cx="6400800" cy="537902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sp>
        <p:nvSpPr>
          <p:cNvPr id="9" name="TextBox 9"/>
          <p:cNvSpPr txBox="1"/>
          <p:nvPr/>
        </p:nvSpPr>
        <p:spPr>
          <a:xfrm>
            <a:off x="5590690" y="0"/>
            <a:ext cx="7668110" cy="1294265"/>
          </a:xfrm>
          <a:prstGeom prst="rect">
            <a:avLst/>
          </a:prstGeom>
        </p:spPr>
        <p:txBody>
          <a:bodyPr wrap="square" lIns="0" tIns="0" rIns="0" bIns="0" rtlCol="0" anchor="t">
            <a:spAutoFit/>
          </a:bodyPr>
          <a:lstStyle/>
          <a:p>
            <a:pPr algn="ctr">
              <a:lnSpc>
                <a:spcPts val="12013"/>
              </a:lnSpc>
            </a:pPr>
            <a:r>
              <a:rPr lang="en-US" sz="4800" b="1" dirty="0" smtClean="0">
                <a:solidFill>
                  <a:srgbClr val="202F5A"/>
                </a:solidFill>
                <a:latin typeface="Arial" panose="020B0604020202020204" pitchFamily="34" charset="0"/>
                <a:cs typeface="Arial" panose="020B0604020202020204" pitchFamily="34" charset="0"/>
              </a:rPr>
              <a:t>BỒ CÂU TUNG CÁNH</a:t>
            </a:r>
            <a:endParaRPr lang="en-US" sz="4800" b="1" dirty="0">
              <a:solidFill>
                <a:srgbClr val="202F5A"/>
              </a:solidFill>
              <a:latin typeface="Arial" panose="020B0604020202020204" pitchFamily="34" charset="0"/>
              <a:cs typeface="Arial" panose="020B0604020202020204" pitchFamily="34" charset="0"/>
            </a:endParaRPr>
          </a:p>
        </p:txBody>
      </p:sp>
      <p:sp>
        <p:nvSpPr>
          <p:cNvPr id="7" name="TextBox 6"/>
          <p:cNvSpPr txBox="1"/>
          <p:nvPr/>
        </p:nvSpPr>
        <p:spPr>
          <a:xfrm>
            <a:off x="990600" y="1541726"/>
            <a:ext cx="16611600" cy="7478970"/>
          </a:xfrm>
          <a:prstGeom prst="rect">
            <a:avLst/>
          </a:prstGeom>
          <a:noFill/>
        </p:spPr>
        <p:txBody>
          <a:bodyPr wrap="square" rtlCol="0">
            <a:spAutoFit/>
          </a:bodyPr>
          <a:lstStyle/>
          <a:p>
            <a:pPr marL="514350" indent="-514350" algn="just">
              <a:lnSpc>
                <a:spcPct val="150000"/>
              </a:lnSpc>
              <a:buAutoNum type="arabicPeriod"/>
            </a:pPr>
            <a:r>
              <a:rPr lang="vi-VN" sz="3200" dirty="0"/>
              <a:t>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 </a:t>
            </a:r>
            <a:endParaRPr lang="en-US" sz="3200" dirty="0" smtClean="0"/>
          </a:p>
          <a:p>
            <a:pPr marL="514350" indent="-514350" algn="just">
              <a:lnSpc>
                <a:spcPct val="150000"/>
              </a:lnSpc>
              <a:buAutoNum type="arabicPeriod"/>
            </a:pPr>
            <a:r>
              <a:rPr lang="vi-VN" sz="3200" dirty="0" smtClean="0"/>
              <a:t>Bồ </a:t>
            </a:r>
            <a:r>
              <a:rPr lang="vi-VN" sz="3200" dirty="0"/>
              <a:t>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a:t>
            </a:r>
            <a:r>
              <a:rPr lang="vi-VN" sz="3200" dirty="0" smtClean="0"/>
              <a:t>trọng.</a:t>
            </a:r>
            <a:endParaRPr lang="en-US" sz="3200" dirty="0" smtClean="0"/>
          </a:p>
          <a:p>
            <a:pPr marL="514350" indent="-514350" algn="just">
              <a:lnSpc>
                <a:spcPct val="150000"/>
              </a:lnSpc>
              <a:buAutoNum type="arabicPeriod"/>
            </a:pPr>
            <a:r>
              <a:rPr lang="vi-VN" sz="3200" dirty="0" smtClean="0"/>
              <a:t>Sau </a:t>
            </a:r>
            <a:r>
              <a:rPr lang="vi-VN" sz="3200" dirty="0"/>
              <a:t>này, mặc dù đã có nhiều phương tiện thông tin liên lạc hiện đại, ở một số nước, người ta vẫn sử dụng bưu điện chim bồ câu. Bưu điện này có hẳn một loại tem riêng</a:t>
            </a:r>
            <a:r>
              <a:rPr lang="vi-VN" sz="3200" dirty="0" smtClean="0"/>
              <a:t>.</a:t>
            </a:r>
            <a:endParaRPr lang="en-US" sz="3200" dirty="0" smtClean="0"/>
          </a:p>
        </p:txBody>
      </p:sp>
      <p:pic>
        <p:nvPicPr>
          <p:cNvPr id="11"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342900"/>
            <a:ext cx="2209800" cy="2281084"/>
          </a:xfrm>
          <a:prstGeom prst="rect">
            <a:avLst/>
          </a:prstGeom>
        </p:spPr>
      </p:pic>
      <p:pic>
        <p:nvPicPr>
          <p:cNvPr id="12"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5849600" y="8039100"/>
            <a:ext cx="3290116" cy="3117385"/>
          </a:xfrm>
          <a:prstGeom prst="rect">
            <a:avLst/>
          </a:prstGeom>
        </p:spPr>
      </p:pic>
    </p:spTree>
    <p:extLst>
      <p:ext uri="{BB962C8B-B14F-4D97-AF65-F5344CB8AC3E}">
        <p14:creationId xmlns:p14="http://schemas.microsoft.com/office/powerpoint/2010/main" val="31434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6510" b="23882"/>
          <a:stretch>
            <a:fillRect/>
          </a:stretch>
        </p:blipFill>
        <p:spPr>
          <a:xfrm>
            <a:off x="13411200" y="5840814"/>
            <a:ext cx="4876800" cy="444618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5081" t="73707"/>
          <a:stretch>
            <a:fillRect/>
          </a:stretch>
        </p:blipFill>
        <p:spPr>
          <a:xfrm>
            <a:off x="-46125" y="-29978"/>
            <a:ext cx="4564899" cy="18487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838200" y="7880482"/>
            <a:ext cx="3074525" cy="291311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883332" y="-676613"/>
            <a:ext cx="3000883" cy="2843337"/>
          </a:xfrm>
          <a:prstGeom prst="rect">
            <a:avLst/>
          </a:prstGeom>
        </p:spPr>
      </p:pic>
      <p:sp>
        <p:nvSpPr>
          <p:cNvPr id="8" name="TextBox 8"/>
          <p:cNvSpPr txBox="1"/>
          <p:nvPr/>
        </p:nvSpPr>
        <p:spPr>
          <a:xfrm>
            <a:off x="7239000" y="210144"/>
            <a:ext cx="3512128" cy="1154162"/>
          </a:xfrm>
          <a:prstGeom prst="rect">
            <a:avLst/>
          </a:prstGeom>
        </p:spPr>
        <p:txBody>
          <a:bodyPr wrap="square" lIns="0" tIns="0" rIns="0" bIns="0" rtlCol="0" anchor="t">
            <a:spAutoFit/>
          </a:bodyPr>
          <a:lstStyle/>
          <a:p>
            <a:pPr>
              <a:lnSpc>
                <a:spcPts val="8957"/>
              </a:lnSpc>
            </a:pPr>
            <a:r>
              <a:rPr lang="vi-VN" sz="4800" b="1" dirty="0" smtClean="0">
                <a:solidFill>
                  <a:srgbClr val="202F5A"/>
                </a:solidFill>
              </a:rPr>
              <a:t>CHÚ THÍCH</a:t>
            </a:r>
            <a:r>
              <a:rPr lang="en-US" sz="4800" b="1" dirty="0" smtClean="0">
                <a:solidFill>
                  <a:srgbClr val="202F5A"/>
                </a:solidFill>
              </a:rPr>
              <a:t> </a:t>
            </a:r>
            <a:endParaRPr lang="en-US" sz="4800" b="1" dirty="0">
              <a:solidFill>
                <a:srgbClr val="202F5A"/>
              </a:solidFill>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1760951"/>
            <a:ext cx="4419600" cy="353568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4662" y="5801359"/>
            <a:ext cx="4486275" cy="3535680"/>
          </a:xfrm>
          <a:prstGeom prst="rect">
            <a:avLst/>
          </a:prstGeom>
        </p:spPr>
      </p:pic>
      <p:sp>
        <p:nvSpPr>
          <p:cNvPr id="12" name="TextBox 11"/>
          <p:cNvSpPr txBox="1"/>
          <p:nvPr/>
        </p:nvSpPr>
        <p:spPr>
          <a:xfrm>
            <a:off x="7910011" y="2045051"/>
            <a:ext cx="9261743" cy="3046988"/>
          </a:xfrm>
          <a:prstGeom prst="rect">
            <a:avLst/>
          </a:prstGeom>
          <a:noFill/>
        </p:spPr>
        <p:txBody>
          <a:bodyPr wrap="square" rtlCol="0">
            <a:spAutoFit/>
          </a:bodyPr>
          <a:lstStyle/>
          <a:p>
            <a:pPr algn="ctr">
              <a:lnSpc>
                <a:spcPct val="150000"/>
              </a:lnSpc>
            </a:pPr>
            <a:r>
              <a:rPr lang="vi-VN" sz="3200" b="1" dirty="0" smtClean="0"/>
              <a:t>NGUYỄN CHÍCH (1382-1448)</a:t>
            </a:r>
          </a:p>
          <a:p>
            <a:pPr algn="just">
              <a:lnSpc>
                <a:spcPct val="150000"/>
              </a:lnSpc>
            </a:pPr>
            <a:r>
              <a:rPr lang="vi-VN" sz="3200" dirty="0" smtClean="0"/>
              <a:t>Một vị tướng nổi tiếng trong cuộc khởi nghĩa Lam Sơn do Lê Lợi lãnh đạo, đánh đuổi quân Minh (Trung Quốc), giải phóng đất nước.</a:t>
            </a:r>
            <a:endParaRPr lang="en-US" sz="3200" dirty="0"/>
          </a:p>
        </p:txBody>
      </p:sp>
      <p:sp>
        <p:nvSpPr>
          <p:cNvPr id="13" name="TextBox 12"/>
          <p:cNvSpPr txBox="1"/>
          <p:nvPr/>
        </p:nvSpPr>
        <p:spPr>
          <a:xfrm>
            <a:off x="7914772" y="5801359"/>
            <a:ext cx="9256981" cy="2308324"/>
          </a:xfrm>
          <a:prstGeom prst="rect">
            <a:avLst/>
          </a:prstGeom>
          <a:noFill/>
        </p:spPr>
        <p:txBody>
          <a:bodyPr wrap="square" rtlCol="0">
            <a:spAutoFit/>
          </a:bodyPr>
          <a:lstStyle/>
          <a:p>
            <a:pPr algn="ctr">
              <a:lnSpc>
                <a:spcPct val="150000"/>
              </a:lnSpc>
            </a:pPr>
            <a:r>
              <a:rPr lang="vi-VN" sz="3200" b="1" dirty="0" smtClean="0"/>
              <a:t>DIỀU</a:t>
            </a:r>
          </a:p>
          <a:p>
            <a:pPr algn="just">
              <a:lnSpc>
                <a:spcPct val="150000"/>
              </a:lnSpc>
            </a:pPr>
            <a:r>
              <a:rPr lang="vi-VN" sz="3200" dirty="0" smtClean="0"/>
              <a:t>Bộ phận chứa thức ăn, phình ra ở đoạn dưới cổ các loài chim.</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1001</Words>
  <Application>Microsoft Office PowerPoint</Application>
  <PresentationFormat>Custom</PresentationFormat>
  <Paragraphs>56</Paragraphs>
  <Slides>21</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Tahoma</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10</cp:revision>
  <dcterms:created xsi:type="dcterms:W3CDTF">2006-08-16T00:00:00Z</dcterms:created>
  <dcterms:modified xsi:type="dcterms:W3CDTF">2021-12-01T02:24:33Z</dcterms:modified>
  <dc:identifier>DAEtOSKkZlk</dc:identifier>
</cp:coreProperties>
</file>