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  <p:sldMasterId id="2147483707" r:id="rId2"/>
    <p:sldMasterId id="2147483720" r:id="rId3"/>
    <p:sldMasterId id="2147483733" r:id="rId4"/>
    <p:sldMasterId id="2147483746" r:id="rId5"/>
    <p:sldMasterId id="2147483772" r:id="rId6"/>
  </p:sldMasterIdLst>
  <p:notesMasterIdLst>
    <p:notesMasterId r:id="rId38"/>
  </p:notesMasterIdLst>
  <p:handoutMasterIdLst>
    <p:handoutMasterId r:id="rId39"/>
  </p:handoutMasterIdLst>
  <p:sldIdLst>
    <p:sldId id="283" r:id="rId7"/>
    <p:sldId id="288" r:id="rId8"/>
    <p:sldId id="290" r:id="rId9"/>
    <p:sldId id="380" r:id="rId10"/>
    <p:sldId id="294" r:id="rId11"/>
    <p:sldId id="385" r:id="rId12"/>
    <p:sldId id="388" r:id="rId13"/>
    <p:sldId id="347" r:id="rId14"/>
    <p:sldId id="390" r:id="rId15"/>
    <p:sldId id="396" r:id="rId16"/>
    <p:sldId id="400" r:id="rId17"/>
    <p:sldId id="401" r:id="rId18"/>
    <p:sldId id="398" r:id="rId19"/>
    <p:sldId id="394" r:id="rId20"/>
    <p:sldId id="403" r:id="rId21"/>
    <p:sldId id="333" r:id="rId22"/>
    <p:sldId id="405" r:id="rId23"/>
    <p:sldId id="409" r:id="rId24"/>
    <p:sldId id="408" r:id="rId25"/>
    <p:sldId id="407" r:id="rId26"/>
    <p:sldId id="410" r:id="rId27"/>
    <p:sldId id="337" r:id="rId28"/>
    <p:sldId id="411" r:id="rId29"/>
    <p:sldId id="372" r:id="rId30"/>
    <p:sldId id="373" r:id="rId31"/>
    <p:sldId id="412" r:id="rId32"/>
    <p:sldId id="416" r:id="rId33"/>
    <p:sldId id="415" r:id="rId34"/>
    <p:sldId id="419" r:id="rId35"/>
    <p:sldId id="417" r:id="rId36"/>
    <p:sldId id="313" r:id="rId37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40"/>
    </p:embeddedFont>
    <p:embeddedFont>
      <p:font typeface="宋体" panose="02010600030101010101" pitchFamily="2" charset="-12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custDataLst>
    <p:tags r:id="rId48"/>
  </p:custDataLst>
  <p:defaultTextStyle>
    <a:defPPr>
      <a:defRPr lang="zh-CN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9900FF"/>
    <a:srgbClr val="FDE1C8"/>
    <a:srgbClr val="E8959F"/>
    <a:srgbClr val="E6E6E6"/>
    <a:srgbClr val="FFFBF7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8" autoAdjust="0"/>
    <p:restoredTop sz="96691" autoAdjust="0"/>
  </p:normalViewPr>
  <p:slideViewPr>
    <p:cSldViewPr>
      <p:cViewPr varScale="1">
        <p:scale>
          <a:sx n="115" d="100"/>
          <a:sy n="115" d="100"/>
        </p:scale>
        <p:origin x="662" y="10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78C478B-D5E2-46A8-AAFB-D3AD99B1920E}" type="datetimeFigureOut">
              <a:rPr lang="zh-CN" altLang="en-US"/>
              <a:pPr>
                <a:defRPr/>
              </a:pPr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9456D0F-3333-40B5-A262-75D4DA0E63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2494EF-62E8-413F-A280-BA0613BF04D2}" type="datetimeFigureOut">
              <a:rPr lang="zh-CN" altLang="en-US"/>
              <a:pPr>
                <a:defRPr/>
              </a:pPr>
              <a:t>2026/1/12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B543BFD-8C39-4D3E-A0E3-B15A782D3E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373E8DB1-CFAF-4264-8359-143A6E32CD92}" type="slidenum">
              <a:rPr lang="zh-CN" altLang="en-US">
                <a:solidFill>
                  <a:srgbClr val="000000"/>
                </a:solidFill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>
            <a:extLst/>
          </p:cNvPr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anchor="ctr"/>
          <a:lstStyle/>
          <a:p>
            <a:pPr algn="ctr" defTabSz="6854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5991A2-BE96-4C45-8441-EB0609C4A3BE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204D20-1EB3-4A99-A8B7-2B1D9DDA3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D10024-4162-4B7A-AA56-25EED0D5EFAF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70F47A-7898-466A-B89F-3AB543FE1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8CD869-CC7E-4CA8-91CB-E7F10116F5B6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345D58-D43F-462E-8335-EAEC23935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E34132-2575-4C86-A0CC-7CD1B081EE14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9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077B6F-3FB6-4D37-8ED6-FAF727C41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>
            <a:extLst/>
          </p:cNvPr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anchor="ctr"/>
          <a:lstStyle/>
          <a:p>
            <a:pPr algn="ctr" defTabSz="68554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B37FDE-3A70-47D7-940E-FEE85A468DA8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A83239-6329-45CE-9777-799C34444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4FFB0A-24F7-494F-A685-A1A65B4A1ADB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0120E3-BADA-47C5-B77D-66D6D2704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7E731E-A45E-4332-8C93-2C1C158EB3F7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DE1657-28E8-4185-8115-6137DCEF0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E138BC-1311-40C9-A06D-CB2F4E348C78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0DF5C6-6039-40B6-8931-63463534E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EC2665-DBD7-4163-BBF6-5AC4672D855B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0D63AE-8532-42F0-9B1D-7D43CB798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507F45-6894-4892-92A7-3F6DAE727437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8032CC-9F8B-4028-BDEB-042512C91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F4975F-76BC-4AFA-A28C-094E294BEE12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789B25-17FE-495F-982E-339424403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0F6E62-2C5D-4314-8AF2-7F0DE2E14957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FE5B37-EA3F-4453-9BBD-2D48BD994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02F1E2-5C46-45D5-8D7C-E40943FE5AD5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522020-A2E2-4015-9B90-68432EA62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4BD6C6-2622-4EF9-888F-1971897E73CA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4CA139-82D1-48F3-9E0B-64320F165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1ABE1E-DA3F-434A-B1EF-8C4C39695146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AF05B-F476-405D-B234-162FED69F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21DA62-2C44-4E4F-98E4-FC096BF308B4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9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B8339F-FD5F-4141-98E5-D48F67E5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;p9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1588"/>
            <a:ext cx="912495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>
            <a:extLst/>
          </p:cNvPr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anchor="ctr"/>
          <a:lstStyle/>
          <a:p>
            <a:pPr algn="ctr" defTabSz="6856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F92810-B1CC-4584-8A8A-05309012180A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EEB1E6-9E9A-492E-BB79-39B195EC9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FA7883-EE79-440A-8E95-2D27192E4198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9BEF43-1C90-4848-BCB2-3B69EE0E7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79271A-D764-449C-9C4F-01FE0530D549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67A667-1455-455A-BEAF-85CD77351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78B1FB-A54D-49C4-8DAC-1788F5F4C340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6A76E9-000B-4730-8D6A-43A8A0951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2566D3-B401-4B03-A6D1-26ABB31CDF99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3D8B64-61B5-4792-9378-F05F2AE16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71FD36-E56F-469D-96F4-288E09CBEE9A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992413-85FA-4DF3-A47D-B91456ECC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D2161A-DC21-48C8-9B83-76A0E5C7155C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EC76DB-4F5F-4AC3-8507-54A4E5109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386F72-1156-4FF4-8B63-49945C221FCD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1E1FC4-43E5-411B-9DB2-0C20D7DE0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7AB0EC-DB06-43BB-BD81-084D7811AC08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B719BC-DE51-4468-A724-DD4B12E6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CA999E-DE70-4239-9FEC-92AF74E30EB4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7AAA73-53D4-4138-BEFB-9C9EA59BD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A1DB7C-F184-4472-A5FE-9BE691721B69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663037-D8B4-4CB4-A51C-A20852DD1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0B2AE8-88ED-4193-8EE7-1CF0EB77C1F4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9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596040-9790-402E-BC7C-4FABE417E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>
            <a:extLst/>
          </p:cNvPr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anchor="ctr"/>
          <a:lstStyle/>
          <a:p>
            <a:pPr algn="ctr" defTabSz="6856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101F83-65D2-42E8-8BB5-F31E93028DEB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23251-0D61-417D-B56B-CFA094397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CF6477-F17F-4748-9EBD-D82EB0D56552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94620F-ABAB-49C8-A2B3-EE26358F7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F91E18-5894-4A08-A692-B7296CB13BB4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EDF01F-B146-48DA-9D0F-DBA25411D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72C175-98AE-4A16-8E33-EC747A71745A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3828EE-E82E-4B21-98E3-9485CE5FB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47E549-F1E0-4C8F-B77E-0B239F5D9053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FECDEC-6599-4721-89C4-FAFC0E69B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1561B6-D53D-4F7A-89E2-B574D389C4A0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100401-073A-41B0-9878-84D8B80E6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564F06-7845-41C9-9B66-4A90FC6AC6A0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B794E-7B3D-4417-BA0F-86D50DE52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342991-0DB9-49F4-B120-01EA580988FA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0F69AF-CB0E-475C-823E-333238B36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A9E9E0-3D13-486D-8A7C-E4C725A3DA0E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715EB1-6B62-4991-AE57-1D12EC655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FFFE38-D4D6-4DB4-B8C7-D542D9094138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210A60-8EA9-485A-966E-582D3D98D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0E1ECF-C966-4546-B14E-387BED79615E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9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5EC404-5F40-412F-85D8-B07BA9A5B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7F7199-B8BC-4517-AA7E-A4BA7547A441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77EF5C-91E2-4A3F-A7A1-C229BA24B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>
            <a:extLst/>
          </p:cNvPr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5BBA7-E889-4928-88E5-6A73B5BAB1DA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C08C1-1A8E-4D55-A941-9E153FE9F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8ADAF-3E11-4411-A0C2-F41A2EBF0040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8BDA4-E360-459F-9A1C-38F194314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CD1C9-6176-4C81-B080-A141A2E2B7DD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38077-20CC-4E59-9C96-4EFABF7B2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DCA76-3372-4604-9D38-4A282B684DF6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DB0B0-9045-432C-A7CC-701BB3E7F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32692-E531-4B5B-89B9-F7C5414DB822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319F4-FA27-48E1-AD01-64E0A7ECF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4C5BD-AEEA-473C-AE0C-61B933FE0BE8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20409-5781-4B0E-B814-25B361601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884CD-01D7-4E1E-9268-708DA7097BB4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4C4FA-7826-4F06-A257-88DBA2DD7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03991-8F69-4A90-8D72-B230ACC1DB47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0582E-90B2-473C-B126-3CB3BD739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CA5E5-0F77-4A6C-ABE2-269297260016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2470E-9B10-4F5A-83B2-B1715C762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D330A1-8DDF-40A3-AA26-0727B5F33EEA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2852CF-C6E6-4368-9D37-9C58C2591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358AA-81EA-4088-A20B-EF8CB70A6E6D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44483-3346-4EF1-BAFB-4979F9ACB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0E60-3A86-4445-80AE-0BA3FAE26138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9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5AB0F-5833-4A0B-9292-FF3569405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3457575"/>
            <a:ext cx="9144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blinds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967FD830-963E-4233-8071-96940EDDC6D6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865F9D22-6A9E-4D77-86D7-78237CB5A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902B2C1-D539-4D0A-8822-9B58A6CF87B2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EA20CB8-3B92-4AEB-90EA-607623EC3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C1662DBA-451E-4B63-B316-09674925ECE5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CF9C9FE9-89D3-4A5D-B271-597F441A3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398E23C5-5E44-428C-8FA6-31CC7D869403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A63E66A-3475-4728-B4BC-964D2FBC3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29D57CB0-978F-4C6F-BBF9-98616D2E5900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75301EC6-30BF-4AAE-8C40-2B7523B94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72CCA47E-FA98-4CE1-95D4-BA8A24CED454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18B644EA-3AC0-4495-8656-544CB2C5F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6E095D2-F699-489C-9CC6-48732B1EBB5D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C9207D5E-E1CB-4C41-BFFC-E8F5F681E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A8D2EE-020D-4898-9B32-976E88F4CF26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9938CC-1FBC-47A3-A1FA-3B7A4F224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8620F08E-E663-403D-8C5D-A57DE9842D10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8AA38E9A-3AA8-40FD-B2D4-FEE54951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78A7F92F-1B2E-41AF-AAB9-81457410C2CC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3108AA78-7531-401D-B045-88950E367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C472CE91-A4A7-4D45-A5B1-B0F938E71C3D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3B273410-8172-4425-B36D-2851318EB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5F7556B-A185-45F6-9D22-4B4EBB29B8F9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B844164-4665-40B2-88B0-265541DA1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6D39AD-56CC-4E95-9A07-99B12AA437B6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CE2463-5AF1-4262-9E61-7CA75C969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1DF0CA-B0C6-4228-92F1-104BE6597334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DB0DAB-2831-4B35-B5F0-F50F2C6BB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2" tIns="34289" rIns="68552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2" tIns="34289" rIns="6855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52" tIns="34289" rIns="68552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4657C4A1-6D2B-4ACF-97C0-CA8D70686916}" type="datetimeFigureOut">
              <a:rPr lang="en-US"/>
              <a:pPr/>
              <a:t>1/12/2026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52" tIns="34289" rIns="68552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52" tIns="34289" rIns="68552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63B648A5-CACA-4964-BD7D-AC91CF84CE0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8" tIns="34289" rIns="6855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7AB83640-C0E3-4C18-9EBF-4BB9A50C2EE2}" type="datetimeFigureOut">
              <a:rPr lang="en-US"/>
              <a:pPr/>
              <a:t>1/12/2026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EE4160D7-A8EE-4996-B004-964822AE14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28675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64" tIns="34289" rIns="6856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ACA349F7-B935-4855-8AF8-B973CDBAD81F}" type="datetimeFigureOut">
              <a:rPr lang="en-US"/>
              <a:pPr/>
              <a:t>1/12/2026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719134AB-CFAB-41F5-AF47-9326B60BA3E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4198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C3E54F3C-2F4C-4CDE-8260-DC5EAD7F701F}" type="datetimeFigureOut">
              <a:rPr lang="en-US"/>
              <a:pPr/>
              <a:t>1/12/2026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1EF6708E-6AA4-4ABC-88B6-DBB5CBB871E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5529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A4D0C0-A2FF-473B-BDEF-16C92A801454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3905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6EB083-CB60-45B7-89E1-F5E1A174D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6963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96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2BC6EF9-0DFF-48F8-9062-6E1742F07423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390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2CD6CD6-1ED3-4DDE-B6E8-DC929B50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gif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27.gif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27.gif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gi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/>
          </p:cNvPr>
          <p:cNvSpPr/>
          <p:nvPr/>
        </p:nvSpPr>
        <p:spPr>
          <a:xfrm>
            <a:off x="6227763" y="9525"/>
            <a:ext cx="21431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3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/>
          </p:cNvPr>
          <p:cNvSpPr/>
          <p:nvPr/>
        </p:nvSpPr>
        <p:spPr>
          <a:xfrm>
            <a:off x="7678738" y="471488"/>
            <a:ext cx="7747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2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1290638" y="1995488"/>
            <a:ext cx="7331075" cy="954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 19: Cảnh đẹp non sông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Tiết 1&amp;2 – Bài đọc 11: Cảnh đẹp non sông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/>
          </p:cNvPr>
          <p:cNvSpPr/>
          <p:nvPr/>
        </p:nvSpPr>
        <p:spPr>
          <a:xfrm>
            <a:off x="107950" y="411163"/>
            <a:ext cx="1674813" cy="4318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79613" y="422275"/>
            <a:ext cx="50403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/>
              </a:rPr>
              <a:t>Trên hồ Ba Bể</a:t>
            </a:r>
            <a:endParaRPr lang="vi-VN" sz="2800" b="1">
              <a:solidFill>
                <a:srgbClr val="FF0000"/>
              </a:solidFill>
              <a:latin typeface="#9Slide03 Arima Madurai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49313" y="912813"/>
            <a:ext cx="50180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ta chầm chậm vào Ba Bể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Núi dựng cheo leo, hồ lặng im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Lá rừng với gió ngâm se sẽ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Họa tiếng lòng ta với tiếng chim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866775" y="3125788"/>
            <a:ext cx="54340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ta quanh quất trên Ba Bể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Đỏ ối vườn cam, thắm bãi ngô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ơi, chầm chậm chờ ta nhé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Muốn ở đây thôi, chẳng muốn về!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92175" y="1989138"/>
            <a:ext cx="51101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ta lướt nhẹ trên Ba Bể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Trên cả mây trời trên núi xanh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Mây trắng bồng bềnh trôi lặng lẽ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Mái chèo khua bóng núi rung rinh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230313" y="4268788"/>
            <a:ext cx="3413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#9Slide03 Arima Madurai"/>
              </a:rPr>
              <a:t>HOÀNG TRUNG THÔNG</a:t>
            </a:r>
          </a:p>
        </p:txBody>
      </p:sp>
      <p:sp>
        <p:nvSpPr>
          <p:cNvPr id="51" name="Flowchart: Terminator 50">
            <a:extLst/>
          </p:cNvPr>
          <p:cNvSpPr/>
          <p:nvPr/>
        </p:nvSpPr>
        <p:spPr>
          <a:xfrm>
            <a:off x="4530725" y="2681288"/>
            <a:ext cx="4392613" cy="601662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đoạn?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Flowchart: Terminator 51">
            <a:extLst/>
          </p:cNvPr>
          <p:cNvSpPr/>
          <p:nvPr/>
        </p:nvSpPr>
        <p:spPr>
          <a:xfrm>
            <a:off x="4525963" y="2703513"/>
            <a:ext cx="4384675" cy="519112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3 đoạn.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395288" y="1031875"/>
            <a:ext cx="454025" cy="750888"/>
            <a:chOff x="395536" y="1031823"/>
            <a:chExt cx="454526" cy="750457"/>
          </a:xfrm>
        </p:grpSpPr>
        <p:cxnSp>
          <p:nvCxnSpPr>
            <p:cNvPr id="53" name="Straight Connector 52">
              <a:extLst/>
            </p:cNvPr>
            <p:cNvCxnSpPr>
              <a:cxnSpLocks/>
            </p:cNvCxnSpPr>
            <p:nvPr/>
          </p:nvCxnSpPr>
          <p:spPr>
            <a:xfrm>
              <a:off x="850062" y="1031823"/>
              <a:ext cx="0" cy="75045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/>
            </p:cNvPr>
            <p:cNvSpPr/>
            <p:nvPr/>
          </p:nvSpPr>
          <p:spPr>
            <a:xfrm>
              <a:off x="395536" y="1031823"/>
              <a:ext cx="375063" cy="3347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438150" y="1936750"/>
            <a:ext cx="403225" cy="850900"/>
            <a:chOff x="395536" y="1031823"/>
            <a:chExt cx="403917" cy="850884"/>
          </a:xfrm>
        </p:grpSpPr>
        <p:cxnSp>
          <p:nvCxnSpPr>
            <p:cNvPr id="58" name="Straight Connector 57">
              <a:extLst/>
            </p:cNvPr>
            <p:cNvCxnSpPr>
              <a:cxnSpLocks/>
            </p:cNvCxnSpPr>
            <p:nvPr/>
          </p:nvCxnSpPr>
          <p:spPr>
            <a:xfrm>
              <a:off x="799453" y="1176283"/>
              <a:ext cx="0" cy="70642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/>
            </p:cNvPr>
            <p:cNvSpPr/>
            <p:nvPr/>
          </p:nvSpPr>
          <p:spPr>
            <a:xfrm>
              <a:off x="395536" y="1031823"/>
              <a:ext cx="373703" cy="3349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34975" y="3108325"/>
            <a:ext cx="414338" cy="944563"/>
            <a:chOff x="376014" y="3889766"/>
            <a:chExt cx="415333" cy="943981"/>
          </a:xfrm>
        </p:grpSpPr>
        <p:cxnSp>
          <p:nvCxnSpPr>
            <p:cNvPr id="61" name="Straight Connector 60">
              <a:extLst/>
            </p:cNvPr>
            <p:cNvCxnSpPr>
              <a:cxnSpLocks/>
            </p:cNvCxnSpPr>
            <p:nvPr/>
          </p:nvCxnSpPr>
          <p:spPr>
            <a:xfrm flipH="1">
              <a:off x="783390" y="3954814"/>
              <a:ext cx="7957" cy="87893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61">
              <a:extLst/>
            </p:cNvPr>
            <p:cNvSpPr/>
            <p:nvPr/>
          </p:nvSpPr>
          <p:spPr>
            <a:xfrm>
              <a:off x="376014" y="3889766"/>
              <a:ext cx="373959" cy="334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0" grpId="0"/>
      <p:bldP spid="22" grpId="0"/>
      <p:bldP spid="24" grpId="0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/>
          </p:cNvPr>
          <p:cNvSpPr/>
          <p:nvPr/>
        </p:nvSpPr>
        <p:spPr>
          <a:xfrm>
            <a:off x="107950" y="411163"/>
            <a:ext cx="1674813" cy="4318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95288" y="1779588"/>
            <a:ext cx="50403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just"/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eo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eo,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òng ta,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ướt nhẹ,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ặng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ẽ.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1403350" y="1563688"/>
            <a:ext cx="457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quanh quất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trên Ba Bể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Đỏ ối vườn cam,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thắm bãi ngô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ơi,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chầm chậm chờ ta nhé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Muốn ở đây thôi,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chẳng muốn về!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13">
            <a:extLst/>
          </p:cNvPr>
          <p:cNvSpPr/>
          <p:nvPr/>
        </p:nvSpPr>
        <p:spPr>
          <a:xfrm>
            <a:off x="107950" y="411163"/>
            <a:ext cx="1674813" cy="4318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/>
          </p:cNvPr>
          <p:cNvSpPr/>
          <p:nvPr/>
        </p:nvSpPr>
        <p:spPr>
          <a:xfrm>
            <a:off x="107950" y="411163"/>
            <a:ext cx="1674813" cy="4318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79613" y="422275"/>
            <a:ext cx="50403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/>
              </a:rPr>
              <a:t>Trên hồ Ba Bể</a:t>
            </a:r>
            <a:endParaRPr lang="vi-VN" sz="2800" b="1">
              <a:solidFill>
                <a:srgbClr val="FF0000"/>
              </a:solidFill>
              <a:latin typeface="#9Slide03 Arima Madurai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49313" y="912813"/>
            <a:ext cx="50180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ta chầm chậm vào Ba Bể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Núi dựng cheo leo, hồ lặng im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Lá rừng với gió ngâm se sẽ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Họa tiếng lòng ta với tiếng chim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866775" y="3125788"/>
            <a:ext cx="54340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ta quanh quất trên Ba Bể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Đỏ ối vườn cam, thắm bãi ngô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ơi, chầm chậm chờ ta nhé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Muốn ở đây thôi, chẳng muốn về!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92175" y="1989138"/>
            <a:ext cx="51101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ta lướt nhẹ trên Ba Bể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Trên cả mây trời trên núi xanh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Mây trắng bồng bềnh trôi lặng lẽ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Mái chèo khua bóng núi rung rinh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63713" y="4300538"/>
            <a:ext cx="3054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#9Slide03 Arima Madurai"/>
              </a:rPr>
              <a:t>HOÀNG TRUNGTHÔNG</a:t>
            </a:r>
          </a:p>
        </p:txBody>
      </p:sp>
      <p:cxnSp>
        <p:nvCxnSpPr>
          <p:cNvPr id="25" name="Straight Connector 24">
            <a:extLst/>
          </p:cNvPr>
          <p:cNvCxnSpPr>
            <a:cxnSpLocks/>
          </p:cNvCxnSpPr>
          <p:nvPr/>
        </p:nvCxnSpPr>
        <p:spPr>
          <a:xfrm flipH="1">
            <a:off x="2963863" y="968375"/>
            <a:ext cx="71438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995428" y="3929063"/>
            <a:ext cx="144462" cy="212725"/>
            <a:chOff x="2267744" y="1892686"/>
            <a:chExt cx="144016" cy="213816"/>
          </a:xfrm>
        </p:grpSpPr>
        <p:cxnSp>
          <p:nvCxnSpPr>
            <p:cNvPr id="30" name="Straight Connector 29">
              <a:extLst/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800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/>
            </p:cNvPr>
            <p:cNvCxnSpPr>
              <a:cxnSpLocks/>
            </p:cNvCxnSpPr>
            <p:nvPr/>
          </p:nvCxnSpPr>
          <p:spPr>
            <a:xfrm flipH="1">
              <a:off x="2340544" y="1892686"/>
              <a:ext cx="71216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395288" y="1031875"/>
            <a:ext cx="454025" cy="750888"/>
            <a:chOff x="395536" y="1031823"/>
            <a:chExt cx="454526" cy="750457"/>
          </a:xfrm>
        </p:grpSpPr>
        <p:cxnSp>
          <p:nvCxnSpPr>
            <p:cNvPr id="53" name="Straight Connector 52">
              <a:extLst/>
            </p:cNvPr>
            <p:cNvCxnSpPr>
              <a:cxnSpLocks/>
            </p:cNvCxnSpPr>
            <p:nvPr/>
          </p:nvCxnSpPr>
          <p:spPr>
            <a:xfrm>
              <a:off x="850062" y="1031823"/>
              <a:ext cx="0" cy="75045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/>
            </p:cNvPr>
            <p:cNvSpPr/>
            <p:nvPr/>
          </p:nvSpPr>
          <p:spPr>
            <a:xfrm>
              <a:off x="395536" y="1031823"/>
              <a:ext cx="375063" cy="3347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438150" y="1936750"/>
            <a:ext cx="403225" cy="850900"/>
            <a:chOff x="395536" y="1031823"/>
            <a:chExt cx="403917" cy="850884"/>
          </a:xfrm>
        </p:grpSpPr>
        <p:cxnSp>
          <p:nvCxnSpPr>
            <p:cNvPr id="58" name="Straight Connector 57">
              <a:extLst/>
            </p:cNvPr>
            <p:cNvCxnSpPr>
              <a:cxnSpLocks/>
            </p:cNvCxnSpPr>
            <p:nvPr/>
          </p:nvCxnSpPr>
          <p:spPr>
            <a:xfrm>
              <a:off x="799453" y="1176283"/>
              <a:ext cx="0" cy="70642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/>
            </p:cNvPr>
            <p:cNvSpPr/>
            <p:nvPr/>
          </p:nvSpPr>
          <p:spPr>
            <a:xfrm>
              <a:off x="395536" y="1031823"/>
              <a:ext cx="373703" cy="3349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34975" y="3108325"/>
            <a:ext cx="414338" cy="944563"/>
            <a:chOff x="376014" y="3889766"/>
            <a:chExt cx="415333" cy="943981"/>
          </a:xfrm>
        </p:grpSpPr>
        <p:cxnSp>
          <p:nvCxnSpPr>
            <p:cNvPr id="61" name="Straight Connector 60">
              <a:extLst/>
            </p:cNvPr>
            <p:cNvCxnSpPr>
              <a:cxnSpLocks/>
            </p:cNvCxnSpPr>
            <p:nvPr/>
          </p:nvCxnSpPr>
          <p:spPr>
            <a:xfrm flipH="1">
              <a:off x="783390" y="3954814"/>
              <a:ext cx="7957" cy="87893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61">
              <a:extLst/>
            </p:cNvPr>
            <p:cNvSpPr/>
            <p:nvPr/>
          </p:nvSpPr>
          <p:spPr>
            <a:xfrm>
              <a:off x="376014" y="3889766"/>
              <a:ext cx="373959" cy="334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0" name="Straight Connector 69">
            <a:extLst/>
          </p:cNvPr>
          <p:cNvCxnSpPr>
            <a:cxnSpLocks/>
          </p:cNvCxnSpPr>
          <p:nvPr/>
        </p:nvCxnSpPr>
        <p:spPr>
          <a:xfrm flipH="1">
            <a:off x="3928545" y="945529"/>
            <a:ext cx="73025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/>
          </p:cNvPr>
          <p:cNvCxnSpPr>
            <a:cxnSpLocks/>
          </p:cNvCxnSpPr>
          <p:nvPr/>
        </p:nvCxnSpPr>
        <p:spPr>
          <a:xfrm flipH="1">
            <a:off x="2627784" y="1252537"/>
            <a:ext cx="714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/>
          </p:cNvPr>
          <p:cNvCxnSpPr>
            <a:cxnSpLocks/>
          </p:cNvCxnSpPr>
          <p:nvPr/>
        </p:nvCxnSpPr>
        <p:spPr>
          <a:xfrm flipH="1">
            <a:off x="1797327" y="2755969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/>
          </p:cNvPr>
          <p:cNvCxnSpPr>
            <a:cxnSpLocks/>
          </p:cNvCxnSpPr>
          <p:nvPr/>
        </p:nvCxnSpPr>
        <p:spPr>
          <a:xfrm flipH="1">
            <a:off x="2890838" y="2503488"/>
            <a:ext cx="73025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>
            <a:grpSpLocks/>
          </p:cNvGrpSpPr>
          <p:nvPr/>
        </p:nvGrpSpPr>
        <p:grpSpPr bwMode="auto">
          <a:xfrm>
            <a:off x="3825875" y="1631950"/>
            <a:ext cx="144463" cy="212725"/>
            <a:chOff x="2267744" y="1892686"/>
            <a:chExt cx="144016" cy="213816"/>
          </a:xfrm>
        </p:grpSpPr>
        <p:cxnSp>
          <p:nvCxnSpPr>
            <p:cNvPr id="82" name="Straight Connector 81">
              <a:extLst/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799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/>
            </p:cNvPr>
            <p:cNvCxnSpPr>
              <a:cxnSpLocks/>
            </p:cNvCxnSpPr>
            <p:nvPr/>
          </p:nvCxnSpPr>
          <p:spPr>
            <a:xfrm flipH="1">
              <a:off x="2340543" y="1892686"/>
              <a:ext cx="71217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/>
          </p:cNvPr>
          <p:cNvCxnSpPr>
            <a:cxnSpLocks/>
          </p:cNvCxnSpPr>
          <p:nvPr/>
        </p:nvCxnSpPr>
        <p:spPr>
          <a:xfrm flipH="1">
            <a:off x="2468907" y="3902076"/>
            <a:ext cx="71437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/>
          </p:cNvPr>
          <p:cNvCxnSpPr>
            <a:cxnSpLocks/>
          </p:cNvCxnSpPr>
          <p:nvPr/>
        </p:nvCxnSpPr>
        <p:spPr>
          <a:xfrm flipH="1">
            <a:off x="7240588" y="3022600"/>
            <a:ext cx="714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/>
          </p:cNvPr>
          <p:cNvCxnSpPr>
            <a:cxnSpLocks/>
          </p:cNvCxnSpPr>
          <p:nvPr/>
        </p:nvCxnSpPr>
        <p:spPr>
          <a:xfrm flipH="1">
            <a:off x="3646488" y="1204913"/>
            <a:ext cx="71437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/>
          </p:cNvPr>
          <p:cNvCxnSpPr>
            <a:cxnSpLocks/>
          </p:cNvCxnSpPr>
          <p:nvPr/>
        </p:nvCxnSpPr>
        <p:spPr>
          <a:xfrm flipH="1">
            <a:off x="2299978" y="1451769"/>
            <a:ext cx="71438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/>
          </p:cNvPr>
          <p:cNvCxnSpPr>
            <a:cxnSpLocks/>
          </p:cNvCxnSpPr>
          <p:nvPr/>
        </p:nvCxnSpPr>
        <p:spPr>
          <a:xfrm flipH="1">
            <a:off x="3447256" y="1469853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/>
          </p:cNvPr>
          <p:cNvCxnSpPr>
            <a:cxnSpLocks/>
          </p:cNvCxnSpPr>
          <p:nvPr/>
        </p:nvCxnSpPr>
        <p:spPr>
          <a:xfrm flipH="1">
            <a:off x="2468907" y="1708150"/>
            <a:ext cx="71437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/>
          </p:cNvPr>
          <p:cNvCxnSpPr>
            <a:cxnSpLocks/>
          </p:cNvCxnSpPr>
          <p:nvPr/>
        </p:nvCxnSpPr>
        <p:spPr>
          <a:xfrm flipH="1">
            <a:off x="3720203" y="2034487"/>
            <a:ext cx="71437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3995738" y="2749550"/>
            <a:ext cx="144462" cy="212725"/>
            <a:chOff x="2267744" y="1892686"/>
            <a:chExt cx="144016" cy="213816"/>
          </a:xfrm>
        </p:grpSpPr>
        <p:cxnSp>
          <p:nvCxnSpPr>
            <p:cNvPr id="46" name="Straight Connector 45">
              <a:extLst/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800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/>
            </p:cNvPr>
            <p:cNvCxnSpPr>
              <a:cxnSpLocks/>
            </p:cNvCxnSpPr>
            <p:nvPr/>
          </p:nvCxnSpPr>
          <p:spPr>
            <a:xfrm flipH="1">
              <a:off x="2340544" y="1892686"/>
              <a:ext cx="71216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/>
          </p:cNvPr>
          <p:cNvCxnSpPr>
            <a:cxnSpLocks/>
          </p:cNvCxnSpPr>
          <p:nvPr/>
        </p:nvCxnSpPr>
        <p:spPr>
          <a:xfrm flipH="1">
            <a:off x="2699221" y="2034487"/>
            <a:ext cx="73025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/>
          </p:cNvPr>
          <p:cNvCxnSpPr>
            <a:cxnSpLocks/>
          </p:cNvCxnSpPr>
          <p:nvPr/>
        </p:nvCxnSpPr>
        <p:spPr>
          <a:xfrm flipH="1">
            <a:off x="2468907" y="2271713"/>
            <a:ext cx="71438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/>
          </p:cNvPr>
          <p:cNvCxnSpPr>
            <a:cxnSpLocks/>
          </p:cNvCxnSpPr>
          <p:nvPr/>
        </p:nvCxnSpPr>
        <p:spPr>
          <a:xfrm flipH="1">
            <a:off x="2462626" y="3422582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/>
          </p:cNvPr>
          <p:cNvCxnSpPr>
            <a:cxnSpLocks/>
          </p:cNvCxnSpPr>
          <p:nvPr/>
        </p:nvCxnSpPr>
        <p:spPr>
          <a:xfrm flipH="1">
            <a:off x="1855788" y="3660775"/>
            <a:ext cx="714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/>
          </p:cNvPr>
          <p:cNvCxnSpPr>
            <a:cxnSpLocks/>
          </p:cNvCxnSpPr>
          <p:nvPr/>
        </p:nvCxnSpPr>
        <p:spPr>
          <a:xfrm flipH="1">
            <a:off x="2926557" y="3169859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/>
          </p:cNvPr>
          <p:cNvCxnSpPr>
            <a:cxnSpLocks/>
          </p:cNvCxnSpPr>
          <p:nvPr/>
        </p:nvCxnSpPr>
        <p:spPr>
          <a:xfrm flipH="1">
            <a:off x="3717925" y="2266950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/>
          </p:cNvPr>
          <p:cNvCxnSpPr>
            <a:cxnSpLocks/>
          </p:cNvCxnSpPr>
          <p:nvPr/>
        </p:nvCxnSpPr>
        <p:spPr>
          <a:xfrm flipH="1">
            <a:off x="3935413" y="2509838"/>
            <a:ext cx="71437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/>
          </p:cNvPr>
          <p:cNvCxnSpPr>
            <a:cxnSpLocks/>
          </p:cNvCxnSpPr>
          <p:nvPr/>
        </p:nvCxnSpPr>
        <p:spPr>
          <a:xfrm flipH="1">
            <a:off x="3924300" y="3125788"/>
            <a:ext cx="71438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/>
          </p:cNvPr>
          <p:cNvCxnSpPr>
            <a:cxnSpLocks/>
          </p:cNvCxnSpPr>
          <p:nvPr/>
        </p:nvCxnSpPr>
        <p:spPr>
          <a:xfrm flipH="1">
            <a:off x="3719513" y="3431485"/>
            <a:ext cx="714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/>
          </p:cNvPr>
          <p:cNvCxnSpPr>
            <a:cxnSpLocks/>
          </p:cNvCxnSpPr>
          <p:nvPr/>
        </p:nvCxnSpPr>
        <p:spPr>
          <a:xfrm flipH="1">
            <a:off x="4078287" y="3687763"/>
            <a:ext cx="71438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0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606425"/>
            <a:ext cx="26003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" y="1757363"/>
            <a:ext cx="2341562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75" y="2698750"/>
            <a:ext cx="23415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724275"/>
            <a:ext cx="2349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41738" y="312738"/>
            <a:ext cx="524351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41738" y="1606550"/>
            <a:ext cx="50212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70300" y="2754313"/>
            <a:ext cx="50927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2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2213" y="3963988"/>
            <a:ext cx="502126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 l="8022" t="6752" r="70676" b="81715"/>
          <a:stretch>
            <a:fillRect/>
          </a:stretch>
        </p:blipFill>
        <p:spPr bwMode="auto">
          <a:xfrm>
            <a:off x="550863" y="168275"/>
            <a:ext cx="1947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>
            <a:extLst/>
          </p:cNvPr>
          <p:cNvCxnSpPr/>
          <p:nvPr/>
        </p:nvCxnSpPr>
        <p:spPr>
          <a:xfrm>
            <a:off x="2895600" y="1006475"/>
            <a:ext cx="846138" cy="8794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/>
          </p:cNvPr>
          <p:cNvCxnSpPr/>
          <p:nvPr/>
        </p:nvCxnSpPr>
        <p:spPr>
          <a:xfrm>
            <a:off x="2847975" y="2035175"/>
            <a:ext cx="893763" cy="9382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/>
          </p:cNvPr>
          <p:cNvCxnSpPr/>
          <p:nvPr/>
        </p:nvCxnSpPr>
        <p:spPr>
          <a:xfrm flipV="1">
            <a:off x="2847975" y="1006475"/>
            <a:ext cx="979488" cy="2117725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/>
          </p:cNvPr>
          <p:cNvCxnSpPr>
            <a:endCxn id="9" idx="1"/>
          </p:cNvCxnSpPr>
          <p:nvPr/>
        </p:nvCxnSpPr>
        <p:spPr>
          <a:xfrm>
            <a:off x="2847975" y="3914775"/>
            <a:ext cx="884238" cy="47466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/>
          </p:cNvPr>
          <p:cNvSpPr/>
          <p:nvPr/>
        </p:nvSpPr>
        <p:spPr>
          <a:xfrm>
            <a:off x="107950" y="411163"/>
            <a:ext cx="1674813" cy="4318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79613" y="422275"/>
            <a:ext cx="50403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/>
              </a:rPr>
              <a:t>Trên hồ Ba Bể</a:t>
            </a:r>
            <a:endParaRPr lang="vi-VN" sz="2800" b="1">
              <a:solidFill>
                <a:srgbClr val="FF0000"/>
              </a:solidFill>
              <a:latin typeface="#9Slide03 Arima Madurai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49313" y="912813"/>
            <a:ext cx="50180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ta chầm chậm vào Ba Bể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Núi dựng cheo leo, hồ lặng im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Lá rừng với gió ngâm se sẽ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Họa tiếng lòng ta với tiếng chim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866775" y="3125788"/>
            <a:ext cx="54340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ta quanh quất trên Ba Bể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Đỏ ối vườn cam, thắm bãi ngô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ơi, chầm chậm chờ ta nhé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Muốn ở đây thôi, chẳng muốn về!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92175" y="1989138"/>
            <a:ext cx="51101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Thuyền ta lướt nhẹ trên Ba Bể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Trên cả mây trời trên núi xanh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Mây trắng bồng bềnh trôi lặng lẽ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Mái chèo khua bóng núi rung rinh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230313" y="4268788"/>
            <a:ext cx="3270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#9Slide03 Arima Madurai"/>
              </a:rPr>
              <a:t>HOÀNG TRUNG THÔNG</a:t>
            </a:r>
          </a:p>
        </p:txBody>
      </p:sp>
      <p:cxnSp>
        <p:nvCxnSpPr>
          <p:cNvPr id="25" name="Straight Connector 24">
            <a:extLst/>
          </p:cNvPr>
          <p:cNvCxnSpPr>
            <a:cxnSpLocks/>
          </p:cNvCxnSpPr>
          <p:nvPr/>
        </p:nvCxnSpPr>
        <p:spPr>
          <a:xfrm flipH="1">
            <a:off x="2927350" y="941388"/>
            <a:ext cx="71438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969197" y="3902316"/>
            <a:ext cx="144462" cy="212725"/>
            <a:chOff x="2267744" y="1892686"/>
            <a:chExt cx="144016" cy="213816"/>
          </a:xfrm>
        </p:grpSpPr>
        <p:cxnSp>
          <p:nvCxnSpPr>
            <p:cNvPr id="30" name="Straight Connector 29">
              <a:extLst/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800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/>
            </p:cNvPr>
            <p:cNvCxnSpPr>
              <a:cxnSpLocks/>
            </p:cNvCxnSpPr>
            <p:nvPr/>
          </p:nvCxnSpPr>
          <p:spPr>
            <a:xfrm flipH="1">
              <a:off x="2340544" y="1892686"/>
              <a:ext cx="71216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395288" y="1031875"/>
            <a:ext cx="454025" cy="750888"/>
            <a:chOff x="395536" y="1031823"/>
            <a:chExt cx="454526" cy="750457"/>
          </a:xfrm>
        </p:grpSpPr>
        <p:cxnSp>
          <p:nvCxnSpPr>
            <p:cNvPr id="53" name="Straight Connector 52">
              <a:extLst/>
            </p:cNvPr>
            <p:cNvCxnSpPr>
              <a:cxnSpLocks/>
            </p:cNvCxnSpPr>
            <p:nvPr/>
          </p:nvCxnSpPr>
          <p:spPr>
            <a:xfrm>
              <a:off x="850062" y="1031823"/>
              <a:ext cx="0" cy="75045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/>
            </p:cNvPr>
            <p:cNvSpPr/>
            <p:nvPr/>
          </p:nvSpPr>
          <p:spPr>
            <a:xfrm>
              <a:off x="395536" y="1031823"/>
              <a:ext cx="375063" cy="3347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438150" y="1936750"/>
            <a:ext cx="403225" cy="850900"/>
            <a:chOff x="395536" y="1031823"/>
            <a:chExt cx="403917" cy="850884"/>
          </a:xfrm>
        </p:grpSpPr>
        <p:cxnSp>
          <p:nvCxnSpPr>
            <p:cNvPr id="58" name="Straight Connector 57">
              <a:extLst/>
            </p:cNvPr>
            <p:cNvCxnSpPr>
              <a:cxnSpLocks/>
            </p:cNvCxnSpPr>
            <p:nvPr/>
          </p:nvCxnSpPr>
          <p:spPr>
            <a:xfrm>
              <a:off x="799453" y="1176283"/>
              <a:ext cx="0" cy="70642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/>
            </p:cNvPr>
            <p:cNvSpPr/>
            <p:nvPr/>
          </p:nvSpPr>
          <p:spPr>
            <a:xfrm>
              <a:off x="395536" y="1031823"/>
              <a:ext cx="373703" cy="3349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34975" y="3108325"/>
            <a:ext cx="414338" cy="944563"/>
            <a:chOff x="376014" y="3889766"/>
            <a:chExt cx="415333" cy="943981"/>
          </a:xfrm>
        </p:grpSpPr>
        <p:cxnSp>
          <p:nvCxnSpPr>
            <p:cNvPr id="61" name="Straight Connector 60">
              <a:extLst/>
            </p:cNvPr>
            <p:cNvCxnSpPr>
              <a:cxnSpLocks/>
            </p:cNvCxnSpPr>
            <p:nvPr/>
          </p:nvCxnSpPr>
          <p:spPr>
            <a:xfrm flipH="1">
              <a:off x="783390" y="3954814"/>
              <a:ext cx="7957" cy="87893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61">
              <a:extLst/>
            </p:cNvPr>
            <p:cNvSpPr/>
            <p:nvPr/>
          </p:nvSpPr>
          <p:spPr>
            <a:xfrm>
              <a:off x="376014" y="3889766"/>
              <a:ext cx="373959" cy="334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0" name="Straight Connector 69">
            <a:extLst/>
          </p:cNvPr>
          <p:cNvCxnSpPr>
            <a:cxnSpLocks/>
          </p:cNvCxnSpPr>
          <p:nvPr/>
        </p:nvCxnSpPr>
        <p:spPr>
          <a:xfrm flipH="1">
            <a:off x="3934618" y="964407"/>
            <a:ext cx="73025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/>
          </p:cNvPr>
          <p:cNvCxnSpPr>
            <a:cxnSpLocks/>
          </p:cNvCxnSpPr>
          <p:nvPr/>
        </p:nvCxnSpPr>
        <p:spPr>
          <a:xfrm flipH="1">
            <a:off x="2621756" y="1243013"/>
            <a:ext cx="714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/>
          </p:cNvPr>
          <p:cNvCxnSpPr>
            <a:cxnSpLocks/>
          </p:cNvCxnSpPr>
          <p:nvPr/>
        </p:nvCxnSpPr>
        <p:spPr>
          <a:xfrm flipH="1">
            <a:off x="1782763" y="2787650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/>
          </p:cNvPr>
          <p:cNvCxnSpPr>
            <a:cxnSpLocks/>
          </p:cNvCxnSpPr>
          <p:nvPr/>
        </p:nvCxnSpPr>
        <p:spPr>
          <a:xfrm flipH="1">
            <a:off x="2890838" y="2503488"/>
            <a:ext cx="73025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>
            <a:grpSpLocks/>
          </p:cNvGrpSpPr>
          <p:nvPr/>
        </p:nvGrpSpPr>
        <p:grpSpPr bwMode="auto">
          <a:xfrm>
            <a:off x="3815556" y="1719799"/>
            <a:ext cx="144463" cy="212725"/>
            <a:chOff x="2267744" y="1892686"/>
            <a:chExt cx="144016" cy="213816"/>
          </a:xfrm>
        </p:grpSpPr>
        <p:cxnSp>
          <p:nvCxnSpPr>
            <p:cNvPr id="82" name="Straight Connector 81">
              <a:extLst/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799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/>
            </p:cNvPr>
            <p:cNvCxnSpPr>
              <a:cxnSpLocks/>
            </p:cNvCxnSpPr>
            <p:nvPr/>
          </p:nvCxnSpPr>
          <p:spPr>
            <a:xfrm flipH="1">
              <a:off x="2340543" y="1892686"/>
              <a:ext cx="71217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/>
          </p:cNvPr>
          <p:cNvCxnSpPr>
            <a:cxnSpLocks/>
          </p:cNvCxnSpPr>
          <p:nvPr/>
        </p:nvCxnSpPr>
        <p:spPr>
          <a:xfrm flipH="1">
            <a:off x="2457450" y="3887305"/>
            <a:ext cx="71437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/>
          </p:cNvPr>
          <p:cNvCxnSpPr>
            <a:cxnSpLocks/>
          </p:cNvCxnSpPr>
          <p:nvPr/>
        </p:nvCxnSpPr>
        <p:spPr>
          <a:xfrm flipH="1">
            <a:off x="7240588" y="3022600"/>
            <a:ext cx="714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/>
          </p:cNvPr>
          <p:cNvCxnSpPr>
            <a:cxnSpLocks/>
          </p:cNvCxnSpPr>
          <p:nvPr/>
        </p:nvCxnSpPr>
        <p:spPr>
          <a:xfrm flipH="1">
            <a:off x="3646488" y="1204913"/>
            <a:ext cx="71437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/>
          </p:cNvPr>
          <p:cNvCxnSpPr>
            <a:cxnSpLocks/>
          </p:cNvCxnSpPr>
          <p:nvPr/>
        </p:nvCxnSpPr>
        <p:spPr>
          <a:xfrm flipH="1">
            <a:off x="2286000" y="1476375"/>
            <a:ext cx="71438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/>
          </p:cNvPr>
          <p:cNvCxnSpPr>
            <a:cxnSpLocks/>
          </p:cNvCxnSpPr>
          <p:nvPr/>
        </p:nvCxnSpPr>
        <p:spPr>
          <a:xfrm flipH="1">
            <a:off x="3410743" y="1451769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/>
          </p:cNvPr>
          <p:cNvCxnSpPr>
            <a:cxnSpLocks/>
          </p:cNvCxnSpPr>
          <p:nvPr/>
        </p:nvCxnSpPr>
        <p:spPr>
          <a:xfrm flipH="1">
            <a:off x="2493169" y="1681163"/>
            <a:ext cx="71437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/>
          </p:cNvPr>
          <p:cNvCxnSpPr>
            <a:cxnSpLocks/>
          </p:cNvCxnSpPr>
          <p:nvPr/>
        </p:nvCxnSpPr>
        <p:spPr>
          <a:xfrm flipH="1">
            <a:off x="3717925" y="2028826"/>
            <a:ext cx="71437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3995738" y="2749550"/>
            <a:ext cx="144462" cy="212725"/>
            <a:chOff x="2267744" y="1892686"/>
            <a:chExt cx="144016" cy="213816"/>
          </a:xfrm>
        </p:grpSpPr>
        <p:cxnSp>
          <p:nvCxnSpPr>
            <p:cNvPr id="46" name="Straight Connector 45">
              <a:extLst/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800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/>
            </p:cNvPr>
            <p:cNvCxnSpPr>
              <a:cxnSpLocks/>
            </p:cNvCxnSpPr>
            <p:nvPr/>
          </p:nvCxnSpPr>
          <p:spPr>
            <a:xfrm flipH="1">
              <a:off x="2340544" y="1892686"/>
              <a:ext cx="71216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/>
          </p:cNvPr>
          <p:cNvCxnSpPr>
            <a:cxnSpLocks/>
          </p:cNvCxnSpPr>
          <p:nvPr/>
        </p:nvCxnSpPr>
        <p:spPr>
          <a:xfrm flipH="1">
            <a:off x="2693193" y="2055813"/>
            <a:ext cx="73025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/>
          </p:cNvPr>
          <p:cNvCxnSpPr>
            <a:cxnSpLocks/>
          </p:cNvCxnSpPr>
          <p:nvPr/>
        </p:nvCxnSpPr>
        <p:spPr>
          <a:xfrm flipH="1">
            <a:off x="2457450" y="2266949"/>
            <a:ext cx="71438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/>
          </p:cNvPr>
          <p:cNvCxnSpPr>
            <a:cxnSpLocks/>
          </p:cNvCxnSpPr>
          <p:nvPr/>
        </p:nvCxnSpPr>
        <p:spPr>
          <a:xfrm flipH="1">
            <a:off x="2422594" y="3433762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/>
          </p:cNvPr>
          <p:cNvCxnSpPr>
            <a:cxnSpLocks/>
          </p:cNvCxnSpPr>
          <p:nvPr/>
        </p:nvCxnSpPr>
        <p:spPr>
          <a:xfrm flipH="1">
            <a:off x="1889125" y="3686175"/>
            <a:ext cx="714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/>
          </p:cNvPr>
          <p:cNvCxnSpPr>
            <a:cxnSpLocks/>
          </p:cNvCxnSpPr>
          <p:nvPr/>
        </p:nvCxnSpPr>
        <p:spPr>
          <a:xfrm flipH="1">
            <a:off x="2927350" y="3168649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/>
          </p:cNvPr>
          <p:cNvCxnSpPr>
            <a:cxnSpLocks/>
          </p:cNvCxnSpPr>
          <p:nvPr/>
        </p:nvCxnSpPr>
        <p:spPr>
          <a:xfrm flipH="1">
            <a:off x="3717925" y="2266950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/>
          </p:cNvPr>
          <p:cNvCxnSpPr>
            <a:cxnSpLocks/>
          </p:cNvCxnSpPr>
          <p:nvPr/>
        </p:nvCxnSpPr>
        <p:spPr>
          <a:xfrm flipH="1">
            <a:off x="3935413" y="2509838"/>
            <a:ext cx="71437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/>
          </p:cNvPr>
          <p:cNvCxnSpPr>
            <a:cxnSpLocks/>
          </p:cNvCxnSpPr>
          <p:nvPr/>
        </p:nvCxnSpPr>
        <p:spPr>
          <a:xfrm flipH="1">
            <a:off x="3958984" y="3172619"/>
            <a:ext cx="71438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/>
          </p:cNvPr>
          <p:cNvCxnSpPr>
            <a:cxnSpLocks/>
          </p:cNvCxnSpPr>
          <p:nvPr/>
        </p:nvCxnSpPr>
        <p:spPr>
          <a:xfrm flipH="1">
            <a:off x="3689522" y="3446462"/>
            <a:ext cx="714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/>
          </p:cNvPr>
          <p:cNvCxnSpPr>
            <a:cxnSpLocks/>
          </p:cNvCxnSpPr>
          <p:nvPr/>
        </p:nvCxnSpPr>
        <p:spPr>
          <a:xfrm flipH="1">
            <a:off x="4055025" y="3668437"/>
            <a:ext cx="71438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0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5385" r="15401" b="6796"/>
          <a:stretch>
            <a:fillRect/>
          </a:stretch>
        </p:blipFill>
        <p:spPr bwMode="auto">
          <a:xfrm>
            <a:off x="-138113" y="411163"/>
            <a:ext cx="2333626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4663" y="339725"/>
            <a:ext cx="60150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08300" y="2211388"/>
            <a:ext cx="4081463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HIỂU</a:t>
            </a:r>
            <a:endParaRPr lang="en-US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19704" b="11697"/>
          <a:stretch>
            <a:fillRect/>
          </a:stretch>
        </p:blipFill>
        <p:spPr bwMode="auto">
          <a:xfrm>
            <a:off x="6227763" y="3386138"/>
            <a:ext cx="26098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/>
          <p:cNvGrpSpPr>
            <a:grpSpLocks/>
          </p:cNvGrpSpPr>
          <p:nvPr/>
        </p:nvGrpSpPr>
        <p:grpSpPr bwMode="auto">
          <a:xfrm rot="-406829">
            <a:off x="212725" y="522288"/>
            <a:ext cx="1152525" cy="1509712"/>
            <a:chOff x="2039108" y="678179"/>
            <a:chExt cx="1846062" cy="2319889"/>
          </a:xfrm>
        </p:grpSpPr>
        <p:grpSp>
          <p:nvGrpSpPr>
            <p:cNvPr id="101465" name="Google Shape;1185;p63"/>
            <p:cNvGrpSpPr>
              <a:grpSpLocks/>
            </p:cNvGrpSpPr>
            <p:nvPr/>
          </p:nvGrpSpPr>
          <p:grpSpPr bwMode="auto"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1467" name="Google Shape;1186;p63"/>
              <p:cNvSpPr>
                <a:spLocks/>
              </p:cNvSpPr>
              <p:nvPr/>
            </p:nvSpPr>
            <p:spPr bwMode="auto"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>
                  <a:cxn ang="0">
                    <a:pos x="15508" y="0"/>
                  </a:cxn>
                  <a:cxn ang="0">
                    <a:pos x="14408" y="90"/>
                  </a:cxn>
                  <a:cxn ang="0">
                    <a:pos x="14073" y="1123"/>
                  </a:cxn>
                  <a:cxn ang="0">
                    <a:pos x="11763" y="1518"/>
                  </a:cxn>
                  <a:cxn ang="0">
                    <a:pos x="11733" y="1518"/>
                  </a:cxn>
                  <a:cxn ang="0">
                    <a:pos x="9392" y="1123"/>
                  </a:cxn>
                  <a:cxn ang="0">
                    <a:pos x="9362" y="211"/>
                  </a:cxn>
                  <a:cxn ang="0">
                    <a:pos x="8060" y="99"/>
                  </a:cxn>
                  <a:cxn ang="0">
                    <a:pos x="0" y="5895"/>
                  </a:cxn>
                  <a:cxn ang="0">
                    <a:pos x="4590" y="8509"/>
                  </a:cxn>
                  <a:cxn ang="0">
                    <a:pos x="4833" y="10698"/>
                  </a:cxn>
                  <a:cxn ang="0">
                    <a:pos x="11398" y="10819"/>
                  </a:cxn>
                  <a:cxn ang="0">
                    <a:pos x="12098" y="10819"/>
                  </a:cxn>
                  <a:cxn ang="0">
                    <a:pos x="18693" y="10971"/>
                  </a:cxn>
                  <a:cxn ang="0">
                    <a:pos x="18876" y="8509"/>
                  </a:cxn>
                  <a:cxn ang="0">
                    <a:pos x="23466" y="5895"/>
                  </a:cxn>
                  <a:cxn ang="0">
                    <a:pos x="15508" y="0"/>
                  </a:cxn>
                </a:cxnLst>
                <a:rect l="0" t="0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8" name="Google Shape;1187;p63">
                <a:extLst/>
              </p:cNvPr>
              <p:cNvSpPr/>
              <p:nvPr/>
            </p:nvSpPr>
            <p:spPr>
              <a:xfrm>
                <a:off x="-375268" y="2082092"/>
                <a:ext cx="389047" cy="261017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390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01469" name="Google Shape;1188;p63"/>
              <p:cNvSpPr>
                <a:spLocks/>
              </p:cNvSpPr>
              <p:nvPr/>
            </p:nvSpPr>
            <p:spPr bwMode="auto"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>
                  <a:cxn ang="0">
                    <a:pos x="2592" y="0"/>
                  </a:cxn>
                  <a:cxn ang="0">
                    <a:pos x="0" y="865"/>
                  </a:cxn>
                  <a:cxn ang="0">
                    <a:pos x="2558" y="2804"/>
                  </a:cxn>
                  <a:cxn ang="0">
                    <a:pos x="4529" y="2354"/>
                  </a:cxn>
                  <a:cxn ang="0">
                    <a:pos x="4438" y="409"/>
                  </a:cxn>
                  <a:cxn ang="0">
                    <a:pos x="2592" y="0"/>
                  </a:cxn>
                </a:cxnLst>
                <a:rect l="0" t="0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70" name="Google Shape;1189;p63"/>
              <p:cNvSpPr>
                <a:spLocks/>
              </p:cNvSpPr>
              <p:nvPr/>
            </p:nvSpPr>
            <p:spPr bwMode="auto"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>
                  <a:cxn ang="0">
                    <a:pos x="2427" y="1"/>
                  </a:cxn>
                  <a:cxn ang="0">
                    <a:pos x="882" y="451"/>
                  </a:cxn>
                  <a:cxn ang="0">
                    <a:pos x="152" y="2457"/>
                  </a:cxn>
                  <a:cxn ang="0">
                    <a:pos x="2744" y="1592"/>
                  </a:cxn>
                  <a:cxn ang="0">
                    <a:pos x="4590" y="2001"/>
                  </a:cxn>
                  <a:cxn ang="0">
                    <a:pos x="4529" y="664"/>
                  </a:cxn>
                  <a:cxn ang="0">
                    <a:pos x="2427" y="1"/>
                  </a:cxn>
                </a:cxnLst>
                <a:rect l="0" t="0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71" name="Google Shape;1190;p63"/>
              <p:cNvSpPr>
                <a:spLocks/>
              </p:cNvSpPr>
              <p:nvPr/>
            </p:nvSpPr>
            <p:spPr bwMode="auto"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>
                  <a:cxn ang="0">
                    <a:pos x="1290" y="0"/>
                  </a:cxn>
                  <a:cxn ang="0">
                    <a:pos x="31" y="237"/>
                  </a:cxn>
                  <a:cxn ang="0">
                    <a:pos x="31" y="298"/>
                  </a:cxn>
                  <a:cxn ang="0">
                    <a:pos x="1327" y="134"/>
                  </a:cxn>
                  <a:cxn ang="0">
                    <a:pos x="2250" y="480"/>
                  </a:cxn>
                  <a:cxn ang="0">
                    <a:pos x="2675" y="2183"/>
                  </a:cxn>
                  <a:cxn ang="0">
                    <a:pos x="2778" y="2274"/>
                  </a:cxn>
                  <a:cxn ang="0">
                    <a:pos x="2857" y="2183"/>
                  </a:cxn>
                  <a:cxn ang="0">
                    <a:pos x="2280" y="359"/>
                  </a:cxn>
                  <a:cxn ang="0">
                    <a:pos x="1290" y="0"/>
                  </a:cxn>
                </a:cxnLst>
                <a:rect l="0" t="0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72" name="Google Shape;1191;p63"/>
              <p:cNvSpPr>
                <a:spLocks/>
              </p:cNvSpPr>
              <p:nvPr/>
            </p:nvSpPr>
            <p:spPr bwMode="auto">
              <a:xfrm>
                <a:off x="-911698" y="1733763"/>
                <a:ext cx="98445" cy="54991"/>
              </a:xfrm>
              <a:custGeom>
                <a:avLst/>
                <a:gdLst/>
                <a:ahLst/>
                <a:cxnLst>
                  <a:cxn ang="0">
                    <a:pos x="580" y="1"/>
                  </a:cxn>
                  <a:cxn ang="0">
                    <a:pos x="53" y="213"/>
                  </a:cxn>
                  <a:cxn ang="0">
                    <a:pos x="119" y="341"/>
                  </a:cxn>
                  <a:cxn ang="0">
                    <a:pos x="145" y="335"/>
                  </a:cxn>
                  <a:cxn ang="0">
                    <a:pos x="585" y="190"/>
                  </a:cxn>
                  <a:cxn ang="0">
                    <a:pos x="1026" y="365"/>
                  </a:cxn>
                  <a:cxn ang="0">
                    <a:pos x="1482" y="882"/>
                  </a:cxn>
                  <a:cxn ang="0">
                    <a:pos x="1545" y="920"/>
                  </a:cxn>
                  <a:cxn ang="0">
                    <a:pos x="1604" y="791"/>
                  </a:cxn>
                  <a:cxn ang="0">
                    <a:pos x="580" y="1"/>
                  </a:cxn>
                </a:cxnLst>
                <a:rect l="0" t="0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73" name="Google Shape;1192;p63"/>
              <p:cNvSpPr>
                <a:spLocks/>
              </p:cNvSpPr>
              <p:nvPr/>
            </p:nvSpPr>
            <p:spPr bwMode="auto">
              <a:xfrm>
                <a:off x="408664" y="1616687"/>
                <a:ext cx="265330" cy="168678"/>
              </a:xfrm>
              <a:custGeom>
                <a:avLst/>
                <a:gdLst/>
                <a:ahLst/>
                <a:cxnLst>
                  <a:cxn ang="0">
                    <a:pos x="2197" y="0"/>
                  </a:cxn>
                  <a:cxn ang="0">
                    <a:pos x="0" y="589"/>
                  </a:cxn>
                  <a:cxn ang="0">
                    <a:pos x="92" y="2534"/>
                  </a:cxn>
                  <a:cxn ang="0">
                    <a:pos x="1746" y="2822"/>
                  </a:cxn>
                  <a:cxn ang="0">
                    <a:pos x="4438" y="619"/>
                  </a:cxn>
                  <a:cxn ang="0">
                    <a:pos x="2197" y="0"/>
                  </a:cxn>
                </a:cxnLst>
                <a:rect l="0" t="0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74" name="Google Shape;1193;p63"/>
              <p:cNvSpPr>
                <a:spLocks/>
              </p:cNvSpPr>
              <p:nvPr/>
            </p:nvSpPr>
            <p:spPr bwMode="auto">
              <a:xfrm>
                <a:off x="403225" y="1521229"/>
                <a:ext cx="276209" cy="133173"/>
              </a:xfrm>
              <a:custGeom>
                <a:avLst/>
                <a:gdLst/>
                <a:ahLst/>
                <a:cxnLst>
                  <a:cxn ang="0">
                    <a:pos x="2320" y="0"/>
                  </a:cxn>
                  <a:cxn ang="0">
                    <a:pos x="0" y="860"/>
                  </a:cxn>
                  <a:cxn ang="0">
                    <a:pos x="91" y="2197"/>
                  </a:cxn>
                  <a:cxn ang="0">
                    <a:pos x="2288" y="1608"/>
                  </a:cxn>
                  <a:cxn ang="0">
                    <a:pos x="4529" y="2227"/>
                  </a:cxn>
                  <a:cxn ang="0">
                    <a:pos x="3617" y="313"/>
                  </a:cxn>
                  <a:cxn ang="0">
                    <a:pos x="2320" y="0"/>
                  </a:cxn>
                </a:cxnLst>
                <a:rect l="0" t="0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75" name="Google Shape;1194;p63"/>
              <p:cNvSpPr>
                <a:spLocks/>
              </p:cNvSpPr>
              <p:nvPr/>
            </p:nvSpPr>
            <p:spPr bwMode="auto">
              <a:xfrm>
                <a:off x="430481" y="1626823"/>
                <a:ext cx="163538" cy="144649"/>
              </a:xfrm>
              <a:custGeom>
                <a:avLst/>
                <a:gdLst/>
                <a:ahLst/>
                <a:cxnLst>
                  <a:cxn ang="0">
                    <a:pos x="1698" y="1"/>
                  </a:cxn>
                  <a:cxn ang="0">
                    <a:pos x="456" y="474"/>
                  </a:cxn>
                  <a:cxn ang="0">
                    <a:pos x="91" y="2328"/>
                  </a:cxn>
                  <a:cxn ang="0">
                    <a:pos x="167" y="2419"/>
                  </a:cxn>
                  <a:cxn ang="0">
                    <a:pos x="243" y="2328"/>
                  </a:cxn>
                  <a:cxn ang="0">
                    <a:pos x="456" y="687"/>
                  </a:cxn>
                  <a:cxn ang="0">
                    <a:pos x="1683" y="137"/>
                  </a:cxn>
                  <a:cxn ang="0">
                    <a:pos x="2587" y="172"/>
                  </a:cxn>
                  <a:cxn ang="0">
                    <a:pos x="2705" y="170"/>
                  </a:cxn>
                  <a:cxn ang="0">
                    <a:pos x="2705" y="109"/>
                  </a:cxn>
                  <a:cxn ang="0">
                    <a:pos x="1698" y="1"/>
                  </a:cxn>
                </a:cxnLst>
                <a:rect l="0" t="0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76" name="Google Shape;1195;p63"/>
              <p:cNvSpPr>
                <a:spLocks/>
              </p:cNvSpPr>
              <p:nvPr/>
            </p:nvSpPr>
            <p:spPr bwMode="auto">
              <a:xfrm>
                <a:off x="431736" y="1665276"/>
                <a:ext cx="93006" cy="60071"/>
              </a:xfrm>
              <a:custGeom>
                <a:avLst/>
                <a:gdLst/>
                <a:ahLst/>
                <a:cxnLst>
                  <a:cxn ang="0">
                    <a:pos x="1029" y="1"/>
                  </a:cxn>
                  <a:cxn ang="0">
                    <a:pos x="40" y="912"/>
                  </a:cxn>
                  <a:cxn ang="0">
                    <a:pos x="106" y="1004"/>
                  </a:cxn>
                  <a:cxn ang="0">
                    <a:pos x="192" y="972"/>
                  </a:cxn>
                  <a:cxn ang="0">
                    <a:pos x="648" y="334"/>
                  </a:cxn>
                  <a:cxn ang="0">
                    <a:pos x="1054" y="178"/>
                  </a:cxn>
                  <a:cxn ang="0">
                    <a:pos x="1469" y="273"/>
                  </a:cxn>
                  <a:cxn ang="0">
                    <a:pos x="1492" y="279"/>
                  </a:cxn>
                  <a:cxn ang="0">
                    <a:pos x="1529" y="182"/>
                  </a:cxn>
                  <a:cxn ang="0">
                    <a:pos x="1029" y="1"/>
                  </a:cxn>
                </a:cxnLst>
                <a:rect l="0" t="0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77" name="Google Shape;1196;p63"/>
              <p:cNvSpPr>
                <a:spLocks/>
              </p:cNvSpPr>
              <p:nvPr/>
            </p:nvSpPr>
            <p:spPr bwMode="auto"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>
                  <a:cxn ang="0">
                    <a:pos x="8671" y="0"/>
                  </a:cxn>
                  <a:cxn ang="0">
                    <a:pos x="622" y="10585"/>
                  </a:cxn>
                  <a:cxn ang="0">
                    <a:pos x="1716" y="16208"/>
                  </a:cxn>
                  <a:cxn ang="0">
                    <a:pos x="9984" y="20159"/>
                  </a:cxn>
                  <a:cxn ang="0">
                    <a:pos x="10618" y="20173"/>
                  </a:cxn>
                  <a:cxn ang="0">
                    <a:pos x="20501" y="15721"/>
                  </a:cxn>
                  <a:cxn ang="0">
                    <a:pos x="21473" y="7667"/>
                  </a:cxn>
                  <a:cxn ang="0">
                    <a:pos x="17856" y="2135"/>
                  </a:cxn>
                  <a:cxn ang="0">
                    <a:pos x="8671" y="0"/>
                  </a:cxn>
                </a:cxnLst>
                <a:rect l="0" t="0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78" name="Google Shape;1197;p63"/>
              <p:cNvSpPr>
                <a:spLocks/>
              </p:cNvSpPr>
              <p:nvPr/>
            </p:nvSpPr>
            <p:spPr bwMode="auto">
              <a:xfrm>
                <a:off x="-238128" y="1562929"/>
                <a:ext cx="92707" cy="152958"/>
              </a:xfrm>
              <a:custGeom>
                <a:avLst/>
                <a:gdLst/>
                <a:ahLst/>
                <a:cxnLst>
                  <a:cxn ang="0">
                    <a:pos x="259" y="0"/>
                  </a:cxn>
                  <a:cxn ang="0">
                    <a:pos x="213" y="23"/>
                  </a:cxn>
                  <a:cxn ang="0">
                    <a:pos x="61" y="1117"/>
                  </a:cxn>
                  <a:cxn ang="0">
                    <a:pos x="152" y="1817"/>
                  </a:cxn>
                  <a:cxn ang="0">
                    <a:pos x="472" y="2007"/>
                  </a:cxn>
                  <a:cxn ang="0">
                    <a:pos x="548" y="1999"/>
                  </a:cxn>
                  <a:cxn ang="0">
                    <a:pos x="791" y="1847"/>
                  </a:cxn>
                  <a:cxn ang="0">
                    <a:pos x="1034" y="1695"/>
                  </a:cxn>
                  <a:cxn ang="0">
                    <a:pos x="1277" y="2151"/>
                  </a:cxn>
                  <a:cxn ang="0">
                    <a:pos x="973" y="2394"/>
                  </a:cxn>
                  <a:cxn ang="0">
                    <a:pos x="1026" y="2558"/>
                  </a:cxn>
                  <a:cxn ang="0">
                    <a:pos x="1064" y="2546"/>
                  </a:cxn>
                  <a:cxn ang="0">
                    <a:pos x="1520" y="1877"/>
                  </a:cxn>
                  <a:cxn ang="0">
                    <a:pos x="1081" y="1530"/>
                  </a:cxn>
                  <a:cxn ang="0">
                    <a:pos x="973" y="1543"/>
                  </a:cxn>
                  <a:cxn ang="0">
                    <a:pos x="700" y="1725"/>
                  </a:cxn>
                  <a:cxn ang="0">
                    <a:pos x="485" y="1773"/>
                  </a:cxn>
                  <a:cxn ang="0">
                    <a:pos x="244" y="1026"/>
                  </a:cxn>
                  <a:cxn ang="0">
                    <a:pos x="304" y="23"/>
                  </a:cxn>
                  <a:cxn ang="0">
                    <a:pos x="259" y="0"/>
                  </a:cxn>
                </a:cxnLst>
                <a:rect l="0" t="0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79" name="Google Shape;1198;p63"/>
              <p:cNvSpPr>
                <a:spLocks/>
              </p:cNvSpPr>
              <p:nvPr/>
            </p:nvSpPr>
            <p:spPr bwMode="auto">
              <a:xfrm>
                <a:off x="-630531" y="1389893"/>
                <a:ext cx="116317" cy="91034"/>
              </a:xfrm>
              <a:custGeom>
                <a:avLst/>
                <a:gdLst/>
                <a:ahLst/>
                <a:cxnLst>
                  <a:cxn ang="0">
                    <a:pos x="1824" y="0"/>
                  </a:cxn>
                  <a:cxn ang="0">
                    <a:pos x="0" y="1459"/>
                  </a:cxn>
                  <a:cxn ang="0">
                    <a:pos x="48" y="1523"/>
                  </a:cxn>
                  <a:cxn ang="0">
                    <a:pos x="91" y="1490"/>
                  </a:cxn>
                  <a:cxn ang="0">
                    <a:pos x="1854" y="183"/>
                  </a:cxn>
                  <a:cxn ang="0">
                    <a:pos x="1824" y="0"/>
                  </a:cxn>
                </a:cxnLst>
                <a:rect l="0" t="0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80" name="Google Shape;1199;p63"/>
              <p:cNvSpPr>
                <a:spLocks/>
              </p:cNvSpPr>
              <p:nvPr/>
            </p:nvSpPr>
            <p:spPr bwMode="auto">
              <a:xfrm>
                <a:off x="81652" y="1345722"/>
                <a:ext cx="133293" cy="53138"/>
              </a:xfrm>
              <a:custGeom>
                <a:avLst/>
                <a:gdLst/>
                <a:ahLst/>
                <a:cxnLst>
                  <a:cxn ang="0">
                    <a:pos x="435" y="1"/>
                  </a:cxn>
                  <a:cxn ang="0">
                    <a:pos x="61" y="40"/>
                  </a:cxn>
                  <a:cxn ang="0">
                    <a:pos x="61" y="162"/>
                  </a:cxn>
                  <a:cxn ang="0">
                    <a:pos x="1976" y="861"/>
                  </a:cxn>
                  <a:cxn ang="0">
                    <a:pos x="2056" y="889"/>
                  </a:cxn>
                  <a:cxn ang="0">
                    <a:pos x="2158" y="709"/>
                  </a:cxn>
                  <a:cxn ang="0">
                    <a:pos x="435" y="1"/>
                  </a:cxn>
                </a:cxnLst>
                <a:rect l="0" t="0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81" name="Google Shape;1200;p63"/>
              <p:cNvSpPr>
                <a:spLocks/>
              </p:cNvSpPr>
              <p:nvPr/>
            </p:nvSpPr>
            <p:spPr bwMode="auto"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>
                  <a:cxn ang="0">
                    <a:pos x="2063" y="1"/>
                  </a:cxn>
                  <a:cxn ang="0">
                    <a:pos x="1946" y="4"/>
                  </a:cxn>
                  <a:cxn ang="0">
                    <a:pos x="61" y="1980"/>
                  </a:cxn>
                  <a:cxn ang="0">
                    <a:pos x="2067" y="3774"/>
                  </a:cxn>
                  <a:cxn ang="0">
                    <a:pos x="2128" y="3773"/>
                  </a:cxn>
                  <a:cxn ang="0">
                    <a:pos x="4043" y="1797"/>
                  </a:cxn>
                  <a:cxn ang="0">
                    <a:pos x="2063" y="1"/>
                  </a:cxn>
                </a:cxnLst>
                <a:rect l="0" t="0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82" name="Google Shape;1201;p63"/>
              <p:cNvSpPr>
                <a:spLocks/>
              </p:cNvSpPr>
              <p:nvPr/>
            </p:nvSpPr>
            <p:spPr bwMode="auto">
              <a:xfrm>
                <a:off x="-13510" y="1706137"/>
                <a:ext cx="313902" cy="288697"/>
              </a:xfrm>
              <a:custGeom>
                <a:avLst/>
                <a:gdLst/>
                <a:ahLst/>
                <a:cxnLst>
                  <a:cxn ang="0">
                    <a:pos x="2064" y="1"/>
                  </a:cxn>
                  <a:cxn ang="0">
                    <a:pos x="1945" y="4"/>
                  </a:cxn>
                  <a:cxn ang="0">
                    <a:pos x="30" y="1980"/>
                  </a:cxn>
                  <a:cxn ang="0">
                    <a:pos x="2010" y="3746"/>
                  </a:cxn>
                  <a:cxn ang="0">
                    <a:pos x="2128" y="3743"/>
                  </a:cxn>
                  <a:cxn ang="0">
                    <a:pos x="4043" y="1767"/>
                  </a:cxn>
                  <a:cxn ang="0">
                    <a:pos x="2064" y="1"/>
                  </a:cxn>
                </a:cxnLst>
                <a:rect l="0" t="0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83" name="Google Shape;1202;p63"/>
              <p:cNvSpPr>
                <a:spLocks/>
              </p:cNvSpPr>
              <p:nvPr/>
            </p:nvSpPr>
            <p:spPr bwMode="auto">
              <a:xfrm>
                <a:off x="-516127" y="1598671"/>
                <a:ext cx="67304" cy="78302"/>
              </a:xfrm>
              <a:custGeom>
                <a:avLst/>
                <a:gdLst/>
                <a:ahLst/>
                <a:cxnLst>
                  <a:cxn ang="0">
                    <a:pos x="564" y="0"/>
                  </a:cxn>
                  <a:cxn ang="0">
                    <a:pos x="518" y="3"/>
                  </a:cxn>
                  <a:cxn ang="0">
                    <a:pos x="1" y="702"/>
                  </a:cxn>
                  <a:cxn ang="0">
                    <a:pos x="609" y="1310"/>
                  </a:cxn>
                  <a:cxn ang="0">
                    <a:pos x="1095" y="611"/>
                  </a:cxn>
                  <a:cxn ang="0">
                    <a:pos x="564" y="0"/>
                  </a:cxn>
                </a:cxnLst>
                <a:rect l="0" t="0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84" name="Google Shape;1203;p63"/>
              <p:cNvSpPr>
                <a:spLocks/>
              </p:cNvSpPr>
              <p:nvPr/>
            </p:nvSpPr>
            <p:spPr bwMode="auto">
              <a:xfrm>
                <a:off x="16201" y="1562331"/>
                <a:ext cx="67304" cy="78302"/>
              </a:xfrm>
              <a:custGeom>
                <a:avLst/>
                <a:gdLst/>
                <a:ahLst/>
                <a:cxnLst>
                  <a:cxn ang="0">
                    <a:pos x="559" y="1"/>
                  </a:cxn>
                  <a:cxn ang="0">
                    <a:pos x="518" y="3"/>
                  </a:cxn>
                  <a:cxn ang="0">
                    <a:pos x="1" y="702"/>
                  </a:cxn>
                  <a:cxn ang="0">
                    <a:pos x="609" y="1310"/>
                  </a:cxn>
                  <a:cxn ang="0">
                    <a:pos x="1095" y="611"/>
                  </a:cxn>
                  <a:cxn ang="0">
                    <a:pos x="559" y="1"/>
                  </a:cxn>
                </a:cxnLst>
                <a:rect l="0" t="0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85" name="Google Shape;1204;p63"/>
              <p:cNvSpPr>
                <a:spLocks/>
              </p:cNvSpPr>
              <p:nvPr/>
            </p:nvSpPr>
            <p:spPr bwMode="auto">
              <a:xfrm>
                <a:off x="-944705" y="978696"/>
                <a:ext cx="316197" cy="640621"/>
              </a:xfrm>
              <a:custGeom>
                <a:avLst/>
                <a:gdLst/>
                <a:ahLst/>
                <a:cxnLst>
                  <a:cxn ang="0">
                    <a:pos x="5289" y="1"/>
                  </a:cxn>
                  <a:cxn ang="0">
                    <a:pos x="5289" y="1"/>
                  </a:cxn>
                  <a:cxn ang="0">
                    <a:pos x="973" y="4165"/>
                  </a:cxn>
                  <a:cxn ang="0">
                    <a:pos x="547" y="10244"/>
                  </a:cxn>
                  <a:cxn ang="0">
                    <a:pos x="2158" y="10700"/>
                  </a:cxn>
                  <a:cxn ang="0">
                    <a:pos x="2209" y="10718"/>
                  </a:cxn>
                  <a:cxn ang="0">
                    <a:pos x="2189" y="9514"/>
                  </a:cxn>
                  <a:cxn ang="0">
                    <a:pos x="4195" y="8998"/>
                  </a:cxn>
                  <a:cxn ang="0">
                    <a:pos x="4894" y="1460"/>
                  </a:cxn>
                  <a:cxn ang="0">
                    <a:pos x="5289" y="1"/>
                  </a:cxn>
                </a:cxnLst>
                <a:rect l="0" t="0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86" name="Google Shape;1205;p63"/>
              <p:cNvSpPr>
                <a:spLocks/>
              </p:cNvSpPr>
              <p:nvPr/>
            </p:nvSpPr>
            <p:spPr bwMode="auto">
              <a:xfrm>
                <a:off x="-724621" y="949286"/>
                <a:ext cx="206611" cy="570154"/>
              </a:xfrm>
              <a:custGeom>
                <a:avLst/>
                <a:gdLst/>
                <a:ahLst/>
                <a:cxnLst>
                  <a:cxn ang="0">
                    <a:pos x="3040" y="0"/>
                  </a:cxn>
                  <a:cxn ang="0">
                    <a:pos x="1489" y="487"/>
                  </a:cxn>
                  <a:cxn ang="0">
                    <a:pos x="1094" y="1946"/>
                  </a:cxn>
                  <a:cxn ang="0">
                    <a:pos x="365" y="9484"/>
                  </a:cxn>
                  <a:cxn ang="0">
                    <a:pos x="3222" y="8997"/>
                  </a:cxn>
                  <a:cxn ang="0">
                    <a:pos x="3040" y="0"/>
                  </a:cxn>
                </a:cxnLst>
                <a:rect l="0" t="0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87" name="Google Shape;1206;p63"/>
              <p:cNvSpPr>
                <a:spLocks/>
              </p:cNvSpPr>
              <p:nvPr/>
            </p:nvSpPr>
            <p:spPr bwMode="auto">
              <a:xfrm>
                <a:off x="-576698" y="804804"/>
                <a:ext cx="831620" cy="695991"/>
              </a:xfrm>
              <a:custGeom>
                <a:avLst/>
                <a:gdLst/>
                <a:ahLst/>
                <a:cxnLst>
                  <a:cxn ang="0">
                    <a:pos x="6538" y="1"/>
                  </a:cxn>
                  <a:cxn ang="0">
                    <a:pos x="6506" y="2"/>
                  </a:cxn>
                  <a:cxn ang="0">
                    <a:pos x="5138" y="2525"/>
                  </a:cxn>
                  <a:cxn ang="0">
                    <a:pos x="3954" y="839"/>
                  </a:cxn>
                  <a:cxn ang="0">
                    <a:pos x="3709" y="883"/>
                  </a:cxn>
                  <a:cxn ang="0">
                    <a:pos x="4135" y="2616"/>
                  </a:cxn>
                  <a:cxn ang="0">
                    <a:pos x="2083" y="2297"/>
                  </a:cxn>
                  <a:cxn ang="0">
                    <a:pos x="518" y="2464"/>
                  </a:cxn>
                  <a:cxn ang="0">
                    <a:pos x="700" y="11491"/>
                  </a:cxn>
                  <a:cxn ang="0">
                    <a:pos x="5490" y="11237"/>
                  </a:cxn>
                  <a:cxn ang="0">
                    <a:pos x="7326" y="11279"/>
                  </a:cxn>
                  <a:cxn ang="0">
                    <a:pos x="7396" y="8376"/>
                  </a:cxn>
                  <a:cxn ang="0">
                    <a:pos x="7509" y="8482"/>
                  </a:cxn>
                  <a:cxn ang="0">
                    <a:pos x="8208" y="11339"/>
                  </a:cxn>
                  <a:cxn ang="0">
                    <a:pos x="11035" y="11309"/>
                  </a:cxn>
                  <a:cxn ang="0">
                    <a:pos x="10852" y="7449"/>
                  </a:cxn>
                  <a:cxn ang="0">
                    <a:pos x="10852" y="7449"/>
                  </a:cxn>
                  <a:cxn ang="0">
                    <a:pos x="12220" y="11431"/>
                  </a:cxn>
                  <a:cxn ang="0">
                    <a:pos x="13588" y="11643"/>
                  </a:cxn>
                  <a:cxn ang="0">
                    <a:pos x="9180" y="2008"/>
                  </a:cxn>
                  <a:cxn ang="0">
                    <a:pos x="5928" y="2494"/>
                  </a:cxn>
                  <a:cxn ang="0">
                    <a:pos x="6538" y="1"/>
                  </a:cxn>
                </a:cxnLst>
                <a:rect l="0" t="0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88" name="Google Shape;1207;p63"/>
              <p:cNvSpPr>
                <a:spLocks/>
              </p:cNvSpPr>
              <p:nvPr/>
            </p:nvSpPr>
            <p:spPr bwMode="auto">
              <a:xfrm>
                <a:off x="-27600" y="924907"/>
                <a:ext cx="438386" cy="594543"/>
              </a:xfrm>
              <a:custGeom>
                <a:avLst/>
                <a:gdLst/>
                <a:ahLst/>
                <a:cxnLst>
                  <a:cxn ang="0">
                    <a:pos x="617" y="1"/>
                  </a:cxn>
                  <a:cxn ang="0">
                    <a:pos x="0" y="11"/>
                  </a:cxn>
                  <a:cxn ang="0">
                    <a:pos x="4408" y="9646"/>
                  </a:cxn>
                  <a:cxn ang="0">
                    <a:pos x="6961" y="9981"/>
                  </a:cxn>
                  <a:cxn ang="0">
                    <a:pos x="2949" y="193"/>
                  </a:cxn>
                  <a:cxn ang="0">
                    <a:pos x="617" y="1"/>
                  </a:cxn>
                </a:cxnLst>
                <a:rect l="0" t="0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89" name="Google Shape;1208;p63"/>
              <p:cNvSpPr>
                <a:spLocks/>
              </p:cNvSpPr>
              <p:nvPr/>
            </p:nvSpPr>
            <p:spPr bwMode="auto">
              <a:xfrm>
                <a:off x="157272" y="935691"/>
                <a:ext cx="336161" cy="61438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4013" y="9788"/>
                  </a:cxn>
                  <a:cxn ang="0">
                    <a:pos x="4560" y="9849"/>
                  </a:cxn>
                  <a:cxn ang="0">
                    <a:pos x="4712" y="10304"/>
                  </a:cxn>
                  <a:cxn ang="0">
                    <a:pos x="5594" y="9940"/>
                  </a:cxn>
                  <a:cxn ang="0">
                    <a:pos x="3739" y="2797"/>
                  </a:cxn>
                  <a:cxn ang="0">
                    <a:pos x="1" y="0"/>
                  </a:cxn>
                </a:cxnLst>
                <a:rect l="0" t="0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90" name="Google Shape;1209;p63"/>
              <p:cNvSpPr>
                <a:spLocks/>
              </p:cNvSpPr>
              <p:nvPr/>
            </p:nvSpPr>
            <p:spPr bwMode="auto"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>
                  <a:cxn ang="0">
                    <a:pos x="3648" y="1"/>
                  </a:cxn>
                  <a:cxn ang="0">
                    <a:pos x="31" y="5624"/>
                  </a:cxn>
                  <a:cxn ang="0">
                    <a:pos x="1379" y="6418"/>
                  </a:cxn>
                  <a:cxn ang="0">
                    <a:pos x="3648" y="6050"/>
                  </a:cxn>
                  <a:cxn ang="0">
                    <a:pos x="6597" y="1551"/>
                  </a:cxn>
                  <a:cxn ang="0">
                    <a:pos x="3648" y="1"/>
                  </a:cxn>
                </a:cxnLst>
                <a:rect l="0" t="0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91" name="Google Shape;1210;p63"/>
              <p:cNvSpPr>
                <a:spLocks/>
              </p:cNvSpPr>
              <p:nvPr/>
            </p:nvSpPr>
            <p:spPr bwMode="auto"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>
                  <a:cxn ang="0">
                    <a:pos x="1278" y="0"/>
                  </a:cxn>
                  <a:cxn ang="0">
                    <a:pos x="882" y="2067"/>
                  </a:cxn>
                  <a:cxn ang="0">
                    <a:pos x="1" y="10031"/>
                  </a:cxn>
                  <a:cxn ang="0">
                    <a:pos x="7721" y="13465"/>
                  </a:cxn>
                  <a:cxn ang="0">
                    <a:pos x="7721" y="4073"/>
                  </a:cxn>
                  <a:cxn ang="0">
                    <a:pos x="1278" y="0"/>
                  </a:cxn>
                </a:cxnLst>
                <a:rect l="0" t="0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92" name="Google Shape;1211;p63"/>
              <p:cNvSpPr>
                <a:spLocks/>
              </p:cNvSpPr>
              <p:nvPr/>
            </p:nvSpPr>
            <p:spPr bwMode="auto"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>
                  <a:cxn ang="0">
                    <a:pos x="1034" y="1"/>
                  </a:cxn>
                  <a:cxn ang="0">
                    <a:pos x="699" y="2068"/>
                  </a:cxn>
                  <a:cxn ang="0">
                    <a:pos x="0" y="10031"/>
                  </a:cxn>
                  <a:cxn ang="0">
                    <a:pos x="6201" y="13466"/>
                  </a:cxn>
                  <a:cxn ang="0">
                    <a:pos x="6201" y="4074"/>
                  </a:cxn>
                  <a:cxn ang="0">
                    <a:pos x="1034" y="1"/>
                  </a:cxn>
                </a:cxnLst>
                <a:rect l="0" t="0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93" name="Google Shape;1212;p63"/>
              <p:cNvSpPr>
                <a:spLocks/>
              </p:cNvSpPr>
              <p:nvPr/>
            </p:nvSpPr>
            <p:spPr bwMode="auto"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>
                  <a:cxn ang="0">
                    <a:pos x="699" y="1"/>
                  </a:cxn>
                  <a:cxn ang="0">
                    <a:pos x="456" y="2068"/>
                  </a:cxn>
                  <a:cxn ang="0">
                    <a:pos x="0" y="10031"/>
                  </a:cxn>
                  <a:cxn ang="0">
                    <a:pos x="4225" y="13466"/>
                  </a:cxn>
                  <a:cxn ang="0">
                    <a:pos x="4225" y="4074"/>
                  </a:cxn>
                  <a:cxn ang="0">
                    <a:pos x="699" y="1"/>
                  </a:cxn>
                </a:cxnLst>
                <a:rect l="0" t="0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94" name="Google Shape;1213;p63"/>
              <p:cNvSpPr>
                <a:spLocks/>
              </p:cNvSpPr>
              <p:nvPr/>
            </p:nvSpPr>
            <p:spPr bwMode="auto"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>
                  <a:cxn ang="0">
                    <a:pos x="6444" y="0"/>
                  </a:cxn>
                  <a:cxn ang="0">
                    <a:pos x="1" y="4104"/>
                  </a:cxn>
                  <a:cxn ang="0">
                    <a:pos x="1" y="13466"/>
                  </a:cxn>
                  <a:cxn ang="0">
                    <a:pos x="7721" y="10061"/>
                  </a:cxn>
                  <a:cxn ang="0">
                    <a:pos x="6870" y="2067"/>
                  </a:cxn>
                  <a:cxn ang="0">
                    <a:pos x="6444" y="0"/>
                  </a:cxn>
                </a:cxnLst>
                <a:rect l="0" t="0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95" name="Google Shape;1214;p63"/>
              <p:cNvSpPr>
                <a:spLocks/>
              </p:cNvSpPr>
              <p:nvPr/>
            </p:nvSpPr>
            <p:spPr bwMode="auto"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>
                  <a:cxn ang="0">
                    <a:pos x="5168" y="0"/>
                  </a:cxn>
                  <a:cxn ang="0">
                    <a:pos x="0" y="4103"/>
                  </a:cxn>
                  <a:cxn ang="0">
                    <a:pos x="0" y="13465"/>
                  </a:cxn>
                  <a:cxn ang="0">
                    <a:pos x="6201" y="10061"/>
                  </a:cxn>
                  <a:cxn ang="0">
                    <a:pos x="5502" y="2067"/>
                  </a:cxn>
                  <a:cxn ang="0">
                    <a:pos x="5168" y="0"/>
                  </a:cxn>
                </a:cxnLst>
                <a:rect l="0" t="0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96" name="Google Shape;1215;p63"/>
              <p:cNvSpPr>
                <a:spLocks/>
              </p:cNvSpPr>
              <p:nvPr/>
            </p:nvSpPr>
            <p:spPr bwMode="auto"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>
                  <a:cxn ang="0">
                    <a:pos x="3557" y="0"/>
                  </a:cxn>
                  <a:cxn ang="0">
                    <a:pos x="1" y="4073"/>
                  </a:cxn>
                  <a:cxn ang="0">
                    <a:pos x="1" y="13435"/>
                  </a:cxn>
                  <a:cxn ang="0">
                    <a:pos x="4256" y="10031"/>
                  </a:cxn>
                  <a:cxn ang="0">
                    <a:pos x="3770" y="2037"/>
                  </a:cxn>
                  <a:cxn ang="0">
                    <a:pos x="3557" y="0"/>
                  </a:cxn>
                </a:cxnLst>
                <a:rect l="0" t="0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97" name="Google Shape;1216;p63"/>
              <p:cNvSpPr>
                <a:spLocks/>
              </p:cNvSpPr>
              <p:nvPr/>
            </p:nvSpPr>
            <p:spPr bwMode="auto"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>
                  <a:cxn ang="0">
                    <a:pos x="1182" y="1"/>
                  </a:cxn>
                  <a:cxn ang="0">
                    <a:pos x="179" y="1376"/>
                  </a:cxn>
                  <a:cxn ang="0">
                    <a:pos x="453" y="9704"/>
                  </a:cxn>
                  <a:cxn ang="0">
                    <a:pos x="8356" y="13017"/>
                  </a:cxn>
                  <a:cxn ang="0">
                    <a:pos x="8356" y="3199"/>
                  </a:cxn>
                  <a:cxn ang="0">
                    <a:pos x="1547" y="38"/>
                  </a:cxn>
                  <a:cxn ang="0">
                    <a:pos x="1182" y="1"/>
                  </a:cxn>
                </a:cxnLst>
                <a:rect l="0" t="0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98" name="Google Shape;1217;p63"/>
              <p:cNvSpPr>
                <a:spLocks/>
              </p:cNvSpPr>
              <p:nvPr/>
            </p:nvSpPr>
            <p:spPr bwMode="auto"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>
                  <a:cxn ang="0">
                    <a:pos x="7174" y="0"/>
                  </a:cxn>
                  <a:cxn ang="0">
                    <a:pos x="6810" y="38"/>
                  </a:cxn>
                  <a:cxn ang="0">
                    <a:pos x="1" y="3321"/>
                  </a:cxn>
                  <a:cxn ang="0">
                    <a:pos x="1" y="13017"/>
                  </a:cxn>
                  <a:cxn ang="0">
                    <a:pos x="7904" y="9673"/>
                  </a:cxn>
                  <a:cxn ang="0">
                    <a:pos x="8177" y="1375"/>
                  </a:cxn>
                  <a:cxn ang="0">
                    <a:pos x="7174" y="0"/>
                  </a:cxn>
                </a:cxnLst>
                <a:rect l="0" t="0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499" name="Google Shape;1218;p63"/>
              <p:cNvSpPr>
                <a:spLocks/>
              </p:cNvSpPr>
              <p:nvPr/>
            </p:nvSpPr>
            <p:spPr bwMode="auto">
              <a:xfrm>
                <a:off x="-247213" y="2396430"/>
                <a:ext cx="98146" cy="611712"/>
              </a:xfrm>
              <a:custGeom>
                <a:avLst/>
                <a:gdLst/>
                <a:ahLst/>
                <a:cxnLst>
                  <a:cxn ang="0">
                    <a:pos x="1008" y="1"/>
                  </a:cxn>
                  <a:cxn ang="0">
                    <a:pos x="1" y="303"/>
                  </a:cxn>
                  <a:cxn ang="0">
                    <a:pos x="1" y="10121"/>
                  </a:cxn>
                  <a:cxn ang="0">
                    <a:pos x="832" y="10234"/>
                  </a:cxn>
                  <a:cxn ang="0">
                    <a:pos x="1642" y="9939"/>
                  </a:cxn>
                  <a:cxn ang="0">
                    <a:pos x="1642" y="243"/>
                  </a:cxn>
                  <a:cxn ang="0">
                    <a:pos x="1008" y="1"/>
                  </a:cxn>
                </a:cxnLst>
                <a:rect l="0" t="0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500" name="Google Shape;1219;p63"/>
              <p:cNvSpPr>
                <a:spLocks/>
              </p:cNvSpPr>
              <p:nvPr/>
            </p:nvSpPr>
            <p:spPr bwMode="auto"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>
                  <a:cxn ang="0">
                    <a:pos x="8803" y="1"/>
                  </a:cxn>
                  <a:cxn ang="0">
                    <a:pos x="6962" y="1639"/>
                  </a:cxn>
                  <a:cxn ang="0">
                    <a:pos x="5975" y="31"/>
                  </a:cxn>
                  <a:cxn ang="0">
                    <a:pos x="5807" y="58"/>
                  </a:cxn>
                  <a:cxn ang="0">
                    <a:pos x="5807" y="2642"/>
                  </a:cxn>
                  <a:cxn ang="0">
                    <a:pos x="1400" y="5134"/>
                  </a:cxn>
                  <a:cxn ang="0">
                    <a:pos x="245" y="6198"/>
                  </a:cxn>
                  <a:cxn ang="0">
                    <a:pos x="3832" y="9264"/>
                  </a:cxn>
                  <a:cxn ang="0">
                    <a:pos x="5017" y="8903"/>
                  </a:cxn>
                  <a:cxn ang="0">
                    <a:pos x="10549" y="2368"/>
                  </a:cxn>
                  <a:cxn ang="0">
                    <a:pos x="10222" y="2019"/>
                  </a:cxn>
                  <a:cxn ang="0">
                    <a:pos x="9283" y="2360"/>
                  </a:cxn>
                  <a:cxn ang="0">
                    <a:pos x="9283" y="2360"/>
                  </a:cxn>
                  <a:cxn ang="0">
                    <a:pos x="10002" y="1152"/>
                  </a:cxn>
                  <a:cxn ang="0">
                    <a:pos x="9700" y="1069"/>
                  </a:cxn>
                  <a:cxn ang="0">
                    <a:pos x="8548" y="1773"/>
                  </a:cxn>
                  <a:cxn ang="0">
                    <a:pos x="8548" y="1773"/>
                  </a:cxn>
                  <a:cxn ang="0">
                    <a:pos x="8969" y="28"/>
                  </a:cxn>
                  <a:cxn ang="0">
                    <a:pos x="8803" y="1"/>
                  </a:cxn>
                </a:cxnLst>
                <a:rect l="0" t="0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501" name="Google Shape;1220;p63"/>
              <p:cNvSpPr>
                <a:spLocks/>
              </p:cNvSpPr>
              <p:nvPr/>
            </p:nvSpPr>
            <p:spPr bwMode="auto">
              <a:xfrm>
                <a:off x="314164" y="2605269"/>
                <a:ext cx="396172" cy="383620"/>
              </a:xfrm>
              <a:custGeom>
                <a:avLst/>
                <a:gdLst/>
                <a:ahLst/>
                <a:cxnLst>
                  <a:cxn ang="0">
                    <a:pos x="2980" y="1"/>
                  </a:cxn>
                  <a:cxn ang="0">
                    <a:pos x="1" y="1551"/>
                  </a:cxn>
                  <a:cxn ang="0">
                    <a:pos x="2980" y="6050"/>
                  </a:cxn>
                  <a:cxn ang="0">
                    <a:pos x="5249" y="6418"/>
                  </a:cxn>
                  <a:cxn ang="0">
                    <a:pos x="6597" y="5624"/>
                  </a:cxn>
                  <a:cxn ang="0">
                    <a:pos x="2980" y="1"/>
                  </a:cxn>
                </a:cxnLst>
                <a:rect l="0" t="0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1502" name="Google Shape;1221;p63"/>
              <p:cNvSpPr>
                <a:spLocks/>
              </p:cNvSpPr>
              <p:nvPr/>
            </p:nvSpPr>
            <p:spPr bwMode="auto">
              <a:xfrm>
                <a:off x="92530" y="2570961"/>
                <a:ext cx="630540" cy="553732"/>
              </a:xfrm>
              <a:custGeom>
                <a:avLst/>
                <a:gdLst/>
                <a:ahLst/>
                <a:cxnLst>
                  <a:cxn ang="0">
                    <a:pos x="1777" y="1"/>
                  </a:cxn>
                  <a:cxn ang="0">
                    <a:pos x="1611" y="28"/>
                  </a:cxn>
                  <a:cxn ang="0">
                    <a:pos x="2067" y="1821"/>
                  </a:cxn>
                  <a:cxn ang="0">
                    <a:pos x="2250" y="2064"/>
                  </a:cxn>
                  <a:cxn ang="0">
                    <a:pos x="878" y="1069"/>
                  </a:cxn>
                  <a:cxn ang="0">
                    <a:pos x="578" y="1152"/>
                  </a:cxn>
                  <a:cxn ang="0">
                    <a:pos x="1302" y="2363"/>
                  </a:cxn>
                  <a:cxn ang="0">
                    <a:pos x="1302" y="2363"/>
                  </a:cxn>
                  <a:cxn ang="0">
                    <a:pos x="348" y="2019"/>
                  </a:cxn>
                  <a:cxn ang="0">
                    <a:pos x="1" y="2368"/>
                  </a:cxn>
                  <a:cxn ang="0">
                    <a:pos x="5563" y="8903"/>
                  </a:cxn>
                  <a:cxn ang="0">
                    <a:pos x="6745" y="9264"/>
                  </a:cxn>
                  <a:cxn ang="0">
                    <a:pos x="10305" y="6198"/>
                  </a:cxn>
                  <a:cxn ang="0">
                    <a:pos x="9150" y="5134"/>
                  </a:cxn>
                  <a:cxn ang="0">
                    <a:pos x="4773" y="2642"/>
                  </a:cxn>
                  <a:cxn ang="0">
                    <a:pos x="4773" y="58"/>
                  </a:cxn>
                  <a:cxn ang="0">
                    <a:pos x="4599" y="31"/>
                  </a:cxn>
                  <a:cxn ang="0">
                    <a:pos x="3587" y="1639"/>
                  </a:cxn>
                  <a:cxn ang="0">
                    <a:pos x="1777" y="1"/>
                  </a:cxn>
                </a:cxnLst>
                <a:rect l="0" t="0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01466" name="Google Shape;1222;p63"/>
            <p:cNvSpPr>
              <a:spLocks/>
            </p:cNvSpPr>
            <p:nvPr/>
          </p:nvSpPr>
          <p:spPr bwMode="auto">
            <a:xfrm>
              <a:off x="2888352" y="1644281"/>
              <a:ext cx="152775" cy="140503"/>
            </a:xfrm>
            <a:custGeom>
              <a:avLst/>
              <a:gdLst/>
              <a:ahLst/>
              <a:cxnLst>
                <a:cxn ang="0">
                  <a:pos x="2064" y="1"/>
                </a:cxn>
                <a:cxn ang="0">
                  <a:pos x="1945" y="4"/>
                </a:cxn>
                <a:cxn ang="0">
                  <a:pos x="30" y="1980"/>
                </a:cxn>
                <a:cxn ang="0">
                  <a:pos x="2010" y="3746"/>
                </a:cxn>
                <a:cxn ang="0">
                  <a:pos x="2128" y="3743"/>
                </a:cxn>
                <a:cxn ang="0">
                  <a:pos x="4043" y="1767"/>
                </a:cxn>
                <a:cxn ang="0">
                  <a:pos x="2064" y="1"/>
                </a:cxn>
              </a:cxnLst>
              <a:rect l="0" t="0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tx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3" name="Google Shape;1608;p70"/>
          <p:cNvGrpSpPr>
            <a:grpSpLocks/>
          </p:cNvGrpSpPr>
          <p:nvPr/>
        </p:nvGrpSpPr>
        <p:grpSpPr bwMode="auto">
          <a:xfrm flipH="1">
            <a:off x="122238" y="2628900"/>
            <a:ext cx="1617662" cy="1944688"/>
            <a:chOff x="1862899" y="1669750"/>
            <a:chExt cx="2709114" cy="4593105"/>
          </a:xfrm>
        </p:grpSpPr>
        <p:sp>
          <p:nvSpPr>
            <p:cNvPr id="101381" name="Google Shape;1609;p70"/>
            <p:cNvSpPr>
              <a:spLocks/>
            </p:cNvSpPr>
            <p:nvPr/>
          </p:nvSpPr>
          <p:spPr bwMode="auto">
            <a:xfrm>
              <a:off x="1894306" y="5659175"/>
              <a:ext cx="2598422" cy="603680"/>
            </a:xfrm>
            <a:custGeom>
              <a:avLst/>
              <a:gdLst/>
              <a:ahLst/>
              <a:cxnLst>
                <a:cxn ang="0">
                  <a:pos x="20426" y="0"/>
                </a:cxn>
                <a:cxn ang="0">
                  <a:pos x="0" y="4742"/>
                </a:cxn>
                <a:cxn ang="0">
                  <a:pos x="20426" y="9483"/>
                </a:cxn>
                <a:cxn ang="0">
                  <a:pos x="40821" y="4742"/>
                </a:cxn>
                <a:cxn ang="0">
                  <a:pos x="20426" y="0"/>
                </a:cxn>
              </a:cxnLst>
              <a:rect l="0" t="0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82" name="Google Shape;1610;p70"/>
            <p:cNvSpPr>
              <a:spLocks/>
            </p:cNvSpPr>
            <p:nvPr/>
          </p:nvSpPr>
          <p:spPr bwMode="auto">
            <a:xfrm>
              <a:off x="2103210" y="3029857"/>
              <a:ext cx="416033" cy="48375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110" y="7599"/>
                </a:cxn>
                <a:cxn ang="0">
                  <a:pos x="6536" y="791"/>
                </a:cxn>
                <a:cxn ang="0">
                  <a:pos x="6536" y="791"/>
                </a:cxn>
                <a:cxn ang="0">
                  <a:pos x="4401" y="1059"/>
                </a:cxn>
                <a:cxn ang="0">
                  <a:pos x="1" y="0"/>
                </a:cxn>
              </a:cxnLst>
              <a:rect l="0" t="0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83" name="Google Shape;1611;p70"/>
            <p:cNvSpPr>
              <a:spLocks/>
            </p:cNvSpPr>
            <p:nvPr/>
          </p:nvSpPr>
          <p:spPr bwMode="auto">
            <a:xfrm>
              <a:off x="1862899" y="2185683"/>
              <a:ext cx="663705" cy="915132"/>
            </a:xfrm>
            <a:custGeom>
              <a:avLst/>
              <a:gdLst/>
              <a:ahLst/>
              <a:cxnLst>
                <a:cxn ang="0">
                  <a:pos x="3233" y="0"/>
                </a:cxn>
                <a:cxn ang="0">
                  <a:pos x="3192" y="4"/>
                </a:cxn>
                <a:cxn ang="0">
                  <a:pos x="3192" y="2375"/>
                </a:cxn>
                <a:cxn ang="0">
                  <a:pos x="1953" y="146"/>
                </a:cxn>
                <a:cxn ang="0">
                  <a:pos x="1885" y="156"/>
                </a:cxn>
                <a:cxn ang="0">
                  <a:pos x="1977" y="2770"/>
                </a:cxn>
                <a:cxn ang="0">
                  <a:pos x="887" y="670"/>
                </a:cxn>
                <a:cxn ang="0">
                  <a:pos x="852" y="673"/>
                </a:cxn>
                <a:cxn ang="0">
                  <a:pos x="1855" y="9244"/>
                </a:cxn>
                <a:cxn ang="0">
                  <a:pos x="3831" y="13317"/>
                </a:cxn>
                <a:cxn ang="0">
                  <a:pos x="8247" y="14376"/>
                </a:cxn>
                <a:cxn ang="0">
                  <a:pos x="10396" y="14108"/>
                </a:cxn>
                <a:cxn ang="0">
                  <a:pos x="10427" y="13591"/>
                </a:cxn>
                <a:cxn ang="0">
                  <a:pos x="5472" y="6934"/>
                </a:cxn>
                <a:cxn ang="0">
                  <a:pos x="4591" y="4533"/>
                </a:cxn>
                <a:cxn ang="0">
                  <a:pos x="4955" y="1767"/>
                </a:cxn>
                <a:cxn ang="0">
                  <a:pos x="4676" y="1677"/>
                </a:cxn>
                <a:cxn ang="0">
                  <a:pos x="4226" y="2557"/>
                </a:cxn>
                <a:cxn ang="0">
                  <a:pos x="3233" y="0"/>
                </a:cxn>
              </a:cxnLst>
              <a:rect l="0" t="0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84" name="Google Shape;1612;p70"/>
            <p:cNvSpPr>
              <a:spLocks/>
            </p:cNvSpPr>
            <p:nvPr/>
          </p:nvSpPr>
          <p:spPr bwMode="auto">
            <a:xfrm>
              <a:off x="2933225" y="3040373"/>
              <a:ext cx="323164" cy="134360"/>
            </a:xfrm>
            <a:custGeom>
              <a:avLst/>
              <a:gdLst/>
              <a:ahLst/>
              <a:cxnLst>
                <a:cxn ang="0">
                  <a:pos x="915" y="1"/>
                </a:cxn>
                <a:cxn ang="0">
                  <a:pos x="1" y="18"/>
                </a:cxn>
                <a:cxn ang="0">
                  <a:pos x="213" y="1781"/>
                </a:cxn>
                <a:cxn ang="0">
                  <a:pos x="2132" y="2080"/>
                </a:cxn>
                <a:cxn ang="0">
                  <a:pos x="5077" y="839"/>
                </a:cxn>
                <a:cxn ang="0">
                  <a:pos x="4833" y="383"/>
                </a:cxn>
                <a:cxn ang="0">
                  <a:pos x="915" y="1"/>
                </a:cxn>
              </a:cxnLst>
              <a:rect l="0" t="0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85" name="Google Shape;1613;p70"/>
            <p:cNvSpPr>
              <a:spLocks/>
            </p:cNvSpPr>
            <p:nvPr/>
          </p:nvSpPr>
          <p:spPr bwMode="auto">
            <a:xfrm>
              <a:off x="2896500" y="2917639"/>
              <a:ext cx="344424" cy="149011"/>
            </a:xfrm>
            <a:custGeom>
              <a:avLst/>
              <a:gdLst/>
              <a:ahLst/>
              <a:cxnLst>
                <a:cxn ang="0">
                  <a:pos x="5319" y="1"/>
                </a:cxn>
                <a:cxn ang="0">
                  <a:pos x="0" y="183"/>
                </a:cxn>
                <a:cxn ang="0">
                  <a:pos x="578" y="1976"/>
                </a:cxn>
                <a:cxn ang="0">
                  <a:pos x="1492" y="1959"/>
                </a:cxn>
                <a:cxn ang="0">
                  <a:pos x="5410" y="2341"/>
                </a:cxn>
                <a:cxn ang="0">
                  <a:pos x="5319" y="1"/>
                </a:cxn>
              </a:cxnLst>
              <a:rect l="0" t="0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86" name="Google Shape;1614;p70"/>
            <p:cNvSpPr>
              <a:spLocks/>
            </p:cNvSpPr>
            <p:nvPr/>
          </p:nvSpPr>
          <p:spPr bwMode="auto">
            <a:xfrm>
              <a:off x="2499823" y="3033739"/>
              <a:ext cx="1298320" cy="489551"/>
            </a:xfrm>
            <a:custGeom>
              <a:avLst/>
              <a:gdLst/>
              <a:ahLst/>
              <a:cxnLst>
                <a:cxn ang="0">
                  <a:pos x="396" y="0"/>
                </a:cxn>
                <a:cxn ang="0">
                  <a:pos x="62" y="2250"/>
                </a:cxn>
                <a:cxn ang="0">
                  <a:pos x="1" y="2827"/>
                </a:cxn>
                <a:cxn ang="0">
                  <a:pos x="19454" y="7690"/>
                </a:cxn>
                <a:cxn ang="0">
                  <a:pos x="20396" y="6991"/>
                </a:cxn>
                <a:cxn ang="0">
                  <a:pos x="19849" y="6079"/>
                </a:cxn>
                <a:cxn ang="0">
                  <a:pos x="18086" y="3800"/>
                </a:cxn>
                <a:cxn ang="0">
                  <a:pos x="16779" y="2462"/>
                </a:cxn>
                <a:cxn ang="0">
                  <a:pos x="15715" y="1672"/>
                </a:cxn>
                <a:cxn ang="0">
                  <a:pos x="12890" y="843"/>
                </a:cxn>
                <a:cxn ang="0">
                  <a:pos x="11886" y="973"/>
                </a:cxn>
                <a:cxn ang="0">
                  <a:pos x="9003" y="2078"/>
                </a:cxn>
                <a:cxn ang="0">
                  <a:pos x="7022" y="1733"/>
                </a:cxn>
                <a:cxn ang="0">
                  <a:pos x="4864" y="1550"/>
                </a:cxn>
                <a:cxn ang="0">
                  <a:pos x="396" y="0"/>
                </a:cxn>
              </a:cxnLst>
              <a:rect l="0" t="0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1615;p70">
              <a:extLst/>
            </p:cNvPr>
            <p:cNvSpPr/>
            <p:nvPr/>
          </p:nvSpPr>
          <p:spPr>
            <a:xfrm>
              <a:off x="2482352" y="3210784"/>
              <a:ext cx="1257519" cy="727398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1388" name="Google Shape;1616;p70"/>
            <p:cNvSpPr>
              <a:spLocks/>
            </p:cNvSpPr>
            <p:nvPr/>
          </p:nvSpPr>
          <p:spPr bwMode="auto">
            <a:xfrm>
              <a:off x="2213519" y="2588115"/>
              <a:ext cx="417051" cy="586176"/>
            </a:xfrm>
            <a:custGeom>
              <a:avLst/>
              <a:gdLst/>
              <a:ahLst/>
              <a:cxnLst>
                <a:cxn ang="0">
                  <a:pos x="3403" y="0"/>
                </a:cxn>
                <a:cxn ang="0">
                  <a:pos x="3253" y="10"/>
                </a:cxn>
                <a:cxn ang="0">
                  <a:pos x="4256" y="2746"/>
                </a:cxn>
                <a:cxn ang="0">
                  <a:pos x="0" y="4600"/>
                </a:cxn>
                <a:cxn ang="0">
                  <a:pos x="1551" y="6576"/>
                </a:cxn>
                <a:cxn ang="0">
                  <a:pos x="2523" y="5846"/>
                </a:cxn>
                <a:cxn ang="0">
                  <a:pos x="2609" y="5782"/>
                </a:cxn>
                <a:cxn ang="0">
                  <a:pos x="2219" y="7518"/>
                </a:cxn>
                <a:cxn ang="0">
                  <a:pos x="3952" y="9038"/>
                </a:cxn>
                <a:cxn ang="0">
                  <a:pos x="4721" y="9209"/>
                </a:cxn>
                <a:cxn ang="0">
                  <a:pos x="5776" y="8734"/>
                </a:cxn>
                <a:cxn ang="0">
                  <a:pos x="6171" y="3840"/>
                </a:cxn>
                <a:cxn ang="0">
                  <a:pos x="3403" y="0"/>
                </a:cxn>
              </a:cxnLst>
              <a:rect l="0" t="0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89" name="Google Shape;1617;p70"/>
            <p:cNvSpPr>
              <a:spLocks/>
            </p:cNvSpPr>
            <p:nvPr/>
          </p:nvSpPr>
          <p:spPr bwMode="auto">
            <a:xfrm>
              <a:off x="2432162" y="2695177"/>
              <a:ext cx="222529" cy="175172"/>
            </a:xfrm>
            <a:custGeom>
              <a:avLst/>
              <a:gdLst/>
              <a:ahLst/>
              <a:cxnLst>
                <a:cxn ang="0">
                  <a:pos x="882" y="0"/>
                </a:cxn>
                <a:cxn ang="0">
                  <a:pos x="1125" y="1611"/>
                </a:cxn>
                <a:cxn ang="0">
                  <a:pos x="2855" y="2751"/>
                </a:cxn>
                <a:cxn ang="0">
                  <a:pos x="3404" y="2310"/>
                </a:cxn>
                <a:cxn ang="0">
                  <a:pos x="882" y="0"/>
                </a:cxn>
              </a:cxnLst>
              <a:rect l="0" t="0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90" name="Google Shape;1618;p70"/>
            <p:cNvSpPr>
              <a:spLocks/>
            </p:cNvSpPr>
            <p:nvPr/>
          </p:nvSpPr>
          <p:spPr bwMode="auto">
            <a:xfrm>
              <a:off x="3446768" y="2588115"/>
              <a:ext cx="417115" cy="586176"/>
            </a:xfrm>
            <a:custGeom>
              <a:avLst/>
              <a:gdLst/>
              <a:ahLst/>
              <a:cxnLst>
                <a:cxn ang="0">
                  <a:pos x="3150" y="0"/>
                </a:cxn>
                <a:cxn ang="0">
                  <a:pos x="352" y="3840"/>
                </a:cxn>
                <a:cxn ang="0">
                  <a:pos x="778" y="8734"/>
                </a:cxn>
                <a:cxn ang="0">
                  <a:pos x="1833" y="9209"/>
                </a:cxn>
                <a:cxn ang="0">
                  <a:pos x="2601" y="9038"/>
                </a:cxn>
                <a:cxn ang="0">
                  <a:pos x="4304" y="7518"/>
                </a:cxn>
                <a:cxn ang="0">
                  <a:pos x="3921" y="5782"/>
                </a:cxn>
                <a:cxn ang="0">
                  <a:pos x="4000" y="5846"/>
                </a:cxn>
                <a:cxn ang="0">
                  <a:pos x="5003" y="6576"/>
                </a:cxn>
                <a:cxn ang="0">
                  <a:pos x="6553" y="4600"/>
                </a:cxn>
                <a:cxn ang="0">
                  <a:pos x="2267" y="2746"/>
                </a:cxn>
                <a:cxn ang="0">
                  <a:pos x="3301" y="10"/>
                </a:cxn>
                <a:cxn ang="0">
                  <a:pos x="3150" y="0"/>
                </a:cxn>
              </a:cxnLst>
              <a:rect l="0" t="0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91" name="Google Shape;1619;p70"/>
            <p:cNvSpPr>
              <a:spLocks/>
            </p:cNvSpPr>
            <p:nvPr/>
          </p:nvSpPr>
          <p:spPr bwMode="auto">
            <a:xfrm>
              <a:off x="3422707" y="2695177"/>
              <a:ext cx="222593" cy="175172"/>
            </a:xfrm>
            <a:custGeom>
              <a:avLst/>
              <a:gdLst/>
              <a:ahLst/>
              <a:cxnLst>
                <a:cxn ang="0">
                  <a:pos x="2615" y="0"/>
                </a:cxn>
                <a:cxn ang="0">
                  <a:pos x="92" y="2310"/>
                </a:cxn>
                <a:cxn ang="0">
                  <a:pos x="641" y="2751"/>
                </a:cxn>
                <a:cxn ang="0">
                  <a:pos x="2372" y="1611"/>
                </a:cxn>
                <a:cxn ang="0">
                  <a:pos x="2615" y="0"/>
                </a:cxn>
              </a:cxnLst>
              <a:rect l="0" t="0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92" name="Google Shape;1620;p70"/>
            <p:cNvSpPr>
              <a:spLocks/>
            </p:cNvSpPr>
            <p:nvPr/>
          </p:nvSpPr>
          <p:spPr bwMode="auto">
            <a:xfrm>
              <a:off x="2213519" y="2471850"/>
              <a:ext cx="251555" cy="160850"/>
            </a:xfrm>
            <a:custGeom>
              <a:avLst/>
              <a:gdLst/>
              <a:ahLst/>
              <a:cxnLst>
                <a:cxn ang="0">
                  <a:pos x="2186" y="1"/>
                </a:cxn>
                <a:cxn ang="0">
                  <a:pos x="0" y="688"/>
                </a:cxn>
                <a:cxn ang="0">
                  <a:pos x="2342" y="2526"/>
                </a:cxn>
                <a:cxn ang="0">
                  <a:pos x="3952" y="2208"/>
                </a:cxn>
                <a:cxn ang="0">
                  <a:pos x="3952" y="445"/>
                </a:cxn>
                <a:cxn ang="0">
                  <a:pos x="2186" y="1"/>
                </a:cxn>
              </a:cxnLst>
              <a:rect l="0" t="0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93" name="Google Shape;1621;p70"/>
            <p:cNvSpPr>
              <a:spLocks/>
            </p:cNvSpPr>
            <p:nvPr/>
          </p:nvSpPr>
          <p:spPr bwMode="auto">
            <a:xfrm>
              <a:off x="2205753" y="2381337"/>
              <a:ext cx="259320" cy="134370"/>
            </a:xfrm>
            <a:custGeom>
              <a:avLst/>
              <a:gdLst/>
              <a:ahLst/>
              <a:cxnLst>
                <a:cxn ang="0">
                  <a:pos x="2123" y="0"/>
                </a:cxn>
                <a:cxn ang="0">
                  <a:pos x="852" y="347"/>
                </a:cxn>
                <a:cxn ang="0">
                  <a:pos x="122" y="2110"/>
                </a:cxn>
                <a:cxn ang="0">
                  <a:pos x="2295" y="1423"/>
                </a:cxn>
                <a:cxn ang="0">
                  <a:pos x="4074" y="1867"/>
                </a:cxn>
                <a:cxn ang="0">
                  <a:pos x="4074" y="681"/>
                </a:cxn>
                <a:cxn ang="0">
                  <a:pos x="2123" y="0"/>
                </a:cxn>
              </a:cxnLst>
              <a:rect l="0" t="0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94" name="Google Shape;1622;p70"/>
            <p:cNvSpPr>
              <a:spLocks/>
            </p:cNvSpPr>
            <p:nvPr/>
          </p:nvSpPr>
          <p:spPr bwMode="auto">
            <a:xfrm>
              <a:off x="2288946" y="2481817"/>
              <a:ext cx="156776" cy="132652"/>
            </a:xfrm>
            <a:custGeom>
              <a:avLst/>
              <a:gdLst/>
              <a:ahLst/>
              <a:cxnLst>
                <a:cxn ang="0">
                  <a:pos x="1049" y="1"/>
                </a:cxn>
                <a:cxn ang="0">
                  <a:pos x="1" y="161"/>
                </a:cxn>
                <a:cxn ang="0">
                  <a:pos x="31" y="191"/>
                </a:cxn>
                <a:cxn ang="0">
                  <a:pos x="120" y="193"/>
                </a:cxn>
                <a:cxn ang="0">
                  <a:pos x="1065" y="134"/>
                </a:cxn>
                <a:cxn ang="0">
                  <a:pos x="2037" y="556"/>
                </a:cxn>
                <a:cxn ang="0">
                  <a:pos x="2280" y="2015"/>
                </a:cxn>
                <a:cxn ang="0">
                  <a:pos x="2368" y="2083"/>
                </a:cxn>
                <a:cxn ang="0">
                  <a:pos x="2432" y="2015"/>
                </a:cxn>
                <a:cxn ang="0">
                  <a:pos x="2007" y="343"/>
                </a:cxn>
                <a:cxn ang="0">
                  <a:pos x="1049" y="1"/>
                </a:cxn>
              </a:cxnLst>
              <a:rect l="0" t="0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95" name="Google Shape;1623;p70"/>
            <p:cNvSpPr>
              <a:spLocks/>
            </p:cNvSpPr>
            <p:nvPr/>
          </p:nvSpPr>
          <p:spPr bwMode="auto">
            <a:xfrm>
              <a:off x="2355016" y="2520008"/>
              <a:ext cx="90259" cy="54550"/>
            </a:xfrm>
            <a:custGeom>
              <a:avLst/>
              <a:gdLst/>
              <a:ahLst/>
              <a:cxnLst>
                <a:cxn ang="0">
                  <a:pos x="481" y="0"/>
                </a:cxn>
                <a:cxn ang="0">
                  <a:pos x="27" y="168"/>
                </a:cxn>
                <a:cxn ang="0">
                  <a:pos x="73" y="266"/>
                </a:cxn>
                <a:cxn ang="0">
                  <a:pos x="87" y="260"/>
                </a:cxn>
                <a:cxn ang="0">
                  <a:pos x="473" y="152"/>
                </a:cxn>
                <a:cxn ang="0">
                  <a:pos x="878" y="320"/>
                </a:cxn>
                <a:cxn ang="0">
                  <a:pos x="1273" y="837"/>
                </a:cxn>
                <a:cxn ang="0">
                  <a:pos x="1317" y="857"/>
                </a:cxn>
                <a:cxn ang="0">
                  <a:pos x="1394" y="716"/>
                </a:cxn>
                <a:cxn ang="0">
                  <a:pos x="481" y="0"/>
                </a:cxn>
              </a:cxnLst>
              <a:rect l="0" t="0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96" name="Google Shape;1624;p70"/>
            <p:cNvSpPr>
              <a:spLocks/>
            </p:cNvSpPr>
            <p:nvPr/>
          </p:nvSpPr>
          <p:spPr bwMode="auto">
            <a:xfrm>
              <a:off x="3610416" y="2475324"/>
              <a:ext cx="253464" cy="160850"/>
            </a:xfrm>
            <a:custGeom>
              <a:avLst/>
              <a:gdLst/>
              <a:ahLst/>
              <a:cxnLst>
                <a:cxn ang="0">
                  <a:pos x="1781" y="1"/>
                </a:cxn>
                <a:cxn ang="0">
                  <a:pos x="0" y="445"/>
                </a:cxn>
                <a:cxn ang="0">
                  <a:pos x="0" y="2208"/>
                </a:cxn>
                <a:cxn ang="0">
                  <a:pos x="1614" y="2526"/>
                </a:cxn>
                <a:cxn ang="0">
                  <a:pos x="3982" y="688"/>
                </a:cxn>
                <a:cxn ang="0">
                  <a:pos x="1781" y="1"/>
                </a:cxn>
              </a:cxnLst>
              <a:rect l="0" t="0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97" name="Google Shape;1625;p70"/>
            <p:cNvSpPr>
              <a:spLocks/>
            </p:cNvSpPr>
            <p:nvPr/>
          </p:nvSpPr>
          <p:spPr bwMode="auto">
            <a:xfrm>
              <a:off x="3610416" y="2384812"/>
              <a:ext cx="259320" cy="134370"/>
            </a:xfrm>
            <a:custGeom>
              <a:avLst/>
              <a:gdLst/>
              <a:ahLst/>
              <a:cxnLst>
                <a:cxn ang="0">
                  <a:pos x="1963" y="0"/>
                </a:cxn>
                <a:cxn ang="0">
                  <a:pos x="0" y="681"/>
                </a:cxn>
                <a:cxn ang="0">
                  <a:pos x="0" y="1867"/>
                </a:cxn>
                <a:cxn ang="0">
                  <a:pos x="1781" y="1423"/>
                </a:cxn>
                <a:cxn ang="0">
                  <a:pos x="3982" y="2110"/>
                </a:cxn>
                <a:cxn ang="0">
                  <a:pos x="3252" y="347"/>
                </a:cxn>
                <a:cxn ang="0">
                  <a:pos x="1963" y="0"/>
                </a:cxn>
              </a:cxnLst>
              <a:rect l="0" t="0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98" name="Google Shape;1626;p70"/>
            <p:cNvSpPr>
              <a:spLocks/>
            </p:cNvSpPr>
            <p:nvPr/>
          </p:nvSpPr>
          <p:spPr bwMode="auto">
            <a:xfrm>
              <a:off x="3631675" y="2481817"/>
              <a:ext cx="156776" cy="132652"/>
            </a:xfrm>
            <a:custGeom>
              <a:avLst/>
              <a:gdLst/>
              <a:ahLst/>
              <a:cxnLst>
                <a:cxn ang="0">
                  <a:pos x="1383" y="1"/>
                </a:cxn>
                <a:cxn ang="0">
                  <a:pos x="426" y="343"/>
                </a:cxn>
                <a:cxn ang="0">
                  <a:pos x="0" y="2015"/>
                </a:cxn>
                <a:cxn ang="0">
                  <a:pos x="76" y="2083"/>
                </a:cxn>
                <a:cxn ang="0">
                  <a:pos x="152" y="2015"/>
                </a:cxn>
                <a:cxn ang="0">
                  <a:pos x="426" y="556"/>
                </a:cxn>
                <a:cxn ang="0">
                  <a:pos x="1349" y="138"/>
                </a:cxn>
                <a:cxn ang="0">
                  <a:pos x="2432" y="221"/>
                </a:cxn>
                <a:cxn ang="0">
                  <a:pos x="2432" y="161"/>
                </a:cxn>
                <a:cxn ang="0">
                  <a:pos x="1383" y="1"/>
                </a:cxn>
              </a:cxnLst>
              <a:rect l="0" t="0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399" name="Google Shape;1627;p70"/>
            <p:cNvSpPr>
              <a:spLocks/>
            </p:cNvSpPr>
            <p:nvPr/>
          </p:nvSpPr>
          <p:spPr bwMode="auto">
            <a:xfrm>
              <a:off x="3630211" y="2520008"/>
              <a:ext cx="91914" cy="54614"/>
            </a:xfrm>
            <a:custGeom>
              <a:avLst/>
              <a:gdLst/>
              <a:ahLst/>
              <a:cxnLst>
                <a:cxn ang="0">
                  <a:pos x="945" y="1"/>
                </a:cxn>
                <a:cxn ang="0">
                  <a:pos x="23" y="746"/>
                </a:cxn>
                <a:cxn ang="0">
                  <a:pos x="100" y="857"/>
                </a:cxn>
                <a:cxn ang="0">
                  <a:pos x="145" y="837"/>
                </a:cxn>
                <a:cxn ang="0">
                  <a:pos x="540" y="320"/>
                </a:cxn>
                <a:cxn ang="0">
                  <a:pos x="942" y="164"/>
                </a:cxn>
                <a:cxn ang="0">
                  <a:pos x="1330" y="260"/>
                </a:cxn>
                <a:cxn ang="0">
                  <a:pos x="1356" y="266"/>
                </a:cxn>
                <a:cxn ang="0">
                  <a:pos x="1391" y="168"/>
                </a:cxn>
                <a:cxn ang="0">
                  <a:pos x="945" y="1"/>
                </a:cxn>
              </a:cxnLst>
              <a:rect l="0" t="0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00" name="Google Shape;1628;p70"/>
            <p:cNvSpPr>
              <a:spLocks/>
            </p:cNvSpPr>
            <p:nvPr/>
          </p:nvSpPr>
          <p:spPr bwMode="auto">
            <a:xfrm>
              <a:off x="2438654" y="1808128"/>
              <a:ext cx="1222128" cy="1153702"/>
            </a:xfrm>
            <a:custGeom>
              <a:avLst/>
              <a:gdLst/>
              <a:ahLst/>
              <a:cxnLst>
                <a:cxn ang="0">
                  <a:pos x="7226" y="0"/>
                </a:cxn>
                <a:cxn ang="0">
                  <a:pos x="172" y="9103"/>
                </a:cxn>
                <a:cxn ang="0">
                  <a:pos x="871" y="14179"/>
                </a:cxn>
                <a:cxn ang="0">
                  <a:pos x="8075" y="18070"/>
                </a:cxn>
                <a:cxn ang="0">
                  <a:pos x="9295" y="18124"/>
                </a:cxn>
                <a:cxn ang="0">
                  <a:pos x="17649" y="14544"/>
                </a:cxn>
                <a:cxn ang="0">
                  <a:pos x="18865" y="7401"/>
                </a:cxn>
                <a:cxn ang="0">
                  <a:pos x="15886" y="2325"/>
                </a:cxn>
                <a:cxn ang="0">
                  <a:pos x="7226" y="0"/>
                </a:cxn>
              </a:cxnLst>
              <a:rect l="0" t="0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01" name="Google Shape;1629;p70"/>
            <p:cNvSpPr>
              <a:spLocks/>
            </p:cNvSpPr>
            <p:nvPr/>
          </p:nvSpPr>
          <p:spPr bwMode="auto">
            <a:xfrm>
              <a:off x="2997069" y="2386721"/>
              <a:ext cx="87140" cy="148183"/>
            </a:xfrm>
            <a:custGeom>
              <a:avLst/>
              <a:gdLst/>
              <a:ahLst/>
              <a:cxnLst>
                <a:cxn ang="0">
                  <a:pos x="322" y="1"/>
                </a:cxn>
                <a:cxn ang="0">
                  <a:pos x="274" y="44"/>
                </a:cxn>
                <a:cxn ang="0">
                  <a:pos x="92" y="925"/>
                </a:cxn>
                <a:cxn ang="0">
                  <a:pos x="92" y="1563"/>
                </a:cxn>
                <a:cxn ang="0">
                  <a:pos x="457" y="1806"/>
                </a:cxn>
                <a:cxn ang="0">
                  <a:pos x="669" y="1685"/>
                </a:cxn>
                <a:cxn ang="0">
                  <a:pos x="791" y="1624"/>
                </a:cxn>
                <a:cxn ang="0">
                  <a:pos x="892" y="1563"/>
                </a:cxn>
                <a:cxn ang="0">
                  <a:pos x="973" y="1806"/>
                </a:cxn>
                <a:cxn ang="0">
                  <a:pos x="852" y="2141"/>
                </a:cxn>
                <a:cxn ang="0">
                  <a:pos x="882" y="2327"/>
                </a:cxn>
                <a:cxn ang="0">
                  <a:pos x="912" y="2323"/>
                </a:cxn>
                <a:cxn ang="0">
                  <a:pos x="1338" y="1746"/>
                </a:cxn>
                <a:cxn ang="0">
                  <a:pos x="912" y="1381"/>
                </a:cxn>
                <a:cxn ang="0">
                  <a:pos x="578" y="1563"/>
                </a:cxn>
                <a:cxn ang="0">
                  <a:pos x="401" y="1608"/>
                </a:cxn>
                <a:cxn ang="0">
                  <a:pos x="244" y="925"/>
                </a:cxn>
                <a:cxn ang="0">
                  <a:pos x="335" y="13"/>
                </a:cxn>
                <a:cxn ang="0">
                  <a:pos x="322" y="1"/>
                </a:cxn>
              </a:cxnLst>
              <a:rect l="0" t="0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02" name="Google Shape;1630;p70"/>
            <p:cNvSpPr>
              <a:spLocks/>
            </p:cNvSpPr>
            <p:nvPr/>
          </p:nvSpPr>
          <p:spPr bwMode="auto">
            <a:xfrm>
              <a:off x="2633364" y="2209261"/>
              <a:ext cx="114193" cy="80457"/>
            </a:xfrm>
            <a:custGeom>
              <a:avLst/>
              <a:gdLst/>
              <a:ahLst/>
              <a:cxnLst>
                <a:cxn ang="0">
                  <a:pos x="1616" y="1"/>
                </a:cxn>
                <a:cxn ang="0">
                  <a:pos x="0" y="1221"/>
                </a:cxn>
                <a:cxn ang="0">
                  <a:pos x="35" y="1264"/>
                </a:cxn>
                <a:cxn ang="0">
                  <a:pos x="61" y="1251"/>
                </a:cxn>
                <a:cxn ang="0">
                  <a:pos x="1702" y="157"/>
                </a:cxn>
                <a:cxn ang="0">
                  <a:pos x="1702" y="5"/>
                </a:cxn>
                <a:cxn ang="0">
                  <a:pos x="1616" y="1"/>
                </a:cxn>
              </a:cxnLst>
              <a:rect l="0" t="0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03" name="Google Shape;1631;p70"/>
            <p:cNvSpPr>
              <a:spLocks/>
            </p:cNvSpPr>
            <p:nvPr/>
          </p:nvSpPr>
          <p:spPr bwMode="auto">
            <a:xfrm>
              <a:off x="3314372" y="2196212"/>
              <a:ext cx="124568" cy="55823"/>
            </a:xfrm>
            <a:custGeom>
              <a:avLst/>
              <a:gdLst/>
              <a:ahLst/>
              <a:cxnLst>
                <a:cxn ang="0">
                  <a:pos x="347" y="1"/>
                </a:cxn>
                <a:cxn ang="0">
                  <a:pos x="61" y="27"/>
                </a:cxn>
                <a:cxn ang="0">
                  <a:pos x="61" y="119"/>
                </a:cxn>
                <a:cxn ang="0">
                  <a:pos x="1763" y="848"/>
                </a:cxn>
                <a:cxn ang="0">
                  <a:pos x="1825" y="876"/>
                </a:cxn>
                <a:cxn ang="0">
                  <a:pos x="1885" y="696"/>
                </a:cxn>
                <a:cxn ang="0">
                  <a:pos x="347" y="1"/>
                </a:cxn>
              </a:cxnLst>
              <a:rect l="0" t="0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04" name="Google Shape;1632;p70"/>
            <p:cNvSpPr>
              <a:spLocks/>
            </p:cNvSpPr>
            <p:nvPr/>
          </p:nvSpPr>
          <p:spPr bwMode="auto">
            <a:xfrm>
              <a:off x="2615924" y="2569401"/>
              <a:ext cx="226412" cy="212854"/>
            </a:xfrm>
            <a:custGeom>
              <a:avLst/>
              <a:gdLst/>
              <a:ahLst/>
              <a:cxnLst>
                <a:cxn ang="0">
                  <a:pos x="1764" y="0"/>
                </a:cxn>
                <a:cxn ang="0">
                  <a:pos x="1" y="1672"/>
                </a:cxn>
                <a:cxn ang="0">
                  <a:pos x="1764" y="3344"/>
                </a:cxn>
                <a:cxn ang="0">
                  <a:pos x="3557" y="1672"/>
                </a:cxn>
                <a:cxn ang="0">
                  <a:pos x="1764" y="0"/>
                </a:cxn>
              </a:cxnLst>
              <a:rect l="0" t="0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05" name="Google Shape;1633;p70"/>
            <p:cNvSpPr>
              <a:spLocks/>
            </p:cNvSpPr>
            <p:nvPr/>
          </p:nvSpPr>
          <p:spPr bwMode="auto">
            <a:xfrm>
              <a:off x="3236972" y="2569401"/>
              <a:ext cx="228385" cy="212854"/>
            </a:xfrm>
            <a:custGeom>
              <a:avLst/>
              <a:gdLst/>
              <a:ahLst/>
              <a:cxnLst>
                <a:cxn ang="0">
                  <a:pos x="1794" y="0"/>
                </a:cxn>
                <a:cxn ang="0">
                  <a:pos x="1" y="1672"/>
                </a:cxn>
                <a:cxn ang="0">
                  <a:pos x="1794" y="3344"/>
                </a:cxn>
                <a:cxn ang="0">
                  <a:pos x="3587" y="1672"/>
                </a:cxn>
                <a:cxn ang="0">
                  <a:pos x="1794" y="0"/>
                </a:cxn>
              </a:cxnLst>
              <a:rect l="0" t="0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06" name="Google Shape;1634;p70"/>
            <p:cNvSpPr>
              <a:spLocks/>
            </p:cNvSpPr>
            <p:nvPr/>
          </p:nvSpPr>
          <p:spPr bwMode="auto">
            <a:xfrm>
              <a:off x="3206037" y="2354068"/>
              <a:ext cx="170334" cy="132652"/>
            </a:xfrm>
            <a:custGeom>
              <a:avLst/>
              <a:gdLst/>
              <a:ahLst/>
              <a:cxnLst>
                <a:cxn ang="0">
                  <a:pos x="1451" y="1"/>
                </a:cxn>
                <a:cxn ang="0">
                  <a:pos x="1307" y="9"/>
                </a:cxn>
                <a:cxn ang="0">
                  <a:pos x="31" y="2016"/>
                </a:cxn>
                <a:cxn ang="0">
                  <a:pos x="76" y="2084"/>
                </a:cxn>
                <a:cxn ang="0">
                  <a:pos x="122" y="2016"/>
                </a:cxn>
                <a:cxn ang="0">
                  <a:pos x="1307" y="161"/>
                </a:cxn>
                <a:cxn ang="0">
                  <a:pos x="1417" y="156"/>
                </a:cxn>
                <a:cxn ang="0">
                  <a:pos x="2493" y="1955"/>
                </a:cxn>
                <a:cxn ang="0">
                  <a:pos x="2575" y="2010"/>
                </a:cxn>
                <a:cxn ang="0">
                  <a:pos x="2675" y="1924"/>
                </a:cxn>
                <a:cxn ang="0">
                  <a:pos x="1451" y="1"/>
                </a:cxn>
              </a:cxnLst>
              <a:rect l="0" t="0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07" name="Google Shape;1635;p70"/>
            <p:cNvSpPr>
              <a:spLocks/>
            </p:cNvSpPr>
            <p:nvPr/>
          </p:nvSpPr>
          <p:spPr bwMode="auto">
            <a:xfrm>
              <a:off x="2720440" y="2354068"/>
              <a:ext cx="168361" cy="132652"/>
            </a:xfrm>
            <a:custGeom>
              <a:avLst/>
              <a:gdLst/>
              <a:ahLst/>
              <a:cxnLst>
                <a:cxn ang="0">
                  <a:pos x="1220" y="1"/>
                </a:cxn>
                <a:cxn ang="0">
                  <a:pos x="0" y="1924"/>
                </a:cxn>
                <a:cxn ang="0">
                  <a:pos x="100" y="2010"/>
                </a:cxn>
                <a:cxn ang="0">
                  <a:pos x="182" y="1955"/>
                </a:cxn>
                <a:cxn ang="0">
                  <a:pos x="1255" y="156"/>
                </a:cxn>
                <a:cxn ang="0">
                  <a:pos x="1368" y="161"/>
                </a:cxn>
                <a:cxn ang="0">
                  <a:pos x="2523" y="2016"/>
                </a:cxn>
                <a:cxn ang="0">
                  <a:pos x="2595" y="2084"/>
                </a:cxn>
                <a:cxn ang="0">
                  <a:pos x="2644" y="2016"/>
                </a:cxn>
                <a:cxn ang="0">
                  <a:pos x="1368" y="9"/>
                </a:cxn>
                <a:cxn ang="0">
                  <a:pos x="1220" y="1"/>
                </a:cxn>
              </a:cxnLst>
              <a:rect l="0" t="0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08" name="Google Shape;1636;p70"/>
            <p:cNvSpPr>
              <a:spLocks/>
            </p:cNvSpPr>
            <p:nvPr/>
          </p:nvSpPr>
          <p:spPr bwMode="auto">
            <a:xfrm>
              <a:off x="2954486" y="2585823"/>
              <a:ext cx="106491" cy="78420"/>
            </a:xfrm>
            <a:custGeom>
              <a:avLst/>
              <a:gdLst/>
              <a:ahLst/>
              <a:cxnLst>
                <a:cxn ang="0">
                  <a:pos x="179" y="1"/>
                </a:cxn>
                <a:cxn ang="0">
                  <a:pos x="122" y="46"/>
                </a:cxn>
                <a:cxn ang="0">
                  <a:pos x="1551" y="1232"/>
                </a:cxn>
                <a:cxn ang="0">
                  <a:pos x="1612" y="1080"/>
                </a:cxn>
                <a:cxn ang="0">
                  <a:pos x="730" y="776"/>
                </a:cxn>
                <a:cxn ang="0">
                  <a:pos x="214" y="46"/>
                </a:cxn>
                <a:cxn ang="0">
                  <a:pos x="179" y="1"/>
                </a:cxn>
              </a:cxnLst>
              <a:rect l="0" t="0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09" name="Google Shape;1637;p70"/>
            <p:cNvSpPr>
              <a:spLocks/>
            </p:cNvSpPr>
            <p:nvPr/>
          </p:nvSpPr>
          <p:spPr bwMode="auto">
            <a:xfrm>
              <a:off x="3136403" y="4424781"/>
              <a:ext cx="5856" cy="6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91" y="1"/>
                </a:cxn>
              </a:cxnLst>
              <a:rect l="0" t="0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10" name="Google Shape;1638;p70"/>
            <p:cNvSpPr>
              <a:spLocks/>
            </p:cNvSpPr>
            <p:nvPr/>
          </p:nvSpPr>
          <p:spPr bwMode="auto">
            <a:xfrm>
              <a:off x="2737817" y="5059387"/>
              <a:ext cx="398656" cy="170843"/>
            </a:xfrm>
            <a:custGeom>
              <a:avLst/>
              <a:gdLst/>
              <a:ahLst/>
              <a:cxnLst>
                <a:cxn ang="0">
                  <a:pos x="6262" y="0"/>
                </a:cxn>
                <a:cxn ang="0">
                  <a:pos x="6262" y="0"/>
                </a:cxn>
                <a:cxn ang="0">
                  <a:pos x="1" y="2189"/>
                </a:cxn>
                <a:cxn ang="0">
                  <a:pos x="1" y="2341"/>
                </a:cxn>
                <a:cxn ang="0">
                  <a:pos x="4199" y="2683"/>
                </a:cxn>
                <a:cxn ang="0">
                  <a:pos x="6201" y="2584"/>
                </a:cxn>
                <a:cxn ang="0">
                  <a:pos x="6262" y="0"/>
                </a:cxn>
              </a:cxnLst>
              <a:rect l="0" t="0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11" name="Google Shape;1639;p70"/>
            <p:cNvSpPr>
              <a:spLocks/>
            </p:cNvSpPr>
            <p:nvPr/>
          </p:nvSpPr>
          <p:spPr bwMode="auto">
            <a:xfrm>
              <a:off x="2737817" y="5204512"/>
              <a:ext cx="396682" cy="66408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669" y="10091"/>
                </a:cxn>
                <a:cxn ang="0">
                  <a:pos x="3164" y="10433"/>
                </a:cxn>
                <a:cxn ang="0">
                  <a:pos x="5958" y="9787"/>
                </a:cxn>
                <a:cxn ang="0">
                  <a:pos x="6232" y="304"/>
                </a:cxn>
                <a:cxn ang="0">
                  <a:pos x="6232" y="304"/>
                </a:cxn>
                <a:cxn ang="0">
                  <a:pos x="4491" y="390"/>
                </a:cxn>
                <a:cxn ang="0">
                  <a:pos x="1" y="0"/>
                </a:cxn>
              </a:cxnLst>
              <a:rect l="0" t="0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12" name="Google Shape;1640;p70"/>
            <p:cNvSpPr>
              <a:spLocks/>
            </p:cNvSpPr>
            <p:nvPr/>
          </p:nvSpPr>
          <p:spPr bwMode="auto">
            <a:xfrm>
              <a:off x="2745582" y="5287705"/>
              <a:ext cx="387007" cy="40738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31" y="61"/>
                </a:cxn>
                <a:cxn ang="0">
                  <a:pos x="3128" y="639"/>
                </a:cxn>
                <a:cxn ang="0">
                  <a:pos x="5988" y="213"/>
                </a:cxn>
                <a:cxn ang="0">
                  <a:pos x="5958" y="61"/>
                </a:cxn>
                <a:cxn ang="0">
                  <a:pos x="3042" y="407"/>
                </a:cxn>
                <a:cxn ang="0">
                  <a:pos x="61" y="0"/>
                </a:cxn>
              </a:cxnLst>
              <a:rect l="0" t="0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13" name="Google Shape;1641;p70"/>
            <p:cNvSpPr>
              <a:spLocks/>
            </p:cNvSpPr>
            <p:nvPr/>
          </p:nvSpPr>
          <p:spPr bwMode="auto">
            <a:xfrm>
              <a:off x="2757167" y="5210750"/>
              <a:ext cx="15531" cy="83257"/>
            </a:xfrm>
            <a:custGeom>
              <a:avLst/>
              <a:gdLst/>
              <a:ahLst/>
              <a:cxnLst>
                <a:cxn ang="0">
                  <a:pos x="122" y="1"/>
                </a:cxn>
                <a:cxn ang="0">
                  <a:pos x="92" y="24"/>
                </a:cxn>
                <a:cxn ang="0">
                  <a:pos x="31" y="480"/>
                </a:cxn>
                <a:cxn ang="0">
                  <a:pos x="61" y="1240"/>
                </a:cxn>
                <a:cxn ang="0">
                  <a:pos x="126" y="1308"/>
                </a:cxn>
                <a:cxn ang="0">
                  <a:pos x="213" y="1240"/>
                </a:cxn>
                <a:cxn ang="0">
                  <a:pos x="183" y="480"/>
                </a:cxn>
                <a:cxn ang="0">
                  <a:pos x="153" y="24"/>
                </a:cxn>
                <a:cxn ang="0">
                  <a:pos x="122" y="1"/>
                </a:cxn>
              </a:cxnLst>
              <a:rect l="0" t="0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14" name="Google Shape;1642;p70"/>
            <p:cNvSpPr>
              <a:spLocks/>
            </p:cNvSpPr>
            <p:nvPr/>
          </p:nvSpPr>
          <p:spPr bwMode="auto">
            <a:xfrm>
              <a:off x="2817126" y="5219980"/>
              <a:ext cx="11712" cy="90005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" y="91"/>
                </a:cxn>
                <a:cxn ang="0">
                  <a:pos x="31" y="1368"/>
                </a:cxn>
                <a:cxn ang="0">
                  <a:pos x="92" y="1414"/>
                </a:cxn>
                <a:cxn ang="0">
                  <a:pos x="153" y="1368"/>
                </a:cxn>
                <a:cxn ang="0">
                  <a:pos x="183" y="91"/>
                </a:cxn>
                <a:cxn ang="0">
                  <a:pos x="92" y="0"/>
                </a:cxn>
              </a:cxnLst>
              <a:rect l="0" t="0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15" name="Google Shape;1643;p70"/>
            <p:cNvSpPr>
              <a:spLocks/>
            </p:cNvSpPr>
            <p:nvPr/>
          </p:nvSpPr>
          <p:spPr bwMode="auto">
            <a:xfrm>
              <a:off x="2877150" y="5225263"/>
              <a:ext cx="15531" cy="91978"/>
            </a:xfrm>
            <a:custGeom>
              <a:avLst/>
              <a:gdLst/>
              <a:ahLst/>
              <a:cxnLst>
                <a:cxn ang="0">
                  <a:pos x="125" y="1"/>
                </a:cxn>
                <a:cxn ang="0">
                  <a:pos x="61" y="69"/>
                </a:cxn>
                <a:cxn ang="0">
                  <a:pos x="61" y="1376"/>
                </a:cxn>
                <a:cxn ang="0">
                  <a:pos x="122" y="1445"/>
                </a:cxn>
                <a:cxn ang="0">
                  <a:pos x="182" y="1376"/>
                </a:cxn>
                <a:cxn ang="0">
                  <a:pos x="213" y="69"/>
                </a:cxn>
                <a:cxn ang="0">
                  <a:pos x="125" y="1"/>
                </a:cxn>
              </a:cxnLst>
              <a:rect l="0" t="0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16" name="Google Shape;1644;p70"/>
            <p:cNvSpPr>
              <a:spLocks/>
            </p:cNvSpPr>
            <p:nvPr/>
          </p:nvSpPr>
          <p:spPr bwMode="auto">
            <a:xfrm>
              <a:off x="2940992" y="5228191"/>
              <a:ext cx="19414" cy="93315"/>
            </a:xfrm>
            <a:custGeom>
              <a:avLst/>
              <a:gdLst/>
              <a:ahLst/>
              <a:cxnLst>
                <a:cxn ang="0">
                  <a:pos x="167" y="0"/>
                </a:cxn>
                <a:cxn ang="0">
                  <a:pos x="61" y="114"/>
                </a:cxn>
                <a:cxn ang="0">
                  <a:pos x="61" y="1452"/>
                </a:cxn>
                <a:cxn ang="0">
                  <a:pos x="98" y="1465"/>
                </a:cxn>
                <a:cxn ang="0">
                  <a:pos x="152" y="1452"/>
                </a:cxn>
                <a:cxn ang="0">
                  <a:pos x="274" y="114"/>
                </a:cxn>
                <a:cxn ang="0">
                  <a:pos x="167" y="0"/>
                </a:cxn>
              </a:cxnLst>
              <a:rect l="0" t="0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17" name="Google Shape;1645;p70"/>
            <p:cNvSpPr>
              <a:spLocks/>
            </p:cNvSpPr>
            <p:nvPr/>
          </p:nvSpPr>
          <p:spPr bwMode="auto">
            <a:xfrm>
              <a:off x="3012537" y="5231564"/>
              <a:ext cx="15531" cy="85358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1" y="92"/>
                </a:cxn>
                <a:cxn ang="0">
                  <a:pos x="92" y="1277"/>
                </a:cxn>
                <a:cxn ang="0">
                  <a:pos x="161" y="1341"/>
                </a:cxn>
                <a:cxn ang="0">
                  <a:pos x="214" y="1308"/>
                </a:cxn>
                <a:cxn ang="0">
                  <a:pos x="183" y="92"/>
                </a:cxn>
                <a:cxn ang="0">
                  <a:pos x="92" y="1"/>
                </a:cxn>
              </a:cxnLst>
              <a:rect l="0" t="0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18" name="Google Shape;1646;p70"/>
            <p:cNvSpPr>
              <a:spLocks/>
            </p:cNvSpPr>
            <p:nvPr/>
          </p:nvSpPr>
          <p:spPr bwMode="auto">
            <a:xfrm>
              <a:off x="3066704" y="5228763"/>
              <a:ext cx="23297" cy="77338"/>
            </a:xfrm>
            <a:custGeom>
              <a:avLst/>
              <a:gdLst/>
              <a:ahLst/>
              <a:cxnLst>
                <a:cxn ang="0">
                  <a:pos x="214" y="1"/>
                </a:cxn>
                <a:cxn ang="0">
                  <a:pos x="153" y="45"/>
                </a:cxn>
                <a:cxn ang="0">
                  <a:pos x="153" y="1169"/>
                </a:cxn>
                <a:cxn ang="0">
                  <a:pos x="198" y="1215"/>
                </a:cxn>
                <a:cxn ang="0">
                  <a:pos x="244" y="1169"/>
                </a:cxn>
                <a:cxn ang="0">
                  <a:pos x="335" y="136"/>
                </a:cxn>
                <a:cxn ang="0">
                  <a:pos x="214" y="1"/>
                </a:cxn>
              </a:cxnLst>
              <a:rect l="0" t="0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19" name="Google Shape;1647;p70"/>
            <p:cNvSpPr>
              <a:spLocks/>
            </p:cNvSpPr>
            <p:nvPr/>
          </p:nvSpPr>
          <p:spPr bwMode="auto">
            <a:xfrm>
              <a:off x="2732024" y="5198656"/>
              <a:ext cx="408267" cy="38764"/>
            </a:xfrm>
            <a:custGeom>
              <a:avLst/>
              <a:gdLst/>
              <a:ahLst/>
              <a:cxnLst>
                <a:cxn ang="0">
                  <a:pos x="122" y="1"/>
                </a:cxn>
                <a:cxn ang="0">
                  <a:pos x="92" y="123"/>
                </a:cxn>
                <a:cxn ang="0">
                  <a:pos x="3694" y="609"/>
                </a:cxn>
                <a:cxn ang="0">
                  <a:pos x="6292" y="487"/>
                </a:cxn>
                <a:cxn ang="0">
                  <a:pos x="6315" y="302"/>
                </a:cxn>
                <a:cxn ang="0">
                  <a:pos x="6292" y="305"/>
                </a:cxn>
                <a:cxn ang="0">
                  <a:pos x="4267" y="368"/>
                </a:cxn>
                <a:cxn ang="0">
                  <a:pos x="122" y="1"/>
                </a:cxn>
              </a:cxnLst>
              <a:rect l="0" t="0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20" name="Google Shape;1648;p70"/>
            <p:cNvSpPr>
              <a:spLocks/>
            </p:cNvSpPr>
            <p:nvPr/>
          </p:nvSpPr>
          <p:spPr bwMode="auto">
            <a:xfrm>
              <a:off x="2722349" y="4854301"/>
              <a:ext cx="419916" cy="344424"/>
            </a:xfrm>
            <a:custGeom>
              <a:avLst/>
              <a:gdLst/>
              <a:ahLst/>
              <a:cxnLst>
                <a:cxn ang="0">
                  <a:pos x="6596" y="1"/>
                </a:cxn>
                <a:cxn ang="0">
                  <a:pos x="0" y="122"/>
                </a:cxn>
                <a:cxn ang="0">
                  <a:pos x="244" y="5411"/>
                </a:cxn>
                <a:cxn ang="0">
                  <a:pos x="6505" y="3222"/>
                </a:cxn>
                <a:cxn ang="0">
                  <a:pos x="6596" y="1"/>
                </a:cxn>
              </a:cxnLst>
              <a:rect l="0" t="0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21" name="Google Shape;1649;p70"/>
            <p:cNvSpPr>
              <a:spLocks/>
            </p:cNvSpPr>
            <p:nvPr/>
          </p:nvSpPr>
          <p:spPr bwMode="auto">
            <a:xfrm>
              <a:off x="2536614" y="5952163"/>
              <a:ext cx="583693" cy="104199"/>
            </a:xfrm>
            <a:custGeom>
              <a:avLst/>
              <a:gdLst/>
              <a:ahLst/>
              <a:cxnLst>
                <a:cxn ang="0">
                  <a:pos x="6828" y="0"/>
                </a:cxn>
                <a:cxn ang="0">
                  <a:pos x="92" y="230"/>
                </a:cxn>
                <a:cxn ang="0">
                  <a:pos x="1186" y="1263"/>
                </a:cxn>
                <a:cxn ang="0">
                  <a:pos x="4713" y="1637"/>
                </a:cxn>
                <a:cxn ang="0">
                  <a:pos x="6353" y="1537"/>
                </a:cxn>
                <a:cxn ang="0">
                  <a:pos x="9028" y="1081"/>
                </a:cxn>
                <a:cxn ang="0">
                  <a:pos x="9150" y="230"/>
                </a:cxn>
                <a:cxn ang="0">
                  <a:pos x="6828" y="0"/>
                </a:cxn>
              </a:cxnLst>
              <a:rect l="0" t="0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22" name="Google Shape;1650;p70"/>
            <p:cNvSpPr>
              <a:spLocks/>
            </p:cNvSpPr>
            <p:nvPr/>
          </p:nvSpPr>
          <p:spPr bwMode="auto">
            <a:xfrm>
              <a:off x="2534704" y="5877755"/>
              <a:ext cx="218646" cy="152893"/>
            </a:xfrm>
            <a:custGeom>
              <a:avLst/>
              <a:gdLst/>
              <a:ahLst/>
              <a:cxnLst>
                <a:cxn ang="0">
                  <a:pos x="2158" y="1"/>
                </a:cxn>
                <a:cxn ang="0">
                  <a:pos x="122" y="1399"/>
                </a:cxn>
                <a:cxn ang="0">
                  <a:pos x="3435" y="2402"/>
                </a:cxn>
                <a:cxn ang="0">
                  <a:pos x="2158" y="1"/>
                </a:cxn>
              </a:cxnLst>
              <a:rect l="0" t="0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23" name="Google Shape;1651;p70"/>
            <p:cNvSpPr>
              <a:spLocks/>
            </p:cNvSpPr>
            <p:nvPr/>
          </p:nvSpPr>
          <p:spPr bwMode="auto">
            <a:xfrm>
              <a:off x="2673974" y="5827470"/>
              <a:ext cx="458616" cy="204834"/>
            </a:xfrm>
            <a:custGeom>
              <a:avLst/>
              <a:gdLst/>
              <a:ahLst/>
              <a:cxnLst>
                <a:cxn ang="0">
                  <a:pos x="6931" y="0"/>
                </a:cxn>
                <a:cxn ang="0">
                  <a:pos x="3828" y="591"/>
                </a:cxn>
                <a:cxn ang="0">
                  <a:pos x="1642" y="304"/>
                </a:cxn>
                <a:cxn ang="0">
                  <a:pos x="1" y="791"/>
                </a:cxn>
                <a:cxn ang="0">
                  <a:pos x="1247" y="3192"/>
                </a:cxn>
                <a:cxn ang="0">
                  <a:pos x="2348" y="3217"/>
                </a:cxn>
                <a:cxn ang="0">
                  <a:pos x="6931" y="2675"/>
                </a:cxn>
                <a:cxn ang="0">
                  <a:pos x="6931" y="0"/>
                </a:cxn>
              </a:cxnLst>
              <a:rect l="0" t="0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24" name="Google Shape;1652;p70"/>
            <p:cNvSpPr>
              <a:spLocks/>
            </p:cNvSpPr>
            <p:nvPr/>
          </p:nvSpPr>
          <p:spPr bwMode="auto">
            <a:xfrm>
              <a:off x="2653987" y="5750070"/>
              <a:ext cx="118585" cy="127305"/>
            </a:xfrm>
            <a:custGeom>
              <a:avLst/>
              <a:gdLst/>
              <a:ahLst/>
              <a:cxnLst>
                <a:cxn ang="0">
                  <a:pos x="1156" y="184"/>
                </a:cxn>
                <a:cxn ang="0">
                  <a:pos x="1257" y="213"/>
                </a:cxn>
                <a:cxn ang="0">
                  <a:pos x="1500" y="1095"/>
                </a:cxn>
                <a:cxn ang="0">
                  <a:pos x="1496" y="1484"/>
                </a:cxn>
                <a:cxn ang="0">
                  <a:pos x="1496" y="1484"/>
                </a:cxn>
                <a:cxn ang="0">
                  <a:pos x="1287" y="1095"/>
                </a:cxn>
                <a:cxn ang="0">
                  <a:pos x="1156" y="184"/>
                </a:cxn>
                <a:cxn ang="0">
                  <a:pos x="611" y="961"/>
                </a:cxn>
                <a:cxn ang="0">
                  <a:pos x="679" y="973"/>
                </a:cxn>
                <a:cxn ang="0">
                  <a:pos x="1014" y="1247"/>
                </a:cxn>
                <a:cxn ang="0">
                  <a:pos x="1243" y="1501"/>
                </a:cxn>
                <a:cxn ang="0">
                  <a:pos x="1243" y="1501"/>
                </a:cxn>
                <a:cxn ang="0">
                  <a:pos x="1397" y="1770"/>
                </a:cxn>
                <a:cxn ang="0">
                  <a:pos x="1397" y="1770"/>
                </a:cxn>
                <a:cxn ang="0">
                  <a:pos x="527" y="1247"/>
                </a:cxn>
                <a:cxn ang="0">
                  <a:pos x="611" y="961"/>
                </a:cxn>
                <a:cxn ang="0">
                  <a:pos x="1187" y="0"/>
                </a:cxn>
                <a:cxn ang="0">
                  <a:pos x="1166" y="1"/>
                </a:cxn>
                <a:cxn ang="0">
                  <a:pos x="953" y="903"/>
                </a:cxn>
                <a:cxn ang="0">
                  <a:pos x="953" y="903"/>
                </a:cxn>
                <a:cxn ang="0">
                  <a:pos x="831" y="821"/>
                </a:cxn>
                <a:cxn ang="0">
                  <a:pos x="543" y="752"/>
                </a:cxn>
                <a:cxn ang="0">
                  <a:pos x="254" y="913"/>
                </a:cxn>
                <a:cxn ang="0">
                  <a:pos x="1481" y="1935"/>
                </a:cxn>
                <a:cxn ang="0">
                  <a:pos x="1481" y="1935"/>
                </a:cxn>
                <a:cxn ang="0">
                  <a:pos x="1606" y="1999"/>
                </a:cxn>
                <a:cxn ang="0">
                  <a:pos x="1743" y="1885"/>
                </a:cxn>
                <a:cxn ang="0">
                  <a:pos x="1187" y="0"/>
                </a:cxn>
              </a:cxnLst>
              <a:rect l="0" t="0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cubicBezTo>
                    <a:pt x="1299" y="1602"/>
                    <a:pt x="1352" y="1694"/>
                    <a:pt x="1397" y="1770"/>
                  </a:cubicBez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25" name="Google Shape;1653;p70"/>
            <p:cNvSpPr>
              <a:spLocks/>
            </p:cNvSpPr>
            <p:nvPr/>
          </p:nvSpPr>
          <p:spPr bwMode="auto">
            <a:xfrm>
              <a:off x="3325957" y="4991661"/>
              <a:ext cx="406358" cy="242452"/>
            </a:xfrm>
            <a:custGeom>
              <a:avLst/>
              <a:gdLst/>
              <a:ahLst/>
              <a:cxnLst>
                <a:cxn ang="0">
                  <a:pos x="5898" y="1"/>
                </a:cxn>
                <a:cxn ang="0">
                  <a:pos x="1" y="3131"/>
                </a:cxn>
                <a:cxn ang="0">
                  <a:pos x="122" y="3709"/>
                </a:cxn>
                <a:cxn ang="0">
                  <a:pos x="2167" y="3808"/>
                </a:cxn>
                <a:cxn ang="0">
                  <a:pos x="6384" y="3466"/>
                </a:cxn>
                <a:cxn ang="0">
                  <a:pos x="6354" y="3314"/>
                </a:cxn>
                <a:cxn ang="0">
                  <a:pos x="5898" y="1"/>
                </a:cxn>
              </a:cxnLst>
              <a:rect l="0" t="0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26" name="Google Shape;1654;p70"/>
            <p:cNvSpPr>
              <a:spLocks/>
            </p:cNvSpPr>
            <p:nvPr/>
          </p:nvSpPr>
          <p:spPr bwMode="auto">
            <a:xfrm>
              <a:off x="3256322" y="4863976"/>
              <a:ext cx="445058" cy="32704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69" y="3162"/>
                </a:cxn>
                <a:cxn ang="0">
                  <a:pos x="1095" y="5137"/>
                </a:cxn>
                <a:cxn ang="0">
                  <a:pos x="6992" y="2007"/>
                </a:cxn>
                <a:cxn ang="0">
                  <a:pos x="6718" y="122"/>
                </a:cxn>
                <a:cxn ang="0">
                  <a:pos x="1" y="0"/>
                </a:cxn>
              </a:cxnLst>
              <a:rect l="0" t="0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27" name="Google Shape;1655;p70"/>
            <p:cNvSpPr>
              <a:spLocks/>
            </p:cNvSpPr>
            <p:nvPr/>
          </p:nvSpPr>
          <p:spPr bwMode="auto">
            <a:xfrm>
              <a:off x="3331813" y="5208331"/>
              <a:ext cx="477903" cy="654921"/>
            </a:xfrm>
            <a:custGeom>
              <a:avLst/>
              <a:gdLst/>
              <a:ahLst/>
              <a:cxnLst>
                <a:cxn ang="0">
                  <a:pos x="6292" y="1"/>
                </a:cxn>
                <a:cxn ang="0">
                  <a:pos x="1792" y="391"/>
                </a:cxn>
                <a:cxn ang="0">
                  <a:pos x="0" y="305"/>
                </a:cxn>
                <a:cxn ang="0">
                  <a:pos x="0" y="305"/>
                </a:cxn>
                <a:cxn ang="0">
                  <a:pos x="2006" y="9667"/>
                </a:cxn>
                <a:cxn ang="0">
                  <a:pos x="4920" y="10288"/>
                </a:cxn>
                <a:cxn ang="0">
                  <a:pos x="7417" y="9940"/>
                </a:cxn>
                <a:cxn ang="0">
                  <a:pos x="6292" y="1"/>
                </a:cxn>
              </a:cxnLst>
              <a:rect l="0" t="0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28" name="Google Shape;1656;p70"/>
            <p:cNvSpPr>
              <a:spLocks/>
            </p:cNvSpPr>
            <p:nvPr/>
          </p:nvSpPr>
          <p:spPr bwMode="auto">
            <a:xfrm>
              <a:off x="3347789" y="5289614"/>
              <a:ext cx="392290" cy="41883"/>
            </a:xfrm>
            <a:custGeom>
              <a:avLst/>
              <a:gdLst/>
              <a:ahLst/>
              <a:cxnLst>
                <a:cxn ang="0">
                  <a:pos x="6071" y="1"/>
                </a:cxn>
                <a:cxn ang="0">
                  <a:pos x="3104" y="411"/>
                </a:cxn>
                <a:cxn ang="0">
                  <a:pos x="114" y="92"/>
                </a:cxn>
                <a:cxn ang="0">
                  <a:pos x="91" y="88"/>
                </a:cxn>
                <a:cxn ang="0">
                  <a:pos x="83" y="244"/>
                </a:cxn>
                <a:cxn ang="0">
                  <a:pos x="3079" y="658"/>
                </a:cxn>
                <a:cxn ang="0">
                  <a:pos x="6102" y="92"/>
                </a:cxn>
                <a:cxn ang="0">
                  <a:pos x="6071" y="1"/>
                </a:cxn>
              </a:cxnLst>
              <a:rect l="0" t="0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29" name="Google Shape;1657;p70"/>
            <p:cNvSpPr>
              <a:spLocks/>
            </p:cNvSpPr>
            <p:nvPr/>
          </p:nvSpPr>
          <p:spPr bwMode="auto">
            <a:xfrm>
              <a:off x="3701310" y="5214187"/>
              <a:ext cx="23297" cy="81793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31" y="30"/>
                </a:cxn>
                <a:cxn ang="0">
                  <a:pos x="61" y="456"/>
                </a:cxn>
                <a:cxn ang="0">
                  <a:pos x="183" y="1216"/>
                </a:cxn>
                <a:cxn ang="0">
                  <a:pos x="270" y="1284"/>
                </a:cxn>
                <a:cxn ang="0">
                  <a:pos x="335" y="1216"/>
                </a:cxn>
                <a:cxn ang="0">
                  <a:pos x="213" y="456"/>
                </a:cxn>
                <a:cxn ang="0">
                  <a:pos x="92" y="0"/>
                </a:cxn>
              </a:cxnLst>
              <a:rect l="0" t="0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30" name="Google Shape;1658;p70"/>
            <p:cNvSpPr>
              <a:spLocks/>
            </p:cNvSpPr>
            <p:nvPr/>
          </p:nvSpPr>
          <p:spPr bwMode="auto">
            <a:xfrm>
              <a:off x="3640141" y="5223480"/>
              <a:ext cx="27562" cy="89050"/>
            </a:xfrm>
            <a:custGeom>
              <a:avLst/>
              <a:gdLst/>
              <a:ahLst/>
              <a:cxnLst>
                <a:cxn ang="0">
                  <a:pos x="134" y="1"/>
                </a:cxn>
                <a:cxn ang="0">
                  <a:pos x="19" y="128"/>
                </a:cxn>
                <a:cxn ang="0">
                  <a:pos x="293" y="1343"/>
                </a:cxn>
                <a:cxn ang="0">
                  <a:pos x="361" y="1399"/>
                </a:cxn>
                <a:cxn ang="0">
                  <a:pos x="415" y="1313"/>
                </a:cxn>
                <a:cxn ang="0">
                  <a:pos x="202" y="67"/>
                </a:cxn>
                <a:cxn ang="0">
                  <a:pos x="134" y="1"/>
                </a:cxn>
              </a:cxnLst>
              <a:rect l="0" t="0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31" name="Google Shape;1659;p70"/>
            <p:cNvSpPr>
              <a:spLocks/>
            </p:cNvSpPr>
            <p:nvPr/>
          </p:nvSpPr>
          <p:spPr bwMode="auto">
            <a:xfrm>
              <a:off x="3581391" y="5228891"/>
              <a:ext cx="24315" cy="90578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73"/>
                </a:cxn>
                <a:cxn ang="0">
                  <a:pos x="243" y="1380"/>
                </a:cxn>
                <a:cxn ang="0">
                  <a:pos x="317" y="1422"/>
                </a:cxn>
                <a:cxn ang="0">
                  <a:pos x="365" y="1350"/>
                </a:cxn>
                <a:cxn ang="0">
                  <a:pos x="152" y="43"/>
                </a:cxn>
                <a:cxn ang="0">
                  <a:pos x="75" y="0"/>
                </a:cxn>
              </a:cxnLst>
              <a:rect l="0" t="0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32" name="Google Shape;1660;p70"/>
            <p:cNvSpPr>
              <a:spLocks/>
            </p:cNvSpPr>
            <p:nvPr/>
          </p:nvSpPr>
          <p:spPr bwMode="auto">
            <a:xfrm>
              <a:off x="3511692" y="5231246"/>
              <a:ext cx="29089" cy="92614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" y="127"/>
                </a:cxn>
                <a:cxn ang="0">
                  <a:pos x="396" y="1434"/>
                </a:cxn>
                <a:cxn ang="0">
                  <a:pos x="419" y="1454"/>
                </a:cxn>
                <a:cxn ang="0">
                  <a:pos x="457" y="1404"/>
                </a:cxn>
                <a:cxn ang="0">
                  <a:pos x="214" y="66"/>
                </a:cxn>
                <a:cxn ang="0">
                  <a:pos x="131" y="0"/>
                </a:cxn>
              </a:cxnLst>
              <a:rect l="0" t="0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33" name="Google Shape;1661;p70"/>
            <p:cNvSpPr>
              <a:spLocks/>
            </p:cNvSpPr>
            <p:nvPr/>
          </p:nvSpPr>
          <p:spPr bwMode="auto">
            <a:xfrm>
              <a:off x="3445940" y="5235956"/>
              <a:ext cx="21324" cy="83703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0" y="114"/>
                </a:cxn>
                <a:cxn ang="0">
                  <a:pos x="213" y="1269"/>
                </a:cxn>
                <a:cxn ang="0">
                  <a:pos x="285" y="1315"/>
                </a:cxn>
                <a:cxn ang="0">
                  <a:pos x="335" y="1269"/>
                </a:cxn>
                <a:cxn ang="0">
                  <a:pos x="183" y="53"/>
                </a:cxn>
                <a:cxn ang="0">
                  <a:pos x="107" y="0"/>
                </a:cxn>
              </a:cxnLst>
              <a:rect l="0" t="0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34" name="Google Shape;1662;p70"/>
            <p:cNvSpPr>
              <a:spLocks/>
            </p:cNvSpPr>
            <p:nvPr/>
          </p:nvSpPr>
          <p:spPr bwMode="auto">
            <a:xfrm>
              <a:off x="3380697" y="5233028"/>
              <a:ext cx="26607" cy="76192"/>
            </a:xfrm>
            <a:custGeom>
              <a:avLst/>
              <a:gdLst/>
              <a:ahLst/>
              <a:cxnLst>
                <a:cxn ang="0">
                  <a:pos x="121" y="1"/>
                </a:cxn>
                <a:cxn ang="0">
                  <a:pos x="22" y="130"/>
                </a:cxn>
                <a:cxn ang="0">
                  <a:pos x="296" y="1163"/>
                </a:cxn>
                <a:cxn ang="0">
                  <a:pos x="339" y="1196"/>
                </a:cxn>
                <a:cxn ang="0">
                  <a:pos x="387" y="1133"/>
                </a:cxn>
                <a:cxn ang="0">
                  <a:pos x="205" y="38"/>
                </a:cxn>
                <a:cxn ang="0">
                  <a:pos x="121" y="1"/>
                </a:cxn>
              </a:cxnLst>
              <a:rect l="0" t="0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35" name="Google Shape;1663;p70"/>
            <p:cNvSpPr>
              <a:spLocks/>
            </p:cNvSpPr>
            <p:nvPr/>
          </p:nvSpPr>
          <p:spPr bwMode="auto">
            <a:xfrm>
              <a:off x="3326021" y="5202539"/>
              <a:ext cx="410177" cy="39337"/>
            </a:xfrm>
            <a:custGeom>
              <a:avLst/>
              <a:gdLst/>
              <a:ahLst/>
              <a:cxnLst>
                <a:cxn ang="0">
                  <a:pos x="6322" y="1"/>
                </a:cxn>
                <a:cxn ang="0">
                  <a:pos x="2295" y="375"/>
                </a:cxn>
                <a:cxn ang="0">
                  <a:pos x="121" y="305"/>
                </a:cxn>
                <a:cxn ang="0">
                  <a:pos x="99" y="302"/>
                </a:cxn>
                <a:cxn ang="0">
                  <a:pos x="121" y="487"/>
                </a:cxn>
                <a:cxn ang="0">
                  <a:pos x="2831" y="618"/>
                </a:cxn>
                <a:cxn ang="0">
                  <a:pos x="6353" y="122"/>
                </a:cxn>
                <a:cxn ang="0">
                  <a:pos x="6322" y="1"/>
                </a:cxn>
              </a:cxnLst>
              <a:rect l="0" t="0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36" name="Google Shape;1664;p70"/>
            <p:cNvSpPr>
              <a:spLocks/>
            </p:cNvSpPr>
            <p:nvPr/>
          </p:nvSpPr>
          <p:spPr bwMode="auto">
            <a:xfrm>
              <a:off x="3481394" y="5945289"/>
              <a:ext cx="601134" cy="101398"/>
            </a:xfrm>
            <a:custGeom>
              <a:avLst/>
              <a:gdLst/>
              <a:ahLst/>
              <a:cxnLst>
                <a:cxn ang="0">
                  <a:pos x="2364" y="0"/>
                </a:cxn>
                <a:cxn ang="0">
                  <a:pos x="51" y="216"/>
                </a:cxn>
                <a:cxn ang="0">
                  <a:pos x="325" y="1067"/>
                </a:cxn>
                <a:cxn ang="0">
                  <a:pos x="3091" y="1493"/>
                </a:cxn>
                <a:cxn ang="0">
                  <a:pos x="4789" y="1593"/>
                </a:cxn>
                <a:cxn ang="0">
                  <a:pos x="8319" y="1219"/>
                </a:cxn>
                <a:cxn ang="0">
                  <a:pos x="9231" y="216"/>
                </a:cxn>
                <a:cxn ang="0">
                  <a:pos x="2364" y="0"/>
                </a:cxn>
              </a:cxnLst>
              <a:rect l="0" t="0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37" name="Google Shape;1665;p70"/>
            <p:cNvSpPr>
              <a:spLocks/>
            </p:cNvSpPr>
            <p:nvPr/>
          </p:nvSpPr>
          <p:spPr bwMode="auto">
            <a:xfrm>
              <a:off x="3865786" y="5870053"/>
              <a:ext cx="216737" cy="150984"/>
            </a:xfrm>
            <a:custGeom>
              <a:avLst/>
              <a:gdLst/>
              <a:ahLst/>
              <a:cxnLst>
                <a:cxn ang="0">
                  <a:pos x="851" y="0"/>
                </a:cxn>
                <a:cxn ang="0">
                  <a:pos x="0" y="2371"/>
                </a:cxn>
                <a:cxn ang="0">
                  <a:pos x="3192" y="1398"/>
                </a:cxn>
                <a:cxn ang="0">
                  <a:pos x="851" y="0"/>
                </a:cxn>
              </a:cxnLst>
              <a:rect l="0" t="0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38" name="Google Shape;1666;p70"/>
            <p:cNvSpPr>
              <a:spLocks/>
            </p:cNvSpPr>
            <p:nvPr/>
          </p:nvSpPr>
          <p:spPr bwMode="auto">
            <a:xfrm>
              <a:off x="3457525" y="5823587"/>
              <a:ext cx="462499" cy="199041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92" y="1"/>
                </a:cxn>
                <a:cxn ang="0">
                  <a:pos x="578" y="2615"/>
                </a:cxn>
                <a:cxn ang="0">
                  <a:pos x="5294" y="3126"/>
                </a:cxn>
                <a:cxn ang="0">
                  <a:pos x="6414" y="3101"/>
                </a:cxn>
                <a:cxn ang="0">
                  <a:pos x="7265" y="730"/>
                </a:cxn>
                <a:cxn ang="0">
                  <a:pos x="5472" y="244"/>
                </a:cxn>
                <a:cxn ang="0">
                  <a:pos x="3251" y="542"/>
                </a:cxn>
                <a:cxn ang="0">
                  <a:pos x="92" y="1"/>
                </a:cxn>
              </a:cxnLst>
              <a:rect l="0" t="0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39" name="Google Shape;1667;p70"/>
            <p:cNvSpPr>
              <a:spLocks/>
            </p:cNvSpPr>
            <p:nvPr/>
          </p:nvSpPr>
          <p:spPr bwMode="auto">
            <a:xfrm>
              <a:off x="3794687" y="5744277"/>
              <a:ext cx="138571" cy="127241"/>
            </a:xfrm>
            <a:custGeom>
              <a:avLst/>
              <a:gdLst/>
              <a:ahLst/>
              <a:cxnLst>
                <a:cxn ang="0">
                  <a:pos x="769" y="206"/>
                </a:cxn>
                <a:cxn ang="0">
                  <a:pos x="813" y="1095"/>
                </a:cxn>
                <a:cxn ang="0">
                  <a:pos x="664" y="1482"/>
                </a:cxn>
                <a:cxn ang="0">
                  <a:pos x="664" y="1482"/>
                </a:cxn>
                <a:cxn ang="0">
                  <a:pos x="601" y="1095"/>
                </a:cxn>
                <a:cxn ang="0">
                  <a:pos x="661" y="244"/>
                </a:cxn>
                <a:cxn ang="0">
                  <a:pos x="769" y="206"/>
                </a:cxn>
                <a:cxn ang="0">
                  <a:pos x="1461" y="961"/>
                </a:cxn>
                <a:cxn ang="0">
                  <a:pos x="1604" y="1247"/>
                </a:cxn>
                <a:cxn ang="0">
                  <a:pos x="796" y="1774"/>
                </a:cxn>
                <a:cxn ang="0">
                  <a:pos x="796" y="1774"/>
                </a:cxn>
                <a:cxn ang="0">
                  <a:pos x="1087" y="1247"/>
                </a:cxn>
                <a:cxn ang="0">
                  <a:pos x="1391" y="973"/>
                </a:cxn>
                <a:cxn ang="0">
                  <a:pos x="1461" y="961"/>
                </a:cxn>
                <a:cxn ang="0">
                  <a:pos x="700" y="0"/>
                </a:cxn>
                <a:cxn ang="0">
                  <a:pos x="479" y="1885"/>
                </a:cxn>
                <a:cxn ang="0">
                  <a:pos x="650" y="1999"/>
                </a:cxn>
                <a:cxn ang="0">
                  <a:pos x="755" y="1909"/>
                </a:cxn>
                <a:cxn ang="0">
                  <a:pos x="755" y="1909"/>
                </a:cxn>
                <a:cxn ang="0">
                  <a:pos x="1786" y="912"/>
                </a:cxn>
                <a:cxn ang="0">
                  <a:pos x="1474" y="752"/>
                </a:cxn>
                <a:cxn ang="0">
                  <a:pos x="1208" y="821"/>
                </a:cxn>
                <a:cxn ang="0">
                  <a:pos x="1103" y="906"/>
                </a:cxn>
                <a:cxn ang="0">
                  <a:pos x="1103" y="906"/>
                </a:cxn>
                <a:cxn ang="0">
                  <a:pos x="722" y="0"/>
                </a:cxn>
                <a:cxn ang="0">
                  <a:pos x="700" y="0"/>
                </a:cxn>
              </a:cxnLst>
              <a:rect l="0" t="0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40" name="Google Shape;1668;p70"/>
            <p:cNvSpPr>
              <a:spLocks/>
            </p:cNvSpPr>
            <p:nvPr/>
          </p:nvSpPr>
          <p:spPr bwMode="auto">
            <a:xfrm>
              <a:off x="2639157" y="3087907"/>
              <a:ext cx="1062233" cy="1801302"/>
            </a:xfrm>
            <a:custGeom>
              <a:avLst/>
              <a:gdLst/>
              <a:ahLst/>
              <a:cxnLst>
                <a:cxn ang="0">
                  <a:pos x="9697" y="0"/>
                </a:cxn>
                <a:cxn ang="0">
                  <a:pos x="9697" y="5593"/>
                </a:cxn>
                <a:cxn ang="0">
                  <a:pos x="5137" y="5532"/>
                </a:cxn>
                <a:cxn ang="0">
                  <a:pos x="4347" y="821"/>
                </a:cxn>
                <a:cxn ang="0">
                  <a:pos x="2675" y="699"/>
                </a:cxn>
                <a:cxn ang="0">
                  <a:pos x="2675" y="699"/>
                </a:cxn>
                <a:cxn ang="0">
                  <a:pos x="274" y="11946"/>
                </a:cxn>
                <a:cxn ang="0">
                  <a:pos x="0" y="16961"/>
                </a:cxn>
                <a:cxn ang="0">
                  <a:pos x="13982" y="28299"/>
                </a:cxn>
                <a:cxn ang="0">
                  <a:pos x="16323" y="27843"/>
                </a:cxn>
                <a:cxn ang="0">
                  <a:pos x="16688" y="27752"/>
                </a:cxn>
                <a:cxn ang="0">
                  <a:pos x="14134" y="11581"/>
                </a:cxn>
                <a:cxn ang="0">
                  <a:pos x="11764" y="5897"/>
                </a:cxn>
                <a:cxn ang="0">
                  <a:pos x="11490" y="0"/>
                </a:cxn>
              </a:cxnLst>
              <a:rect l="0" t="0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1669;p70">
              <a:extLst/>
            </p:cNvPr>
            <p:cNvSpPr/>
            <p:nvPr/>
          </p:nvSpPr>
          <p:spPr>
            <a:xfrm>
              <a:off x="2607307" y="4166899"/>
              <a:ext cx="922534" cy="746146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5" name="Google Shape;1670;p70">
              <a:extLst/>
            </p:cNvPr>
            <p:cNvSpPr/>
            <p:nvPr/>
          </p:nvSpPr>
          <p:spPr>
            <a:xfrm>
              <a:off x="2952926" y="3570734"/>
              <a:ext cx="337642" cy="318704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1443" name="Google Shape;1671;p70"/>
            <p:cNvSpPr>
              <a:spLocks/>
            </p:cNvSpPr>
            <p:nvPr/>
          </p:nvSpPr>
          <p:spPr bwMode="auto">
            <a:xfrm>
              <a:off x="2344270" y="1816785"/>
              <a:ext cx="319281" cy="600752"/>
            </a:xfrm>
            <a:custGeom>
              <a:avLst/>
              <a:gdLst/>
              <a:ahLst/>
              <a:cxnLst>
                <a:cxn ang="0">
                  <a:pos x="5016" y="0"/>
                </a:cxn>
                <a:cxn ang="0">
                  <a:pos x="973" y="3557"/>
                </a:cxn>
                <a:cxn ang="0">
                  <a:pos x="365" y="8937"/>
                </a:cxn>
                <a:cxn ang="0">
                  <a:pos x="1764" y="9423"/>
                </a:cxn>
                <a:cxn ang="0">
                  <a:pos x="1802" y="9437"/>
                </a:cxn>
                <a:cxn ang="0">
                  <a:pos x="1855" y="8359"/>
                </a:cxn>
                <a:cxn ang="0">
                  <a:pos x="3648" y="7964"/>
                </a:cxn>
                <a:cxn ang="0">
                  <a:pos x="4621" y="1277"/>
                </a:cxn>
                <a:cxn ang="0">
                  <a:pos x="5016" y="0"/>
                </a:cxn>
              </a:cxnLst>
              <a:rect l="0" t="0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44" name="Google Shape;1672;p70"/>
            <p:cNvSpPr>
              <a:spLocks/>
            </p:cNvSpPr>
            <p:nvPr/>
          </p:nvSpPr>
          <p:spPr bwMode="auto">
            <a:xfrm>
              <a:off x="2559438" y="1793552"/>
              <a:ext cx="191594" cy="530225"/>
            </a:xfrm>
            <a:custGeom>
              <a:avLst/>
              <a:gdLst/>
              <a:ahLst/>
              <a:cxnLst>
                <a:cxn ang="0">
                  <a:pos x="3010" y="1"/>
                </a:cxn>
                <a:cxn ang="0">
                  <a:pos x="3010" y="1"/>
                </a:cxn>
                <a:cxn ang="0">
                  <a:pos x="1581" y="365"/>
                </a:cxn>
                <a:cxn ang="0">
                  <a:pos x="1186" y="1642"/>
                </a:cxn>
                <a:cxn ang="0">
                  <a:pos x="213" y="8329"/>
                </a:cxn>
                <a:cxn ang="0">
                  <a:pos x="2766" y="8025"/>
                </a:cxn>
                <a:cxn ang="0">
                  <a:pos x="3010" y="1"/>
                </a:cxn>
              </a:cxnLst>
              <a:rect l="0" t="0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45" name="Google Shape;1673;p70"/>
            <p:cNvSpPr>
              <a:spLocks/>
            </p:cNvSpPr>
            <p:nvPr/>
          </p:nvSpPr>
          <p:spPr bwMode="auto">
            <a:xfrm>
              <a:off x="2702999" y="1669750"/>
              <a:ext cx="760393" cy="679172"/>
            </a:xfrm>
            <a:custGeom>
              <a:avLst/>
              <a:gdLst/>
              <a:ahLst/>
              <a:cxnLst>
                <a:cxn ang="0">
                  <a:pos x="6140" y="0"/>
                </a:cxn>
                <a:cxn ang="0">
                  <a:pos x="4833" y="2189"/>
                </a:cxn>
                <a:cxn ang="0">
                  <a:pos x="3800" y="611"/>
                </a:cxn>
                <a:cxn ang="0">
                  <a:pos x="3618" y="639"/>
                </a:cxn>
                <a:cxn ang="0">
                  <a:pos x="3922" y="2219"/>
                </a:cxn>
                <a:cxn ang="0">
                  <a:pos x="1831" y="1847"/>
                </a:cxn>
                <a:cxn ang="0">
                  <a:pos x="700" y="1946"/>
                </a:cxn>
                <a:cxn ang="0">
                  <a:pos x="456" y="9970"/>
                </a:cxn>
                <a:cxn ang="0">
                  <a:pos x="2565" y="9912"/>
                </a:cxn>
                <a:cxn ang="0">
                  <a:pos x="6384" y="10092"/>
                </a:cxn>
                <a:cxn ang="0">
                  <a:pos x="6562" y="7499"/>
                </a:cxn>
                <a:cxn ang="0">
                  <a:pos x="6657" y="7599"/>
                </a:cxn>
                <a:cxn ang="0">
                  <a:pos x="7174" y="10183"/>
                </a:cxn>
                <a:cxn ang="0">
                  <a:pos x="9666" y="10244"/>
                </a:cxn>
                <a:cxn ang="0">
                  <a:pos x="9666" y="6809"/>
                </a:cxn>
                <a:cxn ang="0">
                  <a:pos x="9666" y="6809"/>
                </a:cxn>
                <a:cxn ang="0">
                  <a:pos x="10730" y="10426"/>
                </a:cxn>
                <a:cxn ang="0">
                  <a:pos x="11946" y="10669"/>
                </a:cxn>
                <a:cxn ang="0">
                  <a:pos x="8450" y="1885"/>
                </a:cxn>
                <a:cxn ang="0">
                  <a:pos x="5532" y="2189"/>
                </a:cxn>
                <a:cxn ang="0">
                  <a:pos x="6140" y="0"/>
                </a:cxn>
              </a:cxnLst>
              <a:rect l="0" t="0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46" name="Google Shape;1674;p70"/>
            <p:cNvSpPr>
              <a:spLocks/>
            </p:cNvSpPr>
            <p:nvPr/>
          </p:nvSpPr>
          <p:spPr bwMode="auto">
            <a:xfrm>
              <a:off x="3216698" y="1789665"/>
              <a:ext cx="407176" cy="58630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496" y="8785"/>
                </a:cxn>
                <a:cxn ang="0">
                  <a:pos x="5745" y="9211"/>
                </a:cxn>
                <a:cxn ang="0">
                  <a:pos x="2615" y="305"/>
                </a:cxn>
                <a:cxn ang="0">
                  <a:pos x="0" y="1"/>
                </a:cxn>
              </a:cxnLst>
              <a:rect l="0" t="0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47" name="Google Shape;1675;p70"/>
            <p:cNvSpPr>
              <a:spLocks/>
            </p:cNvSpPr>
            <p:nvPr/>
          </p:nvSpPr>
          <p:spPr bwMode="auto">
            <a:xfrm>
              <a:off x="3385994" y="1809013"/>
              <a:ext cx="319277" cy="598079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3131" y="8907"/>
                </a:cxn>
                <a:cxn ang="0">
                  <a:pos x="3618" y="8968"/>
                </a:cxn>
                <a:cxn ang="0">
                  <a:pos x="3739" y="9393"/>
                </a:cxn>
                <a:cxn ang="0">
                  <a:pos x="3772" y="9395"/>
                </a:cxn>
                <a:cxn ang="0">
                  <a:pos x="4529" y="9120"/>
                </a:cxn>
                <a:cxn ang="0">
                  <a:pos x="3192" y="2676"/>
                </a:cxn>
                <a:cxn ang="0">
                  <a:pos x="1" y="1"/>
                </a:cxn>
              </a:cxnLst>
              <a:rect l="0" t="0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48" name="Google Shape;1676;p70"/>
            <p:cNvSpPr>
              <a:spLocks/>
            </p:cNvSpPr>
            <p:nvPr/>
          </p:nvSpPr>
          <p:spPr bwMode="auto">
            <a:xfrm>
              <a:off x="3678077" y="4412559"/>
              <a:ext cx="418006" cy="145764"/>
            </a:xfrm>
            <a:custGeom>
              <a:avLst/>
              <a:gdLst/>
              <a:ahLst/>
              <a:cxnLst>
                <a:cxn ang="0">
                  <a:pos x="3323" y="0"/>
                </a:cxn>
                <a:cxn ang="0">
                  <a:pos x="3010" y="10"/>
                </a:cxn>
                <a:cxn ang="0">
                  <a:pos x="1" y="2290"/>
                </a:cxn>
                <a:cxn ang="0">
                  <a:pos x="670" y="2138"/>
                </a:cxn>
                <a:cxn ang="0">
                  <a:pos x="2858" y="922"/>
                </a:cxn>
                <a:cxn ang="0">
                  <a:pos x="3547" y="876"/>
                </a:cxn>
                <a:cxn ang="0">
                  <a:pos x="5381" y="1469"/>
                </a:cxn>
                <a:cxn ang="0">
                  <a:pos x="6566" y="1469"/>
                </a:cxn>
                <a:cxn ang="0">
                  <a:pos x="3323" y="0"/>
                </a:cxn>
              </a:cxnLst>
              <a:rect l="0" t="0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49" name="Google Shape;1677;p70"/>
            <p:cNvSpPr>
              <a:spLocks/>
            </p:cNvSpPr>
            <p:nvPr/>
          </p:nvSpPr>
          <p:spPr bwMode="auto">
            <a:xfrm>
              <a:off x="3465290" y="3513545"/>
              <a:ext cx="524369" cy="1124167"/>
            </a:xfrm>
            <a:custGeom>
              <a:avLst/>
              <a:gdLst/>
              <a:ahLst/>
              <a:cxnLst>
                <a:cxn ang="0">
                  <a:pos x="4317" y="0"/>
                </a:cxn>
                <a:cxn ang="0">
                  <a:pos x="0" y="2402"/>
                </a:cxn>
                <a:cxn ang="0">
                  <a:pos x="2493" y="7782"/>
                </a:cxn>
                <a:cxn ang="0">
                  <a:pos x="4317" y="13952"/>
                </a:cxn>
                <a:cxn ang="0">
                  <a:pos x="3739" y="15654"/>
                </a:cxn>
                <a:cxn ang="0">
                  <a:pos x="3978" y="15687"/>
                </a:cxn>
                <a:cxn ang="0">
                  <a:pos x="4864" y="15381"/>
                </a:cxn>
                <a:cxn ang="0">
                  <a:pos x="5441" y="17630"/>
                </a:cxn>
                <a:cxn ang="0">
                  <a:pos x="5512" y="17639"/>
                </a:cxn>
                <a:cxn ang="0">
                  <a:pos x="5928" y="16080"/>
                </a:cxn>
                <a:cxn ang="0">
                  <a:pos x="5928" y="16080"/>
                </a:cxn>
                <a:cxn ang="0">
                  <a:pos x="6583" y="17661"/>
                </a:cxn>
                <a:cxn ang="0">
                  <a:pos x="6596" y="17660"/>
                </a:cxn>
                <a:cxn ang="0">
                  <a:pos x="6900" y="15958"/>
                </a:cxn>
                <a:cxn ang="0">
                  <a:pos x="6900" y="15958"/>
                </a:cxn>
                <a:cxn ang="0">
                  <a:pos x="7729" y="17273"/>
                </a:cxn>
                <a:cxn ang="0">
                  <a:pos x="7842" y="17235"/>
                </a:cxn>
                <a:cxn ang="0">
                  <a:pos x="7721" y="15016"/>
                </a:cxn>
                <a:cxn ang="0">
                  <a:pos x="5228" y="3192"/>
                </a:cxn>
                <a:cxn ang="0">
                  <a:pos x="4317" y="0"/>
                </a:cxn>
              </a:cxnLst>
              <a:rect l="0" t="0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50" name="Google Shape;1678;p70"/>
            <p:cNvSpPr>
              <a:spLocks/>
            </p:cNvSpPr>
            <p:nvPr/>
          </p:nvSpPr>
          <p:spPr bwMode="auto">
            <a:xfrm>
              <a:off x="3471083" y="4465136"/>
              <a:ext cx="1040973" cy="1299657"/>
            </a:xfrm>
            <a:custGeom>
              <a:avLst/>
              <a:gdLst/>
              <a:ahLst/>
              <a:cxnLst>
                <a:cxn ang="0">
                  <a:pos x="9271" y="1"/>
                </a:cxn>
                <a:cxn ang="0">
                  <a:pos x="5989" y="370"/>
                </a:cxn>
                <a:cxn ang="0">
                  <a:pos x="639" y="5081"/>
                </a:cxn>
                <a:cxn ang="0">
                  <a:pos x="3800" y="19914"/>
                </a:cxn>
                <a:cxn ang="0">
                  <a:pos x="5844" y="20418"/>
                </a:cxn>
                <a:cxn ang="0">
                  <a:pos x="13831" y="18911"/>
                </a:cxn>
                <a:cxn ang="0">
                  <a:pos x="15776" y="13045"/>
                </a:cxn>
                <a:cxn ang="0">
                  <a:pos x="12949" y="2193"/>
                </a:cxn>
                <a:cxn ang="0">
                  <a:pos x="9271" y="1"/>
                </a:cxn>
              </a:cxnLst>
              <a:rect l="0" t="0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51" name="Google Shape;1679;p70"/>
            <p:cNvSpPr>
              <a:spLocks/>
            </p:cNvSpPr>
            <p:nvPr/>
          </p:nvSpPr>
          <p:spPr bwMode="auto">
            <a:xfrm>
              <a:off x="3513665" y="4460107"/>
              <a:ext cx="1040973" cy="1299211"/>
            </a:xfrm>
            <a:custGeom>
              <a:avLst/>
              <a:gdLst/>
              <a:ahLst/>
              <a:cxnLst>
                <a:cxn ang="0">
                  <a:pos x="9314" y="1"/>
                </a:cxn>
                <a:cxn ang="0">
                  <a:pos x="5988" y="388"/>
                </a:cxn>
                <a:cxn ang="0">
                  <a:pos x="639" y="5069"/>
                </a:cxn>
                <a:cxn ang="0">
                  <a:pos x="3800" y="19902"/>
                </a:cxn>
                <a:cxn ang="0">
                  <a:pos x="5870" y="20411"/>
                </a:cxn>
                <a:cxn ang="0">
                  <a:pos x="13830" y="18899"/>
                </a:cxn>
                <a:cxn ang="0">
                  <a:pos x="15745" y="13033"/>
                </a:cxn>
                <a:cxn ang="0">
                  <a:pos x="12918" y="2181"/>
                </a:cxn>
                <a:cxn ang="0">
                  <a:pos x="9314" y="1"/>
                </a:cxn>
              </a:cxnLst>
              <a:rect l="0" t="0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52" name="Google Shape;1680;p70"/>
            <p:cNvSpPr>
              <a:spLocks/>
            </p:cNvSpPr>
            <p:nvPr/>
          </p:nvSpPr>
          <p:spPr bwMode="auto">
            <a:xfrm>
              <a:off x="3668402" y="5074154"/>
              <a:ext cx="812715" cy="235196"/>
            </a:xfrm>
            <a:custGeom>
              <a:avLst/>
              <a:gdLst/>
              <a:ahLst/>
              <a:cxnLst>
                <a:cxn ang="0">
                  <a:pos x="9729" y="1"/>
                </a:cxn>
                <a:cxn ang="0">
                  <a:pos x="5016" y="498"/>
                </a:cxn>
                <a:cxn ang="0">
                  <a:pos x="1" y="3325"/>
                </a:cxn>
                <a:cxn ang="0">
                  <a:pos x="3987" y="3694"/>
                </a:cxn>
                <a:cxn ang="0">
                  <a:pos x="12767" y="2109"/>
                </a:cxn>
                <a:cxn ang="0">
                  <a:pos x="12159" y="802"/>
                </a:cxn>
                <a:cxn ang="0">
                  <a:pos x="9729" y="1"/>
                </a:cxn>
              </a:cxnLst>
              <a:rect l="0" t="0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53" name="Google Shape;1681;p70"/>
            <p:cNvSpPr>
              <a:spLocks/>
            </p:cNvSpPr>
            <p:nvPr/>
          </p:nvSpPr>
          <p:spPr bwMode="auto">
            <a:xfrm>
              <a:off x="3662610" y="5208331"/>
              <a:ext cx="833975" cy="181601"/>
            </a:xfrm>
            <a:custGeom>
              <a:avLst/>
              <a:gdLst/>
              <a:ahLst/>
              <a:cxnLst>
                <a:cxn ang="0">
                  <a:pos x="12858" y="1"/>
                </a:cxn>
                <a:cxn ang="0">
                  <a:pos x="4078" y="1586"/>
                </a:cxn>
                <a:cxn ang="0">
                  <a:pos x="92" y="1217"/>
                </a:cxn>
                <a:cxn ang="0">
                  <a:pos x="62" y="1460"/>
                </a:cxn>
                <a:cxn ang="0">
                  <a:pos x="1" y="2767"/>
                </a:cxn>
                <a:cxn ang="0">
                  <a:pos x="2216" y="2852"/>
                </a:cxn>
                <a:cxn ang="0">
                  <a:pos x="13101" y="670"/>
                </a:cxn>
                <a:cxn ang="0">
                  <a:pos x="12858" y="1"/>
                </a:cxn>
              </a:cxnLst>
              <a:rect l="0" t="0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54" name="Google Shape;1682;p70"/>
            <p:cNvSpPr>
              <a:spLocks/>
            </p:cNvSpPr>
            <p:nvPr/>
          </p:nvSpPr>
          <p:spPr bwMode="auto">
            <a:xfrm>
              <a:off x="3662610" y="5250914"/>
              <a:ext cx="909403" cy="380833"/>
            </a:xfrm>
            <a:custGeom>
              <a:avLst/>
              <a:gdLst/>
              <a:ahLst/>
              <a:cxnLst>
                <a:cxn ang="0">
                  <a:pos x="13101" y="1"/>
                </a:cxn>
                <a:cxn ang="0">
                  <a:pos x="2216" y="2183"/>
                </a:cxn>
                <a:cxn ang="0">
                  <a:pos x="1" y="2098"/>
                </a:cxn>
                <a:cxn ang="0">
                  <a:pos x="1" y="2675"/>
                </a:cxn>
                <a:cxn ang="0">
                  <a:pos x="10810" y="5983"/>
                </a:cxn>
                <a:cxn ang="0">
                  <a:pos x="13861" y="5806"/>
                </a:cxn>
                <a:cxn ang="0">
                  <a:pos x="14044" y="3770"/>
                </a:cxn>
                <a:cxn ang="0">
                  <a:pos x="13101" y="1"/>
                </a:cxn>
              </a:cxnLst>
              <a:rect l="0" t="0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683;p70">
              <a:extLst/>
            </p:cNvPr>
            <p:cNvSpPr/>
            <p:nvPr/>
          </p:nvSpPr>
          <p:spPr>
            <a:xfrm>
              <a:off x="3662771" y="5422973"/>
              <a:ext cx="879998" cy="356199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1456" name="Google Shape;1684;p70"/>
            <p:cNvSpPr>
              <a:spLocks/>
            </p:cNvSpPr>
            <p:nvPr/>
          </p:nvSpPr>
          <p:spPr bwMode="auto">
            <a:xfrm>
              <a:off x="3858020" y="4693645"/>
              <a:ext cx="238060" cy="233732"/>
            </a:xfrm>
            <a:custGeom>
              <a:avLst/>
              <a:gdLst/>
              <a:ahLst/>
              <a:cxnLst>
                <a:cxn ang="0">
                  <a:pos x="2201" y="1003"/>
                </a:cxn>
                <a:cxn ang="0">
                  <a:pos x="2493" y="1734"/>
                </a:cxn>
                <a:cxn ang="0">
                  <a:pos x="2372" y="2555"/>
                </a:cxn>
                <a:cxn ang="0">
                  <a:pos x="2068" y="1795"/>
                </a:cxn>
                <a:cxn ang="0">
                  <a:pos x="2189" y="1005"/>
                </a:cxn>
                <a:cxn ang="0">
                  <a:pos x="2201" y="1003"/>
                </a:cxn>
                <a:cxn ang="0">
                  <a:pos x="1277" y="1248"/>
                </a:cxn>
                <a:cxn ang="0">
                  <a:pos x="1581" y="2008"/>
                </a:cxn>
                <a:cxn ang="0">
                  <a:pos x="1460" y="2798"/>
                </a:cxn>
                <a:cxn ang="0">
                  <a:pos x="1444" y="2800"/>
                </a:cxn>
                <a:cxn ang="0">
                  <a:pos x="1156" y="2069"/>
                </a:cxn>
                <a:cxn ang="0">
                  <a:pos x="1277" y="1248"/>
                </a:cxn>
                <a:cxn ang="0">
                  <a:pos x="1588" y="0"/>
                </a:cxn>
                <a:cxn ang="0">
                  <a:pos x="1369" y="93"/>
                </a:cxn>
                <a:cxn ang="0">
                  <a:pos x="61" y="2008"/>
                </a:cxn>
                <a:cxn ang="0">
                  <a:pos x="122" y="2342"/>
                </a:cxn>
                <a:cxn ang="0">
                  <a:pos x="2037" y="3619"/>
                </a:cxn>
                <a:cxn ang="0">
                  <a:pos x="2164" y="3672"/>
                </a:cxn>
                <a:cxn ang="0">
                  <a:pos x="2341" y="3558"/>
                </a:cxn>
                <a:cxn ang="0">
                  <a:pos x="3648" y="1643"/>
                </a:cxn>
                <a:cxn ang="0">
                  <a:pos x="3587" y="1309"/>
                </a:cxn>
                <a:cxn ang="0">
                  <a:pos x="1703" y="32"/>
                </a:cxn>
                <a:cxn ang="0">
                  <a:pos x="1588" y="0"/>
                </a:cxn>
              </a:cxnLst>
              <a:rect l="0" t="0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57" name="Google Shape;1685;p70"/>
            <p:cNvSpPr>
              <a:spLocks/>
            </p:cNvSpPr>
            <p:nvPr/>
          </p:nvSpPr>
          <p:spPr bwMode="auto">
            <a:xfrm>
              <a:off x="3863813" y="4683970"/>
              <a:ext cx="238060" cy="233732"/>
            </a:xfrm>
            <a:custGeom>
              <a:avLst/>
              <a:gdLst/>
              <a:ahLst/>
              <a:cxnLst>
                <a:cxn ang="0">
                  <a:pos x="2205" y="1003"/>
                </a:cxn>
                <a:cxn ang="0">
                  <a:pos x="2493" y="1734"/>
                </a:cxn>
                <a:cxn ang="0">
                  <a:pos x="2372" y="2555"/>
                </a:cxn>
                <a:cxn ang="0">
                  <a:pos x="2068" y="1795"/>
                </a:cxn>
                <a:cxn ang="0">
                  <a:pos x="2189" y="1005"/>
                </a:cxn>
                <a:cxn ang="0">
                  <a:pos x="2205" y="1003"/>
                </a:cxn>
                <a:cxn ang="0">
                  <a:pos x="1293" y="1276"/>
                </a:cxn>
                <a:cxn ang="0">
                  <a:pos x="1581" y="2008"/>
                </a:cxn>
                <a:cxn ang="0">
                  <a:pos x="1490" y="2828"/>
                </a:cxn>
                <a:cxn ang="0">
                  <a:pos x="1186" y="2069"/>
                </a:cxn>
                <a:cxn ang="0">
                  <a:pos x="1278" y="1278"/>
                </a:cxn>
                <a:cxn ang="0">
                  <a:pos x="1293" y="1276"/>
                </a:cxn>
                <a:cxn ang="0">
                  <a:pos x="1590" y="0"/>
                </a:cxn>
                <a:cxn ang="0">
                  <a:pos x="1399" y="93"/>
                </a:cxn>
                <a:cxn ang="0">
                  <a:pos x="62" y="2008"/>
                </a:cxn>
                <a:cxn ang="0">
                  <a:pos x="153" y="2342"/>
                </a:cxn>
                <a:cxn ang="0">
                  <a:pos x="2037" y="3619"/>
                </a:cxn>
                <a:cxn ang="0">
                  <a:pos x="2164" y="3672"/>
                </a:cxn>
                <a:cxn ang="0">
                  <a:pos x="2341" y="3558"/>
                </a:cxn>
                <a:cxn ang="0">
                  <a:pos x="3648" y="1643"/>
                </a:cxn>
                <a:cxn ang="0">
                  <a:pos x="3588" y="1309"/>
                </a:cxn>
                <a:cxn ang="0">
                  <a:pos x="1703" y="32"/>
                </a:cxn>
                <a:cxn ang="0">
                  <a:pos x="1590" y="0"/>
                </a:cxn>
              </a:cxnLst>
              <a:rect l="0" t="0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458" name="Google Shape;1686;p70"/>
            <p:cNvSpPr>
              <a:spLocks/>
            </p:cNvSpPr>
            <p:nvPr/>
          </p:nvSpPr>
          <p:spPr bwMode="auto">
            <a:xfrm>
              <a:off x="2956460" y="3608004"/>
              <a:ext cx="332839" cy="25525"/>
            </a:xfrm>
            <a:custGeom>
              <a:avLst/>
              <a:gdLst/>
              <a:ahLst/>
              <a:cxnLst>
                <a:cxn ang="0">
                  <a:pos x="1428" y="0"/>
                </a:cxn>
                <a:cxn ang="0">
                  <a:pos x="91" y="36"/>
                </a:cxn>
                <a:cxn ang="0">
                  <a:pos x="61" y="158"/>
                </a:cxn>
                <a:cxn ang="0">
                  <a:pos x="5107" y="401"/>
                </a:cxn>
                <a:cxn ang="0">
                  <a:pos x="5137" y="219"/>
                </a:cxn>
                <a:cxn ang="0">
                  <a:pos x="1428" y="0"/>
                </a:cxn>
              </a:cxnLst>
              <a:rect l="0" t="0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1687;p70">
              <a:extLst/>
            </p:cNvPr>
            <p:cNvSpPr/>
            <p:nvPr/>
          </p:nvSpPr>
          <p:spPr>
            <a:xfrm>
              <a:off x="2817336" y="3439501"/>
              <a:ext cx="148882" cy="7499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3" name="Google Shape;1688;p70">
              <a:extLst/>
            </p:cNvPr>
            <p:cNvSpPr/>
            <p:nvPr/>
          </p:nvSpPr>
          <p:spPr>
            <a:xfrm>
              <a:off x="2812019" y="3432002"/>
              <a:ext cx="156858" cy="26247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4" name="Google Shape;1689;p70">
              <a:extLst/>
            </p:cNvPr>
            <p:cNvSpPr/>
            <p:nvPr/>
          </p:nvSpPr>
          <p:spPr>
            <a:xfrm>
              <a:off x="3245372" y="3439501"/>
              <a:ext cx="148882" cy="7499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5" name="Google Shape;1690;p70">
              <a:extLst/>
            </p:cNvPr>
            <p:cNvSpPr/>
            <p:nvPr/>
          </p:nvSpPr>
          <p:spPr>
            <a:xfrm>
              <a:off x="3240055" y="3432002"/>
              <a:ext cx="159516" cy="26247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6" name="Google Shape;1691;p70">
              <a:extLst/>
            </p:cNvPr>
            <p:cNvSpPr/>
            <p:nvPr/>
          </p:nvSpPr>
          <p:spPr>
            <a:xfrm>
              <a:off x="2851899" y="3476996"/>
              <a:ext cx="82416" cy="78740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7" name="Google Shape;1692;p70">
              <a:extLst/>
            </p:cNvPr>
            <p:cNvSpPr/>
            <p:nvPr/>
          </p:nvSpPr>
          <p:spPr>
            <a:xfrm>
              <a:off x="3279933" y="3476996"/>
              <a:ext cx="79758" cy="78740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684338" y="1128713"/>
            <a:ext cx="7854950" cy="93186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1</a:t>
            </a:r>
            <a:r>
              <a:rPr lang="en-US" sz="2700" b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.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thuyền trên hồ Ba Bể, tác giả nghe được những âm thanh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gì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800" y="2700338"/>
            <a:ext cx="6715125" cy="136207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thuyền trên hồ Ba Bể, tác giả nghe thấy tiếng ngâm của núi rừng và lá cây, nghe thấy tiếng chim hót.  </a:t>
            </a: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/>
          <p:cNvGrpSpPr>
            <a:grpSpLocks/>
          </p:cNvGrpSpPr>
          <p:nvPr/>
        </p:nvGrpSpPr>
        <p:grpSpPr bwMode="auto">
          <a:xfrm rot="-406829">
            <a:off x="212725" y="522288"/>
            <a:ext cx="1152525" cy="1509712"/>
            <a:chOff x="2039108" y="678179"/>
            <a:chExt cx="1846062" cy="2319889"/>
          </a:xfrm>
        </p:grpSpPr>
        <p:grpSp>
          <p:nvGrpSpPr>
            <p:cNvPr id="102490" name="Google Shape;1185;p63"/>
            <p:cNvGrpSpPr>
              <a:grpSpLocks/>
            </p:cNvGrpSpPr>
            <p:nvPr/>
          </p:nvGrpSpPr>
          <p:grpSpPr bwMode="auto"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2492" name="Google Shape;1186;p63"/>
              <p:cNvSpPr>
                <a:spLocks/>
              </p:cNvSpPr>
              <p:nvPr/>
            </p:nvSpPr>
            <p:spPr bwMode="auto"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>
                  <a:cxn ang="0">
                    <a:pos x="15508" y="0"/>
                  </a:cxn>
                  <a:cxn ang="0">
                    <a:pos x="14408" y="90"/>
                  </a:cxn>
                  <a:cxn ang="0">
                    <a:pos x="14073" y="1123"/>
                  </a:cxn>
                  <a:cxn ang="0">
                    <a:pos x="11763" y="1518"/>
                  </a:cxn>
                  <a:cxn ang="0">
                    <a:pos x="11733" y="1518"/>
                  </a:cxn>
                  <a:cxn ang="0">
                    <a:pos x="9392" y="1123"/>
                  </a:cxn>
                  <a:cxn ang="0">
                    <a:pos x="9362" y="211"/>
                  </a:cxn>
                  <a:cxn ang="0">
                    <a:pos x="8060" y="99"/>
                  </a:cxn>
                  <a:cxn ang="0">
                    <a:pos x="0" y="5895"/>
                  </a:cxn>
                  <a:cxn ang="0">
                    <a:pos x="4590" y="8509"/>
                  </a:cxn>
                  <a:cxn ang="0">
                    <a:pos x="4833" y="10698"/>
                  </a:cxn>
                  <a:cxn ang="0">
                    <a:pos x="11398" y="10819"/>
                  </a:cxn>
                  <a:cxn ang="0">
                    <a:pos x="12098" y="10819"/>
                  </a:cxn>
                  <a:cxn ang="0">
                    <a:pos x="18693" y="10971"/>
                  </a:cxn>
                  <a:cxn ang="0">
                    <a:pos x="18876" y="8509"/>
                  </a:cxn>
                  <a:cxn ang="0">
                    <a:pos x="23466" y="5895"/>
                  </a:cxn>
                  <a:cxn ang="0">
                    <a:pos x="15508" y="0"/>
                  </a:cxn>
                </a:cxnLst>
                <a:rect l="0" t="0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8" name="Google Shape;1187;p63">
                <a:extLst/>
              </p:cNvPr>
              <p:cNvSpPr/>
              <p:nvPr/>
            </p:nvSpPr>
            <p:spPr>
              <a:xfrm>
                <a:off x="-375268" y="2082092"/>
                <a:ext cx="389047" cy="261017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390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02494" name="Google Shape;1188;p63"/>
              <p:cNvSpPr>
                <a:spLocks/>
              </p:cNvSpPr>
              <p:nvPr/>
            </p:nvSpPr>
            <p:spPr bwMode="auto"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>
                  <a:cxn ang="0">
                    <a:pos x="2592" y="0"/>
                  </a:cxn>
                  <a:cxn ang="0">
                    <a:pos x="0" y="865"/>
                  </a:cxn>
                  <a:cxn ang="0">
                    <a:pos x="2558" y="2804"/>
                  </a:cxn>
                  <a:cxn ang="0">
                    <a:pos x="4529" y="2354"/>
                  </a:cxn>
                  <a:cxn ang="0">
                    <a:pos x="4438" y="409"/>
                  </a:cxn>
                  <a:cxn ang="0">
                    <a:pos x="2592" y="0"/>
                  </a:cxn>
                </a:cxnLst>
                <a:rect l="0" t="0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495" name="Google Shape;1189;p63"/>
              <p:cNvSpPr>
                <a:spLocks/>
              </p:cNvSpPr>
              <p:nvPr/>
            </p:nvSpPr>
            <p:spPr bwMode="auto"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>
                  <a:cxn ang="0">
                    <a:pos x="2427" y="1"/>
                  </a:cxn>
                  <a:cxn ang="0">
                    <a:pos x="882" y="451"/>
                  </a:cxn>
                  <a:cxn ang="0">
                    <a:pos x="152" y="2457"/>
                  </a:cxn>
                  <a:cxn ang="0">
                    <a:pos x="2744" y="1592"/>
                  </a:cxn>
                  <a:cxn ang="0">
                    <a:pos x="4590" y="2001"/>
                  </a:cxn>
                  <a:cxn ang="0">
                    <a:pos x="4529" y="664"/>
                  </a:cxn>
                  <a:cxn ang="0">
                    <a:pos x="2427" y="1"/>
                  </a:cxn>
                </a:cxnLst>
                <a:rect l="0" t="0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496" name="Google Shape;1190;p63"/>
              <p:cNvSpPr>
                <a:spLocks/>
              </p:cNvSpPr>
              <p:nvPr/>
            </p:nvSpPr>
            <p:spPr bwMode="auto"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>
                  <a:cxn ang="0">
                    <a:pos x="1290" y="0"/>
                  </a:cxn>
                  <a:cxn ang="0">
                    <a:pos x="31" y="237"/>
                  </a:cxn>
                  <a:cxn ang="0">
                    <a:pos x="31" y="298"/>
                  </a:cxn>
                  <a:cxn ang="0">
                    <a:pos x="1327" y="134"/>
                  </a:cxn>
                  <a:cxn ang="0">
                    <a:pos x="2250" y="480"/>
                  </a:cxn>
                  <a:cxn ang="0">
                    <a:pos x="2675" y="2183"/>
                  </a:cxn>
                  <a:cxn ang="0">
                    <a:pos x="2778" y="2274"/>
                  </a:cxn>
                  <a:cxn ang="0">
                    <a:pos x="2857" y="2183"/>
                  </a:cxn>
                  <a:cxn ang="0">
                    <a:pos x="2280" y="359"/>
                  </a:cxn>
                  <a:cxn ang="0">
                    <a:pos x="1290" y="0"/>
                  </a:cxn>
                </a:cxnLst>
                <a:rect l="0" t="0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497" name="Google Shape;1191;p63"/>
              <p:cNvSpPr>
                <a:spLocks/>
              </p:cNvSpPr>
              <p:nvPr/>
            </p:nvSpPr>
            <p:spPr bwMode="auto">
              <a:xfrm>
                <a:off x="-911698" y="1733763"/>
                <a:ext cx="98445" cy="54991"/>
              </a:xfrm>
              <a:custGeom>
                <a:avLst/>
                <a:gdLst/>
                <a:ahLst/>
                <a:cxnLst>
                  <a:cxn ang="0">
                    <a:pos x="580" y="1"/>
                  </a:cxn>
                  <a:cxn ang="0">
                    <a:pos x="53" y="213"/>
                  </a:cxn>
                  <a:cxn ang="0">
                    <a:pos x="119" y="341"/>
                  </a:cxn>
                  <a:cxn ang="0">
                    <a:pos x="145" y="335"/>
                  </a:cxn>
                  <a:cxn ang="0">
                    <a:pos x="585" y="190"/>
                  </a:cxn>
                  <a:cxn ang="0">
                    <a:pos x="1026" y="365"/>
                  </a:cxn>
                  <a:cxn ang="0">
                    <a:pos x="1482" y="882"/>
                  </a:cxn>
                  <a:cxn ang="0">
                    <a:pos x="1545" y="920"/>
                  </a:cxn>
                  <a:cxn ang="0">
                    <a:pos x="1604" y="791"/>
                  </a:cxn>
                  <a:cxn ang="0">
                    <a:pos x="580" y="1"/>
                  </a:cxn>
                </a:cxnLst>
                <a:rect l="0" t="0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498" name="Google Shape;1192;p63"/>
              <p:cNvSpPr>
                <a:spLocks/>
              </p:cNvSpPr>
              <p:nvPr/>
            </p:nvSpPr>
            <p:spPr bwMode="auto">
              <a:xfrm>
                <a:off x="408664" y="1616687"/>
                <a:ext cx="265330" cy="168678"/>
              </a:xfrm>
              <a:custGeom>
                <a:avLst/>
                <a:gdLst/>
                <a:ahLst/>
                <a:cxnLst>
                  <a:cxn ang="0">
                    <a:pos x="2197" y="0"/>
                  </a:cxn>
                  <a:cxn ang="0">
                    <a:pos x="0" y="589"/>
                  </a:cxn>
                  <a:cxn ang="0">
                    <a:pos x="92" y="2534"/>
                  </a:cxn>
                  <a:cxn ang="0">
                    <a:pos x="1746" y="2822"/>
                  </a:cxn>
                  <a:cxn ang="0">
                    <a:pos x="4438" y="619"/>
                  </a:cxn>
                  <a:cxn ang="0">
                    <a:pos x="2197" y="0"/>
                  </a:cxn>
                </a:cxnLst>
                <a:rect l="0" t="0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499" name="Google Shape;1193;p63"/>
              <p:cNvSpPr>
                <a:spLocks/>
              </p:cNvSpPr>
              <p:nvPr/>
            </p:nvSpPr>
            <p:spPr bwMode="auto">
              <a:xfrm>
                <a:off x="403225" y="1521229"/>
                <a:ext cx="276209" cy="133173"/>
              </a:xfrm>
              <a:custGeom>
                <a:avLst/>
                <a:gdLst/>
                <a:ahLst/>
                <a:cxnLst>
                  <a:cxn ang="0">
                    <a:pos x="2320" y="0"/>
                  </a:cxn>
                  <a:cxn ang="0">
                    <a:pos x="0" y="860"/>
                  </a:cxn>
                  <a:cxn ang="0">
                    <a:pos x="91" y="2197"/>
                  </a:cxn>
                  <a:cxn ang="0">
                    <a:pos x="2288" y="1608"/>
                  </a:cxn>
                  <a:cxn ang="0">
                    <a:pos x="4529" y="2227"/>
                  </a:cxn>
                  <a:cxn ang="0">
                    <a:pos x="3617" y="313"/>
                  </a:cxn>
                  <a:cxn ang="0">
                    <a:pos x="2320" y="0"/>
                  </a:cxn>
                </a:cxnLst>
                <a:rect l="0" t="0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00" name="Google Shape;1194;p63"/>
              <p:cNvSpPr>
                <a:spLocks/>
              </p:cNvSpPr>
              <p:nvPr/>
            </p:nvSpPr>
            <p:spPr bwMode="auto">
              <a:xfrm>
                <a:off x="430481" y="1626823"/>
                <a:ext cx="163538" cy="144649"/>
              </a:xfrm>
              <a:custGeom>
                <a:avLst/>
                <a:gdLst/>
                <a:ahLst/>
                <a:cxnLst>
                  <a:cxn ang="0">
                    <a:pos x="1698" y="1"/>
                  </a:cxn>
                  <a:cxn ang="0">
                    <a:pos x="456" y="474"/>
                  </a:cxn>
                  <a:cxn ang="0">
                    <a:pos x="91" y="2328"/>
                  </a:cxn>
                  <a:cxn ang="0">
                    <a:pos x="167" y="2419"/>
                  </a:cxn>
                  <a:cxn ang="0">
                    <a:pos x="243" y="2328"/>
                  </a:cxn>
                  <a:cxn ang="0">
                    <a:pos x="456" y="687"/>
                  </a:cxn>
                  <a:cxn ang="0">
                    <a:pos x="1683" y="137"/>
                  </a:cxn>
                  <a:cxn ang="0">
                    <a:pos x="2587" y="172"/>
                  </a:cxn>
                  <a:cxn ang="0">
                    <a:pos x="2705" y="170"/>
                  </a:cxn>
                  <a:cxn ang="0">
                    <a:pos x="2705" y="109"/>
                  </a:cxn>
                  <a:cxn ang="0">
                    <a:pos x="1698" y="1"/>
                  </a:cxn>
                </a:cxnLst>
                <a:rect l="0" t="0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01" name="Google Shape;1195;p63"/>
              <p:cNvSpPr>
                <a:spLocks/>
              </p:cNvSpPr>
              <p:nvPr/>
            </p:nvSpPr>
            <p:spPr bwMode="auto">
              <a:xfrm>
                <a:off x="431736" y="1665276"/>
                <a:ext cx="93006" cy="60071"/>
              </a:xfrm>
              <a:custGeom>
                <a:avLst/>
                <a:gdLst/>
                <a:ahLst/>
                <a:cxnLst>
                  <a:cxn ang="0">
                    <a:pos x="1029" y="1"/>
                  </a:cxn>
                  <a:cxn ang="0">
                    <a:pos x="40" y="912"/>
                  </a:cxn>
                  <a:cxn ang="0">
                    <a:pos x="106" y="1004"/>
                  </a:cxn>
                  <a:cxn ang="0">
                    <a:pos x="192" y="972"/>
                  </a:cxn>
                  <a:cxn ang="0">
                    <a:pos x="648" y="334"/>
                  </a:cxn>
                  <a:cxn ang="0">
                    <a:pos x="1054" y="178"/>
                  </a:cxn>
                  <a:cxn ang="0">
                    <a:pos x="1469" y="273"/>
                  </a:cxn>
                  <a:cxn ang="0">
                    <a:pos x="1492" y="279"/>
                  </a:cxn>
                  <a:cxn ang="0">
                    <a:pos x="1529" y="182"/>
                  </a:cxn>
                  <a:cxn ang="0">
                    <a:pos x="1029" y="1"/>
                  </a:cxn>
                </a:cxnLst>
                <a:rect l="0" t="0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02" name="Google Shape;1196;p63"/>
              <p:cNvSpPr>
                <a:spLocks/>
              </p:cNvSpPr>
              <p:nvPr/>
            </p:nvSpPr>
            <p:spPr bwMode="auto"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>
                  <a:cxn ang="0">
                    <a:pos x="8671" y="0"/>
                  </a:cxn>
                  <a:cxn ang="0">
                    <a:pos x="622" y="10585"/>
                  </a:cxn>
                  <a:cxn ang="0">
                    <a:pos x="1716" y="16208"/>
                  </a:cxn>
                  <a:cxn ang="0">
                    <a:pos x="9984" y="20159"/>
                  </a:cxn>
                  <a:cxn ang="0">
                    <a:pos x="10618" y="20173"/>
                  </a:cxn>
                  <a:cxn ang="0">
                    <a:pos x="20501" y="15721"/>
                  </a:cxn>
                  <a:cxn ang="0">
                    <a:pos x="21473" y="7667"/>
                  </a:cxn>
                  <a:cxn ang="0">
                    <a:pos x="17856" y="2135"/>
                  </a:cxn>
                  <a:cxn ang="0">
                    <a:pos x="8671" y="0"/>
                  </a:cxn>
                </a:cxnLst>
                <a:rect l="0" t="0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03" name="Google Shape;1197;p63"/>
              <p:cNvSpPr>
                <a:spLocks/>
              </p:cNvSpPr>
              <p:nvPr/>
            </p:nvSpPr>
            <p:spPr bwMode="auto">
              <a:xfrm>
                <a:off x="-238128" y="1562929"/>
                <a:ext cx="92707" cy="152958"/>
              </a:xfrm>
              <a:custGeom>
                <a:avLst/>
                <a:gdLst/>
                <a:ahLst/>
                <a:cxnLst>
                  <a:cxn ang="0">
                    <a:pos x="259" y="0"/>
                  </a:cxn>
                  <a:cxn ang="0">
                    <a:pos x="213" y="23"/>
                  </a:cxn>
                  <a:cxn ang="0">
                    <a:pos x="61" y="1117"/>
                  </a:cxn>
                  <a:cxn ang="0">
                    <a:pos x="152" y="1817"/>
                  </a:cxn>
                  <a:cxn ang="0">
                    <a:pos x="472" y="2007"/>
                  </a:cxn>
                  <a:cxn ang="0">
                    <a:pos x="548" y="1999"/>
                  </a:cxn>
                  <a:cxn ang="0">
                    <a:pos x="791" y="1847"/>
                  </a:cxn>
                  <a:cxn ang="0">
                    <a:pos x="1034" y="1695"/>
                  </a:cxn>
                  <a:cxn ang="0">
                    <a:pos x="1277" y="2151"/>
                  </a:cxn>
                  <a:cxn ang="0">
                    <a:pos x="973" y="2394"/>
                  </a:cxn>
                  <a:cxn ang="0">
                    <a:pos x="1026" y="2558"/>
                  </a:cxn>
                  <a:cxn ang="0">
                    <a:pos x="1064" y="2546"/>
                  </a:cxn>
                  <a:cxn ang="0">
                    <a:pos x="1520" y="1877"/>
                  </a:cxn>
                  <a:cxn ang="0">
                    <a:pos x="1081" y="1530"/>
                  </a:cxn>
                  <a:cxn ang="0">
                    <a:pos x="973" y="1543"/>
                  </a:cxn>
                  <a:cxn ang="0">
                    <a:pos x="700" y="1725"/>
                  </a:cxn>
                  <a:cxn ang="0">
                    <a:pos x="485" y="1773"/>
                  </a:cxn>
                  <a:cxn ang="0">
                    <a:pos x="244" y="1026"/>
                  </a:cxn>
                  <a:cxn ang="0">
                    <a:pos x="304" y="23"/>
                  </a:cxn>
                  <a:cxn ang="0">
                    <a:pos x="259" y="0"/>
                  </a:cxn>
                </a:cxnLst>
                <a:rect l="0" t="0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04" name="Google Shape;1198;p63"/>
              <p:cNvSpPr>
                <a:spLocks/>
              </p:cNvSpPr>
              <p:nvPr/>
            </p:nvSpPr>
            <p:spPr bwMode="auto">
              <a:xfrm>
                <a:off x="-630531" y="1389893"/>
                <a:ext cx="116317" cy="91034"/>
              </a:xfrm>
              <a:custGeom>
                <a:avLst/>
                <a:gdLst/>
                <a:ahLst/>
                <a:cxnLst>
                  <a:cxn ang="0">
                    <a:pos x="1824" y="0"/>
                  </a:cxn>
                  <a:cxn ang="0">
                    <a:pos x="0" y="1459"/>
                  </a:cxn>
                  <a:cxn ang="0">
                    <a:pos x="48" y="1523"/>
                  </a:cxn>
                  <a:cxn ang="0">
                    <a:pos x="91" y="1490"/>
                  </a:cxn>
                  <a:cxn ang="0">
                    <a:pos x="1854" y="183"/>
                  </a:cxn>
                  <a:cxn ang="0">
                    <a:pos x="1824" y="0"/>
                  </a:cxn>
                </a:cxnLst>
                <a:rect l="0" t="0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05" name="Google Shape;1199;p63"/>
              <p:cNvSpPr>
                <a:spLocks/>
              </p:cNvSpPr>
              <p:nvPr/>
            </p:nvSpPr>
            <p:spPr bwMode="auto">
              <a:xfrm>
                <a:off x="81652" y="1345722"/>
                <a:ext cx="133293" cy="53138"/>
              </a:xfrm>
              <a:custGeom>
                <a:avLst/>
                <a:gdLst/>
                <a:ahLst/>
                <a:cxnLst>
                  <a:cxn ang="0">
                    <a:pos x="435" y="1"/>
                  </a:cxn>
                  <a:cxn ang="0">
                    <a:pos x="61" y="40"/>
                  </a:cxn>
                  <a:cxn ang="0">
                    <a:pos x="61" y="162"/>
                  </a:cxn>
                  <a:cxn ang="0">
                    <a:pos x="1976" y="861"/>
                  </a:cxn>
                  <a:cxn ang="0">
                    <a:pos x="2056" y="889"/>
                  </a:cxn>
                  <a:cxn ang="0">
                    <a:pos x="2158" y="709"/>
                  </a:cxn>
                  <a:cxn ang="0">
                    <a:pos x="435" y="1"/>
                  </a:cxn>
                </a:cxnLst>
                <a:rect l="0" t="0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06" name="Google Shape;1200;p63"/>
              <p:cNvSpPr>
                <a:spLocks/>
              </p:cNvSpPr>
              <p:nvPr/>
            </p:nvSpPr>
            <p:spPr bwMode="auto"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>
                  <a:cxn ang="0">
                    <a:pos x="2063" y="1"/>
                  </a:cxn>
                  <a:cxn ang="0">
                    <a:pos x="1946" y="4"/>
                  </a:cxn>
                  <a:cxn ang="0">
                    <a:pos x="61" y="1980"/>
                  </a:cxn>
                  <a:cxn ang="0">
                    <a:pos x="2067" y="3774"/>
                  </a:cxn>
                  <a:cxn ang="0">
                    <a:pos x="2128" y="3773"/>
                  </a:cxn>
                  <a:cxn ang="0">
                    <a:pos x="4043" y="1797"/>
                  </a:cxn>
                  <a:cxn ang="0">
                    <a:pos x="2063" y="1"/>
                  </a:cxn>
                </a:cxnLst>
                <a:rect l="0" t="0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07" name="Google Shape;1201;p63"/>
              <p:cNvSpPr>
                <a:spLocks/>
              </p:cNvSpPr>
              <p:nvPr/>
            </p:nvSpPr>
            <p:spPr bwMode="auto">
              <a:xfrm>
                <a:off x="-13510" y="1706137"/>
                <a:ext cx="313902" cy="288697"/>
              </a:xfrm>
              <a:custGeom>
                <a:avLst/>
                <a:gdLst/>
                <a:ahLst/>
                <a:cxnLst>
                  <a:cxn ang="0">
                    <a:pos x="2064" y="1"/>
                  </a:cxn>
                  <a:cxn ang="0">
                    <a:pos x="1945" y="4"/>
                  </a:cxn>
                  <a:cxn ang="0">
                    <a:pos x="30" y="1980"/>
                  </a:cxn>
                  <a:cxn ang="0">
                    <a:pos x="2010" y="3746"/>
                  </a:cxn>
                  <a:cxn ang="0">
                    <a:pos x="2128" y="3743"/>
                  </a:cxn>
                  <a:cxn ang="0">
                    <a:pos x="4043" y="1767"/>
                  </a:cxn>
                  <a:cxn ang="0">
                    <a:pos x="2064" y="1"/>
                  </a:cxn>
                </a:cxnLst>
                <a:rect l="0" t="0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08" name="Google Shape;1202;p63"/>
              <p:cNvSpPr>
                <a:spLocks/>
              </p:cNvSpPr>
              <p:nvPr/>
            </p:nvSpPr>
            <p:spPr bwMode="auto">
              <a:xfrm>
                <a:off x="-516127" y="1598671"/>
                <a:ext cx="67304" cy="78302"/>
              </a:xfrm>
              <a:custGeom>
                <a:avLst/>
                <a:gdLst/>
                <a:ahLst/>
                <a:cxnLst>
                  <a:cxn ang="0">
                    <a:pos x="564" y="0"/>
                  </a:cxn>
                  <a:cxn ang="0">
                    <a:pos x="518" y="3"/>
                  </a:cxn>
                  <a:cxn ang="0">
                    <a:pos x="1" y="702"/>
                  </a:cxn>
                  <a:cxn ang="0">
                    <a:pos x="609" y="1310"/>
                  </a:cxn>
                  <a:cxn ang="0">
                    <a:pos x="1095" y="611"/>
                  </a:cxn>
                  <a:cxn ang="0">
                    <a:pos x="564" y="0"/>
                  </a:cxn>
                </a:cxnLst>
                <a:rect l="0" t="0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09" name="Google Shape;1203;p63"/>
              <p:cNvSpPr>
                <a:spLocks/>
              </p:cNvSpPr>
              <p:nvPr/>
            </p:nvSpPr>
            <p:spPr bwMode="auto">
              <a:xfrm>
                <a:off x="16201" y="1562331"/>
                <a:ext cx="67304" cy="78302"/>
              </a:xfrm>
              <a:custGeom>
                <a:avLst/>
                <a:gdLst/>
                <a:ahLst/>
                <a:cxnLst>
                  <a:cxn ang="0">
                    <a:pos x="559" y="1"/>
                  </a:cxn>
                  <a:cxn ang="0">
                    <a:pos x="518" y="3"/>
                  </a:cxn>
                  <a:cxn ang="0">
                    <a:pos x="1" y="702"/>
                  </a:cxn>
                  <a:cxn ang="0">
                    <a:pos x="609" y="1310"/>
                  </a:cxn>
                  <a:cxn ang="0">
                    <a:pos x="1095" y="611"/>
                  </a:cxn>
                  <a:cxn ang="0">
                    <a:pos x="559" y="1"/>
                  </a:cxn>
                </a:cxnLst>
                <a:rect l="0" t="0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10" name="Google Shape;1204;p63"/>
              <p:cNvSpPr>
                <a:spLocks/>
              </p:cNvSpPr>
              <p:nvPr/>
            </p:nvSpPr>
            <p:spPr bwMode="auto">
              <a:xfrm>
                <a:off x="-944705" y="978696"/>
                <a:ext cx="316197" cy="640621"/>
              </a:xfrm>
              <a:custGeom>
                <a:avLst/>
                <a:gdLst/>
                <a:ahLst/>
                <a:cxnLst>
                  <a:cxn ang="0">
                    <a:pos x="5289" y="1"/>
                  </a:cxn>
                  <a:cxn ang="0">
                    <a:pos x="5289" y="1"/>
                  </a:cxn>
                  <a:cxn ang="0">
                    <a:pos x="973" y="4165"/>
                  </a:cxn>
                  <a:cxn ang="0">
                    <a:pos x="547" y="10244"/>
                  </a:cxn>
                  <a:cxn ang="0">
                    <a:pos x="2158" y="10700"/>
                  </a:cxn>
                  <a:cxn ang="0">
                    <a:pos x="2209" y="10718"/>
                  </a:cxn>
                  <a:cxn ang="0">
                    <a:pos x="2189" y="9514"/>
                  </a:cxn>
                  <a:cxn ang="0">
                    <a:pos x="4195" y="8998"/>
                  </a:cxn>
                  <a:cxn ang="0">
                    <a:pos x="4894" y="1460"/>
                  </a:cxn>
                  <a:cxn ang="0">
                    <a:pos x="5289" y="1"/>
                  </a:cxn>
                </a:cxnLst>
                <a:rect l="0" t="0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11" name="Google Shape;1205;p63"/>
              <p:cNvSpPr>
                <a:spLocks/>
              </p:cNvSpPr>
              <p:nvPr/>
            </p:nvSpPr>
            <p:spPr bwMode="auto">
              <a:xfrm>
                <a:off x="-724621" y="949286"/>
                <a:ext cx="206611" cy="570154"/>
              </a:xfrm>
              <a:custGeom>
                <a:avLst/>
                <a:gdLst/>
                <a:ahLst/>
                <a:cxnLst>
                  <a:cxn ang="0">
                    <a:pos x="3040" y="0"/>
                  </a:cxn>
                  <a:cxn ang="0">
                    <a:pos x="1489" y="487"/>
                  </a:cxn>
                  <a:cxn ang="0">
                    <a:pos x="1094" y="1946"/>
                  </a:cxn>
                  <a:cxn ang="0">
                    <a:pos x="365" y="9484"/>
                  </a:cxn>
                  <a:cxn ang="0">
                    <a:pos x="3222" y="8997"/>
                  </a:cxn>
                  <a:cxn ang="0">
                    <a:pos x="3040" y="0"/>
                  </a:cxn>
                </a:cxnLst>
                <a:rect l="0" t="0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12" name="Google Shape;1206;p63"/>
              <p:cNvSpPr>
                <a:spLocks/>
              </p:cNvSpPr>
              <p:nvPr/>
            </p:nvSpPr>
            <p:spPr bwMode="auto">
              <a:xfrm>
                <a:off x="-576698" y="804804"/>
                <a:ext cx="831620" cy="695991"/>
              </a:xfrm>
              <a:custGeom>
                <a:avLst/>
                <a:gdLst/>
                <a:ahLst/>
                <a:cxnLst>
                  <a:cxn ang="0">
                    <a:pos x="6538" y="1"/>
                  </a:cxn>
                  <a:cxn ang="0">
                    <a:pos x="6506" y="2"/>
                  </a:cxn>
                  <a:cxn ang="0">
                    <a:pos x="5138" y="2525"/>
                  </a:cxn>
                  <a:cxn ang="0">
                    <a:pos x="3954" y="839"/>
                  </a:cxn>
                  <a:cxn ang="0">
                    <a:pos x="3709" y="883"/>
                  </a:cxn>
                  <a:cxn ang="0">
                    <a:pos x="4135" y="2616"/>
                  </a:cxn>
                  <a:cxn ang="0">
                    <a:pos x="2083" y="2297"/>
                  </a:cxn>
                  <a:cxn ang="0">
                    <a:pos x="518" y="2464"/>
                  </a:cxn>
                  <a:cxn ang="0">
                    <a:pos x="700" y="11491"/>
                  </a:cxn>
                  <a:cxn ang="0">
                    <a:pos x="5490" y="11237"/>
                  </a:cxn>
                  <a:cxn ang="0">
                    <a:pos x="7326" y="11279"/>
                  </a:cxn>
                  <a:cxn ang="0">
                    <a:pos x="7396" y="8376"/>
                  </a:cxn>
                  <a:cxn ang="0">
                    <a:pos x="7509" y="8482"/>
                  </a:cxn>
                  <a:cxn ang="0">
                    <a:pos x="8208" y="11339"/>
                  </a:cxn>
                  <a:cxn ang="0">
                    <a:pos x="11035" y="11309"/>
                  </a:cxn>
                  <a:cxn ang="0">
                    <a:pos x="10852" y="7449"/>
                  </a:cxn>
                  <a:cxn ang="0">
                    <a:pos x="10852" y="7449"/>
                  </a:cxn>
                  <a:cxn ang="0">
                    <a:pos x="12220" y="11431"/>
                  </a:cxn>
                  <a:cxn ang="0">
                    <a:pos x="13588" y="11643"/>
                  </a:cxn>
                  <a:cxn ang="0">
                    <a:pos x="9180" y="2008"/>
                  </a:cxn>
                  <a:cxn ang="0">
                    <a:pos x="5928" y="2494"/>
                  </a:cxn>
                  <a:cxn ang="0">
                    <a:pos x="6538" y="1"/>
                  </a:cxn>
                </a:cxnLst>
                <a:rect l="0" t="0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13" name="Google Shape;1207;p63"/>
              <p:cNvSpPr>
                <a:spLocks/>
              </p:cNvSpPr>
              <p:nvPr/>
            </p:nvSpPr>
            <p:spPr bwMode="auto">
              <a:xfrm>
                <a:off x="-27600" y="924907"/>
                <a:ext cx="438386" cy="594543"/>
              </a:xfrm>
              <a:custGeom>
                <a:avLst/>
                <a:gdLst/>
                <a:ahLst/>
                <a:cxnLst>
                  <a:cxn ang="0">
                    <a:pos x="617" y="1"/>
                  </a:cxn>
                  <a:cxn ang="0">
                    <a:pos x="0" y="11"/>
                  </a:cxn>
                  <a:cxn ang="0">
                    <a:pos x="4408" y="9646"/>
                  </a:cxn>
                  <a:cxn ang="0">
                    <a:pos x="6961" y="9981"/>
                  </a:cxn>
                  <a:cxn ang="0">
                    <a:pos x="2949" y="193"/>
                  </a:cxn>
                  <a:cxn ang="0">
                    <a:pos x="617" y="1"/>
                  </a:cxn>
                </a:cxnLst>
                <a:rect l="0" t="0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14" name="Google Shape;1208;p63"/>
              <p:cNvSpPr>
                <a:spLocks/>
              </p:cNvSpPr>
              <p:nvPr/>
            </p:nvSpPr>
            <p:spPr bwMode="auto">
              <a:xfrm>
                <a:off x="157272" y="935691"/>
                <a:ext cx="336161" cy="61438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4013" y="9788"/>
                  </a:cxn>
                  <a:cxn ang="0">
                    <a:pos x="4560" y="9849"/>
                  </a:cxn>
                  <a:cxn ang="0">
                    <a:pos x="4712" y="10304"/>
                  </a:cxn>
                  <a:cxn ang="0">
                    <a:pos x="5594" y="9940"/>
                  </a:cxn>
                  <a:cxn ang="0">
                    <a:pos x="3739" y="2797"/>
                  </a:cxn>
                  <a:cxn ang="0">
                    <a:pos x="1" y="0"/>
                  </a:cxn>
                </a:cxnLst>
                <a:rect l="0" t="0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15" name="Google Shape;1209;p63"/>
              <p:cNvSpPr>
                <a:spLocks/>
              </p:cNvSpPr>
              <p:nvPr/>
            </p:nvSpPr>
            <p:spPr bwMode="auto"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>
                  <a:cxn ang="0">
                    <a:pos x="3648" y="1"/>
                  </a:cxn>
                  <a:cxn ang="0">
                    <a:pos x="31" y="5624"/>
                  </a:cxn>
                  <a:cxn ang="0">
                    <a:pos x="1379" y="6418"/>
                  </a:cxn>
                  <a:cxn ang="0">
                    <a:pos x="3648" y="6050"/>
                  </a:cxn>
                  <a:cxn ang="0">
                    <a:pos x="6597" y="1551"/>
                  </a:cxn>
                  <a:cxn ang="0">
                    <a:pos x="3648" y="1"/>
                  </a:cxn>
                </a:cxnLst>
                <a:rect l="0" t="0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16" name="Google Shape;1210;p63"/>
              <p:cNvSpPr>
                <a:spLocks/>
              </p:cNvSpPr>
              <p:nvPr/>
            </p:nvSpPr>
            <p:spPr bwMode="auto"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>
                  <a:cxn ang="0">
                    <a:pos x="1278" y="0"/>
                  </a:cxn>
                  <a:cxn ang="0">
                    <a:pos x="882" y="2067"/>
                  </a:cxn>
                  <a:cxn ang="0">
                    <a:pos x="1" y="10031"/>
                  </a:cxn>
                  <a:cxn ang="0">
                    <a:pos x="7721" y="13465"/>
                  </a:cxn>
                  <a:cxn ang="0">
                    <a:pos x="7721" y="4073"/>
                  </a:cxn>
                  <a:cxn ang="0">
                    <a:pos x="1278" y="0"/>
                  </a:cxn>
                </a:cxnLst>
                <a:rect l="0" t="0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17" name="Google Shape;1211;p63"/>
              <p:cNvSpPr>
                <a:spLocks/>
              </p:cNvSpPr>
              <p:nvPr/>
            </p:nvSpPr>
            <p:spPr bwMode="auto"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>
                  <a:cxn ang="0">
                    <a:pos x="1034" y="1"/>
                  </a:cxn>
                  <a:cxn ang="0">
                    <a:pos x="699" y="2068"/>
                  </a:cxn>
                  <a:cxn ang="0">
                    <a:pos x="0" y="10031"/>
                  </a:cxn>
                  <a:cxn ang="0">
                    <a:pos x="6201" y="13466"/>
                  </a:cxn>
                  <a:cxn ang="0">
                    <a:pos x="6201" y="4074"/>
                  </a:cxn>
                  <a:cxn ang="0">
                    <a:pos x="1034" y="1"/>
                  </a:cxn>
                </a:cxnLst>
                <a:rect l="0" t="0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18" name="Google Shape;1212;p63"/>
              <p:cNvSpPr>
                <a:spLocks/>
              </p:cNvSpPr>
              <p:nvPr/>
            </p:nvSpPr>
            <p:spPr bwMode="auto"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>
                  <a:cxn ang="0">
                    <a:pos x="699" y="1"/>
                  </a:cxn>
                  <a:cxn ang="0">
                    <a:pos x="456" y="2068"/>
                  </a:cxn>
                  <a:cxn ang="0">
                    <a:pos x="0" y="10031"/>
                  </a:cxn>
                  <a:cxn ang="0">
                    <a:pos x="4225" y="13466"/>
                  </a:cxn>
                  <a:cxn ang="0">
                    <a:pos x="4225" y="4074"/>
                  </a:cxn>
                  <a:cxn ang="0">
                    <a:pos x="699" y="1"/>
                  </a:cxn>
                </a:cxnLst>
                <a:rect l="0" t="0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19" name="Google Shape;1213;p63"/>
              <p:cNvSpPr>
                <a:spLocks/>
              </p:cNvSpPr>
              <p:nvPr/>
            </p:nvSpPr>
            <p:spPr bwMode="auto"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>
                  <a:cxn ang="0">
                    <a:pos x="6444" y="0"/>
                  </a:cxn>
                  <a:cxn ang="0">
                    <a:pos x="1" y="4104"/>
                  </a:cxn>
                  <a:cxn ang="0">
                    <a:pos x="1" y="13466"/>
                  </a:cxn>
                  <a:cxn ang="0">
                    <a:pos x="7721" y="10061"/>
                  </a:cxn>
                  <a:cxn ang="0">
                    <a:pos x="6870" y="2067"/>
                  </a:cxn>
                  <a:cxn ang="0">
                    <a:pos x="6444" y="0"/>
                  </a:cxn>
                </a:cxnLst>
                <a:rect l="0" t="0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20" name="Google Shape;1214;p63"/>
              <p:cNvSpPr>
                <a:spLocks/>
              </p:cNvSpPr>
              <p:nvPr/>
            </p:nvSpPr>
            <p:spPr bwMode="auto"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>
                  <a:cxn ang="0">
                    <a:pos x="5168" y="0"/>
                  </a:cxn>
                  <a:cxn ang="0">
                    <a:pos x="0" y="4103"/>
                  </a:cxn>
                  <a:cxn ang="0">
                    <a:pos x="0" y="13465"/>
                  </a:cxn>
                  <a:cxn ang="0">
                    <a:pos x="6201" y="10061"/>
                  </a:cxn>
                  <a:cxn ang="0">
                    <a:pos x="5502" y="2067"/>
                  </a:cxn>
                  <a:cxn ang="0">
                    <a:pos x="5168" y="0"/>
                  </a:cxn>
                </a:cxnLst>
                <a:rect l="0" t="0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21" name="Google Shape;1215;p63"/>
              <p:cNvSpPr>
                <a:spLocks/>
              </p:cNvSpPr>
              <p:nvPr/>
            </p:nvSpPr>
            <p:spPr bwMode="auto"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>
                  <a:cxn ang="0">
                    <a:pos x="3557" y="0"/>
                  </a:cxn>
                  <a:cxn ang="0">
                    <a:pos x="1" y="4073"/>
                  </a:cxn>
                  <a:cxn ang="0">
                    <a:pos x="1" y="13435"/>
                  </a:cxn>
                  <a:cxn ang="0">
                    <a:pos x="4256" y="10031"/>
                  </a:cxn>
                  <a:cxn ang="0">
                    <a:pos x="3770" y="2037"/>
                  </a:cxn>
                  <a:cxn ang="0">
                    <a:pos x="3557" y="0"/>
                  </a:cxn>
                </a:cxnLst>
                <a:rect l="0" t="0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22" name="Google Shape;1216;p63"/>
              <p:cNvSpPr>
                <a:spLocks/>
              </p:cNvSpPr>
              <p:nvPr/>
            </p:nvSpPr>
            <p:spPr bwMode="auto"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>
                  <a:cxn ang="0">
                    <a:pos x="1182" y="1"/>
                  </a:cxn>
                  <a:cxn ang="0">
                    <a:pos x="179" y="1376"/>
                  </a:cxn>
                  <a:cxn ang="0">
                    <a:pos x="453" y="9704"/>
                  </a:cxn>
                  <a:cxn ang="0">
                    <a:pos x="8356" y="13017"/>
                  </a:cxn>
                  <a:cxn ang="0">
                    <a:pos x="8356" y="3199"/>
                  </a:cxn>
                  <a:cxn ang="0">
                    <a:pos x="1547" y="38"/>
                  </a:cxn>
                  <a:cxn ang="0">
                    <a:pos x="1182" y="1"/>
                  </a:cxn>
                </a:cxnLst>
                <a:rect l="0" t="0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23" name="Google Shape;1217;p63"/>
              <p:cNvSpPr>
                <a:spLocks/>
              </p:cNvSpPr>
              <p:nvPr/>
            </p:nvSpPr>
            <p:spPr bwMode="auto"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>
                  <a:cxn ang="0">
                    <a:pos x="7174" y="0"/>
                  </a:cxn>
                  <a:cxn ang="0">
                    <a:pos x="6810" y="38"/>
                  </a:cxn>
                  <a:cxn ang="0">
                    <a:pos x="1" y="3321"/>
                  </a:cxn>
                  <a:cxn ang="0">
                    <a:pos x="1" y="13017"/>
                  </a:cxn>
                  <a:cxn ang="0">
                    <a:pos x="7904" y="9673"/>
                  </a:cxn>
                  <a:cxn ang="0">
                    <a:pos x="8177" y="1375"/>
                  </a:cxn>
                  <a:cxn ang="0">
                    <a:pos x="7174" y="0"/>
                  </a:cxn>
                </a:cxnLst>
                <a:rect l="0" t="0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24" name="Google Shape;1218;p63"/>
              <p:cNvSpPr>
                <a:spLocks/>
              </p:cNvSpPr>
              <p:nvPr/>
            </p:nvSpPr>
            <p:spPr bwMode="auto">
              <a:xfrm>
                <a:off x="-247213" y="2396430"/>
                <a:ext cx="98146" cy="611712"/>
              </a:xfrm>
              <a:custGeom>
                <a:avLst/>
                <a:gdLst/>
                <a:ahLst/>
                <a:cxnLst>
                  <a:cxn ang="0">
                    <a:pos x="1008" y="1"/>
                  </a:cxn>
                  <a:cxn ang="0">
                    <a:pos x="1" y="303"/>
                  </a:cxn>
                  <a:cxn ang="0">
                    <a:pos x="1" y="10121"/>
                  </a:cxn>
                  <a:cxn ang="0">
                    <a:pos x="832" y="10234"/>
                  </a:cxn>
                  <a:cxn ang="0">
                    <a:pos x="1642" y="9939"/>
                  </a:cxn>
                  <a:cxn ang="0">
                    <a:pos x="1642" y="243"/>
                  </a:cxn>
                  <a:cxn ang="0">
                    <a:pos x="1008" y="1"/>
                  </a:cxn>
                </a:cxnLst>
                <a:rect l="0" t="0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25" name="Google Shape;1219;p63"/>
              <p:cNvSpPr>
                <a:spLocks/>
              </p:cNvSpPr>
              <p:nvPr/>
            </p:nvSpPr>
            <p:spPr bwMode="auto"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>
                  <a:cxn ang="0">
                    <a:pos x="8803" y="1"/>
                  </a:cxn>
                  <a:cxn ang="0">
                    <a:pos x="6962" y="1639"/>
                  </a:cxn>
                  <a:cxn ang="0">
                    <a:pos x="5975" y="31"/>
                  </a:cxn>
                  <a:cxn ang="0">
                    <a:pos x="5807" y="58"/>
                  </a:cxn>
                  <a:cxn ang="0">
                    <a:pos x="5807" y="2642"/>
                  </a:cxn>
                  <a:cxn ang="0">
                    <a:pos x="1400" y="5134"/>
                  </a:cxn>
                  <a:cxn ang="0">
                    <a:pos x="245" y="6198"/>
                  </a:cxn>
                  <a:cxn ang="0">
                    <a:pos x="3832" y="9264"/>
                  </a:cxn>
                  <a:cxn ang="0">
                    <a:pos x="5017" y="8903"/>
                  </a:cxn>
                  <a:cxn ang="0">
                    <a:pos x="10549" y="2368"/>
                  </a:cxn>
                  <a:cxn ang="0">
                    <a:pos x="10222" y="2019"/>
                  </a:cxn>
                  <a:cxn ang="0">
                    <a:pos x="9283" y="2360"/>
                  </a:cxn>
                  <a:cxn ang="0">
                    <a:pos x="9283" y="2360"/>
                  </a:cxn>
                  <a:cxn ang="0">
                    <a:pos x="10002" y="1152"/>
                  </a:cxn>
                  <a:cxn ang="0">
                    <a:pos x="9700" y="1069"/>
                  </a:cxn>
                  <a:cxn ang="0">
                    <a:pos x="8548" y="1773"/>
                  </a:cxn>
                  <a:cxn ang="0">
                    <a:pos x="8548" y="1773"/>
                  </a:cxn>
                  <a:cxn ang="0">
                    <a:pos x="8969" y="28"/>
                  </a:cxn>
                  <a:cxn ang="0">
                    <a:pos x="8803" y="1"/>
                  </a:cxn>
                </a:cxnLst>
                <a:rect l="0" t="0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26" name="Google Shape;1220;p63"/>
              <p:cNvSpPr>
                <a:spLocks/>
              </p:cNvSpPr>
              <p:nvPr/>
            </p:nvSpPr>
            <p:spPr bwMode="auto">
              <a:xfrm>
                <a:off x="314164" y="2605269"/>
                <a:ext cx="396172" cy="383620"/>
              </a:xfrm>
              <a:custGeom>
                <a:avLst/>
                <a:gdLst/>
                <a:ahLst/>
                <a:cxnLst>
                  <a:cxn ang="0">
                    <a:pos x="2980" y="1"/>
                  </a:cxn>
                  <a:cxn ang="0">
                    <a:pos x="1" y="1551"/>
                  </a:cxn>
                  <a:cxn ang="0">
                    <a:pos x="2980" y="6050"/>
                  </a:cxn>
                  <a:cxn ang="0">
                    <a:pos x="5249" y="6418"/>
                  </a:cxn>
                  <a:cxn ang="0">
                    <a:pos x="6597" y="5624"/>
                  </a:cxn>
                  <a:cxn ang="0">
                    <a:pos x="2980" y="1"/>
                  </a:cxn>
                </a:cxnLst>
                <a:rect l="0" t="0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2527" name="Google Shape;1221;p63"/>
              <p:cNvSpPr>
                <a:spLocks/>
              </p:cNvSpPr>
              <p:nvPr/>
            </p:nvSpPr>
            <p:spPr bwMode="auto">
              <a:xfrm>
                <a:off x="92530" y="2570961"/>
                <a:ext cx="630540" cy="553732"/>
              </a:xfrm>
              <a:custGeom>
                <a:avLst/>
                <a:gdLst/>
                <a:ahLst/>
                <a:cxnLst>
                  <a:cxn ang="0">
                    <a:pos x="1777" y="1"/>
                  </a:cxn>
                  <a:cxn ang="0">
                    <a:pos x="1611" y="28"/>
                  </a:cxn>
                  <a:cxn ang="0">
                    <a:pos x="2067" y="1821"/>
                  </a:cxn>
                  <a:cxn ang="0">
                    <a:pos x="2250" y="2064"/>
                  </a:cxn>
                  <a:cxn ang="0">
                    <a:pos x="878" y="1069"/>
                  </a:cxn>
                  <a:cxn ang="0">
                    <a:pos x="578" y="1152"/>
                  </a:cxn>
                  <a:cxn ang="0">
                    <a:pos x="1302" y="2363"/>
                  </a:cxn>
                  <a:cxn ang="0">
                    <a:pos x="1302" y="2363"/>
                  </a:cxn>
                  <a:cxn ang="0">
                    <a:pos x="348" y="2019"/>
                  </a:cxn>
                  <a:cxn ang="0">
                    <a:pos x="1" y="2368"/>
                  </a:cxn>
                  <a:cxn ang="0">
                    <a:pos x="5563" y="8903"/>
                  </a:cxn>
                  <a:cxn ang="0">
                    <a:pos x="6745" y="9264"/>
                  </a:cxn>
                  <a:cxn ang="0">
                    <a:pos x="10305" y="6198"/>
                  </a:cxn>
                  <a:cxn ang="0">
                    <a:pos x="9150" y="5134"/>
                  </a:cxn>
                  <a:cxn ang="0">
                    <a:pos x="4773" y="2642"/>
                  </a:cxn>
                  <a:cxn ang="0">
                    <a:pos x="4773" y="58"/>
                  </a:cxn>
                  <a:cxn ang="0">
                    <a:pos x="4599" y="31"/>
                  </a:cxn>
                  <a:cxn ang="0">
                    <a:pos x="3587" y="1639"/>
                  </a:cxn>
                  <a:cxn ang="0">
                    <a:pos x="1777" y="1"/>
                  </a:cxn>
                </a:cxnLst>
                <a:rect l="0" t="0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02491" name="Google Shape;1222;p63"/>
            <p:cNvSpPr>
              <a:spLocks/>
            </p:cNvSpPr>
            <p:nvPr/>
          </p:nvSpPr>
          <p:spPr bwMode="auto">
            <a:xfrm>
              <a:off x="2888352" y="1644281"/>
              <a:ext cx="152775" cy="140503"/>
            </a:xfrm>
            <a:custGeom>
              <a:avLst/>
              <a:gdLst/>
              <a:ahLst/>
              <a:cxnLst>
                <a:cxn ang="0">
                  <a:pos x="2064" y="1"/>
                </a:cxn>
                <a:cxn ang="0">
                  <a:pos x="1945" y="4"/>
                </a:cxn>
                <a:cxn ang="0">
                  <a:pos x="30" y="1980"/>
                </a:cxn>
                <a:cxn ang="0">
                  <a:pos x="2010" y="3746"/>
                </a:cxn>
                <a:cxn ang="0">
                  <a:pos x="2128" y="3743"/>
                </a:cxn>
                <a:cxn ang="0">
                  <a:pos x="4043" y="1767"/>
                </a:cxn>
                <a:cxn ang="0">
                  <a:pos x="2064" y="1"/>
                </a:cxn>
              </a:cxnLst>
              <a:rect l="0" t="0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tx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3" name="Google Shape;1608;p70"/>
          <p:cNvGrpSpPr>
            <a:grpSpLocks/>
          </p:cNvGrpSpPr>
          <p:nvPr/>
        </p:nvGrpSpPr>
        <p:grpSpPr bwMode="auto">
          <a:xfrm flipH="1">
            <a:off x="122238" y="2628900"/>
            <a:ext cx="1617662" cy="1944688"/>
            <a:chOff x="1862899" y="1669750"/>
            <a:chExt cx="2709114" cy="4593105"/>
          </a:xfrm>
        </p:grpSpPr>
        <p:sp>
          <p:nvSpPr>
            <p:cNvPr id="102406" name="Google Shape;1609;p70"/>
            <p:cNvSpPr>
              <a:spLocks/>
            </p:cNvSpPr>
            <p:nvPr/>
          </p:nvSpPr>
          <p:spPr bwMode="auto">
            <a:xfrm>
              <a:off x="1894306" y="5659175"/>
              <a:ext cx="2598422" cy="603680"/>
            </a:xfrm>
            <a:custGeom>
              <a:avLst/>
              <a:gdLst/>
              <a:ahLst/>
              <a:cxnLst>
                <a:cxn ang="0">
                  <a:pos x="20426" y="0"/>
                </a:cxn>
                <a:cxn ang="0">
                  <a:pos x="0" y="4742"/>
                </a:cxn>
                <a:cxn ang="0">
                  <a:pos x="20426" y="9483"/>
                </a:cxn>
                <a:cxn ang="0">
                  <a:pos x="40821" y="4742"/>
                </a:cxn>
                <a:cxn ang="0">
                  <a:pos x="20426" y="0"/>
                </a:cxn>
              </a:cxnLst>
              <a:rect l="0" t="0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07" name="Google Shape;1610;p70"/>
            <p:cNvSpPr>
              <a:spLocks/>
            </p:cNvSpPr>
            <p:nvPr/>
          </p:nvSpPr>
          <p:spPr bwMode="auto">
            <a:xfrm>
              <a:off x="2103210" y="3029857"/>
              <a:ext cx="416033" cy="48375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110" y="7599"/>
                </a:cxn>
                <a:cxn ang="0">
                  <a:pos x="6536" y="791"/>
                </a:cxn>
                <a:cxn ang="0">
                  <a:pos x="6536" y="791"/>
                </a:cxn>
                <a:cxn ang="0">
                  <a:pos x="4401" y="1059"/>
                </a:cxn>
                <a:cxn ang="0">
                  <a:pos x="1" y="0"/>
                </a:cxn>
              </a:cxnLst>
              <a:rect l="0" t="0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08" name="Google Shape;1611;p70"/>
            <p:cNvSpPr>
              <a:spLocks/>
            </p:cNvSpPr>
            <p:nvPr/>
          </p:nvSpPr>
          <p:spPr bwMode="auto">
            <a:xfrm>
              <a:off x="1862899" y="2185683"/>
              <a:ext cx="663705" cy="915132"/>
            </a:xfrm>
            <a:custGeom>
              <a:avLst/>
              <a:gdLst/>
              <a:ahLst/>
              <a:cxnLst>
                <a:cxn ang="0">
                  <a:pos x="3233" y="0"/>
                </a:cxn>
                <a:cxn ang="0">
                  <a:pos x="3192" y="4"/>
                </a:cxn>
                <a:cxn ang="0">
                  <a:pos x="3192" y="2375"/>
                </a:cxn>
                <a:cxn ang="0">
                  <a:pos x="1953" y="146"/>
                </a:cxn>
                <a:cxn ang="0">
                  <a:pos x="1885" y="156"/>
                </a:cxn>
                <a:cxn ang="0">
                  <a:pos x="1977" y="2770"/>
                </a:cxn>
                <a:cxn ang="0">
                  <a:pos x="887" y="670"/>
                </a:cxn>
                <a:cxn ang="0">
                  <a:pos x="852" y="673"/>
                </a:cxn>
                <a:cxn ang="0">
                  <a:pos x="1855" y="9244"/>
                </a:cxn>
                <a:cxn ang="0">
                  <a:pos x="3831" y="13317"/>
                </a:cxn>
                <a:cxn ang="0">
                  <a:pos x="8247" y="14376"/>
                </a:cxn>
                <a:cxn ang="0">
                  <a:pos x="10396" y="14108"/>
                </a:cxn>
                <a:cxn ang="0">
                  <a:pos x="10427" y="13591"/>
                </a:cxn>
                <a:cxn ang="0">
                  <a:pos x="5472" y="6934"/>
                </a:cxn>
                <a:cxn ang="0">
                  <a:pos x="4591" y="4533"/>
                </a:cxn>
                <a:cxn ang="0">
                  <a:pos x="4955" y="1767"/>
                </a:cxn>
                <a:cxn ang="0">
                  <a:pos x="4676" y="1677"/>
                </a:cxn>
                <a:cxn ang="0">
                  <a:pos x="4226" y="2557"/>
                </a:cxn>
                <a:cxn ang="0">
                  <a:pos x="3233" y="0"/>
                </a:cxn>
              </a:cxnLst>
              <a:rect l="0" t="0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09" name="Google Shape;1612;p70"/>
            <p:cNvSpPr>
              <a:spLocks/>
            </p:cNvSpPr>
            <p:nvPr/>
          </p:nvSpPr>
          <p:spPr bwMode="auto">
            <a:xfrm>
              <a:off x="2933225" y="3040373"/>
              <a:ext cx="323164" cy="134360"/>
            </a:xfrm>
            <a:custGeom>
              <a:avLst/>
              <a:gdLst/>
              <a:ahLst/>
              <a:cxnLst>
                <a:cxn ang="0">
                  <a:pos x="915" y="1"/>
                </a:cxn>
                <a:cxn ang="0">
                  <a:pos x="1" y="18"/>
                </a:cxn>
                <a:cxn ang="0">
                  <a:pos x="213" y="1781"/>
                </a:cxn>
                <a:cxn ang="0">
                  <a:pos x="2132" y="2080"/>
                </a:cxn>
                <a:cxn ang="0">
                  <a:pos x="5077" y="839"/>
                </a:cxn>
                <a:cxn ang="0">
                  <a:pos x="4833" y="383"/>
                </a:cxn>
                <a:cxn ang="0">
                  <a:pos x="915" y="1"/>
                </a:cxn>
              </a:cxnLst>
              <a:rect l="0" t="0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10" name="Google Shape;1613;p70"/>
            <p:cNvSpPr>
              <a:spLocks/>
            </p:cNvSpPr>
            <p:nvPr/>
          </p:nvSpPr>
          <p:spPr bwMode="auto">
            <a:xfrm>
              <a:off x="2896500" y="2917639"/>
              <a:ext cx="344424" cy="149011"/>
            </a:xfrm>
            <a:custGeom>
              <a:avLst/>
              <a:gdLst/>
              <a:ahLst/>
              <a:cxnLst>
                <a:cxn ang="0">
                  <a:pos x="5319" y="1"/>
                </a:cxn>
                <a:cxn ang="0">
                  <a:pos x="0" y="183"/>
                </a:cxn>
                <a:cxn ang="0">
                  <a:pos x="578" y="1976"/>
                </a:cxn>
                <a:cxn ang="0">
                  <a:pos x="1492" y="1959"/>
                </a:cxn>
                <a:cxn ang="0">
                  <a:pos x="5410" y="2341"/>
                </a:cxn>
                <a:cxn ang="0">
                  <a:pos x="5319" y="1"/>
                </a:cxn>
              </a:cxnLst>
              <a:rect l="0" t="0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11" name="Google Shape;1614;p70"/>
            <p:cNvSpPr>
              <a:spLocks/>
            </p:cNvSpPr>
            <p:nvPr/>
          </p:nvSpPr>
          <p:spPr bwMode="auto">
            <a:xfrm>
              <a:off x="2499823" y="3033739"/>
              <a:ext cx="1298320" cy="489551"/>
            </a:xfrm>
            <a:custGeom>
              <a:avLst/>
              <a:gdLst/>
              <a:ahLst/>
              <a:cxnLst>
                <a:cxn ang="0">
                  <a:pos x="396" y="0"/>
                </a:cxn>
                <a:cxn ang="0">
                  <a:pos x="62" y="2250"/>
                </a:cxn>
                <a:cxn ang="0">
                  <a:pos x="1" y="2827"/>
                </a:cxn>
                <a:cxn ang="0">
                  <a:pos x="19454" y="7690"/>
                </a:cxn>
                <a:cxn ang="0">
                  <a:pos x="20396" y="6991"/>
                </a:cxn>
                <a:cxn ang="0">
                  <a:pos x="19849" y="6079"/>
                </a:cxn>
                <a:cxn ang="0">
                  <a:pos x="18086" y="3800"/>
                </a:cxn>
                <a:cxn ang="0">
                  <a:pos x="16779" y="2462"/>
                </a:cxn>
                <a:cxn ang="0">
                  <a:pos x="15715" y="1672"/>
                </a:cxn>
                <a:cxn ang="0">
                  <a:pos x="12890" y="843"/>
                </a:cxn>
                <a:cxn ang="0">
                  <a:pos x="11886" y="973"/>
                </a:cxn>
                <a:cxn ang="0">
                  <a:pos x="9003" y="2078"/>
                </a:cxn>
                <a:cxn ang="0">
                  <a:pos x="7022" y="1733"/>
                </a:cxn>
                <a:cxn ang="0">
                  <a:pos x="4864" y="1550"/>
                </a:cxn>
                <a:cxn ang="0">
                  <a:pos x="396" y="0"/>
                </a:cxn>
              </a:cxnLst>
              <a:rect l="0" t="0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1615;p70">
              <a:extLst/>
            </p:cNvPr>
            <p:cNvSpPr/>
            <p:nvPr/>
          </p:nvSpPr>
          <p:spPr>
            <a:xfrm>
              <a:off x="2482352" y="3210784"/>
              <a:ext cx="1257519" cy="727398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2413" name="Google Shape;1616;p70"/>
            <p:cNvSpPr>
              <a:spLocks/>
            </p:cNvSpPr>
            <p:nvPr/>
          </p:nvSpPr>
          <p:spPr bwMode="auto">
            <a:xfrm>
              <a:off x="2213519" y="2588115"/>
              <a:ext cx="417051" cy="586176"/>
            </a:xfrm>
            <a:custGeom>
              <a:avLst/>
              <a:gdLst/>
              <a:ahLst/>
              <a:cxnLst>
                <a:cxn ang="0">
                  <a:pos x="3403" y="0"/>
                </a:cxn>
                <a:cxn ang="0">
                  <a:pos x="3253" y="10"/>
                </a:cxn>
                <a:cxn ang="0">
                  <a:pos x="4256" y="2746"/>
                </a:cxn>
                <a:cxn ang="0">
                  <a:pos x="0" y="4600"/>
                </a:cxn>
                <a:cxn ang="0">
                  <a:pos x="1551" y="6576"/>
                </a:cxn>
                <a:cxn ang="0">
                  <a:pos x="2523" y="5846"/>
                </a:cxn>
                <a:cxn ang="0">
                  <a:pos x="2609" y="5782"/>
                </a:cxn>
                <a:cxn ang="0">
                  <a:pos x="2219" y="7518"/>
                </a:cxn>
                <a:cxn ang="0">
                  <a:pos x="3952" y="9038"/>
                </a:cxn>
                <a:cxn ang="0">
                  <a:pos x="4721" y="9209"/>
                </a:cxn>
                <a:cxn ang="0">
                  <a:pos x="5776" y="8734"/>
                </a:cxn>
                <a:cxn ang="0">
                  <a:pos x="6171" y="3840"/>
                </a:cxn>
                <a:cxn ang="0">
                  <a:pos x="3403" y="0"/>
                </a:cxn>
              </a:cxnLst>
              <a:rect l="0" t="0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14" name="Google Shape;1617;p70"/>
            <p:cNvSpPr>
              <a:spLocks/>
            </p:cNvSpPr>
            <p:nvPr/>
          </p:nvSpPr>
          <p:spPr bwMode="auto">
            <a:xfrm>
              <a:off x="2432162" y="2695177"/>
              <a:ext cx="222529" cy="175172"/>
            </a:xfrm>
            <a:custGeom>
              <a:avLst/>
              <a:gdLst/>
              <a:ahLst/>
              <a:cxnLst>
                <a:cxn ang="0">
                  <a:pos x="882" y="0"/>
                </a:cxn>
                <a:cxn ang="0">
                  <a:pos x="1125" y="1611"/>
                </a:cxn>
                <a:cxn ang="0">
                  <a:pos x="2855" y="2751"/>
                </a:cxn>
                <a:cxn ang="0">
                  <a:pos x="3404" y="2310"/>
                </a:cxn>
                <a:cxn ang="0">
                  <a:pos x="882" y="0"/>
                </a:cxn>
              </a:cxnLst>
              <a:rect l="0" t="0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15" name="Google Shape;1618;p70"/>
            <p:cNvSpPr>
              <a:spLocks/>
            </p:cNvSpPr>
            <p:nvPr/>
          </p:nvSpPr>
          <p:spPr bwMode="auto">
            <a:xfrm>
              <a:off x="3446768" y="2588115"/>
              <a:ext cx="417115" cy="586176"/>
            </a:xfrm>
            <a:custGeom>
              <a:avLst/>
              <a:gdLst/>
              <a:ahLst/>
              <a:cxnLst>
                <a:cxn ang="0">
                  <a:pos x="3150" y="0"/>
                </a:cxn>
                <a:cxn ang="0">
                  <a:pos x="352" y="3840"/>
                </a:cxn>
                <a:cxn ang="0">
                  <a:pos x="778" y="8734"/>
                </a:cxn>
                <a:cxn ang="0">
                  <a:pos x="1833" y="9209"/>
                </a:cxn>
                <a:cxn ang="0">
                  <a:pos x="2601" y="9038"/>
                </a:cxn>
                <a:cxn ang="0">
                  <a:pos x="4304" y="7518"/>
                </a:cxn>
                <a:cxn ang="0">
                  <a:pos x="3921" y="5782"/>
                </a:cxn>
                <a:cxn ang="0">
                  <a:pos x="4000" y="5846"/>
                </a:cxn>
                <a:cxn ang="0">
                  <a:pos x="5003" y="6576"/>
                </a:cxn>
                <a:cxn ang="0">
                  <a:pos x="6553" y="4600"/>
                </a:cxn>
                <a:cxn ang="0">
                  <a:pos x="2267" y="2746"/>
                </a:cxn>
                <a:cxn ang="0">
                  <a:pos x="3301" y="10"/>
                </a:cxn>
                <a:cxn ang="0">
                  <a:pos x="3150" y="0"/>
                </a:cxn>
              </a:cxnLst>
              <a:rect l="0" t="0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16" name="Google Shape;1619;p70"/>
            <p:cNvSpPr>
              <a:spLocks/>
            </p:cNvSpPr>
            <p:nvPr/>
          </p:nvSpPr>
          <p:spPr bwMode="auto">
            <a:xfrm>
              <a:off x="3422707" y="2695177"/>
              <a:ext cx="222593" cy="175172"/>
            </a:xfrm>
            <a:custGeom>
              <a:avLst/>
              <a:gdLst/>
              <a:ahLst/>
              <a:cxnLst>
                <a:cxn ang="0">
                  <a:pos x="2615" y="0"/>
                </a:cxn>
                <a:cxn ang="0">
                  <a:pos x="92" y="2310"/>
                </a:cxn>
                <a:cxn ang="0">
                  <a:pos x="641" y="2751"/>
                </a:cxn>
                <a:cxn ang="0">
                  <a:pos x="2372" y="1611"/>
                </a:cxn>
                <a:cxn ang="0">
                  <a:pos x="2615" y="0"/>
                </a:cxn>
              </a:cxnLst>
              <a:rect l="0" t="0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17" name="Google Shape;1620;p70"/>
            <p:cNvSpPr>
              <a:spLocks/>
            </p:cNvSpPr>
            <p:nvPr/>
          </p:nvSpPr>
          <p:spPr bwMode="auto">
            <a:xfrm>
              <a:off x="2213519" y="2471850"/>
              <a:ext cx="251555" cy="160850"/>
            </a:xfrm>
            <a:custGeom>
              <a:avLst/>
              <a:gdLst/>
              <a:ahLst/>
              <a:cxnLst>
                <a:cxn ang="0">
                  <a:pos x="2186" y="1"/>
                </a:cxn>
                <a:cxn ang="0">
                  <a:pos x="0" y="688"/>
                </a:cxn>
                <a:cxn ang="0">
                  <a:pos x="2342" y="2526"/>
                </a:cxn>
                <a:cxn ang="0">
                  <a:pos x="3952" y="2208"/>
                </a:cxn>
                <a:cxn ang="0">
                  <a:pos x="3952" y="445"/>
                </a:cxn>
                <a:cxn ang="0">
                  <a:pos x="2186" y="1"/>
                </a:cxn>
              </a:cxnLst>
              <a:rect l="0" t="0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18" name="Google Shape;1621;p70"/>
            <p:cNvSpPr>
              <a:spLocks/>
            </p:cNvSpPr>
            <p:nvPr/>
          </p:nvSpPr>
          <p:spPr bwMode="auto">
            <a:xfrm>
              <a:off x="2205753" y="2381337"/>
              <a:ext cx="259320" cy="134370"/>
            </a:xfrm>
            <a:custGeom>
              <a:avLst/>
              <a:gdLst/>
              <a:ahLst/>
              <a:cxnLst>
                <a:cxn ang="0">
                  <a:pos x="2123" y="0"/>
                </a:cxn>
                <a:cxn ang="0">
                  <a:pos x="852" y="347"/>
                </a:cxn>
                <a:cxn ang="0">
                  <a:pos x="122" y="2110"/>
                </a:cxn>
                <a:cxn ang="0">
                  <a:pos x="2295" y="1423"/>
                </a:cxn>
                <a:cxn ang="0">
                  <a:pos x="4074" y="1867"/>
                </a:cxn>
                <a:cxn ang="0">
                  <a:pos x="4074" y="681"/>
                </a:cxn>
                <a:cxn ang="0">
                  <a:pos x="2123" y="0"/>
                </a:cxn>
              </a:cxnLst>
              <a:rect l="0" t="0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19" name="Google Shape;1622;p70"/>
            <p:cNvSpPr>
              <a:spLocks/>
            </p:cNvSpPr>
            <p:nvPr/>
          </p:nvSpPr>
          <p:spPr bwMode="auto">
            <a:xfrm>
              <a:off x="2288946" y="2481817"/>
              <a:ext cx="156776" cy="132652"/>
            </a:xfrm>
            <a:custGeom>
              <a:avLst/>
              <a:gdLst/>
              <a:ahLst/>
              <a:cxnLst>
                <a:cxn ang="0">
                  <a:pos x="1049" y="1"/>
                </a:cxn>
                <a:cxn ang="0">
                  <a:pos x="1" y="161"/>
                </a:cxn>
                <a:cxn ang="0">
                  <a:pos x="31" y="191"/>
                </a:cxn>
                <a:cxn ang="0">
                  <a:pos x="120" y="193"/>
                </a:cxn>
                <a:cxn ang="0">
                  <a:pos x="1065" y="134"/>
                </a:cxn>
                <a:cxn ang="0">
                  <a:pos x="2037" y="556"/>
                </a:cxn>
                <a:cxn ang="0">
                  <a:pos x="2280" y="2015"/>
                </a:cxn>
                <a:cxn ang="0">
                  <a:pos x="2368" y="2083"/>
                </a:cxn>
                <a:cxn ang="0">
                  <a:pos x="2432" y="2015"/>
                </a:cxn>
                <a:cxn ang="0">
                  <a:pos x="2007" y="343"/>
                </a:cxn>
                <a:cxn ang="0">
                  <a:pos x="1049" y="1"/>
                </a:cxn>
              </a:cxnLst>
              <a:rect l="0" t="0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20" name="Google Shape;1623;p70"/>
            <p:cNvSpPr>
              <a:spLocks/>
            </p:cNvSpPr>
            <p:nvPr/>
          </p:nvSpPr>
          <p:spPr bwMode="auto">
            <a:xfrm>
              <a:off x="2355016" y="2520008"/>
              <a:ext cx="90259" cy="54550"/>
            </a:xfrm>
            <a:custGeom>
              <a:avLst/>
              <a:gdLst/>
              <a:ahLst/>
              <a:cxnLst>
                <a:cxn ang="0">
                  <a:pos x="481" y="0"/>
                </a:cxn>
                <a:cxn ang="0">
                  <a:pos x="27" y="168"/>
                </a:cxn>
                <a:cxn ang="0">
                  <a:pos x="73" y="266"/>
                </a:cxn>
                <a:cxn ang="0">
                  <a:pos x="87" y="260"/>
                </a:cxn>
                <a:cxn ang="0">
                  <a:pos x="473" y="152"/>
                </a:cxn>
                <a:cxn ang="0">
                  <a:pos x="878" y="320"/>
                </a:cxn>
                <a:cxn ang="0">
                  <a:pos x="1273" y="837"/>
                </a:cxn>
                <a:cxn ang="0">
                  <a:pos x="1317" y="857"/>
                </a:cxn>
                <a:cxn ang="0">
                  <a:pos x="1394" y="716"/>
                </a:cxn>
                <a:cxn ang="0">
                  <a:pos x="481" y="0"/>
                </a:cxn>
              </a:cxnLst>
              <a:rect l="0" t="0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21" name="Google Shape;1624;p70"/>
            <p:cNvSpPr>
              <a:spLocks/>
            </p:cNvSpPr>
            <p:nvPr/>
          </p:nvSpPr>
          <p:spPr bwMode="auto">
            <a:xfrm>
              <a:off x="3610416" y="2475324"/>
              <a:ext cx="253464" cy="160850"/>
            </a:xfrm>
            <a:custGeom>
              <a:avLst/>
              <a:gdLst/>
              <a:ahLst/>
              <a:cxnLst>
                <a:cxn ang="0">
                  <a:pos x="1781" y="1"/>
                </a:cxn>
                <a:cxn ang="0">
                  <a:pos x="0" y="445"/>
                </a:cxn>
                <a:cxn ang="0">
                  <a:pos x="0" y="2208"/>
                </a:cxn>
                <a:cxn ang="0">
                  <a:pos x="1614" y="2526"/>
                </a:cxn>
                <a:cxn ang="0">
                  <a:pos x="3982" y="688"/>
                </a:cxn>
                <a:cxn ang="0">
                  <a:pos x="1781" y="1"/>
                </a:cxn>
              </a:cxnLst>
              <a:rect l="0" t="0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22" name="Google Shape;1625;p70"/>
            <p:cNvSpPr>
              <a:spLocks/>
            </p:cNvSpPr>
            <p:nvPr/>
          </p:nvSpPr>
          <p:spPr bwMode="auto">
            <a:xfrm>
              <a:off x="3610416" y="2384812"/>
              <a:ext cx="259320" cy="134370"/>
            </a:xfrm>
            <a:custGeom>
              <a:avLst/>
              <a:gdLst/>
              <a:ahLst/>
              <a:cxnLst>
                <a:cxn ang="0">
                  <a:pos x="1963" y="0"/>
                </a:cxn>
                <a:cxn ang="0">
                  <a:pos x="0" y="681"/>
                </a:cxn>
                <a:cxn ang="0">
                  <a:pos x="0" y="1867"/>
                </a:cxn>
                <a:cxn ang="0">
                  <a:pos x="1781" y="1423"/>
                </a:cxn>
                <a:cxn ang="0">
                  <a:pos x="3982" y="2110"/>
                </a:cxn>
                <a:cxn ang="0">
                  <a:pos x="3252" y="347"/>
                </a:cxn>
                <a:cxn ang="0">
                  <a:pos x="1963" y="0"/>
                </a:cxn>
              </a:cxnLst>
              <a:rect l="0" t="0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23" name="Google Shape;1626;p70"/>
            <p:cNvSpPr>
              <a:spLocks/>
            </p:cNvSpPr>
            <p:nvPr/>
          </p:nvSpPr>
          <p:spPr bwMode="auto">
            <a:xfrm>
              <a:off x="3631675" y="2481817"/>
              <a:ext cx="156776" cy="132652"/>
            </a:xfrm>
            <a:custGeom>
              <a:avLst/>
              <a:gdLst/>
              <a:ahLst/>
              <a:cxnLst>
                <a:cxn ang="0">
                  <a:pos x="1383" y="1"/>
                </a:cxn>
                <a:cxn ang="0">
                  <a:pos x="426" y="343"/>
                </a:cxn>
                <a:cxn ang="0">
                  <a:pos x="0" y="2015"/>
                </a:cxn>
                <a:cxn ang="0">
                  <a:pos x="76" y="2083"/>
                </a:cxn>
                <a:cxn ang="0">
                  <a:pos x="152" y="2015"/>
                </a:cxn>
                <a:cxn ang="0">
                  <a:pos x="426" y="556"/>
                </a:cxn>
                <a:cxn ang="0">
                  <a:pos x="1349" y="138"/>
                </a:cxn>
                <a:cxn ang="0">
                  <a:pos x="2432" y="221"/>
                </a:cxn>
                <a:cxn ang="0">
                  <a:pos x="2432" y="161"/>
                </a:cxn>
                <a:cxn ang="0">
                  <a:pos x="1383" y="1"/>
                </a:cxn>
              </a:cxnLst>
              <a:rect l="0" t="0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24" name="Google Shape;1627;p70"/>
            <p:cNvSpPr>
              <a:spLocks/>
            </p:cNvSpPr>
            <p:nvPr/>
          </p:nvSpPr>
          <p:spPr bwMode="auto">
            <a:xfrm>
              <a:off x="3630211" y="2520008"/>
              <a:ext cx="91914" cy="54614"/>
            </a:xfrm>
            <a:custGeom>
              <a:avLst/>
              <a:gdLst/>
              <a:ahLst/>
              <a:cxnLst>
                <a:cxn ang="0">
                  <a:pos x="945" y="1"/>
                </a:cxn>
                <a:cxn ang="0">
                  <a:pos x="23" y="746"/>
                </a:cxn>
                <a:cxn ang="0">
                  <a:pos x="100" y="857"/>
                </a:cxn>
                <a:cxn ang="0">
                  <a:pos x="145" y="837"/>
                </a:cxn>
                <a:cxn ang="0">
                  <a:pos x="540" y="320"/>
                </a:cxn>
                <a:cxn ang="0">
                  <a:pos x="942" y="164"/>
                </a:cxn>
                <a:cxn ang="0">
                  <a:pos x="1330" y="260"/>
                </a:cxn>
                <a:cxn ang="0">
                  <a:pos x="1356" y="266"/>
                </a:cxn>
                <a:cxn ang="0">
                  <a:pos x="1391" y="168"/>
                </a:cxn>
                <a:cxn ang="0">
                  <a:pos x="945" y="1"/>
                </a:cxn>
              </a:cxnLst>
              <a:rect l="0" t="0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25" name="Google Shape;1628;p70"/>
            <p:cNvSpPr>
              <a:spLocks/>
            </p:cNvSpPr>
            <p:nvPr/>
          </p:nvSpPr>
          <p:spPr bwMode="auto">
            <a:xfrm>
              <a:off x="2438654" y="1808128"/>
              <a:ext cx="1222128" cy="1153702"/>
            </a:xfrm>
            <a:custGeom>
              <a:avLst/>
              <a:gdLst/>
              <a:ahLst/>
              <a:cxnLst>
                <a:cxn ang="0">
                  <a:pos x="7226" y="0"/>
                </a:cxn>
                <a:cxn ang="0">
                  <a:pos x="172" y="9103"/>
                </a:cxn>
                <a:cxn ang="0">
                  <a:pos x="871" y="14179"/>
                </a:cxn>
                <a:cxn ang="0">
                  <a:pos x="8075" y="18070"/>
                </a:cxn>
                <a:cxn ang="0">
                  <a:pos x="9295" y="18124"/>
                </a:cxn>
                <a:cxn ang="0">
                  <a:pos x="17649" y="14544"/>
                </a:cxn>
                <a:cxn ang="0">
                  <a:pos x="18865" y="7401"/>
                </a:cxn>
                <a:cxn ang="0">
                  <a:pos x="15886" y="2325"/>
                </a:cxn>
                <a:cxn ang="0">
                  <a:pos x="7226" y="0"/>
                </a:cxn>
              </a:cxnLst>
              <a:rect l="0" t="0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26" name="Google Shape;1629;p70"/>
            <p:cNvSpPr>
              <a:spLocks/>
            </p:cNvSpPr>
            <p:nvPr/>
          </p:nvSpPr>
          <p:spPr bwMode="auto">
            <a:xfrm>
              <a:off x="2997069" y="2386721"/>
              <a:ext cx="87140" cy="148183"/>
            </a:xfrm>
            <a:custGeom>
              <a:avLst/>
              <a:gdLst/>
              <a:ahLst/>
              <a:cxnLst>
                <a:cxn ang="0">
                  <a:pos x="322" y="1"/>
                </a:cxn>
                <a:cxn ang="0">
                  <a:pos x="274" y="44"/>
                </a:cxn>
                <a:cxn ang="0">
                  <a:pos x="92" y="925"/>
                </a:cxn>
                <a:cxn ang="0">
                  <a:pos x="92" y="1563"/>
                </a:cxn>
                <a:cxn ang="0">
                  <a:pos x="457" y="1806"/>
                </a:cxn>
                <a:cxn ang="0">
                  <a:pos x="669" y="1685"/>
                </a:cxn>
                <a:cxn ang="0">
                  <a:pos x="791" y="1624"/>
                </a:cxn>
                <a:cxn ang="0">
                  <a:pos x="892" y="1563"/>
                </a:cxn>
                <a:cxn ang="0">
                  <a:pos x="973" y="1806"/>
                </a:cxn>
                <a:cxn ang="0">
                  <a:pos x="852" y="2141"/>
                </a:cxn>
                <a:cxn ang="0">
                  <a:pos x="882" y="2327"/>
                </a:cxn>
                <a:cxn ang="0">
                  <a:pos x="912" y="2323"/>
                </a:cxn>
                <a:cxn ang="0">
                  <a:pos x="1338" y="1746"/>
                </a:cxn>
                <a:cxn ang="0">
                  <a:pos x="912" y="1381"/>
                </a:cxn>
                <a:cxn ang="0">
                  <a:pos x="578" y="1563"/>
                </a:cxn>
                <a:cxn ang="0">
                  <a:pos x="401" y="1608"/>
                </a:cxn>
                <a:cxn ang="0">
                  <a:pos x="244" y="925"/>
                </a:cxn>
                <a:cxn ang="0">
                  <a:pos x="335" y="13"/>
                </a:cxn>
                <a:cxn ang="0">
                  <a:pos x="322" y="1"/>
                </a:cxn>
              </a:cxnLst>
              <a:rect l="0" t="0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27" name="Google Shape;1630;p70"/>
            <p:cNvSpPr>
              <a:spLocks/>
            </p:cNvSpPr>
            <p:nvPr/>
          </p:nvSpPr>
          <p:spPr bwMode="auto">
            <a:xfrm>
              <a:off x="2633364" y="2209261"/>
              <a:ext cx="114193" cy="80457"/>
            </a:xfrm>
            <a:custGeom>
              <a:avLst/>
              <a:gdLst/>
              <a:ahLst/>
              <a:cxnLst>
                <a:cxn ang="0">
                  <a:pos x="1616" y="1"/>
                </a:cxn>
                <a:cxn ang="0">
                  <a:pos x="0" y="1221"/>
                </a:cxn>
                <a:cxn ang="0">
                  <a:pos x="35" y="1264"/>
                </a:cxn>
                <a:cxn ang="0">
                  <a:pos x="61" y="1251"/>
                </a:cxn>
                <a:cxn ang="0">
                  <a:pos x="1702" y="157"/>
                </a:cxn>
                <a:cxn ang="0">
                  <a:pos x="1702" y="5"/>
                </a:cxn>
                <a:cxn ang="0">
                  <a:pos x="1616" y="1"/>
                </a:cxn>
              </a:cxnLst>
              <a:rect l="0" t="0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28" name="Google Shape;1631;p70"/>
            <p:cNvSpPr>
              <a:spLocks/>
            </p:cNvSpPr>
            <p:nvPr/>
          </p:nvSpPr>
          <p:spPr bwMode="auto">
            <a:xfrm>
              <a:off x="3314372" y="2196212"/>
              <a:ext cx="124568" cy="55823"/>
            </a:xfrm>
            <a:custGeom>
              <a:avLst/>
              <a:gdLst/>
              <a:ahLst/>
              <a:cxnLst>
                <a:cxn ang="0">
                  <a:pos x="347" y="1"/>
                </a:cxn>
                <a:cxn ang="0">
                  <a:pos x="61" y="27"/>
                </a:cxn>
                <a:cxn ang="0">
                  <a:pos x="61" y="119"/>
                </a:cxn>
                <a:cxn ang="0">
                  <a:pos x="1763" y="848"/>
                </a:cxn>
                <a:cxn ang="0">
                  <a:pos x="1825" y="876"/>
                </a:cxn>
                <a:cxn ang="0">
                  <a:pos x="1885" y="696"/>
                </a:cxn>
                <a:cxn ang="0">
                  <a:pos x="347" y="1"/>
                </a:cxn>
              </a:cxnLst>
              <a:rect l="0" t="0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29" name="Google Shape;1632;p70"/>
            <p:cNvSpPr>
              <a:spLocks/>
            </p:cNvSpPr>
            <p:nvPr/>
          </p:nvSpPr>
          <p:spPr bwMode="auto">
            <a:xfrm>
              <a:off x="2615924" y="2569401"/>
              <a:ext cx="226412" cy="212854"/>
            </a:xfrm>
            <a:custGeom>
              <a:avLst/>
              <a:gdLst/>
              <a:ahLst/>
              <a:cxnLst>
                <a:cxn ang="0">
                  <a:pos x="1764" y="0"/>
                </a:cxn>
                <a:cxn ang="0">
                  <a:pos x="1" y="1672"/>
                </a:cxn>
                <a:cxn ang="0">
                  <a:pos x="1764" y="3344"/>
                </a:cxn>
                <a:cxn ang="0">
                  <a:pos x="3557" y="1672"/>
                </a:cxn>
                <a:cxn ang="0">
                  <a:pos x="1764" y="0"/>
                </a:cxn>
              </a:cxnLst>
              <a:rect l="0" t="0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30" name="Google Shape;1633;p70"/>
            <p:cNvSpPr>
              <a:spLocks/>
            </p:cNvSpPr>
            <p:nvPr/>
          </p:nvSpPr>
          <p:spPr bwMode="auto">
            <a:xfrm>
              <a:off x="3236972" y="2569401"/>
              <a:ext cx="228385" cy="212854"/>
            </a:xfrm>
            <a:custGeom>
              <a:avLst/>
              <a:gdLst/>
              <a:ahLst/>
              <a:cxnLst>
                <a:cxn ang="0">
                  <a:pos x="1794" y="0"/>
                </a:cxn>
                <a:cxn ang="0">
                  <a:pos x="1" y="1672"/>
                </a:cxn>
                <a:cxn ang="0">
                  <a:pos x="1794" y="3344"/>
                </a:cxn>
                <a:cxn ang="0">
                  <a:pos x="3587" y="1672"/>
                </a:cxn>
                <a:cxn ang="0">
                  <a:pos x="1794" y="0"/>
                </a:cxn>
              </a:cxnLst>
              <a:rect l="0" t="0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31" name="Google Shape;1634;p70"/>
            <p:cNvSpPr>
              <a:spLocks/>
            </p:cNvSpPr>
            <p:nvPr/>
          </p:nvSpPr>
          <p:spPr bwMode="auto">
            <a:xfrm>
              <a:off x="3206037" y="2354068"/>
              <a:ext cx="170334" cy="132652"/>
            </a:xfrm>
            <a:custGeom>
              <a:avLst/>
              <a:gdLst/>
              <a:ahLst/>
              <a:cxnLst>
                <a:cxn ang="0">
                  <a:pos x="1451" y="1"/>
                </a:cxn>
                <a:cxn ang="0">
                  <a:pos x="1307" y="9"/>
                </a:cxn>
                <a:cxn ang="0">
                  <a:pos x="31" y="2016"/>
                </a:cxn>
                <a:cxn ang="0">
                  <a:pos x="76" y="2084"/>
                </a:cxn>
                <a:cxn ang="0">
                  <a:pos x="122" y="2016"/>
                </a:cxn>
                <a:cxn ang="0">
                  <a:pos x="1307" y="161"/>
                </a:cxn>
                <a:cxn ang="0">
                  <a:pos x="1417" y="156"/>
                </a:cxn>
                <a:cxn ang="0">
                  <a:pos x="2493" y="1955"/>
                </a:cxn>
                <a:cxn ang="0">
                  <a:pos x="2575" y="2010"/>
                </a:cxn>
                <a:cxn ang="0">
                  <a:pos x="2675" y="1924"/>
                </a:cxn>
                <a:cxn ang="0">
                  <a:pos x="1451" y="1"/>
                </a:cxn>
              </a:cxnLst>
              <a:rect l="0" t="0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32" name="Google Shape;1635;p70"/>
            <p:cNvSpPr>
              <a:spLocks/>
            </p:cNvSpPr>
            <p:nvPr/>
          </p:nvSpPr>
          <p:spPr bwMode="auto">
            <a:xfrm>
              <a:off x="2720440" y="2354068"/>
              <a:ext cx="168361" cy="132652"/>
            </a:xfrm>
            <a:custGeom>
              <a:avLst/>
              <a:gdLst/>
              <a:ahLst/>
              <a:cxnLst>
                <a:cxn ang="0">
                  <a:pos x="1220" y="1"/>
                </a:cxn>
                <a:cxn ang="0">
                  <a:pos x="0" y="1924"/>
                </a:cxn>
                <a:cxn ang="0">
                  <a:pos x="100" y="2010"/>
                </a:cxn>
                <a:cxn ang="0">
                  <a:pos x="182" y="1955"/>
                </a:cxn>
                <a:cxn ang="0">
                  <a:pos x="1255" y="156"/>
                </a:cxn>
                <a:cxn ang="0">
                  <a:pos x="1368" y="161"/>
                </a:cxn>
                <a:cxn ang="0">
                  <a:pos x="2523" y="2016"/>
                </a:cxn>
                <a:cxn ang="0">
                  <a:pos x="2595" y="2084"/>
                </a:cxn>
                <a:cxn ang="0">
                  <a:pos x="2644" y="2016"/>
                </a:cxn>
                <a:cxn ang="0">
                  <a:pos x="1368" y="9"/>
                </a:cxn>
                <a:cxn ang="0">
                  <a:pos x="1220" y="1"/>
                </a:cxn>
              </a:cxnLst>
              <a:rect l="0" t="0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33" name="Google Shape;1636;p70"/>
            <p:cNvSpPr>
              <a:spLocks/>
            </p:cNvSpPr>
            <p:nvPr/>
          </p:nvSpPr>
          <p:spPr bwMode="auto">
            <a:xfrm>
              <a:off x="2954486" y="2585823"/>
              <a:ext cx="106491" cy="78420"/>
            </a:xfrm>
            <a:custGeom>
              <a:avLst/>
              <a:gdLst/>
              <a:ahLst/>
              <a:cxnLst>
                <a:cxn ang="0">
                  <a:pos x="179" y="1"/>
                </a:cxn>
                <a:cxn ang="0">
                  <a:pos x="122" y="46"/>
                </a:cxn>
                <a:cxn ang="0">
                  <a:pos x="1551" y="1232"/>
                </a:cxn>
                <a:cxn ang="0">
                  <a:pos x="1612" y="1080"/>
                </a:cxn>
                <a:cxn ang="0">
                  <a:pos x="730" y="776"/>
                </a:cxn>
                <a:cxn ang="0">
                  <a:pos x="214" y="46"/>
                </a:cxn>
                <a:cxn ang="0">
                  <a:pos x="179" y="1"/>
                </a:cxn>
              </a:cxnLst>
              <a:rect l="0" t="0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34" name="Google Shape;1637;p70"/>
            <p:cNvSpPr>
              <a:spLocks/>
            </p:cNvSpPr>
            <p:nvPr/>
          </p:nvSpPr>
          <p:spPr bwMode="auto">
            <a:xfrm>
              <a:off x="3136403" y="4424781"/>
              <a:ext cx="5856" cy="6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91" y="1"/>
                </a:cxn>
              </a:cxnLst>
              <a:rect l="0" t="0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35" name="Google Shape;1638;p70"/>
            <p:cNvSpPr>
              <a:spLocks/>
            </p:cNvSpPr>
            <p:nvPr/>
          </p:nvSpPr>
          <p:spPr bwMode="auto">
            <a:xfrm>
              <a:off x="2737817" y="5059387"/>
              <a:ext cx="398656" cy="170843"/>
            </a:xfrm>
            <a:custGeom>
              <a:avLst/>
              <a:gdLst/>
              <a:ahLst/>
              <a:cxnLst>
                <a:cxn ang="0">
                  <a:pos x="6262" y="0"/>
                </a:cxn>
                <a:cxn ang="0">
                  <a:pos x="6262" y="0"/>
                </a:cxn>
                <a:cxn ang="0">
                  <a:pos x="1" y="2189"/>
                </a:cxn>
                <a:cxn ang="0">
                  <a:pos x="1" y="2341"/>
                </a:cxn>
                <a:cxn ang="0">
                  <a:pos x="4199" y="2683"/>
                </a:cxn>
                <a:cxn ang="0">
                  <a:pos x="6201" y="2584"/>
                </a:cxn>
                <a:cxn ang="0">
                  <a:pos x="6262" y="0"/>
                </a:cxn>
              </a:cxnLst>
              <a:rect l="0" t="0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36" name="Google Shape;1639;p70"/>
            <p:cNvSpPr>
              <a:spLocks/>
            </p:cNvSpPr>
            <p:nvPr/>
          </p:nvSpPr>
          <p:spPr bwMode="auto">
            <a:xfrm>
              <a:off x="2737817" y="5204512"/>
              <a:ext cx="396682" cy="66408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669" y="10091"/>
                </a:cxn>
                <a:cxn ang="0">
                  <a:pos x="3164" y="10433"/>
                </a:cxn>
                <a:cxn ang="0">
                  <a:pos x="5958" y="9787"/>
                </a:cxn>
                <a:cxn ang="0">
                  <a:pos x="6232" y="304"/>
                </a:cxn>
                <a:cxn ang="0">
                  <a:pos x="6232" y="304"/>
                </a:cxn>
                <a:cxn ang="0">
                  <a:pos x="4491" y="390"/>
                </a:cxn>
                <a:cxn ang="0">
                  <a:pos x="1" y="0"/>
                </a:cxn>
              </a:cxnLst>
              <a:rect l="0" t="0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37" name="Google Shape;1640;p70"/>
            <p:cNvSpPr>
              <a:spLocks/>
            </p:cNvSpPr>
            <p:nvPr/>
          </p:nvSpPr>
          <p:spPr bwMode="auto">
            <a:xfrm>
              <a:off x="2745582" y="5287705"/>
              <a:ext cx="387007" cy="40738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31" y="61"/>
                </a:cxn>
                <a:cxn ang="0">
                  <a:pos x="3128" y="639"/>
                </a:cxn>
                <a:cxn ang="0">
                  <a:pos x="5988" y="213"/>
                </a:cxn>
                <a:cxn ang="0">
                  <a:pos x="5958" y="61"/>
                </a:cxn>
                <a:cxn ang="0">
                  <a:pos x="3042" y="407"/>
                </a:cxn>
                <a:cxn ang="0">
                  <a:pos x="61" y="0"/>
                </a:cxn>
              </a:cxnLst>
              <a:rect l="0" t="0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38" name="Google Shape;1641;p70"/>
            <p:cNvSpPr>
              <a:spLocks/>
            </p:cNvSpPr>
            <p:nvPr/>
          </p:nvSpPr>
          <p:spPr bwMode="auto">
            <a:xfrm>
              <a:off x="2757167" y="5210750"/>
              <a:ext cx="15531" cy="83257"/>
            </a:xfrm>
            <a:custGeom>
              <a:avLst/>
              <a:gdLst/>
              <a:ahLst/>
              <a:cxnLst>
                <a:cxn ang="0">
                  <a:pos x="122" y="1"/>
                </a:cxn>
                <a:cxn ang="0">
                  <a:pos x="92" y="24"/>
                </a:cxn>
                <a:cxn ang="0">
                  <a:pos x="31" y="480"/>
                </a:cxn>
                <a:cxn ang="0">
                  <a:pos x="61" y="1240"/>
                </a:cxn>
                <a:cxn ang="0">
                  <a:pos x="126" y="1308"/>
                </a:cxn>
                <a:cxn ang="0">
                  <a:pos x="213" y="1240"/>
                </a:cxn>
                <a:cxn ang="0">
                  <a:pos x="183" y="480"/>
                </a:cxn>
                <a:cxn ang="0">
                  <a:pos x="153" y="24"/>
                </a:cxn>
                <a:cxn ang="0">
                  <a:pos x="122" y="1"/>
                </a:cxn>
              </a:cxnLst>
              <a:rect l="0" t="0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39" name="Google Shape;1642;p70"/>
            <p:cNvSpPr>
              <a:spLocks/>
            </p:cNvSpPr>
            <p:nvPr/>
          </p:nvSpPr>
          <p:spPr bwMode="auto">
            <a:xfrm>
              <a:off x="2817126" y="5219980"/>
              <a:ext cx="11712" cy="90005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" y="91"/>
                </a:cxn>
                <a:cxn ang="0">
                  <a:pos x="31" y="1368"/>
                </a:cxn>
                <a:cxn ang="0">
                  <a:pos x="92" y="1414"/>
                </a:cxn>
                <a:cxn ang="0">
                  <a:pos x="153" y="1368"/>
                </a:cxn>
                <a:cxn ang="0">
                  <a:pos x="183" y="91"/>
                </a:cxn>
                <a:cxn ang="0">
                  <a:pos x="92" y="0"/>
                </a:cxn>
              </a:cxnLst>
              <a:rect l="0" t="0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40" name="Google Shape;1643;p70"/>
            <p:cNvSpPr>
              <a:spLocks/>
            </p:cNvSpPr>
            <p:nvPr/>
          </p:nvSpPr>
          <p:spPr bwMode="auto">
            <a:xfrm>
              <a:off x="2877150" y="5225263"/>
              <a:ext cx="15531" cy="91978"/>
            </a:xfrm>
            <a:custGeom>
              <a:avLst/>
              <a:gdLst/>
              <a:ahLst/>
              <a:cxnLst>
                <a:cxn ang="0">
                  <a:pos x="125" y="1"/>
                </a:cxn>
                <a:cxn ang="0">
                  <a:pos x="61" y="69"/>
                </a:cxn>
                <a:cxn ang="0">
                  <a:pos x="61" y="1376"/>
                </a:cxn>
                <a:cxn ang="0">
                  <a:pos x="122" y="1445"/>
                </a:cxn>
                <a:cxn ang="0">
                  <a:pos x="182" y="1376"/>
                </a:cxn>
                <a:cxn ang="0">
                  <a:pos x="213" y="69"/>
                </a:cxn>
                <a:cxn ang="0">
                  <a:pos x="125" y="1"/>
                </a:cxn>
              </a:cxnLst>
              <a:rect l="0" t="0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41" name="Google Shape;1644;p70"/>
            <p:cNvSpPr>
              <a:spLocks/>
            </p:cNvSpPr>
            <p:nvPr/>
          </p:nvSpPr>
          <p:spPr bwMode="auto">
            <a:xfrm>
              <a:off x="2940992" y="5228191"/>
              <a:ext cx="19414" cy="93315"/>
            </a:xfrm>
            <a:custGeom>
              <a:avLst/>
              <a:gdLst/>
              <a:ahLst/>
              <a:cxnLst>
                <a:cxn ang="0">
                  <a:pos x="167" y="0"/>
                </a:cxn>
                <a:cxn ang="0">
                  <a:pos x="61" y="114"/>
                </a:cxn>
                <a:cxn ang="0">
                  <a:pos x="61" y="1452"/>
                </a:cxn>
                <a:cxn ang="0">
                  <a:pos x="98" y="1465"/>
                </a:cxn>
                <a:cxn ang="0">
                  <a:pos x="152" y="1452"/>
                </a:cxn>
                <a:cxn ang="0">
                  <a:pos x="274" y="114"/>
                </a:cxn>
                <a:cxn ang="0">
                  <a:pos x="167" y="0"/>
                </a:cxn>
              </a:cxnLst>
              <a:rect l="0" t="0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42" name="Google Shape;1645;p70"/>
            <p:cNvSpPr>
              <a:spLocks/>
            </p:cNvSpPr>
            <p:nvPr/>
          </p:nvSpPr>
          <p:spPr bwMode="auto">
            <a:xfrm>
              <a:off x="3012537" y="5231564"/>
              <a:ext cx="15531" cy="85358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1" y="92"/>
                </a:cxn>
                <a:cxn ang="0">
                  <a:pos x="92" y="1277"/>
                </a:cxn>
                <a:cxn ang="0">
                  <a:pos x="161" y="1341"/>
                </a:cxn>
                <a:cxn ang="0">
                  <a:pos x="214" y="1308"/>
                </a:cxn>
                <a:cxn ang="0">
                  <a:pos x="183" y="92"/>
                </a:cxn>
                <a:cxn ang="0">
                  <a:pos x="92" y="1"/>
                </a:cxn>
              </a:cxnLst>
              <a:rect l="0" t="0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43" name="Google Shape;1646;p70"/>
            <p:cNvSpPr>
              <a:spLocks/>
            </p:cNvSpPr>
            <p:nvPr/>
          </p:nvSpPr>
          <p:spPr bwMode="auto">
            <a:xfrm>
              <a:off x="3066704" y="5228763"/>
              <a:ext cx="23297" cy="77338"/>
            </a:xfrm>
            <a:custGeom>
              <a:avLst/>
              <a:gdLst/>
              <a:ahLst/>
              <a:cxnLst>
                <a:cxn ang="0">
                  <a:pos x="214" y="1"/>
                </a:cxn>
                <a:cxn ang="0">
                  <a:pos x="153" y="45"/>
                </a:cxn>
                <a:cxn ang="0">
                  <a:pos x="153" y="1169"/>
                </a:cxn>
                <a:cxn ang="0">
                  <a:pos x="198" y="1215"/>
                </a:cxn>
                <a:cxn ang="0">
                  <a:pos x="244" y="1169"/>
                </a:cxn>
                <a:cxn ang="0">
                  <a:pos x="335" y="136"/>
                </a:cxn>
                <a:cxn ang="0">
                  <a:pos x="214" y="1"/>
                </a:cxn>
              </a:cxnLst>
              <a:rect l="0" t="0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44" name="Google Shape;1647;p70"/>
            <p:cNvSpPr>
              <a:spLocks/>
            </p:cNvSpPr>
            <p:nvPr/>
          </p:nvSpPr>
          <p:spPr bwMode="auto">
            <a:xfrm>
              <a:off x="2732024" y="5198656"/>
              <a:ext cx="408267" cy="38764"/>
            </a:xfrm>
            <a:custGeom>
              <a:avLst/>
              <a:gdLst/>
              <a:ahLst/>
              <a:cxnLst>
                <a:cxn ang="0">
                  <a:pos x="122" y="1"/>
                </a:cxn>
                <a:cxn ang="0">
                  <a:pos x="92" y="123"/>
                </a:cxn>
                <a:cxn ang="0">
                  <a:pos x="3694" y="609"/>
                </a:cxn>
                <a:cxn ang="0">
                  <a:pos x="6292" y="487"/>
                </a:cxn>
                <a:cxn ang="0">
                  <a:pos x="6315" y="302"/>
                </a:cxn>
                <a:cxn ang="0">
                  <a:pos x="6292" y="305"/>
                </a:cxn>
                <a:cxn ang="0">
                  <a:pos x="4267" y="368"/>
                </a:cxn>
                <a:cxn ang="0">
                  <a:pos x="122" y="1"/>
                </a:cxn>
              </a:cxnLst>
              <a:rect l="0" t="0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45" name="Google Shape;1648;p70"/>
            <p:cNvSpPr>
              <a:spLocks/>
            </p:cNvSpPr>
            <p:nvPr/>
          </p:nvSpPr>
          <p:spPr bwMode="auto">
            <a:xfrm>
              <a:off x="2722349" y="4854301"/>
              <a:ext cx="419916" cy="344424"/>
            </a:xfrm>
            <a:custGeom>
              <a:avLst/>
              <a:gdLst/>
              <a:ahLst/>
              <a:cxnLst>
                <a:cxn ang="0">
                  <a:pos x="6596" y="1"/>
                </a:cxn>
                <a:cxn ang="0">
                  <a:pos x="0" y="122"/>
                </a:cxn>
                <a:cxn ang="0">
                  <a:pos x="244" y="5411"/>
                </a:cxn>
                <a:cxn ang="0">
                  <a:pos x="6505" y="3222"/>
                </a:cxn>
                <a:cxn ang="0">
                  <a:pos x="6596" y="1"/>
                </a:cxn>
              </a:cxnLst>
              <a:rect l="0" t="0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46" name="Google Shape;1649;p70"/>
            <p:cNvSpPr>
              <a:spLocks/>
            </p:cNvSpPr>
            <p:nvPr/>
          </p:nvSpPr>
          <p:spPr bwMode="auto">
            <a:xfrm>
              <a:off x="2536614" y="5952163"/>
              <a:ext cx="583693" cy="104199"/>
            </a:xfrm>
            <a:custGeom>
              <a:avLst/>
              <a:gdLst/>
              <a:ahLst/>
              <a:cxnLst>
                <a:cxn ang="0">
                  <a:pos x="6828" y="0"/>
                </a:cxn>
                <a:cxn ang="0">
                  <a:pos x="92" y="230"/>
                </a:cxn>
                <a:cxn ang="0">
                  <a:pos x="1186" y="1263"/>
                </a:cxn>
                <a:cxn ang="0">
                  <a:pos x="4713" y="1637"/>
                </a:cxn>
                <a:cxn ang="0">
                  <a:pos x="6353" y="1537"/>
                </a:cxn>
                <a:cxn ang="0">
                  <a:pos x="9028" y="1081"/>
                </a:cxn>
                <a:cxn ang="0">
                  <a:pos x="9150" y="230"/>
                </a:cxn>
                <a:cxn ang="0">
                  <a:pos x="6828" y="0"/>
                </a:cxn>
              </a:cxnLst>
              <a:rect l="0" t="0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47" name="Google Shape;1650;p70"/>
            <p:cNvSpPr>
              <a:spLocks/>
            </p:cNvSpPr>
            <p:nvPr/>
          </p:nvSpPr>
          <p:spPr bwMode="auto">
            <a:xfrm>
              <a:off x="2534704" y="5877755"/>
              <a:ext cx="218646" cy="152893"/>
            </a:xfrm>
            <a:custGeom>
              <a:avLst/>
              <a:gdLst/>
              <a:ahLst/>
              <a:cxnLst>
                <a:cxn ang="0">
                  <a:pos x="2158" y="1"/>
                </a:cxn>
                <a:cxn ang="0">
                  <a:pos x="122" y="1399"/>
                </a:cxn>
                <a:cxn ang="0">
                  <a:pos x="3435" y="2402"/>
                </a:cxn>
                <a:cxn ang="0">
                  <a:pos x="2158" y="1"/>
                </a:cxn>
              </a:cxnLst>
              <a:rect l="0" t="0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48" name="Google Shape;1651;p70"/>
            <p:cNvSpPr>
              <a:spLocks/>
            </p:cNvSpPr>
            <p:nvPr/>
          </p:nvSpPr>
          <p:spPr bwMode="auto">
            <a:xfrm>
              <a:off x="2673974" y="5827470"/>
              <a:ext cx="458616" cy="204834"/>
            </a:xfrm>
            <a:custGeom>
              <a:avLst/>
              <a:gdLst/>
              <a:ahLst/>
              <a:cxnLst>
                <a:cxn ang="0">
                  <a:pos x="6931" y="0"/>
                </a:cxn>
                <a:cxn ang="0">
                  <a:pos x="3828" y="591"/>
                </a:cxn>
                <a:cxn ang="0">
                  <a:pos x="1642" y="304"/>
                </a:cxn>
                <a:cxn ang="0">
                  <a:pos x="1" y="791"/>
                </a:cxn>
                <a:cxn ang="0">
                  <a:pos x="1247" y="3192"/>
                </a:cxn>
                <a:cxn ang="0">
                  <a:pos x="2348" y="3217"/>
                </a:cxn>
                <a:cxn ang="0">
                  <a:pos x="6931" y="2675"/>
                </a:cxn>
                <a:cxn ang="0">
                  <a:pos x="6931" y="0"/>
                </a:cxn>
              </a:cxnLst>
              <a:rect l="0" t="0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49" name="Google Shape;1652;p70"/>
            <p:cNvSpPr>
              <a:spLocks/>
            </p:cNvSpPr>
            <p:nvPr/>
          </p:nvSpPr>
          <p:spPr bwMode="auto">
            <a:xfrm>
              <a:off x="2653987" y="5750070"/>
              <a:ext cx="118585" cy="127305"/>
            </a:xfrm>
            <a:custGeom>
              <a:avLst/>
              <a:gdLst/>
              <a:ahLst/>
              <a:cxnLst>
                <a:cxn ang="0">
                  <a:pos x="1156" y="184"/>
                </a:cxn>
                <a:cxn ang="0">
                  <a:pos x="1257" y="213"/>
                </a:cxn>
                <a:cxn ang="0">
                  <a:pos x="1500" y="1095"/>
                </a:cxn>
                <a:cxn ang="0">
                  <a:pos x="1496" y="1484"/>
                </a:cxn>
                <a:cxn ang="0">
                  <a:pos x="1496" y="1484"/>
                </a:cxn>
                <a:cxn ang="0">
                  <a:pos x="1287" y="1095"/>
                </a:cxn>
                <a:cxn ang="0">
                  <a:pos x="1156" y="184"/>
                </a:cxn>
                <a:cxn ang="0">
                  <a:pos x="611" y="961"/>
                </a:cxn>
                <a:cxn ang="0">
                  <a:pos x="679" y="973"/>
                </a:cxn>
                <a:cxn ang="0">
                  <a:pos x="1014" y="1247"/>
                </a:cxn>
                <a:cxn ang="0">
                  <a:pos x="1243" y="1501"/>
                </a:cxn>
                <a:cxn ang="0">
                  <a:pos x="1243" y="1501"/>
                </a:cxn>
                <a:cxn ang="0">
                  <a:pos x="1397" y="1770"/>
                </a:cxn>
                <a:cxn ang="0">
                  <a:pos x="1397" y="1770"/>
                </a:cxn>
                <a:cxn ang="0">
                  <a:pos x="527" y="1247"/>
                </a:cxn>
                <a:cxn ang="0">
                  <a:pos x="611" y="961"/>
                </a:cxn>
                <a:cxn ang="0">
                  <a:pos x="1187" y="0"/>
                </a:cxn>
                <a:cxn ang="0">
                  <a:pos x="1166" y="1"/>
                </a:cxn>
                <a:cxn ang="0">
                  <a:pos x="953" y="903"/>
                </a:cxn>
                <a:cxn ang="0">
                  <a:pos x="953" y="903"/>
                </a:cxn>
                <a:cxn ang="0">
                  <a:pos x="831" y="821"/>
                </a:cxn>
                <a:cxn ang="0">
                  <a:pos x="543" y="752"/>
                </a:cxn>
                <a:cxn ang="0">
                  <a:pos x="254" y="913"/>
                </a:cxn>
                <a:cxn ang="0">
                  <a:pos x="1481" y="1935"/>
                </a:cxn>
                <a:cxn ang="0">
                  <a:pos x="1481" y="1935"/>
                </a:cxn>
                <a:cxn ang="0">
                  <a:pos x="1606" y="1999"/>
                </a:cxn>
                <a:cxn ang="0">
                  <a:pos x="1743" y="1885"/>
                </a:cxn>
                <a:cxn ang="0">
                  <a:pos x="1187" y="0"/>
                </a:cxn>
              </a:cxnLst>
              <a:rect l="0" t="0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cubicBezTo>
                    <a:pt x="1299" y="1602"/>
                    <a:pt x="1352" y="1694"/>
                    <a:pt x="1397" y="1770"/>
                  </a:cubicBez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50" name="Google Shape;1653;p70"/>
            <p:cNvSpPr>
              <a:spLocks/>
            </p:cNvSpPr>
            <p:nvPr/>
          </p:nvSpPr>
          <p:spPr bwMode="auto">
            <a:xfrm>
              <a:off x="3325957" y="4991661"/>
              <a:ext cx="406358" cy="242452"/>
            </a:xfrm>
            <a:custGeom>
              <a:avLst/>
              <a:gdLst/>
              <a:ahLst/>
              <a:cxnLst>
                <a:cxn ang="0">
                  <a:pos x="5898" y="1"/>
                </a:cxn>
                <a:cxn ang="0">
                  <a:pos x="1" y="3131"/>
                </a:cxn>
                <a:cxn ang="0">
                  <a:pos x="122" y="3709"/>
                </a:cxn>
                <a:cxn ang="0">
                  <a:pos x="2167" y="3808"/>
                </a:cxn>
                <a:cxn ang="0">
                  <a:pos x="6384" y="3466"/>
                </a:cxn>
                <a:cxn ang="0">
                  <a:pos x="6354" y="3314"/>
                </a:cxn>
                <a:cxn ang="0">
                  <a:pos x="5898" y="1"/>
                </a:cxn>
              </a:cxnLst>
              <a:rect l="0" t="0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51" name="Google Shape;1654;p70"/>
            <p:cNvSpPr>
              <a:spLocks/>
            </p:cNvSpPr>
            <p:nvPr/>
          </p:nvSpPr>
          <p:spPr bwMode="auto">
            <a:xfrm>
              <a:off x="3256322" y="4863976"/>
              <a:ext cx="445058" cy="32704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69" y="3162"/>
                </a:cxn>
                <a:cxn ang="0">
                  <a:pos x="1095" y="5137"/>
                </a:cxn>
                <a:cxn ang="0">
                  <a:pos x="6992" y="2007"/>
                </a:cxn>
                <a:cxn ang="0">
                  <a:pos x="6718" y="122"/>
                </a:cxn>
                <a:cxn ang="0">
                  <a:pos x="1" y="0"/>
                </a:cxn>
              </a:cxnLst>
              <a:rect l="0" t="0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52" name="Google Shape;1655;p70"/>
            <p:cNvSpPr>
              <a:spLocks/>
            </p:cNvSpPr>
            <p:nvPr/>
          </p:nvSpPr>
          <p:spPr bwMode="auto">
            <a:xfrm>
              <a:off x="3331813" y="5208331"/>
              <a:ext cx="477903" cy="654921"/>
            </a:xfrm>
            <a:custGeom>
              <a:avLst/>
              <a:gdLst/>
              <a:ahLst/>
              <a:cxnLst>
                <a:cxn ang="0">
                  <a:pos x="6292" y="1"/>
                </a:cxn>
                <a:cxn ang="0">
                  <a:pos x="1792" y="391"/>
                </a:cxn>
                <a:cxn ang="0">
                  <a:pos x="0" y="305"/>
                </a:cxn>
                <a:cxn ang="0">
                  <a:pos x="0" y="305"/>
                </a:cxn>
                <a:cxn ang="0">
                  <a:pos x="2006" y="9667"/>
                </a:cxn>
                <a:cxn ang="0">
                  <a:pos x="4920" y="10288"/>
                </a:cxn>
                <a:cxn ang="0">
                  <a:pos x="7417" y="9940"/>
                </a:cxn>
                <a:cxn ang="0">
                  <a:pos x="6292" y="1"/>
                </a:cxn>
              </a:cxnLst>
              <a:rect l="0" t="0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53" name="Google Shape;1656;p70"/>
            <p:cNvSpPr>
              <a:spLocks/>
            </p:cNvSpPr>
            <p:nvPr/>
          </p:nvSpPr>
          <p:spPr bwMode="auto">
            <a:xfrm>
              <a:off x="3347789" y="5289614"/>
              <a:ext cx="392290" cy="41883"/>
            </a:xfrm>
            <a:custGeom>
              <a:avLst/>
              <a:gdLst/>
              <a:ahLst/>
              <a:cxnLst>
                <a:cxn ang="0">
                  <a:pos x="6071" y="1"/>
                </a:cxn>
                <a:cxn ang="0">
                  <a:pos x="3104" y="411"/>
                </a:cxn>
                <a:cxn ang="0">
                  <a:pos x="114" y="92"/>
                </a:cxn>
                <a:cxn ang="0">
                  <a:pos x="91" y="88"/>
                </a:cxn>
                <a:cxn ang="0">
                  <a:pos x="83" y="244"/>
                </a:cxn>
                <a:cxn ang="0">
                  <a:pos x="3079" y="658"/>
                </a:cxn>
                <a:cxn ang="0">
                  <a:pos x="6102" y="92"/>
                </a:cxn>
                <a:cxn ang="0">
                  <a:pos x="6071" y="1"/>
                </a:cxn>
              </a:cxnLst>
              <a:rect l="0" t="0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54" name="Google Shape;1657;p70"/>
            <p:cNvSpPr>
              <a:spLocks/>
            </p:cNvSpPr>
            <p:nvPr/>
          </p:nvSpPr>
          <p:spPr bwMode="auto">
            <a:xfrm>
              <a:off x="3701310" y="5214187"/>
              <a:ext cx="23297" cy="81793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31" y="30"/>
                </a:cxn>
                <a:cxn ang="0">
                  <a:pos x="61" y="456"/>
                </a:cxn>
                <a:cxn ang="0">
                  <a:pos x="183" y="1216"/>
                </a:cxn>
                <a:cxn ang="0">
                  <a:pos x="270" y="1284"/>
                </a:cxn>
                <a:cxn ang="0">
                  <a:pos x="335" y="1216"/>
                </a:cxn>
                <a:cxn ang="0">
                  <a:pos x="213" y="456"/>
                </a:cxn>
                <a:cxn ang="0">
                  <a:pos x="92" y="0"/>
                </a:cxn>
              </a:cxnLst>
              <a:rect l="0" t="0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55" name="Google Shape;1658;p70"/>
            <p:cNvSpPr>
              <a:spLocks/>
            </p:cNvSpPr>
            <p:nvPr/>
          </p:nvSpPr>
          <p:spPr bwMode="auto">
            <a:xfrm>
              <a:off x="3640141" y="5223480"/>
              <a:ext cx="27562" cy="89050"/>
            </a:xfrm>
            <a:custGeom>
              <a:avLst/>
              <a:gdLst/>
              <a:ahLst/>
              <a:cxnLst>
                <a:cxn ang="0">
                  <a:pos x="134" y="1"/>
                </a:cxn>
                <a:cxn ang="0">
                  <a:pos x="19" y="128"/>
                </a:cxn>
                <a:cxn ang="0">
                  <a:pos x="293" y="1343"/>
                </a:cxn>
                <a:cxn ang="0">
                  <a:pos x="361" y="1399"/>
                </a:cxn>
                <a:cxn ang="0">
                  <a:pos x="415" y="1313"/>
                </a:cxn>
                <a:cxn ang="0">
                  <a:pos x="202" y="67"/>
                </a:cxn>
                <a:cxn ang="0">
                  <a:pos x="134" y="1"/>
                </a:cxn>
              </a:cxnLst>
              <a:rect l="0" t="0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56" name="Google Shape;1659;p70"/>
            <p:cNvSpPr>
              <a:spLocks/>
            </p:cNvSpPr>
            <p:nvPr/>
          </p:nvSpPr>
          <p:spPr bwMode="auto">
            <a:xfrm>
              <a:off x="3581391" y="5228891"/>
              <a:ext cx="24315" cy="90578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73"/>
                </a:cxn>
                <a:cxn ang="0">
                  <a:pos x="243" y="1380"/>
                </a:cxn>
                <a:cxn ang="0">
                  <a:pos x="317" y="1422"/>
                </a:cxn>
                <a:cxn ang="0">
                  <a:pos x="365" y="1350"/>
                </a:cxn>
                <a:cxn ang="0">
                  <a:pos x="152" y="43"/>
                </a:cxn>
                <a:cxn ang="0">
                  <a:pos x="75" y="0"/>
                </a:cxn>
              </a:cxnLst>
              <a:rect l="0" t="0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57" name="Google Shape;1660;p70"/>
            <p:cNvSpPr>
              <a:spLocks/>
            </p:cNvSpPr>
            <p:nvPr/>
          </p:nvSpPr>
          <p:spPr bwMode="auto">
            <a:xfrm>
              <a:off x="3511692" y="5231246"/>
              <a:ext cx="29089" cy="92614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" y="127"/>
                </a:cxn>
                <a:cxn ang="0">
                  <a:pos x="396" y="1434"/>
                </a:cxn>
                <a:cxn ang="0">
                  <a:pos x="419" y="1454"/>
                </a:cxn>
                <a:cxn ang="0">
                  <a:pos x="457" y="1404"/>
                </a:cxn>
                <a:cxn ang="0">
                  <a:pos x="214" y="66"/>
                </a:cxn>
                <a:cxn ang="0">
                  <a:pos x="131" y="0"/>
                </a:cxn>
              </a:cxnLst>
              <a:rect l="0" t="0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58" name="Google Shape;1661;p70"/>
            <p:cNvSpPr>
              <a:spLocks/>
            </p:cNvSpPr>
            <p:nvPr/>
          </p:nvSpPr>
          <p:spPr bwMode="auto">
            <a:xfrm>
              <a:off x="3445940" y="5235956"/>
              <a:ext cx="21324" cy="83703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0" y="114"/>
                </a:cxn>
                <a:cxn ang="0">
                  <a:pos x="213" y="1269"/>
                </a:cxn>
                <a:cxn ang="0">
                  <a:pos x="285" y="1315"/>
                </a:cxn>
                <a:cxn ang="0">
                  <a:pos x="335" y="1269"/>
                </a:cxn>
                <a:cxn ang="0">
                  <a:pos x="183" y="53"/>
                </a:cxn>
                <a:cxn ang="0">
                  <a:pos x="107" y="0"/>
                </a:cxn>
              </a:cxnLst>
              <a:rect l="0" t="0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59" name="Google Shape;1662;p70"/>
            <p:cNvSpPr>
              <a:spLocks/>
            </p:cNvSpPr>
            <p:nvPr/>
          </p:nvSpPr>
          <p:spPr bwMode="auto">
            <a:xfrm>
              <a:off x="3380697" y="5233028"/>
              <a:ext cx="26607" cy="76192"/>
            </a:xfrm>
            <a:custGeom>
              <a:avLst/>
              <a:gdLst/>
              <a:ahLst/>
              <a:cxnLst>
                <a:cxn ang="0">
                  <a:pos x="121" y="1"/>
                </a:cxn>
                <a:cxn ang="0">
                  <a:pos x="22" y="130"/>
                </a:cxn>
                <a:cxn ang="0">
                  <a:pos x="296" y="1163"/>
                </a:cxn>
                <a:cxn ang="0">
                  <a:pos x="339" y="1196"/>
                </a:cxn>
                <a:cxn ang="0">
                  <a:pos x="387" y="1133"/>
                </a:cxn>
                <a:cxn ang="0">
                  <a:pos x="205" y="38"/>
                </a:cxn>
                <a:cxn ang="0">
                  <a:pos x="121" y="1"/>
                </a:cxn>
              </a:cxnLst>
              <a:rect l="0" t="0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60" name="Google Shape;1663;p70"/>
            <p:cNvSpPr>
              <a:spLocks/>
            </p:cNvSpPr>
            <p:nvPr/>
          </p:nvSpPr>
          <p:spPr bwMode="auto">
            <a:xfrm>
              <a:off x="3326021" y="5202539"/>
              <a:ext cx="410177" cy="39337"/>
            </a:xfrm>
            <a:custGeom>
              <a:avLst/>
              <a:gdLst/>
              <a:ahLst/>
              <a:cxnLst>
                <a:cxn ang="0">
                  <a:pos x="6322" y="1"/>
                </a:cxn>
                <a:cxn ang="0">
                  <a:pos x="2295" y="375"/>
                </a:cxn>
                <a:cxn ang="0">
                  <a:pos x="121" y="305"/>
                </a:cxn>
                <a:cxn ang="0">
                  <a:pos x="99" y="302"/>
                </a:cxn>
                <a:cxn ang="0">
                  <a:pos x="121" y="487"/>
                </a:cxn>
                <a:cxn ang="0">
                  <a:pos x="2831" y="618"/>
                </a:cxn>
                <a:cxn ang="0">
                  <a:pos x="6353" y="122"/>
                </a:cxn>
                <a:cxn ang="0">
                  <a:pos x="6322" y="1"/>
                </a:cxn>
              </a:cxnLst>
              <a:rect l="0" t="0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61" name="Google Shape;1664;p70"/>
            <p:cNvSpPr>
              <a:spLocks/>
            </p:cNvSpPr>
            <p:nvPr/>
          </p:nvSpPr>
          <p:spPr bwMode="auto">
            <a:xfrm>
              <a:off x="3481394" y="5945289"/>
              <a:ext cx="601134" cy="101398"/>
            </a:xfrm>
            <a:custGeom>
              <a:avLst/>
              <a:gdLst/>
              <a:ahLst/>
              <a:cxnLst>
                <a:cxn ang="0">
                  <a:pos x="2364" y="0"/>
                </a:cxn>
                <a:cxn ang="0">
                  <a:pos x="51" y="216"/>
                </a:cxn>
                <a:cxn ang="0">
                  <a:pos x="325" y="1067"/>
                </a:cxn>
                <a:cxn ang="0">
                  <a:pos x="3091" y="1493"/>
                </a:cxn>
                <a:cxn ang="0">
                  <a:pos x="4789" y="1593"/>
                </a:cxn>
                <a:cxn ang="0">
                  <a:pos x="8319" y="1219"/>
                </a:cxn>
                <a:cxn ang="0">
                  <a:pos x="9231" y="216"/>
                </a:cxn>
                <a:cxn ang="0">
                  <a:pos x="2364" y="0"/>
                </a:cxn>
              </a:cxnLst>
              <a:rect l="0" t="0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62" name="Google Shape;1665;p70"/>
            <p:cNvSpPr>
              <a:spLocks/>
            </p:cNvSpPr>
            <p:nvPr/>
          </p:nvSpPr>
          <p:spPr bwMode="auto">
            <a:xfrm>
              <a:off x="3865786" y="5870053"/>
              <a:ext cx="216737" cy="150984"/>
            </a:xfrm>
            <a:custGeom>
              <a:avLst/>
              <a:gdLst/>
              <a:ahLst/>
              <a:cxnLst>
                <a:cxn ang="0">
                  <a:pos x="851" y="0"/>
                </a:cxn>
                <a:cxn ang="0">
                  <a:pos x="0" y="2371"/>
                </a:cxn>
                <a:cxn ang="0">
                  <a:pos x="3192" y="1398"/>
                </a:cxn>
                <a:cxn ang="0">
                  <a:pos x="851" y="0"/>
                </a:cxn>
              </a:cxnLst>
              <a:rect l="0" t="0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63" name="Google Shape;1666;p70"/>
            <p:cNvSpPr>
              <a:spLocks/>
            </p:cNvSpPr>
            <p:nvPr/>
          </p:nvSpPr>
          <p:spPr bwMode="auto">
            <a:xfrm>
              <a:off x="3457525" y="5823587"/>
              <a:ext cx="462499" cy="199041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92" y="1"/>
                </a:cxn>
                <a:cxn ang="0">
                  <a:pos x="578" y="2615"/>
                </a:cxn>
                <a:cxn ang="0">
                  <a:pos x="5294" y="3126"/>
                </a:cxn>
                <a:cxn ang="0">
                  <a:pos x="6414" y="3101"/>
                </a:cxn>
                <a:cxn ang="0">
                  <a:pos x="7265" y="730"/>
                </a:cxn>
                <a:cxn ang="0">
                  <a:pos x="5472" y="244"/>
                </a:cxn>
                <a:cxn ang="0">
                  <a:pos x="3251" y="542"/>
                </a:cxn>
                <a:cxn ang="0">
                  <a:pos x="92" y="1"/>
                </a:cxn>
              </a:cxnLst>
              <a:rect l="0" t="0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64" name="Google Shape;1667;p70"/>
            <p:cNvSpPr>
              <a:spLocks/>
            </p:cNvSpPr>
            <p:nvPr/>
          </p:nvSpPr>
          <p:spPr bwMode="auto">
            <a:xfrm>
              <a:off x="3794687" y="5744277"/>
              <a:ext cx="138571" cy="127241"/>
            </a:xfrm>
            <a:custGeom>
              <a:avLst/>
              <a:gdLst/>
              <a:ahLst/>
              <a:cxnLst>
                <a:cxn ang="0">
                  <a:pos x="769" y="206"/>
                </a:cxn>
                <a:cxn ang="0">
                  <a:pos x="813" y="1095"/>
                </a:cxn>
                <a:cxn ang="0">
                  <a:pos x="664" y="1482"/>
                </a:cxn>
                <a:cxn ang="0">
                  <a:pos x="664" y="1482"/>
                </a:cxn>
                <a:cxn ang="0">
                  <a:pos x="601" y="1095"/>
                </a:cxn>
                <a:cxn ang="0">
                  <a:pos x="661" y="244"/>
                </a:cxn>
                <a:cxn ang="0">
                  <a:pos x="769" y="206"/>
                </a:cxn>
                <a:cxn ang="0">
                  <a:pos x="1461" y="961"/>
                </a:cxn>
                <a:cxn ang="0">
                  <a:pos x="1604" y="1247"/>
                </a:cxn>
                <a:cxn ang="0">
                  <a:pos x="796" y="1774"/>
                </a:cxn>
                <a:cxn ang="0">
                  <a:pos x="796" y="1774"/>
                </a:cxn>
                <a:cxn ang="0">
                  <a:pos x="1087" y="1247"/>
                </a:cxn>
                <a:cxn ang="0">
                  <a:pos x="1391" y="973"/>
                </a:cxn>
                <a:cxn ang="0">
                  <a:pos x="1461" y="961"/>
                </a:cxn>
                <a:cxn ang="0">
                  <a:pos x="700" y="0"/>
                </a:cxn>
                <a:cxn ang="0">
                  <a:pos x="479" y="1885"/>
                </a:cxn>
                <a:cxn ang="0">
                  <a:pos x="650" y="1999"/>
                </a:cxn>
                <a:cxn ang="0">
                  <a:pos x="755" y="1909"/>
                </a:cxn>
                <a:cxn ang="0">
                  <a:pos x="755" y="1909"/>
                </a:cxn>
                <a:cxn ang="0">
                  <a:pos x="1786" y="912"/>
                </a:cxn>
                <a:cxn ang="0">
                  <a:pos x="1474" y="752"/>
                </a:cxn>
                <a:cxn ang="0">
                  <a:pos x="1208" y="821"/>
                </a:cxn>
                <a:cxn ang="0">
                  <a:pos x="1103" y="906"/>
                </a:cxn>
                <a:cxn ang="0">
                  <a:pos x="1103" y="906"/>
                </a:cxn>
                <a:cxn ang="0">
                  <a:pos x="722" y="0"/>
                </a:cxn>
                <a:cxn ang="0">
                  <a:pos x="700" y="0"/>
                </a:cxn>
              </a:cxnLst>
              <a:rect l="0" t="0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65" name="Google Shape;1668;p70"/>
            <p:cNvSpPr>
              <a:spLocks/>
            </p:cNvSpPr>
            <p:nvPr/>
          </p:nvSpPr>
          <p:spPr bwMode="auto">
            <a:xfrm>
              <a:off x="2639157" y="3087907"/>
              <a:ext cx="1062233" cy="1801302"/>
            </a:xfrm>
            <a:custGeom>
              <a:avLst/>
              <a:gdLst/>
              <a:ahLst/>
              <a:cxnLst>
                <a:cxn ang="0">
                  <a:pos x="9697" y="0"/>
                </a:cxn>
                <a:cxn ang="0">
                  <a:pos x="9697" y="5593"/>
                </a:cxn>
                <a:cxn ang="0">
                  <a:pos x="5137" y="5532"/>
                </a:cxn>
                <a:cxn ang="0">
                  <a:pos x="4347" y="821"/>
                </a:cxn>
                <a:cxn ang="0">
                  <a:pos x="2675" y="699"/>
                </a:cxn>
                <a:cxn ang="0">
                  <a:pos x="2675" y="699"/>
                </a:cxn>
                <a:cxn ang="0">
                  <a:pos x="274" y="11946"/>
                </a:cxn>
                <a:cxn ang="0">
                  <a:pos x="0" y="16961"/>
                </a:cxn>
                <a:cxn ang="0">
                  <a:pos x="13982" y="28299"/>
                </a:cxn>
                <a:cxn ang="0">
                  <a:pos x="16323" y="27843"/>
                </a:cxn>
                <a:cxn ang="0">
                  <a:pos x="16688" y="27752"/>
                </a:cxn>
                <a:cxn ang="0">
                  <a:pos x="14134" y="11581"/>
                </a:cxn>
                <a:cxn ang="0">
                  <a:pos x="11764" y="5897"/>
                </a:cxn>
                <a:cxn ang="0">
                  <a:pos x="11490" y="0"/>
                </a:cxn>
              </a:cxnLst>
              <a:rect l="0" t="0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1669;p70">
              <a:extLst/>
            </p:cNvPr>
            <p:cNvSpPr/>
            <p:nvPr/>
          </p:nvSpPr>
          <p:spPr>
            <a:xfrm>
              <a:off x="2607307" y="4166899"/>
              <a:ext cx="922534" cy="746146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5" name="Google Shape;1670;p70">
              <a:extLst/>
            </p:cNvPr>
            <p:cNvSpPr/>
            <p:nvPr/>
          </p:nvSpPr>
          <p:spPr>
            <a:xfrm>
              <a:off x="2952926" y="3570734"/>
              <a:ext cx="337642" cy="318704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2468" name="Google Shape;1671;p70"/>
            <p:cNvSpPr>
              <a:spLocks/>
            </p:cNvSpPr>
            <p:nvPr/>
          </p:nvSpPr>
          <p:spPr bwMode="auto">
            <a:xfrm>
              <a:off x="2344270" y="1816785"/>
              <a:ext cx="319281" cy="600752"/>
            </a:xfrm>
            <a:custGeom>
              <a:avLst/>
              <a:gdLst/>
              <a:ahLst/>
              <a:cxnLst>
                <a:cxn ang="0">
                  <a:pos x="5016" y="0"/>
                </a:cxn>
                <a:cxn ang="0">
                  <a:pos x="973" y="3557"/>
                </a:cxn>
                <a:cxn ang="0">
                  <a:pos x="365" y="8937"/>
                </a:cxn>
                <a:cxn ang="0">
                  <a:pos x="1764" y="9423"/>
                </a:cxn>
                <a:cxn ang="0">
                  <a:pos x="1802" y="9437"/>
                </a:cxn>
                <a:cxn ang="0">
                  <a:pos x="1855" y="8359"/>
                </a:cxn>
                <a:cxn ang="0">
                  <a:pos x="3648" y="7964"/>
                </a:cxn>
                <a:cxn ang="0">
                  <a:pos x="4621" y="1277"/>
                </a:cxn>
                <a:cxn ang="0">
                  <a:pos x="5016" y="0"/>
                </a:cxn>
              </a:cxnLst>
              <a:rect l="0" t="0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69" name="Google Shape;1672;p70"/>
            <p:cNvSpPr>
              <a:spLocks/>
            </p:cNvSpPr>
            <p:nvPr/>
          </p:nvSpPr>
          <p:spPr bwMode="auto">
            <a:xfrm>
              <a:off x="2559438" y="1793552"/>
              <a:ext cx="191594" cy="530225"/>
            </a:xfrm>
            <a:custGeom>
              <a:avLst/>
              <a:gdLst/>
              <a:ahLst/>
              <a:cxnLst>
                <a:cxn ang="0">
                  <a:pos x="3010" y="1"/>
                </a:cxn>
                <a:cxn ang="0">
                  <a:pos x="3010" y="1"/>
                </a:cxn>
                <a:cxn ang="0">
                  <a:pos x="1581" y="365"/>
                </a:cxn>
                <a:cxn ang="0">
                  <a:pos x="1186" y="1642"/>
                </a:cxn>
                <a:cxn ang="0">
                  <a:pos x="213" y="8329"/>
                </a:cxn>
                <a:cxn ang="0">
                  <a:pos x="2766" y="8025"/>
                </a:cxn>
                <a:cxn ang="0">
                  <a:pos x="3010" y="1"/>
                </a:cxn>
              </a:cxnLst>
              <a:rect l="0" t="0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70" name="Google Shape;1673;p70"/>
            <p:cNvSpPr>
              <a:spLocks/>
            </p:cNvSpPr>
            <p:nvPr/>
          </p:nvSpPr>
          <p:spPr bwMode="auto">
            <a:xfrm>
              <a:off x="2702999" y="1669750"/>
              <a:ext cx="760393" cy="679172"/>
            </a:xfrm>
            <a:custGeom>
              <a:avLst/>
              <a:gdLst/>
              <a:ahLst/>
              <a:cxnLst>
                <a:cxn ang="0">
                  <a:pos x="6140" y="0"/>
                </a:cxn>
                <a:cxn ang="0">
                  <a:pos x="4833" y="2189"/>
                </a:cxn>
                <a:cxn ang="0">
                  <a:pos x="3800" y="611"/>
                </a:cxn>
                <a:cxn ang="0">
                  <a:pos x="3618" y="639"/>
                </a:cxn>
                <a:cxn ang="0">
                  <a:pos x="3922" y="2219"/>
                </a:cxn>
                <a:cxn ang="0">
                  <a:pos x="1831" y="1847"/>
                </a:cxn>
                <a:cxn ang="0">
                  <a:pos x="700" y="1946"/>
                </a:cxn>
                <a:cxn ang="0">
                  <a:pos x="456" y="9970"/>
                </a:cxn>
                <a:cxn ang="0">
                  <a:pos x="2565" y="9912"/>
                </a:cxn>
                <a:cxn ang="0">
                  <a:pos x="6384" y="10092"/>
                </a:cxn>
                <a:cxn ang="0">
                  <a:pos x="6562" y="7499"/>
                </a:cxn>
                <a:cxn ang="0">
                  <a:pos x="6657" y="7599"/>
                </a:cxn>
                <a:cxn ang="0">
                  <a:pos x="7174" y="10183"/>
                </a:cxn>
                <a:cxn ang="0">
                  <a:pos x="9666" y="10244"/>
                </a:cxn>
                <a:cxn ang="0">
                  <a:pos x="9666" y="6809"/>
                </a:cxn>
                <a:cxn ang="0">
                  <a:pos x="9666" y="6809"/>
                </a:cxn>
                <a:cxn ang="0">
                  <a:pos x="10730" y="10426"/>
                </a:cxn>
                <a:cxn ang="0">
                  <a:pos x="11946" y="10669"/>
                </a:cxn>
                <a:cxn ang="0">
                  <a:pos x="8450" y="1885"/>
                </a:cxn>
                <a:cxn ang="0">
                  <a:pos x="5532" y="2189"/>
                </a:cxn>
                <a:cxn ang="0">
                  <a:pos x="6140" y="0"/>
                </a:cxn>
              </a:cxnLst>
              <a:rect l="0" t="0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71" name="Google Shape;1674;p70"/>
            <p:cNvSpPr>
              <a:spLocks/>
            </p:cNvSpPr>
            <p:nvPr/>
          </p:nvSpPr>
          <p:spPr bwMode="auto">
            <a:xfrm>
              <a:off x="3216698" y="1789665"/>
              <a:ext cx="407176" cy="58630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496" y="8785"/>
                </a:cxn>
                <a:cxn ang="0">
                  <a:pos x="5745" y="9211"/>
                </a:cxn>
                <a:cxn ang="0">
                  <a:pos x="2615" y="305"/>
                </a:cxn>
                <a:cxn ang="0">
                  <a:pos x="0" y="1"/>
                </a:cxn>
              </a:cxnLst>
              <a:rect l="0" t="0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72" name="Google Shape;1675;p70"/>
            <p:cNvSpPr>
              <a:spLocks/>
            </p:cNvSpPr>
            <p:nvPr/>
          </p:nvSpPr>
          <p:spPr bwMode="auto">
            <a:xfrm>
              <a:off x="3385994" y="1809013"/>
              <a:ext cx="319277" cy="598079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3131" y="8907"/>
                </a:cxn>
                <a:cxn ang="0">
                  <a:pos x="3618" y="8968"/>
                </a:cxn>
                <a:cxn ang="0">
                  <a:pos x="3739" y="9393"/>
                </a:cxn>
                <a:cxn ang="0">
                  <a:pos x="3772" y="9395"/>
                </a:cxn>
                <a:cxn ang="0">
                  <a:pos x="4529" y="9120"/>
                </a:cxn>
                <a:cxn ang="0">
                  <a:pos x="3192" y="2676"/>
                </a:cxn>
                <a:cxn ang="0">
                  <a:pos x="1" y="1"/>
                </a:cxn>
              </a:cxnLst>
              <a:rect l="0" t="0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73" name="Google Shape;1676;p70"/>
            <p:cNvSpPr>
              <a:spLocks/>
            </p:cNvSpPr>
            <p:nvPr/>
          </p:nvSpPr>
          <p:spPr bwMode="auto">
            <a:xfrm>
              <a:off x="3678077" y="4412559"/>
              <a:ext cx="418006" cy="145764"/>
            </a:xfrm>
            <a:custGeom>
              <a:avLst/>
              <a:gdLst/>
              <a:ahLst/>
              <a:cxnLst>
                <a:cxn ang="0">
                  <a:pos x="3323" y="0"/>
                </a:cxn>
                <a:cxn ang="0">
                  <a:pos x="3010" y="10"/>
                </a:cxn>
                <a:cxn ang="0">
                  <a:pos x="1" y="2290"/>
                </a:cxn>
                <a:cxn ang="0">
                  <a:pos x="670" y="2138"/>
                </a:cxn>
                <a:cxn ang="0">
                  <a:pos x="2858" y="922"/>
                </a:cxn>
                <a:cxn ang="0">
                  <a:pos x="3547" y="876"/>
                </a:cxn>
                <a:cxn ang="0">
                  <a:pos x="5381" y="1469"/>
                </a:cxn>
                <a:cxn ang="0">
                  <a:pos x="6566" y="1469"/>
                </a:cxn>
                <a:cxn ang="0">
                  <a:pos x="3323" y="0"/>
                </a:cxn>
              </a:cxnLst>
              <a:rect l="0" t="0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74" name="Google Shape;1677;p70"/>
            <p:cNvSpPr>
              <a:spLocks/>
            </p:cNvSpPr>
            <p:nvPr/>
          </p:nvSpPr>
          <p:spPr bwMode="auto">
            <a:xfrm>
              <a:off x="3465290" y="3513545"/>
              <a:ext cx="524369" cy="1124167"/>
            </a:xfrm>
            <a:custGeom>
              <a:avLst/>
              <a:gdLst/>
              <a:ahLst/>
              <a:cxnLst>
                <a:cxn ang="0">
                  <a:pos x="4317" y="0"/>
                </a:cxn>
                <a:cxn ang="0">
                  <a:pos x="0" y="2402"/>
                </a:cxn>
                <a:cxn ang="0">
                  <a:pos x="2493" y="7782"/>
                </a:cxn>
                <a:cxn ang="0">
                  <a:pos x="4317" y="13952"/>
                </a:cxn>
                <a:cxn ang="0">
                  <a:pos x="3739" y="15654"/>
                </a:cxn>
                <a:cxn ang="0">
                  <a:pos x="3978" y="15687"/>
                </a:cxn>
                <a:cxn ang="0">
                  <a:pos x="4864" y="15381"/>
                </a:cxn>
                <a:cxn ang="0">
                  <a:pos x="5441" y="17630"/>
                </a:cxn>
                <a:cxn ang="0">
                  <a:pos x="5512" y="17639"/>
                </a:cxn>
                <a:cxn ang="0">
                  <a:pos x="5928" y="16080"/>
                </a:cxn>
                <a:cxn ang="0">
                  <a:pos x="5928" y="16080"/>
                </a:cxn>
                <a:cxn ang="0">
                  <a:pos x="6583" y="17661"/>
                </a:cxn>
                <a:cxn ang="0">
                  <a:pos x="6596" y="17660"/>
                </a:cxn>
                <a:cxn ang="0">
                  <a:pos x="6900" y="15958"/>
                </a:cxn>
                <a:cxn ang="0">
                  <a:pos x="6900" y="15958"/>
                </a:cxn>
                <a:cxn ang="0">
                  <a:pos x="7729" y="17273"/>
                </a:cxn>
                <a:cxn ang="0">
                  <a:pos x="7842" y="17235"/>
                </a:cxn>
                <a:cxn ang="0">
                  <a:pos x="7721" y="15016"/>
                </a:cxn>
                <a:cxn ang="0">
                  <a:pos x="5228" y="3192"/>
                </a:cxn>
                <a:cxn ang="0">
                  <a:pos x="4317" y="0"/>
                </a:cxn>
              </a:cxnLst>
              <a:rect l="0" t="0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75" name="Google Shape;1678;p70"/>
            <p:cNvSpPr>
              <a:spLocks/>
            </p:cNvSpPr>
            <p:nvPr/>
          </p:nvSpPr>
          <p:spPr bwMode="auto">
            <a:xfrm>
              <a:off x="3471083" y="4465136"/>
              <a:ext cx="1040973" cy="1299657"/>
            </a:xfrm>
            <a:custGeom>
              <a:avLst/>
              <a:gdLst/>
              <a:ahLst/>
              <a:cxnLst>
                <a:cxn ang="0">
                  <a:pos x="9271" y="1"/>
                </a:cxn>
                <a:cxn ang="0">
                  <a:pos x="5989" y="370"/>
                </a:cxn>
                <a:cxn ang="0">
                  <a:pos x="639" y="5081"/>
                </a:cxn>
                <a:cxn ang="0">
                  <a:pos x="3800" y="19914"/>
                </a:cxn>
                <a:cxn ang="0">
                  <a:pos x="5844" y="20418"/>
                </a:cxn>
                <a:cxn ang="0">
                  <a:pos x="13831" y="18911"/>
                </a:cxn>
                <a:cxn ang="0">
                  <a:pos x="15776" y="13045"/>
                </a:cxn>
                <a:cxn ang="0">
                  <a:pos x="12949" y="2193"/>
                </a:cxn>
                <a:cxn ang="0">
                  <a:pos x="9271" y="1"/>
                </a:cxn>
              </a:cxnLst>
              <a:rect l="0" t="0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76" name="Google Shape;1679;p70"/>
            <p:cNvSpPr>
              <a:spLocks/>
            </p:cNvSpPr>
            <p:nvPr/>
          </p:nvSpPr>
          <p:spPr bwMode="auto">
            <a:xfrm>
              <a:off x="3513665" y="4460107"/>
              <a:ext cx="1040973" cy="1299211"/>
            </a:xfrm>
            <a:custGeom>
              <a:avLst/>
              <a:gdLst/>
              <a:ahLst/>
              <a:cxnLst>
                <a:cxn ang="0">
                  <a:pos x="9314" y="1"/>
                </a:cxn>
                <a:cxn ang="0">
                  <a:pos x="5988" y="388"/>
                </a:cxn>
                <a:cxn ang="0">
                  <a:pos x="639" y="5069"/>
                </a:cxn>
                <a:cxn ang="0">
                  <a:pos x="3800" y="19902"/>
                </a:cxn>
                <a:cxn ang="0">
                  <a:pos x="5870" y="20411"/>
                </a:cxn>
                <a:cxn ang="0">
                  <a:pos x="13830" y="18899"/>
                </a:cxn>
                <a:cxn ang="0">
                  <a:pos x="15745" y="13033"/>
                </a:cxn>
                <a:cxn ang="0">
                  <a:pos x="12918" y="2181"/>
                </a:cxn>
                <a:cxn ang="0">
                  <a:pos x="9314" y="1"/>
                </a:cxn>
              </a:cxnLst>
              <a:rect l="0" t="0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77" name="Google Shape;1680;p70"/>
            <p:cNvSpPr>
              <a:spLocks/>
            </p:cNvSpPr>
            <p:nvPr/>
          </p:nvSpPr>
          <p:spPr bwMode="auto">
            <a:xfrm>
              <a:off x="3668402" y="5074154"/>
              <a:ext cx="812715" cy="235196"/>
            </a:xfrm>
            <a:custGeom>
              <a:avLst/>
              <a:gdLst/>
              <a:ahLst/>
              <a:cxnLst>
                <a:cxn ang="0">
                  <a:pos x="9729" y="1"/>
                </a:cxn>
                <a:cxn ang="0">
                  <a:pos x="5016" y="498"/>
                </a:cxn>
                <a:cxn ang="0">
                  <a:pos x="1" y="3325"/>
                </a:cxn>
                <a:cxn ang="0">
                  <a:pos x="3987" y="3694"/>
                </a:cxn>
                <a:cxn ang="0">
                  <a:pos x="12767" y="2109"/>
                </a:cxn>
                <a:cxn ang="0">
                  <a:pos x="12159" y="802"/>
                </a:cxn>
                <a:cxn ang="0">
                  <a:pos x="9729" y="1"/>
                </a:cxn>
              </a:cxnLst>
              <a:rect l="0" t="0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78" name="Google Shape;1681;p70"/>
            <p:cNvSpPr>
              <a:spLocks/>
            </p:cNvSpPr>
            <p:nvPr/>
          </p:nvSpPr>
          <p:spPr bwMode="auto">
            <a:xfrm>
              <a:off x="3662610" y="5208331"/>
              <a:ext cx="833975" cy="181601"/>
            </a:xfrm>
            <a:custGeom>
              <a:avLst/>
              <a:gdLst/>
              <a:ahLst/>
              <a:cxnLst>
                <a:cxn ang="0">
                  <a:pos x="12858" y="1"/>
                </a:cxn>
                <a:cxn ang="0">
                  <a:pos x="4078" y="1586"/>
                </a:cxn>
                <a:cxn ang="0">
                  <a:pos x="92" y="1217"/>
                </a:cxn>
                <a:cxn ang="0">
                  <a:pos x="62" y="1460"/>
                </a:cxn>
                <a:cxn ang="0">
                  <a:pos x="1" y="2767"/>
                </a:cxn>
                <a:cxn ang="0">
                  <a:pos x="2216" y="2852"/>
                </a:cxn>
                <a:cxn ang="0">
                  <a:pos x="13101" y="670"/>
                </a:cxn>
                <a:cxn ang="0">
                  <a:pos x="12858" y="1"/>
                </a:cxn>
              </a:cxnLst>
              <a:rect l="0" t="0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79" name="Google Shape;1682;p70"/>
            <p:cNvSpPr>
              <a:spLocks/>
            </p:cNvSpPr>
            <p:nvPr/>
          </p:nvSpPr>
          <p:spPr bwMode="auto">
            <a:xfrm>
              <a:off x="3662610" y="5250914"/>
              <a:ext cx="909403" cy="380833"/>
            </a:xfrm>
            <a:custGeom>
              <a:avLst/>
              <a:gdLst/>
              <a:ahLst/>
              <a:cxnLst>
                <a:cxn ang="0">
                  <a:pos x="13101" y="1"/>
                </a:cxn>
                <a:cxn ang="0">
                  <a:pos x="2216" y="2183"/>
                </a:cxn>
                <a:cxn ang="0">
                  <a:pos x="1" y="2098"/>
                </a:cxn>
                <a:cxn ang="0">
                  <a:pos x="1" y="2675"/>
                </a:cxn>
                <a:cxn ang="0">
                  <a:pos x="10810" y="5983"/>
                </a:cxn>
                <a:cxn ang="0">
                  <a:pos x="13861" y="5806"/>
                </a:cxn>
                <a:cxn ang="0">
                  <a:pos x="14044" y="3770"/>
                </a:cxn>
                <a:cxn ang="0">
                  <a:pos x="13101" y="1"/>
                </a:cxn>
              </a:cxnLst>
              <a:rect l="0" t="0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683;p70">
              <a:extLst/>
            </p:cNvPr>
            <p:cNvSpPr/>
            <p:nvPr/>
          </p:nvSpPr>
          <p:spPr>
            <a:xfrm>
              <a:off x="3662771" y="5422973"/>
              <a:ext cx="879998" cy="356199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2481" name="Google Shape;1684;p70"/>
            <p:cNvSpPr>
              <a:spLocks/>
            </p:cNvSpPr>
            <p:nvPr/>
          </p:nvSpPr>
          <p:spPr bwMode="auto">
            <a:xfrm>
              <a:off x="3858020" y="4693645"/>
              <a:ext cx="238060" cy="233732"/>
            </a:xfrm>
            <a:custGeom>
              <a:avLst/>
              <a:gdLst/>
              <a:ahLst/>
              <a:cxnLst>
                <a:cxn ang="0">
                  <a:pos x="2201" y="1003"/>
                </a:cxn>
                <a:cxn ang="0">
                  <a:pos x="2493" y="1734"/>
                </a:cxn>
                <a:cxn ang="0">
                  <a:pos x="2372" y="2555"/>
                </a:cxn>
                <a:cxn ang="0">
                  <a:pos x="2068" y="1795"/>
                </a:cxn>
                <a:cxn ang="0">
                  <a:pos x="2189" y="1005"/>
                </a:cxn>
                <a:cxn ang="0">
                  <a:pos x="2201" y="1003"/>
                </a:cxn>
                <a:cxn ang="0">
                  <a:pos x="1277" y="1248"/>
                </a:cxn>
                <a:cxn ang="0">
                  <a:pos x="1581" y="2008"/>
                </a:cxn>
                <a:cxn ang="0">
                  <a:pos x="1460" y="2798"/>
                </a:cxn>
                <a:cxn ang="0">
                  <a:pos x="1444" y="2800"/>
                </a:cxn>
                <a:cxn ang="0">
                  <a:pos x="1156" y="2069"/>
                </a:cxn>
                <a:cxn ang="0">
                  <a:pos x="1277" y="1248"/>
                </a:cxn>
                <a:cxn ang="0">
                  <a:pos x="1588" y="0"/>
                </a:cxn>
                <a:cxn ang="0">
                  <a:pos x="1369" y="93"/>
                </a:cxn>
                <a:cxn ang="0">
                  <a:pos x="61" y="2008"/>
                </a:cxn>
                <a:cxn ang="0">
                  <a:pos x="122" y="2342"/>
                </a:cxn>
                <a:cxn ang="0">
                  <a:pos x="2037" y="3619"/>
                </a:cxn>
                <a:cxn ang="0">
                  <a:pos x="2164" y="3672"/>
                </a:cxn>
                <a:cxn ang="0">
                  <a:pos x="2341" y="3558"/>
                </a:cxn>
                <a:cxn ang="0">
                  <a:pos x="3648" y="1643"/>
                </a:cxn>
                <a:cxn ang="0">
                  <a:pos x="3587" y="1309"/>
                </a:cxn>
                <a:cxn ang="0">
                  <a:pos x="1703" y="32"/>
                </a:cxn>
                <a:cxn ang="0">
                  <a:pos x="1588" y="0"/>
                </a:cxn>
              </a:cxnLst>
              <a:rect l="0" t="0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82" name="Google Shape;1685;p70"/>
            <p:cNvSpPr>
              <a:spLocks/>
            </p:cNvSpPr>
            <p:nvPr/>
          </p:nvSpPr>
          <p:spPr bwMode="auto">
            <a:xfrm>
              <a:off x="3863813" y="4683970"/>
              <a:ext cx="238060" cy="233732"/>
            </a:xfrm>
            <a:custGeom>
              <a:avLst/>
              <a:gdLst/>
              <a:ahLst/>
              <a:cxnLst>
                <a:cxn ang="0">
                  <a:pos x="2205" y="1003"/>
                </a:cxn>
                <a:cxn ang="0">
                  <a:pos x="2493" y="1734"/>
                </a:cxn>
                <a:cxn ang="0">
                  <a:pos x="2372" y="2555"/>
                </a:cxn>
                <a:cxn ang="0">
                  <a:pos x="2068" y="1795"/>
                </a:cxn>
                <a:cxn ang="0">
                  <a:pos x="2189" y="1005"/>
                </a:cxn>
                <a:cxn ang="0">
                  <a:pos x="2205" y="1003"/>
                </a:cxn>
                <a:cxn ang="0">
                  <a:pos x="1293" y="1276"/>
                </a:cxn>
                <a:cxn ang="0">
                  <a:pos x="1581" y="2008"/>
                </a:cxn>
                <a:cxn ang="0">
                  <a:pos x="1490" y="2828"/>
                </a:cxn>
                <a:cxn ang="0">
                  <a:pos x="1186" y="2069"/>
                </a:cxn>
                <a:cxn ang="0">
                  <a:pos x="1278" y="1278"/>
                </a:cxn>
                <a:cxn ang="0">
                  <a:pos x="1293" y="1276"/>
                </a:cxn>
                <a:cxn ang="0">
                  <a:pos x="1590" y="0"/>
                </a:cxn>
                <a:cxn ang="0">
                  <a:pos x="1399" y="93"/>
                </a:cxn>
                <a:cxn ang="0">
                  <a:pos x="62" y="2008"/>
                </a:cxn>
                <a:cxn ang="0">
                  <a:pos x="153" y="2342"/>
                </a:cxn>
                <a:cxn ang="0">
                  <a:pos x="2037" y="3619"/>
                </a:cxn>
                <a:cxn ang="0">
                  <a:pos x="2164" y="3672"/>
                </a:cxn>
                <a:cxn ang="0">
                  <a:pos x="2341" y="3558"/>
                </a:cxn>
                <a:cxn ang="0">
                  <a:pos x="3648" y="1643"/>
                </a:cxn>
                <a:cxn ang="0">
                  <a:pos x="3588" y="1309"/>
                </a:cxn>
                <a:cxn ang="0">
                  <a:pos x="1703" y="32"/>
                </a:cxn>
                <a:cxn ang="0">
                  <a:pos x="1590" y="0"/>
                </a:cxn>
              </a:cxnLst>
              <a:rect l="0" t="0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483" name="Google Shape;1686;p70"/>
            <p:cNvSpPr>
              <a:spLocks/>
            </p:cNvSpPr>
            <p:nvPr/>
          </p:nvSpPr>
          <p:spPr bwMode="auto">
            <a:xfrm>
              <a:off x="2956460" y="3608004"/>
              <a:ext cx="332839" cy="25525"/>
            </a:xfrm>
            <a:custGeom>
              <a:avLst/>
              <a:gdLst/>
              <a:ahLst/>
              <a:cxnLst>
                <a:cxn ang="0">
                  <a:pos x="1428" y="0"/>
                </a:cxn>
                <a:cxn ang="0">
                  <a:pos x="91" y="36"/>
                </a:cxn>
                <a:cxn ang="0">
                  <a:pos x="61" y="158"/>
                </a:cxn>
                <a:cxn ang="0">
                  <a:pos x="5107" y="401"/>
                </a:cxn>
                <a:cxn ang="0">
                  <a:pos x="5137" y="219"/>
                </a:cxn>
                <a:cxn ang="0">
                  <a:pos x="1428" y="0"/>
                </a:cxn>
              </a:cxnLst>
              <a:rect l="0" t="0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1687;p70">
              <a:extLst/>
            </p:cNvPr>
            <p:cNvSpPr/>
            <p:nvPr/>
          </p:nvSpPr>
          <p:spPr>
            <a:xfrm>
              <a:off x="2817336" y="3439501"/>
              <a:ext cx="148882" cy="7499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3" name="Google Shape;1688;p70">
              <a:extLst/>
            </p:cNvPr>
            <p:cNvSpPr/>
            <p:nvPr/>
          </p:nvSpPr>
          <p:spPr>
            <a:xfrm>
              <a:off x="2812019" y="3432002"/>
              <a:ext cx="156858" cy="26247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4" name="Google Shape;1689;p70">
              <a:extLst/>
            </p:cNvPr>
            <p:cNvSpPr/>
            <p:nvPr/>
          </p:nvSpPr>
          <p:spPr>
            <a:xfrm>
              <a:off x="3245372" y="3439501"/>
              <a:ext cx="148882" cy="7499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5" name="Google Shape;1690;p70">
              <a:extLst/>
            </p:cNvPr>
            <p:cNvSpPr/>
            <p:nvPr/>
          </p:nvSpPr>
          <p:spPr>
            <a:xfrm>
              <a:off x="3240055" y="3432002"/>
              <a:ext cx="159516" cy="26247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6" name="Google Shape;1691;p70">
              <a:extLst/>
            </p:cNvPr>
            <p:cNvSpPr/>
            <p:nvPr/>
          </p:nvSpPr>
          <p:spPr>
            <a:xfrm>
              <a:off x="2851899" y="3476996"/>
              <a:ext cx="82416" cy="78740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7" name="Google Shape;1692;p70">
              <a:extLst/>
            </p:cNvPr>
            <p:cNvSpPr/>
            <p:nvPr/>
          </p:nvSpPr>
          <p:spPr>
            <a:xfrm>
              <a:off x="3279933" y="3476996"/>
              <a:ext cx="79758" cy="78740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</p:grp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1684338" y="1128713"/>
            <a:ext cx="7854950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68580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 sao tác giả có cảm giác thuyền lướt trên mây, trên núi? Chọn ý đúng: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800" y="2700338"/>
            <a:ext cx="6715125" cy="264001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just"/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Vì thuyền lướt trên mặt hồ có in bóng mây, núi.</a:t>
            </a:r>
          </a:p>
          <a:p>
            <a:pPr algn="just"/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Vì mái chèo khua làm bóng núi rung rinh.</a:t>
            </a:r>
          </a:p>
          <a:p>
            <a:pPr algn="just"/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Vì xung quanh hồ có núi dựng cheo leo. </a:t>
            </a:r>
          </a:p>
          <a:p>
            <a:endParaRPr lang="vi-VN" sz="2700" b="1"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195513" y="2792413"/>
            <a:ext cx="360362" cy="427037"/>
          </a:xfrm>
          <a:prstGeom prst="flowChartConnector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/>
          <p:cNvGrpSpPr>
            <a:grpSpLocks/>
          </p:cNvGrpSpPr>
          <p:nvPr/>
        </p:nvGrpSpPr>
        <p:grpSpPr bwMode="auto">
          <a:xfrm rot="-406829">
            <a:off x="212725" y="522288"/>
            <a:ext cx="1152525" cy="1509712"/>
            <a:chOff x="2039108" y="678179"/>
            <a:chExt cx="1846062" cy="2319889"/>
          </a:xfrm>
        </p:grpSpPr>
        <p:grpSp>
          <p:nvGrpSpPr>
            <p:cNvPr id="103513" name="Google Shape;1185;p63"/>
            <p:cNvGrpSpPr>
              <a:grpSpLocks/>
            </p:cNvGrpSpPr>
            <p:nvPr/>
          </p:nvGrpSpPr>
          <p:grpSpPr bwMode="auto"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3515" name="Google Shape;1186;p63"/>
              <p:cNvSpPr>
                <a:spLocks/>
              </p:cNvSpPr>
              <p:nvPr/>
            </p:nvSpPr>
            <p:spPr bwMode="auto"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>
                  <a:cxn ang="0">
                    <a:pos x="15508" y="0"/>
                  </a:cxn>
                  <a:cxn ang="0">
                    <a:pos x="14408" y="90"/>
                  </a:cxn>
                  <a:cxn ang="0">
                    <a:pos x="14073" y="1123"/>
                  </a:cxn>
                  <a:cxn ang="0">
                    <a:pos x="11763" y="1518"/>
                  </a:cxn>
                  <a:cxn ang="0">
                    <a:pos x="11733" y="1518"/>
                  </a:cxn>
                  <a:cxn ang="0">
                    <a:pos x="9392" y="1123"/>
                  </a:cxn>
                  <a:cxn ang="0">
                    <a:pos x="9362" y="211"/>
                  </a:cxn>
                  <a:cxn ang="0">
                    <a:pos x="8060" y="99"/>
                  </a:cxn>
                  <a:cxn ang="0">
                    <a:pos x="0" y="5895"/>
                  </a:cxn>
                  <a:cxn ang="0">
                    <a:pos x="4590" y="8509"/>
                  </a:cxn>
                  <a:cxn ang="0">
                    <a:pos x="4833" y="10698"/>
                  </a:cxn>
                  <a:cxn ang="0">
                    <a:pos x="11398" y="10819"/>
                  </a:cxn>
                  <a:cxn ang="0">
                    <a:pos x="12098" y="10819"/>
                  </a:cxn>
                  <a:cxn ang="0">
                    <a:pos x="18693" y="10971"/>
                  </a:cxn>
                  <a:cxn ang="0">
                    <a:pos x="18876" y="8509"/>
                  </a:cxn>
                  <a:cxn ang="0">
                    <a:pos x="23466" y="5895"/>
                  </a:cxn>
                  <a:cxn ang="0">
                    <a:pos x="15508" y="0"/>
                  </a:cxn>
                </a:cxnLst>
                <a:rect l="0" t="0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8" name="Google Shape;1187;p63">
                <a:extLst/>
              </p:cNvPr>
              <p:cNvSpPr/>
              <p:nvPr/>
            </p:nvSpPr>
            <p:spPr>
              <a:xfrm>
                <a:off x="-375268" y="2082092"/>
                <a:ext cx="389047" cy="261017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390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03517" name="Google Shape;1188;p63"/>
              <p:cNvSpPr>
                <a:spLocks/>
              </p:cNvSpPr>
              <p:nvPr/>
            </p:nvSpPr>
            <p:spPr bwMode="auto"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>
                  <a:cxn ang="0">
                    <a:pos x="2592" y="0"/>
                  </a:cxn>
                  <a:cxn ang="0">
                    <a:pos x="0" y="865"/>
                  </a:cxn>
                  <a:cxn ang="0">
                    <a:pos x="2558" y="2804"/>
                  </a:cxn>
                  <a:cxn ang="0">
                    <a:pos x="4529" y="2354"/>
                  </a:cxn>
                  <a:cxn ang="0">
                    <a:pos x="4438" y="409"/>
                  </a:cxn>
                  <a:cxn ang="0">
                    <a:pos x="2592" y="0"/>
                  </a:cxn>
                </a:cxnLst>
                <a:rect l="0" t="0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18" name="Google Shape;1189;p63"/>
              <p:cNvSpPr>
                <a:spLocks/>
              </p:cNvSpPr>
              <p:nvPr/>
            </p:nvSpPr>
            <p:spPr bwMode="auto"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>
                  <a:cxn ang="0">
                    <a:pos x="2427" y="1"/>
                  </a:cxn>
                  <a:cxn ang="0">
                    <a:pos x="882" y="451"/>
                  </a:cxn>
                  <a:cxn ang="0">
                    <a:pos x="152" y="2457"/>
                  </a:cxn>
                  <a:cxn ang="0">
                    <a:pos x="2744" y="1592"/>
                  </a:cxn>
                  <a:cxn ang="0">
                    <a:pos x="4590" y="2001"/>
                  </a:cxn>
                  <a:cxn ang="0">
                    <a:pos x="4529" y="664"/>
                  </a:cxn>
                  <a:cxn ang="0">
                    <a:pos x="2427" y="1"/>
                  </a:cxn>
                </a:cxnLst>
                <a:rect l="0" t="0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19" name="Google Shape;1190;p63"/>
              <p:cNvSpPr>
                <a:spLocks/>
              </p:cNvSpPr>
              <p:nvPr/>
            </p:nvSpPr>
            <p:spPr bwMode="auto"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>
                  <a:cxn ang="0">
                    <a:pos x="1290" y="0"/>
                  </a:cxn>
                  <a:cxn ang="0">
                    <a:pos x="31" y="237"/>
                  </a:cxn>
                  <a:cxn ang="0">
                    <a:pos x="31" y="298"/>
                  </a:cxn>
                  <a:cxn ang="0">
                    <a:pos x="1327" y="134"/>
                  </a:cxn>
                  <a:cxn ang="0">
                    <a:pos x="2250" y="480"/>
                  </a:cxn>
                  <a:cxn ang="0">
                    <a:pos x="2675" y="2183"/>
                  </a:cxn>
                  <a:cxn ang="0">
                    <a:pos x="2778" y="2274"/>
                  </a:cxn>
                  <a:cxn ang="0">
                    <a:pos x="2857" y="2183"/>
                  </a:cxn>
                  <a:cxn ang="0">
                    <a:pos x="2280" y="359"/>
                  </a:cxn>
                  <a:cxn ang="0">
                    <a:pos x="1290" y="0"/>
                  </a:cxn>
                </a:cxnLst>
                <a:rect l="0" t="0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0" name="Google Shape;1191;p63"/>
              <p:cNvSpPr>
                <a:spLocks/>
              </p:cNvSpPr>
              <p:nvPr/>
            </p:nvSpPr>
            <p:spPr bwMode="auto">
              <a:xfrm>
                <a:off x="-911698" y="1733763"/>
                <a:ext cx="98445" cy="54991"/>
              </a:xfrm>
              <a:custGeom>
                <a:avLst/>
                <a:gdLst/>
                <a:ahLst/>
                <a:cxnLst>
                  <a:cxn ang="0">
                    <a:pos x="580" y="1"/>
                  </a:cxn>
                  <a:cxn ang="0">
                    <a:pos x="53" y="213"/>
                  </a:cxn>
                  <a:cxn ang="0">
                    <a:pos x="119" y="341"/>
                  </a:cxn>
                  <a:cxn ang="0">
                    <a:pos x="145" y="335"/>
                  </a:cxn>
                  <a:cxn ang="0">
                    <a:pos x="585" y="190"/>
                  </a:cxn>
                  <a:cxn ang="0">
                    <a:pos x="1026" y="365"/>
                  </a:cxn>
                  <a:cxn ang="0">
                    <a:pos x="1482" y="882"/>
                  </a:cxn>
                  <a:cxn ang="0">
                    <a:pos x="1545" y="920"/>
                  </a:cxn>
                  <a:cxn ang="0">
                    <a:pos x="1604" y="791"/>
                  </a:cxn>
                  <a:cxn ang="0">
                    <a:pos x="580" y="1"/>
                  </a:cxn>
                </a:cxnLst>
                <a:rect l="0" t="0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1" name="Google Shape;1192;p63"/>
              <p:cNvSpPr>
                <a:spLocks/>
              </p:cNvSpPr>
              <p:nvPr/>
            </p:nvSpPr>
            <p:spPr bwMode="auto">
              <a:xfrm>
                <a:off x="408664" y="1616687"/>
                <a:ext cx="265330" cy="168678"/>
              </a:xfrm>
              <a:custGeom>
                <a:avLst/>
                <a:gdLst/>
                <a:ahLst/>
                <a:cxnLst>
                  <a:cxn ang="0">
                    <a:pos x="2197" y="0"/>
                  </a:cxn>
                  <a:cxn ang="0">
                    <a:pos x="0" y="589"/>
                  </a:cxn>
                  <a:cxn ang="0">
                    <a:pos x="92" y="2534"/>
                  </a:cxn>
                  <a:cxn ang="0">
                    <a:pos x="1746" y="2822"/>
                  </a:cxn>
                  <a:cxn ang="0">
                    <a:pos x="4438" y="619"/>
                  </a:cxn>
                  <a:cxn ang="0">
                    <a:pos x="2197" y="0"/>
                  </a:cxn>
                </a:cxnLst>
                <a:rect l="0" t="0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2" name="Google Shape;1193;p63"/>
              <p:cNvSpPr>
                <a:spLocks/>
              </p:cNvSpPr>
              <p:nvPr/>
            </p:nvSpPr>
            <p:spPr bwMode="auto">
              <a:xfrm>
                <a:off x="403225" y="1521229"/>
                <a:ext cx="276209" cy="133173"/>
              </a:xfrm>
              <a:custGeom>
                <a:avLst/>
                <a:gdLst/>
                <a:ahLst/>
                <a:cxnLst>
                  <a:cxn ang="0">
                    <a:pos x="2320" y="0"/>
                  </a:cxn>
                  <a:cxn ang="0">
                    <a:pos x="0" y="860"/>
                  </a:cxn>
                  <a:cxn ang="0">
                    <a:pos x="91" y="2197"/>
                  </a:cxn>
                  <a:cxn ang="0">
                    <a:pos x="2288" y="1608"/>
                  </a:cxn>
                  <a:cxn ang="0">
                    <a:pos x="4529" y="2227"/>
                  </a:cxn>
                  <a:cxn ang="0">
                    <a:pos x="3617" y="313"/>
                  </a:cxn>
                  <a:cxn ang="0">
                    <a:pos x="2320" y="0"/>
                  </a:cxn>
                </a:cxnLst>
                <a:rect l="0" t="0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3" name="Google Shape;1194;p63"/>
              <p:cNvSpPr>
                <a:spLocks/>
              </p:cNvSpPr>
              <p:nvPr/>
            </p:nvSpPr>
            <p:spPr bwMode="auto">
              <a:xfrm>
                <a:off x="430481" y="1626823"/>
                <a:ext cx="163538" cy="144649"/>
              </a:xfrm>
              <a:custGeom>
                <a:avLst/>
                <a:gdLst/>
                <a:ahLst/>
                <a:cxnLst>
                  <a:cxn ang="0">
                    <a:pos x="1698" y="1"/>
                  </a:cxn>
                  <a:cxn ang="0">
                    <a:pos x="456" y="474"/>
                  </a:cxn>
                  <a:cxn ang="0">
                    <a:pos x="91" y="2328"/>
                  </a:cxn>
                  <a:cxn ang="0">
                    <a:pos x="167" y="2419"/>
                  </a:cxn>
                  <a:cxn ang="0">
                    <a:pos x="243" y="2328"/>
                  </a:cxn>
                  <a:cxn ang="0">
                    <a:pos x="456" y="687"/>
                  </a:cxn>
                  <a:cxn ang="0">
                    <a:pos x="1683" y="137"/>
                  </a:cxn>
                  <a:cxn ang="0">
                    <a:pos x="2587" y="172"/>
                  </a:cxn>
                  <a:cxn ang="0">
                    <a:pos x="2705" y="170"/>
                  </a:cxn>
                  <a:cxn ang="0">
                    <a:pos x="2705" y="109"/>
                  </a:cxn>
                  <a:cxn ang="0">
                    <a:pos x="1698" y="1"/>
                  </a:cxn>
                </a:cxnLst>
                <a:rect l="0" t="0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4" name="Google Shape;1195;p63"/>
              <p:cNvSpPr>
                <a:spLocks/>
              </p:cNvSpPr>
              <p:nvPr/>
            </p:nvSpPr>
            <p:spPr bwMode="auto">
              <a:xfrm>
                <a:off x="431736" y="1665276"/>
                <a:ext cx="93006" cy="60071"/>
              </a:xfrm>
              <a:custGeom>
                <a:avLst/>
                <a:gdLst/>
                <a:ahLst/>
                <a:cxnLst>
                  <a:cxn ang="0">
                    <a:pos x="1029" y="1"/>
                  </a:cxn>
                  <a:cxn ang="0">
                    <a:pos x="40" y="912"/>
                  </a:cxn>
                  <a:cxn ang="0">
                    <a:pos x="106" y="1004"/>
                  </a:cxn>
                  <a:cxn ang="0">
                    <a:pos x="192" y="972"/>
                  </a:cxn>
                  <a:cxn ang="0">
                    <a:pos x="648" y="334"/>
                  </a:cxn>
                  <a:cxn ang="0">
                    <a:pos x="1054" y="178"/>
                  </a:cxn>
                  <a:cxn ang="0">
                    <a:pos x="1469" y="273"/>
                  </a:cxn>
                  <a:cxn ang="0">
                    <a:pos x="1492" y="279"/>
                  </a:cxn>
                  <a:cxn ang="0">
                    <a:pos x="1529" y="182"/>
                  </a:cxn>
                  <a:cxn ang="0">
                    <a:pos x="1029" y="1"/>
                  </a:cxn>
                </a:cxnLst>
                <a:rect l="0" t="0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5" name="Google Shape;1196;p63"/>
              <p:cNvSpPr>
                <a:spLocks/>
              </p:cNvSpPr>
              <p:nvPr/>
            </p:nvSpPr>
            <p:spPr bwMode="auto"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>
                  <a:cxn ang="0">
                    <a:pos x="8671" y="0"/>
                  </a:cxn>
                  <a:cxn ang="0">
                    <a:pos x="622" y="10585"/>
                  </a:cxn>
                  <a:cxn ang="0">
                    <a:pos x="1716" y="16208"/>
                  </a:cxn>
                  <a:cxn ang="0">
                    <a:pos x="9984" y="20159"/>
                  </a:cxn>
                  <a:cxn ang="0">
                    <a:pos x="10618" y="20173"/>
                  </a:cxn>
                  <a:cxn ang="0">
                    <a:pos x="20501" y="15721"/>
                  </a:cxn>
                  <a:cxn ang="0">
                    <a:pos x="21473" y="7667"/>
                  </a:cxn>
                  <a:cxn ang="0">
                    <a:pos x="17856" y="2135"/>
                  </a:cxn>
                  <a:cxn ang="0">
                    <a:pos x="8671" y="0"/>
                  </a:cxn>
                </a:cxnLst>
                <a:rect l="0" t="0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6" name="Google Shape;1197;p63"/>
              <p:cNvSpPr>
                <a:spLocks/>
              </p:cNvSpPr>
              <p:nvPr/>
            </p:nvSpPr>
            <p:spPr bwMode="auto">
              <a:xfrm>
                <a:off x="-238128" y="1562929"/>
                <a:ext cx="92707" cy="152958"/>
              </a:xfrm>
              <a:custGeom>
                <a:avLst/>
                <a:gdLst/>
                <a:ahLst/>
                <a:cxnLst>
                  <a:cxn ang="0">
                    <a:pos x="259" y="0"/>
                  </a:cxn>
                  <a:cxn ang="0">
                    <a:pos x="213" y="23"/>
                  </a:cxn>
                  <a:cxn ang="0">
                    <a:pos x="61" y="1117"/>
                  </a:cxn>
                  <a:cxn ang="0">
                    <a:pos x="152" y="1817"/>
                  </a:cxn>
                  <a:cxn ang="0">
                    <a:pos x="472" y="2007"/>
                  </a:cxn>
                  <a:cxn ang="0">
                    <a:pos x="548" y="1999"/>
                  </a:cxn>
                  <a:cxn ang="0">
                    <a:pos x="791" y="1847"/>
                  </a:cxn>
                  <a:cxn ang="0">
                    <a:pos x="1034" y="1695"/>
                  </a:cxn>
                  <a:cxn ang="0">
                    <a:pos x="1277" y="2151"/>
                  </a:cxn>
                  <a:cxn ang="0">
                    <a:pos x="973" y="2394"/>
                  </a:cxn>
                  <a:cxn ang="0">
                    <a:pos x="1026" y="2558"/>
                  </a:cxn>
                  <a:cxn ang="0">
                    <a:pos x="1064" y="2546"/>
                  </a:cxn>
                  <a:cxn ang="0">
                    <a:pos x="1520" y="1877"/>
                  </a:cxn>
                  <a:cxn ang="0">
                    <a:pos x="1081" y="1530"/>
                  </a:cxn>
                  <a:cxn ang="0">
                    <a:pos x="973" y="1543"/>
                  </a:cxn>
                  <a:cxn ang="0">
                    <a:pos x="700" y="1725"/>
                  </a:cxn>
                  <a:cxn ang="0">
                    <a:pos x="485" y="1773"/>
                  </a:cxn>
                  <a:cxn ang="0">
                    <a:pos x="244" y="1026"/>
                  </a:cxn>
                  <a:cxn ang="0">
                    <a:pos x="304" y="23"/>
                  </a:cxn>
                  <a:cxn ang="0">
                    <a:pos x="259" y="0"/>
                  </a:cxn>
                </a:cxnLst>
                <a:rect l="0" t="0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7" name="Google Shape;1198;p63"/>
              <p:cNvSpPr>
                <a:spLocks/>
              </p:cNvSpPr>
              <p:nvPr/>
            </p:nvSpPr>
            <p:spPr bwMode="auto">
              <a:xfrm>
                <a:off x="-630531" y="1389893"/>
                <a:ext cx="116317" cy="91034"/>
              </a:xfrm>
              <a:custGeom>
                <a:avLst/>
                <a:gdLst/>
                <a:ahLst/>
                <a:cxnLst>
                  <a:cxn ang="0">
                    <a:pos x="1824" y="0"/>
                  </a:cxn>
                  <a:cxn ang="0">
                    <a:pos x="0" y="1459"/>
                  </a:cxn>
                  <a:cxn ang="0">
                    <a:pos x="48" y="1523"/>
                  </a:cxn>
                  <a:cxn ang="0">
                    <a:pos x="91" y="1490"/>
                  </a:cxn>
                  <a:cxn ang="0">
                    <a:pos x="1854" y="183"/>
                  </a:cxn>
                  <a:cxn ang="0">
                    <a:pos x="1824" y="0"/>
                  </a:cxn>
                </a:cxnLst>
                <a:rect l="0" t="0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8" name="Google Shape;1199;p63"/>
              <p:cNvSpPr>
                <a:spLocks/>
              </p:cNvSpPr>
              <p:nvPr/>
            </p:nvSpPr>
            <p:spPr bwMode="auto">
              <a:xfrm>
                <a:off x="81652" y="1345722"/>
                <a:ext cx="133293" cy="53138"/>
              </a:xfrm>
              <a:custGeom>
                <a:avLst/>
                <a:gdLst/>
                <a:ahLst/>
                <a:cxnLst>
                  <a:cxn ang="0">
                    <a:pos x="435" y="1"/>
                  </a:cxn>
                  <a:cxn ang="0">
                    <a:pos x="61" y="40"/>
                  </a:cxn>
                  <a:cxn ang="0">
                    <a:pos x="61" y="162"/>
                  </a:cxn>
                  <a:cxn ang="0">
                    <a:pos x="1976" y="861"/>
                  </a:cxn>
                  <a:cxn ang="0">
                    <a:pos x="2056" y="889"/>
                  </a:cxn>
                  <a:cxn ang="0">
                    <a:pos x="2158" y="709"/>
                  </a:cxn>
                  <a:cxn ang="0">
                    <a:pos x="435" y="1"/>
                  </a:cxn>
                </a:cxnLst>
                <a:rect l="0" t="0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9" name="Google Shape;1200;p63"/>
              <p:cNvSpPr>
                <a:spLocks/>
              </p:cNvSpPr>
              <p:nvPr/>
            </p:nvSpPr>
            <p:spPr bwMode="auto"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>
                  <a:cxn ang="0">
                    <a:pos x="2063" y="1"/>
                  </a:cxn>
                  <a:cxn ang="0">
                    <a:pos x="1946" y="4"/>
                  </a:cxn>
                  <a:cxn ang="0">
                    <a:pos x="61" y="1980"/>
                  </a:cxn>
                  <a:cxn ang="0">
                    <a:pos x="2067" y="3774"/>
                  </a:cxn>
                  <a:cxn ang="0">
                    <a:pos x="2128" y="3773"/>
                  </a:cxn>
                  <a:cxn ang="0">
                    <a:pos x="4043" y="1797"/>
                  </a:cxn>
                  <a:cxn ang="0">
                    <a:pos x="2063" y="1"/>
                  </a:cxn>
                </a:cxnLst>
                <a:rect l="0" t="0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0" name="Google Shape;1201;p63"/>
              <p:cNvSpPr>
                <a:spLocks/>
              </p:cNvSpPr>
              <p:nvPr/>
            </p:nvSpPr>
            <p:spPr bwMode="auto">
              <a:xfrm>
                <a:off x="-13510" y="1706137"/>
                <a:ext cx="313902" cy="288697"/>
              </a:xfrm>
              <a:custGeom>
                <a:avLst/>
                <a:gdLst/>
                <a:ahLst/>
                <a:cxnLst>
                  <a:cxn ang="0">
                    <a:pos x="2064" y="1"/>
                  </a:cxn>
                  <a:cxn ang="0">
                    <a:pos x="1945" y="4"/>
                  </a:cxn>
                  <a:cxn ang="0">
                    <a:pos x="30" y="1980"/>
                  </a:cxn>
                  <a:cxn ang="0">
                    <a:pos x="2010" y="3746"/>
                  </a:cxn>
                  <a:cxn ang="0">
                    <a:pos x="2128" y="3743"/>
                  </a:cxn>
                  <a:cxn ang="0">
                    <a:pos x="4043" y="1767"/>
                  </a:cxn>
                  <a:cxn ang="0">
                    <a:pos x="2064" y="1"/>
                  </a:cxn>
                </a:cxnLst>
                <a:rect l="0" t="0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1" name="Google Shape;1202;p63"/>
              <p:cNvSpPr>
                <a:spLocks/>
              </p:cNvSpPr>
              <p:nvPr/>
            </p:nvSpPr>
            <p:spPr bwMode="auto">
              <a:xfrm>
                <a:off x="-516127" y="1598671"/>
                <a:ext cx="67304" cy="78302"/>
              </a:xfrm>
              <a:custGeom>
                <a:avLst/>
                <a:gdLst/>
                <a:ahLst/>
                <a:cxnLst>
                  <a:cxn ang="0">
                    <a:pos x="564" y="0"/>
                  </a:cxn>
                  <a:cxn ang="0">
                    <a:pos x="518" y="3"/>
                  </a:cxn>
                  <a:cxn ang="0">
                    <a:pos x="1" y="702"/>
                  </a:cxn>
                  <a:cxn ang="0">
                    <a:pos x="609" y="1310"/>
                  </a:cxn>
                  <a:cxn ang="0">
                    <a:pos x="1095" y="611"/>
                  </a:cxn>
                  <a:cxn ang="0">
                    <a:pos x="564" y="0"/>
                  </a:cxn>
                </a:cxnLst>
                <a:rect l="0" t="0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2" name="Google Shape;1203;p63"/>
              <p:cNvSpPr>
                <a:spLocks/>
              </p:cNvSpPr>
              <p:nvPr/>
            </p:nvSpPr>
            <p:spPr bwMode="auto">
              <a:xfrm>
                <a:off x="16201" y="1562331"/>
                <a:ext cx="67304" cy="78302"/>
              </a:xfrm>
              <a:custGeom>
                <a:avLst/>
                <a:gdLst/>
                <a:ahLst/>
                <a:cxnLst>
                  <a:cxn ang="0">
                    <a:pos x="559" y="1"/>
                  </a:cxn>
                  <a:cxn ang="0">
                    <a:pos x="518" y="3"/>
                  </a:cxn>
                  <a:cxn ang="0">
                    <a:pos x="1" y="702"/>
                  </a:cxn>
                  <a:cxn ang="0">
                    <a:pos x="609" y="1310"/>
                  </a:cxn>
                  <a:cxn ang="0">
                    <a:pos x="1095" y="611"/>
                  </a:cxn>
                  <a:cxn ang="0">
                    <a:pos x="559" y="1"/>
                  </a:cxn>
                </a:cxnLst>
                <a:rect l="0" t="0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3" name="Google Shape;1204;p63"/>
              <p:cNvSpPr>
                <a:spLocks/>
              </p:cNvSpPr>
              <p:nvPr/>
            </p:nvSpPr>
            <p:spPr bwMode="auto">
              <a:xfrm>
                <a:off x="-944705" y="978696"/>
                <a:ext cx="316197" cy="640621"/>
              </a:xfrm>
              <a:custGeom>
                <a:avLst/>
                <a:gdLst/>
                <a:ahLst/>
                <a:cxnLst>
                  <a:cxn ang="0">
                    <a:pos x="5289" y="1"/>
                  </a:cxn>
                  <a:cxn ang="0">
                    <a:pos x="5289" y="1"/>
                  </a:cxn>
                  <a:cxn ang="0">
                    <a:pos x="973" y="4165"/>
                  </a:cxn>
                  <a:cxn ang="0">
                    <a:pos x="547" y="10244"/>
                  </a:cxn>
                  <a:cxn ang="0">
                    <a:pos x="2158" y="10700"/>
                  </a:cxn>
                  <a:cxn ang="0">
                    <a:pos x="2209" y="10718"/>
                  </a:cxn>
                  <a:cxn ang="0">
                    <a:pos x="2189" y="9514"/>
                  </a:cxn>
                  <a:cxn ang="0">
                    <a:pos x="4195" y="8998"/>
                  </a:cxn>
                  <a:cxn ang="0">
                    <a:pos x="4894" y="1460"/>
                  </a:cxn>
                  <a:cxn ang="0">
                    <a:pos x="5289" y="1"/>
                  </a:cxn>
                </a:cxnLst>
                <a:rect l="0" t="0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4" name="Google Shape;1205;p63"/>
              <p:cNvSpPr>
                <a:spLocks/>
              </p:cNvSpPr>
              <p:nvPr/>
            </p:nvSpPr>
            <p:spPr bwMode="auto">
              <a:xfrm>
                <a:off x="-724621" y="949286"/>
                <a:ext cx="206611" cy="570154"/>
              </a:xfrm>
              <a:custGeom>
                <a:avLst/>
                <a:gdLst/>
                <a:ahLst/>
                <a:cxnLst>
                  <a:cxn ang="0">
                    <a:pos x="3040" y="0"/>
                  </a:cxn>
                  <a:cxn ang="0">
                    <a:pos x="1489" y="487"/>
                  </a:cxn>
                  <a:cxn ang="0">
                    <a:pos x="1094" y="1946"/>
                  </a:cxn>
                  <a:cxn ang="0">
                    <a:pos x="365" y="9484"/>
                  </a:cxn>
                  <a:cxn ang="0">
                    <a:pos x="3222" y="8997"/>
                  </a:cxn>
                  <a:cxn ang="0">
                    <a:pos x="3040" y="0"/>
                  </a:cxn>
                </a:cxnLst>
                <a:rect l="0" t="0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5" name="Google Shape;1206;p63"/>
              <p:cNvSpPr>
                <a:spLocks/>
              </p:cNvSpPr>
              <p:nvPr/>
            </p:nvSpPr>
            <p:spPr bwMode="auto">
              <a:xfrm>
                <a:off x="-576698" y="804804"/>
                <a:ext cx="831620" cy="695991"/>
              </a:xfrm>
              <a:custGeom>
                <a:avLst/>
                <a:gdLst/>
                <a:ahLst/>
                <a:cxnLst>
                  <a:cxn ang="0">
                    <a:pos x="6538" y="1"/>
                  </a:cxn>
                  <a:cxn ang="0">
                    <a:pos x="6506" y="2"/>
                  </a:cxn>
                  <a:cxn ang="0">
                    <a:pos x="5138" y="2525"/>
                  </a:cxn>
                  <a:cxn ang="0">
                    <a:pos x="3954" y="839"/>
                  </a:cxn>
                  <a:cxn ang="0">
                    <a:pos x="3709" y="883"/>
                  </a:cxn>
                  <a:cxn ang="0">
                    <a:pos x="4135" y="2616"/>
                  </a:cxn>
                  <a:cxn ang="0">
                    <a:pos x="2083" y="2297"/>
                  </a:cxn>
                  <a:cxn ang="0">
                    <a:pos x="518" y="2464"/>
                  </a:cxn>
                  <a:cxn ang="0">
                    <a:pos x="700" y="11491"/>
                  </a:cxn>
                  <a:cxn ang="0">
                    <a:pos x="5490" y="11237"/>
                  </a:cxn>
                  <a:cxn ang="0">
                    <a:pos x="7326" y="11279"/>
                  </a:cxn>
                  <a:cxn ang="0">
                    <a:pos x="7396" y="8376"/>
                  </a:cxn>
                  <a:cxn ang="0">
                    <a:pos x="7509" y="8482"/>
                  </a:cxn>
                  <a:cxn ang="0">
                    <a:pos x="8208" y="11339"/>
                  </a:cxn>
                  <a:cxn ang="0">
                    <a:pos x="11035" y="11309"/>
                  </a:cxn>
                  <a:cxn ang="0">
                    <a:pos x="10852" y="7449"/>
                  </a:cxn>
                  <a:cxn ang="0">
                    <a:pos x="10852" y="7449"/>
                  </a:cxn>
                  <a:cxn ang="0">
                    <a:pos x="12220" y="11431"/>
                  </a:cxn>
                  <a:cxn ang="0">
                    <a:pos x="13588" y="11643"/>
                  </a:cxn>
                  <a:cxn ang="0">
                    <a:pos x="9180" y="2008"/>
                  </a:cxn>
                  <a:cxn ang="0">
                    <a:pos x="5928" y="2494"/>
                  </a:cxn>
                  <a:cxn ang="0">
                    <a:pos x="6538" y="1"/>
                  </a:cxn>
                </a:cxnLst>
                <a:rect l="0" t="0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6" name="Google Shape;1207;p63"/>
              <p:cNvSpPr>
                <a:spLocks/>
              </p:cNvSpPr>
              <p:nvPr/>
            </p:nvSpPr>
            <p:spPr bwMode="auto">
              <a:xfrm>
                <a:off x="-27600" y="924907"/>
                <a:ext cx="438386" cy="594543"/>
              </a:xfrm>
              <a:custGeom>
                <a:avLst/>
                <a:gdLst/>
                <a:ahLst/>
                <a:cxnLst>
                  <a:cxn ang="0">
                    <a:pos x="617" y="1"/>
                  </a:cxn>
                  <a:cxn ang="0">
                    <a:pos x="0" y="11"/>
                  </a:cxn>
                  <a:cxn ang="0">
                    <a:pos x="4408" y="9646"/>
                  </a:cxn>
                  <a:cxn ang="0">
                    <a:pos x="6961" y="9981"/>
                  </a:cxn>
                  <a:cxn ang="0">
                    <a:pos x="2949" y="193"/>
                  </a:cxn>
                  <a:cxn ang="0">
                    <a:pos x="617" y="1"/>
                  </a:cxn>
                </a:cxnLst>
                <a:rect l="0" t="0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7" name="Google Shape;1208;p63"/>
              <p:cNvSpPr>
                <a:spLocks/>
              </p:cNvSpPr>
              <p:nvPr/>
            </p:nvSpPr>
            <p:spPr bwMode="auto">
              <a:xfrm>
                <a:off x="157272" y="935691"/>
                <a:ext cx="336161" cy="61438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4013" y="9788"/>
                  </a:cxn>
                  <a:cxn ang="0">
                    <a:pos x="4560" y="9849"/>
                  </a:cxn>
                  <a:cxn ang="0">
                    <a:pos x="4712" y="10304"/>
                  </a:cxn>
                  <a:cxn ang="0">
                    <a:pos x="5594" y="9940"/>
                  </a:cxn>
                  <a:cxn ang="0">
                    <a:pos x="3739" y="2797"/>
                  </a:cxn>
                  <a:cxn ang="0">
                    <a:pos x="1" y="0"/>
                  </a:cxn>
                </a:cxnLst>
                <a:rect l="0" t="0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8" name="Google Shape;1209;p63"/>
              <p:cNvSpPr>
                <a:spLocks/>
              </p:cNvSpPr>
              <p:nvPr/>
            </p:nvSpPr>
            <p:spPr bwMode="auto"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>
                  <a:cxn ang="0">
                    <a:pos x="3648" y="1"/>
                  </a:cxn>
                  <a:cxn ang="0">
                    <a:pos x="31" y="5624"/>
                  </a:cxn>
                  <a:cxn ang="0">
                    <a:pos x="1379" y="6418"/>
                  </a:cxn>
                  <a:cxn ang="0">
                    <a:pos x="3648" y="6050"/>
                  </a:cxn>
                  <a:cxn ang="0">
                    <a:pos x="6597" y="1551"/>
                  </a:cxn>
                  <a:cxn ang="0">
                    <a:pos x="3648" y="1"/>
                  </a:cxn>
                </a:cxnLst>
                <a:rect l="0" t="0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9" name="Google Shape;1210;p63"/>
              <p:cNvSpPr>
                <a:spLocks/>
              </p:cNvSpPr>
              <p:nvPr/>
            </p:nvSpPr>
            <p:spPr bwMode="auto"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>
                  <a:cxn ang="0">
                    <a:pos x="1278" y="0"/>
                  </a:cxn>
                  <a:cxn ang="0">
                    <a:pos x="882" y="2067"/>
                  </a:cxn>
                  <a:cxn ang="0">
                    <a:pos x="1" y="10031"/>
                  </a:cxn>
                  <a:cxn ang="0">
                    <a:pos x="7721" y="13465"/>
                  </a:cxn>
                  <a:cxn ang="0">
                    <a:pos x="7721" y="4073"/>
                  </a:cxn>
                  <a:cxn ang="0">
                    <a:pos x="1278" y="0"/>
                  </a:cxn>
                </a:cxnLst>
                <a:rect l="0" t="0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0" name="Google Shape;1211;p63"/>
              <p:cNvSpPr>
                <a:spLocks/>
              </p:cNvSpPr>
              <p:nvPr/>
            </p:nvSpPr>
            <p:spPr bwMode="auto"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>
                  <a:cxn ang="0">
                    <a:pos x="1034" y="1"/>
                  </a:cxn>
                  <a:cxn ang="0">
                    <a:pos x="699" y="2068"/>
                  </a:cxn>
                  <a:cxn ang="0">
                    <a:pos x="0" y="10031"/>
                  </a:cxn>
                  <a:cxn ang="0">
                    <a:pos x="6201" y="13466"/>
                  </a:cxn>
                  <a:cxn ang="0">
                    <a:pos x="6201" y="4074"/>
                  </a:cxn>
                  <a:cxn ang="0">
                    <a:pos x="1034" y="1"/>
                  </a:cxn>
                </a:cxnLst>
                <a:rect l="0" t="0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1" name="Google Shape;1212;p63"/>
              <p:cNvSpPr>
                <a:spLocks/>
              </p:cNvSpPr>
              <p:nvPr/>
            </p:nvSpPr>
            <p:spPr bwMode="auto"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>
                  <a:cxn ang="0">
                    <a:pos x="699" y="1"/>
                  </a:cxn>
                  <a:cxn ang="0">
                    <a:pos x="456" y="2068"/>
                  </a:cxn>
                  <a:cxn ang="0">
                    <a:pos x="0" y="10031"/>
                  </a:cxn>
                  <a:cxn ang="0">
                    <a:pos x="4225" y="13466"/>
                  </a:cxn>
                  <a:cxn ang="0">
                    <a:pos x="4225" y="4074"/>
                  </a:cxn>
                  <a:cxn ang="0">
                    <a:pos x="699" y="1"/>
                  </a:cxn>
                </a:cxnLst>
                <a:rect l="0" t="0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2" name="Google Shape;1213;p63"/>
              <p:cNvSpPr>
                <a:spLocks/>
              </p:cNvSpPr>
              <p:nvPr/>
            </p:nvSpPr>
            <p:spPr bwMode="auto"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>
                  <a:cxn ang="0">
                    <a:pos x="6444" y="0"/>
                  </a:cxn>
                  <a:cxn ang="0">
                    <a:pos x="1" y="4104"/>
                  </a:cxn>
                  <a:cxn ang="0">
                    <a:pos x="1" y="13466"/>
                  </a:cxn>
                  <a:cxn ang="0">
                    <a:pos x="7721" y="10061"/>
                  </a:cxn>
                  <a:cxn ang="0">
                    <a:pos x="6870" y="2067"/>
                  </a:cxn>
                  <a:cxn ang="0">
                    <a:pos x="6444" y="0"/>
                  </a:cxn>
                </a:cxnLst>
                <a:rect l="0" t="0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3" name="Google Shape;1214;p63"/>
              <p:cNvSpPr>
                <a:spLocks/>
              </p:cNvSpPr>
              <p:nvPr/>
            </p:nvSpPr>
            <p:spPr bwMode="auto"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>
                  <a:cxn ang="0">
                    <a:pos x="5168" y="0"/>
                  </a:cxn>
                  <a:cxn ang="0">
                    <a:pos x="0" y="4103"/>
                  </a:cxn>
                  <a:cxn ang="0">
                    <a:pos x="0" y="13465"/>
                  </a:cxn>
                  <a:cxn ang="0">
                    <a:pos x="6201" y="10061"/>
                  </a:cxn>
                  <a:cxn ang="0">
                    <a:pos x="5502" y="2067"/>
                  </a:cxn>
                  <a:cxn ang="0">
                    <a:pos x="5168" y="0"/>
                  </a:cxn>
                </a:cxnLst>
                <a:rect l="0" t="0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4" name="Google Shape;1215;p63"/>
              <p:cNvSpPr>
                <a:spLocks/>
              </p:cNvSpPr>
              <p:nvPr/>
            </p:nvSpPr>
            <p:spPr bwMode="auto"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>
                  <a:cxn ang="0">
                    <a:pos x="3557" y="0"/>
                  </a:cxn>
                  <a:cxn ang="0">
                    <a:pos x="1" y="4073"/>
                  </a:cxn>
                  <a:cxn ang="0">
                    <a:pos x="1" y="13435"/>
                  </a:cxn>
                  <a:cxn ang="0">
                    <a:pos x="4256" y="10031"/>
                  </a:cxn>
                  <a:cxn ang="0">
                    <a:pos x="3770" y="2037"/>
                  </a:cxn>
                  <a:cxn ang="0">
                    <a:pos x="3557" y="0"/>
                  </a:cxn>
                </a:cxnLst>
                <a:rect l="0" t="0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5" name="Google Shape;1216;p63"/>
              <p:cNvSpPr>
                <a:spLocks/>
              </p:cNvSpPr>
              <p:nvPr/>
            </p:nvSpPr>
            <p:spPr bwMode="auto"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>
                  <a:cxn ang="0">
                    <a:pos x="1182" y="1"/>
                  </a:cxn>
                  <a:cxn ang="0">
                    <a:pos x="179" y="1376"/>
                  </a:cxn>
                  <a:cxn ang="0">
                    <a:pos x="453" y="9704"/>
                  </a:cxn>
                  <a:cxn ang="0">
                    <a:pos x="8356" y="13017"/>
                  </a:cxn>
                  <a:cxn ang="0">
                    <a:pos x="8356" y="3199"/>
                  </a:cxn>
                  <a:cxn ang="0">
                    <a:pos x="1547" y="38"/>
                  </a:cxn>
                  <a:cxn ang="0">
                    <a:pos x="1182" y="1"/>
                  </a:cxn>
                </a:cxnLst>
                <a:rect l="0" t="0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6" name="Google Shape;1217;p63"/>
              <p:cNvSpPr>
                <a:spLocks/>
              </p:cNvSpPr>
              <p:nvPr/>
            </p:nvSpPr>
            <p:spPr bwMode="auto"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>
                  <a:cxn ang="0">
                    <a:pos x="7174" y="0"/>
                  </a:cxn>
                  <a:cxn ang="0">
                    <a:pos x="6810" y="38"/>
                  </a:cxn>
                  <a:cxn ang="0">
                    <a:pos x="1" y="3321"/>
                  </a:cxn>
                  <a:cxn ang="0">
                    <a:pos x="1" y="13017"/>
                  </a:cxn>
                  <a:cxn ang="0">
                    <a:pos x="7904" y="9673"/>
                  </a:cxn>
                  <a:cxn ang="0">
                    <a:pos x="8177" y="1375"/>
                  </a:cxn>
                  <a:cxn ang="0">
                    <a:pos x="7174" y="0"/>
                  </a:cxn>
                </a:cxnLst>
                <a:rect l="0" t="0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7" name="Google Shape;1218;p63"/>
              <p:cNvSpPr>
                <a:spLocks/>
              </p:cNvSpPr>
              <p:nvPr/>
            </p:nvSpPr>
            <p:spPr bwMode="auto">
              <a:xfrm>
                <a:off x="-247213" y="2396430"/>
                <a:ext cx="98146" cy="611712"/>
              </a:xfrm>
              <a:custGeom>
                <a:avLst/>
                <a:gdLst/>
                <a:ahLst/>
                <a:cxnLst>
                  <a:cxn ang="0">
                    <a:pos x="1008" y="1"/>
                  </a:cxn>
                  <a:cxn ang="0">
                    <a:pos x="1" y="303"/>
                  </a:cxn>
                  <a:cxn ang="0">
                    <a:pos x="1" y="10121"/>
                  </a:cxn>
                  <a:cxn ang="0">
                    <a:pos x="832" y="10234"/>
                  </a:cxn>
                  <a:cxn ang="0">
                    <a:pos x="1642" y="9939"/>
                  </a:cxn>
                  <a:cxn ang="0">
                    <a:pos x="1642" y="243"/>
                  </a:cxn>
                  <a:cxn ang="0">
                    <a:pos x="1008" y="1"/>
                  </a:cxn>
                </a:cxnLst>
                <a:rect l="0" t="0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8" name="Google Shape;1219;p63"/>
              <p:cNvSpPr>
                <a:spLocks/>
              </p:cNvSpPr>
              <p:nvPr/>
            </p:nvSpPr>
            <p:spPr bwMode="auto"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>
                  <a:cxn ang="0">
                    <a:pos x="8803" y="1"/>
                  </a:cxn>
                  <a:cxn ang="0">
                    <a:pos x="6962" y="1639"/>
                  </a:cxn>
                  <a:cxn ang="0">
                    <a:pos x="5975" y="31"/>
                  </a:cxn>
                  <a:cxn ang="0">
                    <a:pos x="5807" y="58"/>
                  </a:cxn>
                  <a:cxn ang="0">
                    <a:pos x="5807" y="2642"/>
                  </a:cxn>
                  <a:cxn ang="0">
                    <a:pos x="1400" y="5134"/>
                  </a:cxn>
                  <a:cxn ang="0">
                    <a:pos x="245" y="6198"/>
                  </a:cxn>
                  <a:cxn ang="0">
                    <a:pos x="3832" y="9264"/>
                  </a:cxn>
                  <a:cxn ang="0">
                    <a:pos x="5017" y="8903"/>
                  </a:cxn>
                  <a:cxn ang="0">
                    <a:pos x="10549" y="2368"/>
                  </a:cxn>
                  <a:cxn ang="0">
                    <a:pos x="10222" y="2019"/>
                  </a:cxn>
                  <a:cxn ang="0">
                    <a:pos x="9283" y="2360"/>
                  </a:cxn>
                  <a:cxn ang="0">
                    <a:pos x="9283" y="2360"/>
                  </a:cxn>
                  <a:cxn ang="0">
                    <a:pos x="10002" y="1152"/>
                  </a:cxn>
                  <a:cxn ang="0">
                    <a:pos x="9700" y="1069"/>
                  </a:cxn>
                  <a:cxn ang="0">
                    <a:pos x="8548" y="1773"/>
                  </a:cxn>
                  <a:cxn ang="0">
                    <a:pos x="8548" y="1773"/>
                  </a:cxn>
                  <a:cxn ang="0">
                    <a:pos x="8969" y="28"/>
                  </a:cxn>
                  <a:cxn ang="0">
                    <a:pos x="8803" y="1"/>
                  </a:cxn>
                </a:cxnLst>
                <a:rect l="0" t="0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9" name="Google Shape;1220;p63"/>
              <p:cNvSpPr>
                <a:spLocks/>
              </p:cNvSpPr>
              <p:nvPr/>
            </p:nvSpPr>
            <p:spPr bwMode="auto">
              <a:xfrm>
                <a:off x="314164" y="2605269"/>
                <a:ext cx="396172" cy="383620"/>
              </a:xfrm>
              <a:custGeom>
                <a:avLst/>
                <a:gdLst/>
                <a:ahLst/>
                <a:cxnLst>
                  <a:cxn ang="0">
                    <a:pos x="2980" y="1"/>
                  </a:cxn>
                  <a:cxn ang="0">
                    <a:pos x="1" y="1551"/>
                  </a:cxn>
                  <a:cxn ang="0">
                    <a:pos x="2980" y="6050"/>
                  </a:cxn>
                  <a:cxn ang="0">
                    <a:pos x="5249" y="6418"/>
                  </a:cxn>
                  <a:cxn ang="0">
                    <a:pos x="6597" y="5624"/>
                  </a:cxn>
                  <a:cxn ang="0">
                    <a:pos x="2980" y="1"/>
                  </a:cxn>
                </a:cxnLst>
                <a:rect l="0" t="0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50" name="Google Shape;1221;p63"/>
              <p:cNvSpPr>
                <a:spLocks/>
              </p:cNvSpPr>
              <p:nvPr/>
            </p:nvSpPr>
            <p:spPr bwMode="auto">
              <a:xfrm>
                <a:off x="92530" y="2570961"/>
                <a:ext cx="630540" cy="553732"/>
              </a:xfrm>
              <a:custGeom>
                <a:avLst/>
                <a:gdLst/>
                <a:ahLst/>
                <a:cxnLst>
                  <a:cxn ang="0">
                    <a:pos x="1777" y="1"/>
                  </a:cxn>
                  <a:cxn ang="0">
                    <a:pos x="1611" y="28"/>
                  </a:cxn>
                  <a:cxn ang="0">
                    <a:pos x="2067" y="1821"/>
                  </a:cxn>
                  <a:cxn ang="0">
                    <a:pos x="2250" y="2064"/>
                  </a:cxn>
                  <a:cxn ang="0">
                    <a:pos x="878" y="1069"/>
                  </a:cxn>
                  <a:cxn ang="0">
                    <a:pos x="578" y="1152"/>
                  </a:cxn>
                  <a:cxn ang="0">
                    <a:pos x="1302" y="2363"/>
                  </a:cxn>
                  <a:cxn ang="0">
                    <a:pos x="1302" y="2363"/>
                  </a:cxn>
                  <a:cxn ang="0">
                    <a:pos x="348" y="2019"/>
                  </a:cxn>
                  <a:cxn ang="0">
                    <a:pos x="1" y="2368"/>
                  </a:cxn>
                  <a:cxn ang="0">
                    <a:pos x="5563" y="8903"/>
                  </a:cxn>
                  <a:cxn ang="0">
                    <a:pos x="6745" y="9264"/>
                  </a:cxn>
                  <a:cxn ang="0">
                    <a:pos x="10305" y="6198"/>
                  </a:cxn>
                  <a:cxn ang="0">
                    <a:pos x="9150" y="5134"/>
                  </a:cxn>
                  <a:cxn ang="0">
                    <a:pos x="4773" y="2642"/>
                  </a:cxn>
                  <a:cxn ang="0">
                    <a:pos x="4773" y="58"/>
                  </a:cxn>
                  <a:cxn ang="0">
                    <a:pos x="4599" y="31"/>
                  </a:cxn>
                  <a:cxn ang="0">
                    <a:pos x="3587" y="1639"/>
                  </a:cxn>
                  <a:cxn ang="0">
                    <a:pos x="1777" y="1"/>
                  </a:cxn>
                </a:cxnLst>
                <a:rect l="0" t="0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03514" name="Google Shape;1222;p63"/>
            <p:cNvSpPr>
              <a:spLocks/>
            </p:cNvSpPr>
            <p:nvPr/>
          </p:nvSpPr>
          <p:spPr bwMode="auto">
            <a:xfrm>
              <a:off x="2888352" y="1644281"/>
              <a:ext cx="152775" cy="140503"/>
            </a:xfrm>
            <a:custGeom>
              <a:avLst/>
              <a:gdLst/>
              <a:ahLst/>
              <a:cxnLst>
                <a:cxn ang="0">
                  <a:pos x="2064" y="1"/>
                </a:cxn>
                <a:cxn ang="0">
                  <a:pos x="1945" y="4"/>
                </a:cxn>
                <a:cxn ang="0">
                  <a:pos x="30" y="1980"/>
                </a:cxn>
                <a:cxn ang="0">
                  <a:pos x="2010" y="3746"/>
                </a:cxn>
                <a:cxn ang="0">
                  <a:pos x="2128" y="3743"/>
                </a:cxn>
                <a:cxn ang="0">
                  <a:pos x="4043" y="1767"/>
                </a:cxn>
                <a:cxn ang="0">
                  <a:pos x="2064" y="1"/>
                </a:cxn>
              </a:cxnLst>
              <a:rect l="0" t="0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tx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3" name="Google Shape;1608;p70"/>
          <p:cNvGrpSpPr>
            <a:grpSpLocks/>
          </p:cNvGrpSpPr>
          <p:nvPr/>
        </p:nvGrpSpPr>
        <p:grpSpPr bwMode="auto">
          <a:xfrm flipH="1">
            <a:off x="122238" y="2628900"/>
            <a:ext cx="1617662" cy="1944688"/>
            <a:chOff x="1862899" y="1669750"/>
            <a:chExt cx="2709114" cy="4593105"/>
          </a:xfrm>
        </p:grpSpPr>
        <p:sp>
          <p:nvSpPr>
            <p:cNvPr id="103429" name="Google Shape;1609;p70"/>
            <p:cNvSpPr>
              <a:spLocks/>
            </p:cNvSpPr>
            <p:nvPr/>
          </p:nvSpPr>
          <p:spPr bwMode="auto">
            <a:xfrm>
              <a:off x="1894306" y="5659175"/>
              <a:ext cx="2598422" cy="603680"/>
            </a:xfrm>
            <a:custGeom>
              <a:avLst/>
              <a:gdLst/>
              <a:ahLst/>
              <a:cxnLst>
                <a:cxn ang="0">
                  <a:pos x="20426" y="0"/>
                </a:cxn>
                <a:cxn ang="0">
                  <a:pos x="0" y="4742"/>
                </a:cxn>
                <a:cxn ang="0">
                  <a:pos x="20426" y="9483"/>
                </a:cxn>
                <a:cxn ang="0">
                  <a:pos x="40821" y="4742"/>
                </a:cxn>
                <a:cxn ang="0">
                  <a:pos x="20426" y="0"/>
                </a:cxn>
              </a:cxnLst>
              <a:rect l="0" t="0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0" name="Google Shape;1610;p70"/>
            <p:cNvSpPr>
              <a:spLocks/>
            </p:cNvSpPr>
            <p:nvPr/>
          </p:nvSpPr>
          <p:spPr bwMode="auto">
            <a:xfrm>
              <a:off x="2103210" y="3029857"/>
              <a:ext cx="416033" cy="48375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110" y="7599"/>
                </a:cxn>
                <a:cxn ang="0">
                  <a:pos x="6536" y="791"/>
                </a:cxn>
                <a:cxn ang="0">
                  <a:pos x="6536" y="791"/>
                </a:cxn>
                <a:cxn ang="0">
                  <a:pos x="4401" y="1059"/>
                </a:cxn>
                <a:cxn ang="0">
                  <a:pos x="1" y="0"/>
                </a:cxn>
              </a:cxnLst>
              <a:rect l="0" t="0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1" name="Google Shape;1611;p70"/>
            <p:cNvSpPr>
              <a:spLocks/>
            </p:cNvSpPr>
            <p:nvPr/>
          </p:nvSpPr>
          <p:spPr bwMode="auto">
            <a:xfrm>
              <a:off x="1862899" y="2185683"/>
              <a:ext cx="663705" cy="915132"/>
            </a:xfrm>
            <a:custGeom>
              <a:avLst/>
              <a:gdLst/>
              <a:ahLst/>
              <a:cxnLst>
                <a:cxn ang="0">
                  <a:pos x="3233" y="0"/>
                </a:cxn>
                <a:cxn ang="0">
                  <a:pos x="3192" y="4"/>
                </a:cxn>
                <a:cxn ang="0">
                  <a:pos x="3192" y="2375"/>
                </a:cxn>
                <a:cxn ang="0">
                  <a:pos x="1953" y="146"/>
                </a:cxn>
                <a:cxn ang="0">
                  <a:pos x="1885" y="156"/>
                </a:cxn>
                <a:cxn ang="0">
                  <a:pos x="1977" y="2770"/>
                </a:cxn>
                <a:cxn ang="0">
                  <a:pos x="887" y="670"/>
                </a:cxn>
                <a:cxn ang="0">
                  <a:pos x="852" y="673"/>
                </a:cxn>
                <a:cxn ang="0">
                  <a:pos x="1855" y="9244"/>
                </a:cxn>
                <a:cxn ang="0">
                  <a:pos x="3831" y="13317"/>
                </a:cxn>
                <a:cxn ang="0">
                  <a:pos x="8247" y="14376"/>
                </a:cxn>
                <a:cxn ang="0">
                  <a:pos x="10396" y="14108"/>
                </a:cxn>
                <a:cxn ang="0">
                  <a:pos x="10427" y="13591"/>
                </a:cxn>
                <a:cxn ang="0">
                  <a:pos x="5472" y="6934"/>
                </a:cxn>
                <a:cxn ang="0">
                  <a:pos x="4591" y="4533"/>
                </a:cxn>
                <a:cxn ang="0">
                  <a:pos x="4955" y="1767"/>
                </a:cxn>
                <a:cxn ang="0">
                  <a:pos x="4676" y="1677"/>
                </a:cxn>
                <a:cxn ang="0">
                  <a:pos x="4226" y="2557"/>
                </a:cxn>
                <a:cxn ang="0">
                  <a:pos x="3233" y="0"/>
                </a:cxn>
              </a:cxnLst>
              <a:rect l="0" t="0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2" name="Google Shape;1612;p70"/>
            <p:cNvSpPr>
              <a:spLocks/>
            </p:cNvSpPr>
            <p:nvPr/>
          </p:nvSpPr>
          <p:spPr bwMode="auto">
            <a:xfrm>
              <a:off x="2933225" y="3040373"/>
              <a:ext cx="323164" cy="134360"/>
            </a:xfrm>
            <a:custGeom>
              <a:avLst/>
              <a:gdLst/>
              <a:ahLst/>
              <a:cxnLst>
                <a:cxn ang="0">
                  <a:pos x="915" y="1"/>
                </a:cxn>
                <a:cxn ang="0">
                  <a:pos x="1" y="18"/>
                </a:cxn>
                <a:cxn ang="0">
                  <a:pos x="213" y="1781"/>
                </a:cxn>
                <a:cxn ang="0">
                  <a:pos x="2132" y="2080"/>
                </a:cxn>
                <a:cxn ang="0">
                  <a:pos x="5077" y="839"/>
                </a:cxn>
                <a:cxn ang="0">
                  <a:pos x="4833" y="383"/>
                </a:cxn>
                <a:cxn ang="0">
                  <a:pos x="915" y="1"/>
                </a:cxn>
              </a:cxnLst>
              <a:rect l="0" t="0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3" name="Google Shape;1613;p70"/>
            <p:cNvSpPr>
              <a:spLocks/>
            </p:cNvSpPr>
            <p:nvPr/>
          </p:nvSpPr>
          <p:spPr bwMode="auto">
            <a:xfrm>
              <a:off x="2896500" y="2917639"/>
              <a:ext cx="344424" cy="149011"/>
            </a:xfrm>
            <a:custGeom>
              <a:avLst/>
              <a:gdLst/>
              <a:ahLst/>
              <a:cxnLst>
                <a:cxn ang="0">
                  <a:pos x="5319" y="1"/>
                </a:cxn>
                <a:cxn ang="0">
                  <a:pos x="0" y="183"/>
                </a:cxn>
                <a:cxn ang="0">
                  <a:pos x="578" y="1976"/>
                </a:cxn>
                <a:cxn ang="0">
                  <a:pos x="1492" y="1959"/>
                </a:cxn>
                <a:cxn ang="0">
                  <a:pos x="5410" y="2341"/>
                </a:cxn>
                <a:cxn ang="0">
                  <a:pos x="5319" y="1"/>
                </a:cxn>
              </a:cxnLst>
              <a:rect l="0" t="0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4" name="Google Shape;1614;p70"/>
            <p:cNvSpPr>
              <a:spLocks/>
            </p:cNvSpPr>
            <p:nvPr/>
          </p:nvSpPr>
          <p:spPr bwMode="auto">
            <a:xfrm>
              <a:off x="2499823" y="3033739"/>
              <a:ext cx="1298320" cy="489551"/>
            </a:xfrm>
            <a:custGeom>
              <a:avLst/>
              <a:gdLst/>
              <a:ahLst/>
              <a:cxnLst>
                <a:cxn ang="0">
                  <a:pos x="396" y="0"/>
                </a:cxn>
                <a:cxn ang="0">
                  <a:pos x="62" y="2250"/>
                </a:cxn>
                <a:cxn ang="0">
                  <a:pos x="1" y="2827"/>
                </a:cxn>
                <a:cxn ang="0">
                  <a:pos x="19454" y="7690"/>
                </a:cxn>
                <a:cxn ang="0">
                  <a:pos x="20396" y="6991"/>
                </a:cxn>
                <a:cxn ang="0">
                  <a:pos x="19849" y="6079"/>
                </a:cxn>
                <a:cxn ang="0">
                  <a:pos x="18086" y="3800"/>
                </a:cxn>
                <a:cxn ang="0">
                  <a:pos x="16779" y="2462"/>
                </a:cxn>
                <a:cxn ang="0">
                  <a:pos x="15715" y="1672"/>
                </a:cxn>
                <a:cxn ang="0">
                  <a:pos x="12890" y="843"/>
                </a:cxn>
                <a:cxn ang="0">
                  <a:pos x="11886" y="973"/>
                </a:cxn>
                <a:cxn ang="0">
                  <a:pos x="9003" y="2078"/>
                </a:cxn>
                <a:cxn ang="0">
                  <a:pos x="7022" y="1733"/>
                </a:cxn>
                <a:cxn ang="0">
                  <a:pos x="4864" y="1550"/>
                </a:cxn>
                <a:cxn ang="0">
                  <a:pos x="396" y="0"/>
                </a:cxn>
              </a:cxnLst>
              <a:rect l="0" t="0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1615;p70">
              <a:extLst/>
            </p:cNvPr>
            <p:cNvSpPr/>
            <p:nvPr/>
          </p:nvSpPr>
          <p:spPr>
            <a:xfrm>
              <a:off x="2482352" y="3210784"/>
              <a:ext cx="1257519" cy="727398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3436" name="Google Shape;1616;p70"/>
            <p:cNvSpPr>
              <a:spLocks/>
            </p:cNvSpPr>
            <p:nvPr/>
          </p:nvSpPr>
          <p:spPr bwMode="auto">
            <a:xfrm>
              <a:off x="2213519" y="2588115"/>
              <a:ext cx="417051" cy="586176"/>
            </a:xfrm>
            <a:custGeom>
              <a:avLst/>
              <a:gdLst/>
              <a:ahLst/>
              <a:cxnLst>
                <a:cxn ang="0">
                  <a:pos x="3403" y="0"/>
                </a:cxn>
                <a:cxn ang="0">
                  <a:pos x="3253" y="10"/>
                </a:cxn>
                <a:cxn ang="0">
                  <a:pos x="4256" y="2746"/>
                </a:cxn>
                <a:cxn ang="0">
                  <a:pos x="0" y="4600"/>
                </a:cxn>
                <a:cxn ang="0">
                  <a:pos x="1551" y="6576"/>
                </a:cxn>
                <a:cxn ang="0">
                  <a:pos x="2523" y="5846"/>
                </a:cxn>
                <a:cxn ang="0">
                  <a:pos x="2609" y="5782"/>
                </a:cxn>
                <a:cxn ang="0">
                  <a:pos x="2219" y="7518"/>
                </a:cxn>
                <a:cxn ang="0">
                  <a:pos x="3952" y="9038"/>
                </a:cxn>
                <a:cxn ang="0">
                  <a:pos x="4721" y="9209"/>
                </a:cxn>
                <a:cxn ang="0">
                  <a:pos x="5776" y="8734"/>
                </a:cxn>
                <a:cxn ang="0">
                  <a:pos x="6171" y="3840"/>
                </a:cxn>
                <a:cxn ang="0">
                  <a:pos x="3403" y="0"/>
                </a:cxn>
              </a:cxnLst>
              <a:rect l="0" t="0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7" name="Google Shape;1617;p70"/>
            <p:cNvSpPr>
              <a:spLocks/>
            </p:cNvSpPr>
            <p:nvPr/>
          </p:nvSpPr>
          <p:spPr bwMode="auto">
            <a:xfrm>
              <a:off x="2432162" y="2695177"/>
              <a:ext cx="222529" cy="175172"/>
            </a:xfrm>
            <a:custGeom>
              <a:avLst/>
              <a:gdLst/>
              <a:ahLst/>
              <a:cxnLst>
                <a:cxn ang="0">
                  <a:pos x="882" y="0"/>
                </a:cxn>
                <a:cxn ang="0">
                  <a:pos x="1125" y="1611"/>
                </a:cxn>
                <a:cxn ang="0">
                  <a:pos x="2855" y="2751"/>
                </a:cxn>
                <a:cxn ang="0">
                  <a:pos x="3404" y="2310"/>
                </a:cxn>
                <a:cxn ang="0">
                  <a:pos x="882" y="0"/>
                </a:cxn>
              </a:cxnLst>
              <a:rect l="0" t="0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8" name="Google Shape;1618;p70"/>
            <p:cNvSpPr>
              <a:spLocks/>
            </p:cNvSpPr>
            <p:nvPr/>
          </p:nvSpPr>
          <p:spPr bwMode="auto">
            <a:xfrm>
              <a:off x="3446768" y="2588115"/>
              <a:ext cx="417115" cy="586176"/>
            </a:xfrm>
            <a:custGeom>
              <a:avLst/>
              <a:gdLst/>
              <a:ahLst/>
              <a:cxnLst>
                <a:cxn ang="0">
                  <a:pos x="3150" y="0"/>
                </a:cxn>
                <a:cxn ang="0">
                  <a:pos x="352" y="3840"/>
                </a:cxn>
                <a:cxn ang="0">
                  <a:pos x="778" y="8734"/>
                </a:cxn>
                <a:cxn ang="0">
                  <a:pos x="1833" y="9209"/>
                </a:cxn>
                <a:cxn ang="0">
                  <a:pos x="2601" y="9038"/>
                </a:cxn>
                <a:cxn ang="0">
                  <a:pos x="4304" y="7518"/>
                </a:cxn>
                <a:cxn ang="0">
                  <a:pos x="3921" y="5782"/>
                </a:cxn>
                <a:cxn ang="0">
                  <a:pos x="4000" y="5846"/>
                </a:cxn>
                <a:cxn ang="0">
                  <a:pos x="5003" y="6576"/>
                </a:cxn>
                <a:cxn ang="0">
                  <a:pos x="6553" y="4600"/>
                </a:cxn>
                <a:cxn ang="0">
                  <a:pos x="2267" y="2746"/>
                </a:cxn>
                <a:cxn ang="0">
                  <a:pos x="3301" y="10"/>
                </a:cxn>
                <a:cxn ang="0">
                  <a:pos x="3150" y="0"/>
                </a:cxn>
              </a:cxnLst>
              <a:rect l="0" t="0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9" name="Google Shape;1619;p70"/>
            <p:cNvSpPr>
              <a:spLocks/>
            </p:cNvSpPr>
            <p:nvPr/>
          </p:nvSpPr>
          <p:spPr bwMode="auto">
            <a:xfrm>
              <a:off x="3422707" y="2695177"/>
              <a:ext cx="222593" cy="175172"/>
            </a:xfrm>
            <a:custGeom>
              <a:avLst/>
              <a:gdLst/>
              <a:ahLst/>
              <a:cxnLst>
                <a:cxn ang="0">
                  <a:pos x="2615" y="0"/>
                </a:cxn>
                <a:cxn ang="0">
                  <a:pos x="92" y="2310"/>
                </a:cxn>
                <a:cxn ang="0">
                  <a:pos x="641" y="2751"/>
                </a:cxn>
                <a:cxn ang="0">
                  <a:pos x="2372" y="1611"/>
                </a:cxn>
                <a:cxn ang="0">
                  <a:pos x="2615" y="0"/>
                </a:cxn>
              </a:cxnLst>
              <a:rect l="0" t="0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0" name="Google Shape;1620;p70"/>
            <p:cNvSpPr>
              <a:spLocks/>
            </p:cNvSpPr>
            <p:nvPr/>
          </p:nvSpPr>
          <p:spPr bwMode="auto">
            <a:xfrm>
              <a:off x="2213519" y="2471850"/>
              <a:ext cx="251555" cy="160850"/>
            </a:xfrm>
            <a:custGeom>
              <a:avLst/>
              <a:gdLst/>
              <a:ahLst/>
              <a:cxnLst>
                <a:cxn ang="0">
                  <a:pos x="2186" y="1"/>
                </a:cxn>
                <a:cxn ang="0">
                  <a:pos x="0" y="688"/>
                </a:cxn>
                <a:cxn ang="0">
                  <a:pos x="2342" y="2526"/>
                </a:cxn>
                <a:cxn ang="0">
                  <a:pos x="3952" y="2208"/>
                </a:cxn>
                <a:cxn ang="0">
                  <a:pos x="3952" y="445"/>
                </a:cxn>
                <a:cxn ang="0">
                  <a:pos x="2186" y="1"/>
                </a:cxn>
              </a:cxnLst>
              <a:rect l="0" t="0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1" name="Google Shape;1621;p70"/>
            <p:cNvSpPr>
              <a:spLocks/>
            </p:cNvSpPr>
            <p:nvPr/>
          </p:nvSpPr>
          <p:spPr bwMode="auto">
            <a:xfrm>
              <a:off x="2205753" y="2381337"/>
              <a:ext cx="259320" cy="134370"/>
            </a:xfrm>
            <a:custGeom>
              <a:avLst/>
              <a:gdLst/>
              <a:ahLst/>
              <a:cxnLst>
                <a:cxn ang="0">
                  <a:pos x="2123" y="0"/>
                </a:cxn>
                <a:cxn ang="0">
                  <a:pos x="852" y="347"/>
                </a:cxn>
                <a:cxn ang="0">
                  <a:pos x="122" y="2110"/>
                </a:cxn>
                <a:cxn ang="0">
                  <a:pos x="2295" y="1423"/>
                </a:cxn>
                <a:cxn ang="0">
                  <a:pos x="4074" y="1867"/>
                </a:cxn>
                <a:cxn ang="0">
                  <a:pos x="4074" y="681"/>
                </a:cxn>
                <a:cxn ang="0">
                  <a:pos x="2123" y="0"/>
                </a:cxn>
              </a:cxnLst>
              <a:rect l="0" t="0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2" name="Google Shape;1622;p70"/>
            <p:cNvSpPr>
              <a:spLocks/>
            </p:cNvSpPr>
            <p:nvPr/>
          </p:nvSpPr>
          <p:spPr bwMode="auto">
            <a:xfrm>
              <a:off x="2288946" y="2481817"/>
              <a:ext cx="156776" cy="132652"/>
            </a:xfrm>
            <a:custGeom>
              <a:avLst/>
              <a:gdLst/>
              <a:ahLst/>
              <a:cxnLst>
                <a:cxn ang="0">
                  <a:pos x="1049" y="1"/>
                </a:cxn>
                <a:cxn ang="0">
                  <a:pos x="1" y="161"/>
                </a:cxn>
                <a:cxn ang="0">
                  <a:pos x="31" y="191"/>
                </a:cxn>
                <a:cxn ang="0">
                  <a:pos x="120" y="193"/>
                </a:cxn>
                <a:cxn ang="0">
                  <a:pos x="1065" y="134"/>
                </a:cxn>
                <a:cxn ang="0">
                  <a:pos x="2037" y="556"/>
                </a:cxn>
                <a:cxn ang="0">
                  <a:pos x="2280" y="2015"/>
                </a:cxn>
                <a:cxn ang="0">
                  <a:pos x="2368" y="2083"/>
                </a:cxn>
                <a:cxn ang="0">
                  <a:pos x="2432" y="2015"/>
                </a:cxn>
                <a:cxn ang="0">
                  <a:pos x="2007" y="343"/>
                </a:cxn>
                <a:cxn ang="0">
                  <a:pos x="1049" y="1"/>
                </a:cxn>
              </a:cxnLst>
              <a:rect l="0" t="0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3" name="Google Shape;1623;p70"/>
            <p:cNvSpPr>
              <a:spLocks/>
            </p:cNvSpPr>
            <p:nvPr/>
          </p:nvSpPr>
          <p:spPr bwMode="auto">
            <a:xfrm>
              <a:off x="2355016" y="2520008"/>
              <a:ext cx="90259" cy="54550"/>
            </a:xfrm>
            <a:custGeom>
              <a:avLst/>
              <a:gdLst/>
              <a:ahLst/>
              <a:cxnLst>
                <a:cxn ang="0">
                  <a:pos x="481" y="0"/>
                </a:cxn>
                <a:cxn ang="0">
                  <a:pos x="27" y="168"/>
                </a:cxn>
                <a:cxn ang="0">
                  <a:pos x="73" y="266"/>
                </a:cxn>
                <a:cxn ang="0">
                  <a:pos x="87" y="260"/>
                </a:cxn>
                <a:cxn ang="0">
                  <a:pos x="473" y="152"/>
                </a:cxn>
                <a:cxn ang="0">
                  <a:pos x="878" y="320"/>
                </a:cxn>
                <a:cxn ang="0">
                  <a:pos x="1273" y="837"/>
                </a:cxn>
                <a:cxn ang="0">
                  <a:pos x="1317" y="857"/>
                </a:cxn>
                <a:cxn ang="0">
                  <a:pos x="1394" y="716"/>
                </a:cxn>
                <a:cxn ang="0">
                  <a:pos x="481" y="0"/>
                </a:cxn>
              </a:cxnLst>
              <a:rect l="0" t="0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4" name="Google Shape;1624;p70"/>
            <p:cNvSpPr>
              <a:spLocks/>
            </p:cNvSpPr>
            <p:nvPr/>
          </p:nvSpPr>
          <p:spPr bwMode="auto">
            <a:xfrm>
              <a:off x="3610416" y="2475324"/>
              <a:ext cx="253464" cy="160850"/>
            </a:xfrm>
            <a:custGeom>
              <a:avLst/>
              <a:gdLst/>
              <a:ahLst/>
              <a:cxnLst>
                <a:cxn ang="0">
                  <a:pos x="1781" y="1"/>
                </a:cxn>
                <a:cxn ang="0">
                  <a:pos x="0" y="445"/>
                </a:cxn>
                <a:cxn ang="0">
                  <a:pos x="0" y="2208"/>
                </a:cxn>
                <a:cxn ang="0">
                  <a:pos x="1614" y="2526"/>
                </a:cxn>
                <a:cxn ang="0">
                  <a:pos x="3982" y="688"/>
                </a:cxn>
                <a:cxn ang="0">
                  <a:pos x="1781" y="1"/>
                </a:cxn>
              </a:cxnLst>
              <a:rect l="0" t="0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5" name="Google Shape;1625;p70"/>
            <p:cNvSpPr>
              <a:spLocks/>
            </p:cNvSpPr>
            <p:nvPr/>
          </p:nvSpPr>
          <p:spPr bwMode="auto">
            <a:xfrm>
              <a:off x="3610416" y="2384812"/>
              <a:ext cx="259320" cy="134370"/>
            </a:xfrm>
            <a:custGeom>
              <a:avLst/>
              <a:gdLst/>
              <a:ahLst/>
              <a:cxnLst>
                <a:cxn ang="0">
                  <a:pos x="1963" y="0"/>
                </a:cxn>
                <a:cxn ang="0">
                  <a:pos x="0" y="681"/>
                </a:cxn>
                <a:cxn ang="0">
                  <a:pos x="0" y="1867"/>
                </a:cxn>
                <a:cxn ang="0">
                  <a:pos x="1781" y="1423"/>
                </a:cxn>
                <a:cxn ang="0">
                  <a:pos x="3982" y="2110"/>
                </a:cxn>
                <a:cxn ang="0">
                  <a:pos x="3252" y="347"/>
                </a:cxn>
                <a:cxn ang="0">
                  <a:pos x="1963" y="0"/>
                </a:cxn>
              </a:cxnLst>
              <a:rect l="0" t="0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6" name="Google Shape;1626;p70"/>
            <p:cNvSpPr>
              <a:spLocks/>
            </p:cNvSpPr>
            <p:nvPr/>
          </p:nvSpPr>
          <p:spPr bwMode="auto">
            <a:xfrm>
              <a:off x="3631675" y="2481817"/>
              <a:ext cx="156776" cy="132652"/>
            </a:xfrm>
            <a:custGeom>
              <a:avLst/>
              <a:gdLst/>
              <a:ahLst/>
              <a:cxnLst>
                <a:cxn ang="0">
                  <a:pos x="1383" y="1"/>
                </a:cxn>
                <a:cxn ang="0">
                  <a:pos x="426" y="343"/>
                </a:cxn>
                <a:cxn ang="0">
                  <a:pos x="0" y="2015"/>
                </a:cxn>
                <a:cxn ang="0">
                  <a:pos x="76" y="2083"/>
                </a:cxn>
                <a:cxn ang="0">
                  <a:pos x="152" y="2015"/>
                </a:cxn>
                <a:cxn ang="0">
                  <a:pos x="426" y="556"/>
                </a:cxn>
                <a:cxn ang="0">
                  <a:pos x="1349" y="138"/>
                </a:cxn>
                <a:cxn ang="0">
                  <a:pos x="2432" y="221"/>
                </a:cxn>
                <a:cxn ang="0">
                  <a:pos x="2432" y="161"/>
                </a:cxn>
                <a:cxn ang="0">
                  <a:pos x="1383" y="1"/>
                </a:cxn>
              </a:cxnLst>
              <a:rect l="0" t="0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7" name="Google Shape;1627;p70"/>
            <p:cNvSpPr>
              <a:spLocks/>
            </p:cNvSpPr>
            <p:nvPr/>
          </p:nvSpPr>
          <p:spPr bwMode="auto">
            <a:xfrm>
              <a:off x="3630211" y="2520008"/>
              <a:ext cx="91914" cy="54614"/>
            </a:xfrm>
            <a:custGeom>
              <a:avLst/>
              <a:gdLst/>
              <a:ahLst/>
              <a:cxnLst>
                <a:cxn ang="0">
                  <a:pos x="945" y="1"/>
                </a:cxn>
                <a:cxn ang="0">
                  <a:pos x="23" y="746"/>
                </a:cxn>
                <a:cxn ang="0">
                  <a:pos x="100" y="857"/>
                </a:cxn>
                <a:cxn ang="0">
                  <a:pos x="145" y="837"/>
                </a:cxn>
                <a:cxn ang="0">
                  <a:pos x="540" y="320"/>
                </a:cxn>
                <a:cxn ang="0">
                  <a:pos x="942" y="164"/>
                </a:cxn>
                <a:cxn ang="0">
                  <a:pos x="1330" y="260"/>
                </a:cxn>
                <a:cxn ang="0">
                  <a:pos x="1356" y="266"/>
                </a:cxn>
                <a:cxn ang="0">
                  <a:pos x="1391" y="168"/>
                </a:cxn>
                <a:cxn ang="0">
                  <a:pos x="945" y="1"/>
                </a:cxn>
              </a:cxnLst>
              <a:rect l="0" t="0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8" name="Google Shape;1628;p70"/>
            <p:cNvSpPr>
              <a:spLocks/>
            </p:cNvSpPr>
            <p:nvPr/>
          </p:nvSpPr>
          <p:spPr bwMode="auto">
            <a:xfrm>
              <a:off x="2438654" y="1808128"/>
              <a:ext cx="1222128" cy="1153702"/>
            </a:xfrm>
            <a:custGeom>
              <a:avLst/>
              <a:gdLst/>
              <a:ahLst/>
              <a:cxnLst>
                <a:cxn ang="0">
                  <a:pos x="7226" y="0"/>
                </a:cxn>
                <a:cxn ang="0">
                  <a:pos x="172" y="9103"/>
                </a:cxn>
                <a:cxn ang="0">
                  <a:pos x="871" y="14179"/>
                </a:cxn>
                <a:cxn ang="0">
                  <a:pos x="8075" y="18070"/>
                </a:cxn>
                <a:cxn ang="0">
                  <a:pos x="9295" y="18124"/>
                </a:cxn>
                <a:cxn ang="0">
                  <a:pos x="17649" y="14544"/>
                </a:cxn>
                <a:cxn ang="0">
                  <a:pos x="18865" y="7401"/>
                </a:cxn>
                <a:cxn ang="0">
                  <a:pos x="15886" y="2325"/>
                </a:cxn>
                <a:cxn ang="0">
                  <a:pos x="7226" y="0"/>
                </a:cxn>
              </a:cxnLst>
              <a:rect l="0" t="0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9" name="Google Shape;1629;p70"/>
            <p:cNvSpPr>
              <a:spLocks/>
            </p:cNvSpPr>
            <p:nvPr/>
          </p:nvSpPr>
          <p:spPr bwMode="auto">
            <a:xfrm>
              <a:off x="2997069" y="2386721"/>
              <a:ext cx="87140" cy="148183"/>
            </a:xfrm>
            <a:custGeom>
              <a:avLst/>
              <a:gdLst/>
              <a:ahLst/>
              <a:cxnLst>
                <a:cxn ang="0">
                  <a:pos x="322" y="1"/>
                </a:cxn>
                <a:cxn ang="0">
                  <a:pos x="274" y="44"/>
                </a:cxn>
                <a:cxn ang="0">
                  <a:pos x="92" y="925"/>
                </a:cxn>
                <a:cxn ang="0">
                  <a:pos x="92" y="1563"/>
                </a:cxn>
                <a:cxn ang="0">
                  <a:pos x="457" y="1806"/>
                </a:cxn>
                <a:cxn ang="0">
                  <a:pos x="669" y="1685"/>
                </a:cxn>
                <a:cxn ang="0">
                  <a:pos x="791" y="1624"/>
                </a:cxn>
                <a:cxn ang="0">
                  <a:pos x="892" y="1563"/>
                </a:cxn>
                <a:cxn ang="0">
                  <a:pos x="973" y="1806"/>
                </a:cxn>
                <a:cxn ang="0">
                  <a:pos x="852" y="2141"/>
                </a:cxn>
                <a:cxn ang="0">
                  <a:pos x="882" y="2327"/>
                </a:cxn>
                <a:cxn ang="0">
                  <a:pos x="912" y="2323"/>
                </a:cxn>
                <a:cxn ang="0">
                  <a:pos x="1338" y="1746"/>
                </a:cxn>
                <a:cxn ang="0">
                  <a:pos x="912" y="1381"/>
                </a:cxn>
                <a:cxn ang="0">
                  <a:pos x="578" y="1563"/>
                </a:cxn>
                <a:cxn ang="0">
                  <a:pos x="401" y="1608"/>
                </a:cxn>
                <a:cxn ang="0">
                  <a:pos x="244" y="925"/>
                </a:cxn>
                <a:cxn ang="0">
                  <a:pos x="335" y="13"/>
                </a:cxn>
                <a:cxn ang="0">
                  <a:pos x="322" y="1"/>
                </a:cxn>
              </a:cxnLst>
              <a:rect l="0" t="0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0" name="Google Shape;1630;p70"/>
            <p:cNvSpPr>
              <a:spLocks/>
            </p:cNvSpPr>
            <p:nvPr/>
          </p:nvSpPr>
          <p:spPr bwMode="auto">
            <a:xfrm>
              <a:off x="2633364" y="2209261"/>
              <a:ext cx="114193" cy="80457"/>
            </a:xfrm>
            <a:custGeom>
              <a:avLst/>
              <a:gdLst/>
              <a:ahLst/>
              <a:cxnLst>
                <a:cxn ang="0">
                  <a:pos x="1616" y="1"/>
                </a:cxn>
                <a:cxn ang="0">
                  <a:pos x="0" y="1221"/>
                </a:cxn>
                <a:cxn ang="0">
                  <a:pos x="35" y="1264"/>
                </a:cxn>
                <a:cxn ang="0">
                  <a:pos x="61" y="1251"/>
                </a:cxn>
                <a:cxn ang="0">
                  <a:pos x="1702" y="157"/>
                </a:cxn>
                <a:cxn ang="0">
                  <a:pos x="1702" y="5"/>
                </a:cxn>
                <a:cxn ang="0">
                  <a:pos x="1616" y="1"/>
                </a:cxn>
              </a:cxnLst>
              <a:rect l="0" t="0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1" name="Google Shape;1631;p70"/>
            <p:cNvSpPr>
              <a:spLocks/>
            </p:cNvSpPr>
            <p:nvPr/>
          </p:nvSpPr>
          <p:spPr bwMode="auto">
            <a:xfrm>
              <a:off x="3314372" y="2196212"/>
              <a:ext cx="124568" cy="55823"/>
            </a:xfrm>
            <a:custGeom>
              <a:avLst/>
              <a:gdLst/>
              <a:ahLst/>
              <a:cxnLst>
                <a:cxn ang="0">
                  <a:pos x="347" y="1"/>
                </a:cxn>
                <a:cxn ang="0">
                  <a:pos x="61" y="27"/>
                </a:cxn>
                <a:cxn ang="0">
                  <a:pos x="61" y="119"/>
                </a:cxn>
                <a:cxn ang="0">
                  <a:pos x="1763" y="848"/>
                </a:cxn>
                <a:cxn ang="0">
                  <a:pos x="1825" y="876"/>
                </a:cxn>
                <a:cxn ang="0">
                  <a:pos x="1885" y="696"/>
                </a:cxn>
                <a:cxn ang="0">
                  <a:pos x="347" y="1"/>
                </a:cxn>
              </a:cxnLst>
              <a:rect l="0" t="0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2" name="Google Shape;1632;p70"/>
            <p:cNvSpPr>
              <a:spLocks/>
            </p:cNvSpPr>
            <p:nvPr/>
          </p:nvSpPr>
          <p:spPr bwMode="auto">
            <a:xfrm>
              <a:off x="2615924" y="2569401"/>
              <a:ext cx="226412" cy="212854"/>
            </a:xfrm>
            <a:custGeom>
              <a:avLst/>
              <a:gdLst/>
              <a:ahLst/>
              <a:cxnLst>
                <a:cxn ang="0">
                  <a:pos x="1764" y="0"/>
                </a:cxn>
                <a:cxn ang="0">
                  <a:pos x="1" y="1672"/>
                </a:cxn>
                <a:cxn ang="0">
                  <a:pos x="1764" y="3344"/>
                </a:cxn>
                <a:cxn ang="0">
                  <a:pos x="3557" y="1672"/>
                </a:cxn>
                <a:cxn ang="0">
                  <a:pos x="1764" y="0"/>
                </a:cxn>
              </a:cxnLst>
              <a:rect l="0" t="0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3" name="Google Shape;1633;p70"/>
            <p:cNvSpPr>
              <a:spLocks/>
            </p:cNvSpPr>
            <p:nvPr/>
          </p:nvSpPr>
          <p:spPr bwMode="auto">
            <a:xfrm>
              <a:off x="3236972" y="2569401"/>
              <a:ext cx="228385" cy="212854"/>
            </a:xfrm>
            <a:custGeom>
              <a:avLst/>
              <a:gdLst/>
              <a:ahLst/>
              <a:cxnLst>
                <a:cxn ang="0">
                  <a:pos x="1794" y="0"/>
                </a:cxn>
                <a:cxn ang="0">
                  <a:pos x="1" y="1672"/>
                </a:cxn>
                <a:cxn ang="0">
                  <a:pos x="1794" y="3344"/>
                </a:cxn>
                <a:cxn ang="0">
                  <a:pos x="3587" y="1672"/>
                </a:cxn>
                <a:cxn ang="0">
                  <a:pos x="1794" y="0"/>
                </a:cxn>
              </a:cxnLst>
              <a:rect l="0" t="0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4" name="Google Shape;1634;p70"/>
            <p:cNvSpPr>
              <a:spLocks/>
            </p:cNvSpPr>
            <p:nvPr/>
          </p:nvSpPr>
          <p:spPr bwMode="auto">
            <a:xfrm>
              <a:off x="3206037" y="2354068"/>
              <a:ext cx="170334" cy="132652"/>
            </a:xfrm>
            <a:custGeom>
              <a:avLst/>
              <a:gdLst/>
              <a:ahLst/>
              <a:cxnLst>
                <a:cxn ang="0">
                  <a:pos x="1451" y="1"/>
                </a:cxn>
                <a:cxn ang="0">
                  <a:pos x="1307" y="9"/>
                </a:cxn>
                <a:cxn ang="0">
                  <a:pos x="31" y="2016"/>
                </a:cxn>
                <a:cxn ang="0">
                  <a:pos x="76" y="2084"/>
                </a:cxn>
                <a:cxn ang="0">
                  <a:pos x="122" y="2016"/>
                </a:cxn>
                <a:cxn ang="0">
                  <a:pos x="1307" y="161"/>
                </a:cxn>
                <a:cxn ang="0">
                  <a:pos x="1417" y="156"/>
                </a:cxn>
                <a:cxn ang="0">
                  <a:pos x="2493" y="1955"/>
                </a:cxn>
                <a:cxn ang="0">
                  <a:pos x="2575" y="2010"/>
                </a:cxn>
                <a:cxn ang="0">
                  <a:pos x="2675" y="1924"/>
                </a:cxn>
                <a:cxn ang="0">
                  <a:pos x="1451" y="1"/>
                </a:cxn>
              </a:cxnLst>
              <a:rect l="0" t="0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5" name="Google Shape;1635;p70"/>
            <p:cNvSpPr>
              <a:spLocks/>
            </p:cNvSpPr>
            <p:nvPr/>
          </p:nvSpPr>
          <p:spPr bwMode="auto">
            <a:xfrm>
              <a:off x="2720440" y="2354068"/>
              <a:ext cx="168361" cy="132652"/>
            </a:xfrm>
            <a:custGeom>
              <a:avLst/>
              <a:gdLst/>
              <a:ahLst/>
              <a:cxnLst>
                <a:cxn ang="0">
                  <a:pos x="1220" y="1"/>
                </a:cxn>
                <a:cxn ang="0">
                  <a:pos x="0" y="1924"/>
                </a:cxn>
                <a:cxn ang="0">
                  <a:pos x="100" y="2010"/>
                </a:cxn>
                <a:cxn ang="0">
                  <a:pos x="182" y="1955"/>
                </a:cxn>
                <a:cxn ang="0">
                  <a:pos x="1255" y="156"/>
                </a:cxn>
                <a:cxn ang="0">
                  <a:pos x="1368" y="161"/>
                </a:cxn>
                <a:cxn ang="0">
                  <a:pos x="2523" y="2016"/>
                </a:cxn>
                <a:cxn ang="0">
                  <a:pos x="2595" y="2084"/>
                </a:cxn>
                <a:cxn ang="0">
                  <a:pos x="2644" y="2016"/>
                </a:cxn>
                <a:cxn ang="0">
                  <a:pos x="1368" y="9"/>
                </a:cxn>
                <a:cxn ang="0">
                  <a:pos x="1220" y="1"/>
                </a:cxn>
              </a:cxnLst>
              <a:rect l="0" t="0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6" name="Google Shape;1636;p70"/>
            <p:cNvSpPr>
              <a:spLocks/>
            </p:cNvSpPr>
            <p:nvPr/>
          </p:nvSpPr>
          <p:spPr bwMode="auto">
            <a:xfrm>
              <a:off x="2954486" y="2585823"/>
              <a:ext cx="106491" cy="78420"/>
            </a:xfrm>
            <a:custGeom>
              <a:avLst/>
              <a:gdLst/>
              <a:ahLst/>
              <a:cxnLst>
                <a:cxn ang="0">
                  <a:pos x="179" y="1"/>
                </a:cxn>
                <a:cxn ang="0">
                  <a:pos x="122" y="46"/>
                </a:cxn>
                <a:cxn ang="0">
                  <a:pos x="1551" y="1232"/>
                </a:cxn>
                <a:cxn ang="0">
                  <a:pos x="1612" y="1080"/>
                </a:cxn>
                <a:cxn ang="0">
                  <a:pos x="730" y="776"/>
                </a:cxn>
                <a:cxn ang="0">
                  <a:pos x="214" y="46"/>
                </a:cxn>
                <a:cxn ang="0">
                  <a:pos x="179" y="1"/>
                </a:cxn>
              </a:cxnLst>
              <a:rect l="0" t="0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7" name="Google Shape;1637;p70"/>
            <p:cNvSpPr>
              <a:spLocks/>
            </p:cNvSpPr>
            <p:nvPr/>
          </p:nvSpPr>
          <p:spPr bwMode="auto">
            <a:xfrm>
              <a:off x="3136403" y="4424781"/>
              <a:ext cx="5856" cy="6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91" y="1"/>
                </a:cxn>
              </a:cxnLst>
              <a:rect l="0" t="0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8" name="Google Shape;1638;p70"/>
            <p:cNvSpPr>
              <a:spLocks/>
            </p:cNvSpPr>
            <p:nvPr/>
          </p:nvSpPr>
          <p:spPr bwMode="auto">
            <a:xfrm>
              <a:off x="2737817" y="5059387"/>
              <a:ext cx="398656" cy="170843"/>
            </a:xfrm>
            <a:custGeom>
              <a:avLst/>
              <a:gdLst/>
              <a:ahLst/>
              <a:cxnLst>
                <a:cxn ang="0">
                  <a:pos x="6262" y="0"/>
                </a:cxn>
                <a:cxn ang="0">
                  <a:pos x="6262" y="0"/>
                </a:cxn>
                <a:cxn ang="0">
                  <a:pos x="1" y="2189"/>
                </a:cxn>
                <a:cxn ang="0">
                  <a:pos x="1" y="2341"/>
                </a:cxn>
                <a:cxn ang="0">
                  <a:pos x="4199" y="2683"/>
                </a:cxn>
                <a:cxn ang="0">
                  <a:pos x="6201" y="2584"/>
                </a:cxn>
                <a:cxn ang="0">
                  <a:pos x="6262" y="0"/>
                </a:cxn>
              </a:cxnLst>
              <a:rect l="0" t="0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9" name="Google Shape;1639;p70"/>
            <p:cNvSpPr>
              <a:spLocks/>
            </p:cNvSpPr>
            <p:nvPr/>
          </p:nvSpPr>
          <p:spPr bwMode="auto">
            <a:xfrm>
              <a:off x="2737817" y="5204512"/>
              <a:ext cx="396682" cy="66408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669" y="10091"/>
                </a:cxn>
                <a:cxn ang="0">
                  <a:pos x="3164" y="10433"/>
                </a:cxn>
                <a:cxn ang="0">
                  <a:pos x="5958" y="9787"/>
                </a:cxn>
                <a:cxn ang="0">
                  <a:pos x="6232" y="304"/>
                </a:cxn>
                <a:cxn ang="0">
                  <a:pos x="6232" y="304"/>
                </a:cxn>
                <a:cxn ang="0">
                  <a:pos x="4491" y="390"/>
                </a:cxn>
                <a:cxn ang="0">
                  <a:pos x="1" y="0"/>
                </a:cxn>
              </a:cxnLst>
              <a:rect l="0" t="0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0" name="Google Shape;1640;p70"/>
            <p:cNvSpPr>
              <a:spLocks/>
            </p:cNvSpPr>
            <p:nvPr/>
          </p:nvSpPr>
          <p:spPr bwMode="auto">
            <a:xfrm>
              <a:off x="2745582" y="5287705"/>
              <a:ext cx="387007" cy="40738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31" y="61"/>
                </a:cxn>
                <a:cxn ang="0">
                  <a:pos x="3128" y="639"/>
                </a:cxn>
                <a:cxn ang="0">
                  <a:pos x="5988" y="213"/>
                </a:cxn>
                <a:cxn ang="0">
                  <a:pos x="5958" y="61"/>
                </a:cxn>
                <a:cxn ang="0">
                  <a:pos x="3042" y="407"/>
                </a:cxn>
                <a:cxn ang="0">
                  <a:pos x="61" y="0"/>
                </a:cxn>
              </a:cxnLst>
              <a:rect l="0" t="0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1" name="Google Shape;1641;p70"/>
            <p:cNvSpPr>
              <a:spLocks/>
            </p:cNvSpPr>
            <p:nvPr/>
          </p:nvSpPr>
          <p:spPr bwMode="auto">
            <a:xfrm>
              <a:off x="2757167" y="5210750"/>
              <a:ext cx="15531" cy="83257"/>
            </a:xfrm>
            <a:custGeom>
              <a:avLst/>
              <a:gdLst/>
              <a:ahLst/>
              <a:cxnLst>
                <a:cxn ang="0">
                  <a:pos x="122" y="1"/>
                </a:cxn>
                <a:cxn ang="0">
                  <a:pos x="92" y="24"/>
                </a:cxn>
                <a:cxn ang="0">
                  <a:pos x="31" y="480"/>
                </a:cxn>
                <a:cxn ang="0">
                  <a:pos x="61" y="1240"/>
                </a:cxn>
                <a:cxn ang="0">
                  <a:pos x="126" y="1308"/>
                </a:cxn>
                <a:cxn ang="0">
                  <a:pos x="213" y="1240"/>
                </a:cxn>
                <a:cxn ang="0">
                  <a:pos x="183" y="480"/>
                </a:cxn>
                <a:cxn ang="0">
                  <a:pos x="153" y="24"/>
                </a:cxn>
                <a:cxn ang="0">
                  <a:pos x="122" y="1"/>
                </a:cxn>
              </a:cxnLst>
              <a:rect l="0" t="0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2" name="Google Shape;1642;p70"/>
            <p:cNvSpPr>
              <a:spLocks/>
            </p:cNvSpPr>
            <p:nvPr/>
          </p:nvSpPr>
          <p:spPr bwMode="auto">
            <a:xfrm>
              <a:off x="2817126" y="5219980"/>
              <a:ext cx="11712" cy="90005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" y="91"/>
                </a:cxn>
                <a:cxn ang="0">
                  <a:pos x="31" y="1368"/>
                </a:cxn>
                <a:cxn ang="0">
                  <a:pos x="92" y="1414"/>
                </a:cxn>
                <a:cxn ang="0">
                  <a:pos x="153" y="1368"/>
                </a:cxn>
                <a:cxn ang="0">
                  <a:pos x="183" y="91"/>
                </a:cxn>
                <a:cxn ang="0">
                  <a:pos x="92" y="0"/>
                </a:cxn>
              </a:cxnLst>
              <a:rect l="0" t="0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3" name="Google Shape;1643;p70"/>
            <p:cNvSpPr>
              <a:spLocks/>
            </p:cNvSpPr>
            <p:nvPr/>
          </p:nvSpPr>
          <p:spPr bwMode="auto">
            <a:xfrm>
              <a:off x="2877150" y="5225263"/>
              <a:ext cx="15531" cy="91978"/>
            </a:xfrm>
            <a:custGeom>
              <a:avLst/>
              <a:gdLst/>
              <a:ahLst/>
              <a:cxnLst>
                <a:cxn ang="0">
                  <a:pos x="125" y="1"/>
                </a:cxn>
                <a:cxn ang="0">
                  <a:pos x="61" y="69"/>
                </a:cxn>
                <a:cxn ang="0">
                  <a:pos x="61" y="1376"/>
                </a:cxn>
                <a:cxn ang="0">
                  <a:pos x="122" y="1445"/>
                </a:cxn>
                <a:cxn ang="0">
                  <a:pos x="182" y="1376"/>
                </a:cxn>
                <a:cxn ang="0">
                  <a:pos x="213" y="69"/>
                </a:cxn>
                <a:cxn ang="0">
                  <a:pos x="125" y="1"/>
                </a:cxn>
              </a:cxnLst>
              <a:rect l="0" t="0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4" name="Google Shape;1644;p70"/>
            <p:cNvSpPr>
              <a:spLocks/>
            </p:cNvSpPr>
            <p:nvPr/>
          </p:nvSpPr>
          <p:spPr bwMode="auto">
            <a:xfrm>
              <a:off x="2940992" y="5228191"/>
              <a:ext cx="19414" cy="93315"/>
            </a:xfrm>
            <a:custGeom>
              <a:avLst/>
              <a:gdLst/>
              <a:ahLst/>
              <a:cxnLst>
                <a:cxn ang="0">
                  <a:pos x="167" y="0"/>
                </a:cxn>
                <a:cxn ang="0">
                  <a:pos x="61" y="114"/>
                </a:cxn>
                <a:cxn ang="0">
                  <a:pos x="61" y="1452"/>
                </a:cxn>
                <a:cxn ang="0">
                  <a:pos x="98" y="1465"/>
                </a:cxn>
                <a:cxn ang="0">
                  <a:pos x="152" y="1452"/>
                </a:cxn>
                <a:cxn ang="0">
                  <a:pos x="274" y="114"/>
                </a:cxn>
                <a:cxn ang="0">
                  <a:pos x="167" y="0"/>
                </a:cxn>
              </a:cxnLst>
              <a:rect l="0" t="0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5" name="Google Shape;1645;p70"/>
            <p:cNvSpPr>
              <a:spLocks/>
            </p:cNvSpPr>
            <p:nvPr/>
          </p:nvSpPr>
          <p:spPr bwMode="auto">
            <a:xfrm>
              <a:off x="3012537" y="5231564"/>
              <a:ext cx="15531" cy="85358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1" y="92"/>
                </a:cxn>
                <a:cxn ang="0">
                  <a:pos x="92" y="1277"/>
                </a:cxn>
                <a:cxn ang="0">
                  <a:pos x="161" y="1341"/>
                </a:cxn>
                <a:cxn ang="0">
                  <a:pos x="214" y="1308"/>
                </a:cxn>
                <a:cxn ang="0">
                  <a:pos x="183" y="92"/>
                </a:cxn>
                <a:cxn ang="0">
                  <a:pos x="92" y="1"/>
                </a:cxn>
              </a:cxnLst>
              <a:rect l="0" t="0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6" name="Google Shape;1646;p70"/>
            <p:cNvSpPr>
              <a:spLocks/>
            </p:cNvSpPr>
            <p:nvPr/>
          </p:nvSpPr>
          <p:spPr bwMode="auto">
            <a:xfrm>
              <a:off x="3066704" y="5228763"/>
              <a:ext cx="23297" cy="77338"/>
            </a:xfrm>
            <a:custGeom>
              <a:avLst/>
              <a:gdLst/>
              <a:ahLst/>
              <a:cxnLst>
                <a:cxn ang="0">
                  <a:pos x="214" y="1"/>
                </a:cxn>
                <a:cxn ang="0">
                  <a:pos x="153" y="45"/>
                </a:cxn>
                <a:cxn ang="0">
                  <a:pos x="153" y="1169"/>
                </a:cxn>
                <a:cxn ang="0">
                  <a:pos x="198" y="1215"/>
                </a:cxn>
                <a:cxn ang="0">
                  <a:pos x="244" y="1169"/>
                </a:cxn>
                <a:cxn ang="0">
                  <a:pos x="335" y="136"/>
                </a:cxn>
                <a:cxn ang="0">
                  <a:pos x="214" y="1"/>
                </a:cxn>
              </a:cxnLst>
              <a:rect l="0" t="0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7" name="Google Shape;1647;p70"/>
            <p:cNvSpPr>
              <a:spLocks/>
            </p:cNvSpPr>
            <p:nvPr/>
          </p:nvSpPr>
          <p:spPr bwMode="auto">
            <a:xfrm>
              <a:off x="2732024" y="5198656"/>
              <a:ext cx="408267" cy="38764"/>
            </a:xfrm>
            <a:custGeom>
              <a:avLst/>
              <a:gdLst/>
              <a:ahLst/>
              <a:cxnLst>
                <a:cxn ang="0">
                  <a:pos x="122" y="1"/>
                </a:cxn>
                <a:cxn ang="0">
                  <a:pos x="92" y="123"/>
                </a:cxn>
                <a:cxn ang="0">
                  <a:pos x="3694" y="609"/>
                </a:cxn>
                <a:cxn ang="0">
                  <a:pos x="6292" y="487"/>
                </a:cxn>
                <a:cxn ang="0">
                  <a:pos x="6315" y="302"/>
                </a:cxn>
                <a:cxn ang="0">
                  <a:pos x="6292" y="305"/>
                </a:cxn>
                <a:cxn ang="0">
                  <a:pos x="4267" y="368"/>
                </a:cxn>
                <a:cxn ang="0">
                  <a:pos x="122" y="1"/>
                </a:cxn>
              </a:cxnLst>
              <a:rect l="0" t="0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8" name="Google Shape;1648;p70"/>
            <p:cNvSpPr>
              <a:spLocks/>
            </p:cNvSpPr>
            <p:nvPr/>
          </p:nvSpPr>
          <p:spPr bwMode="auto">
            <a:xfrm>
              <a:off x="2722349" y="4854301"/>
              <a:ext cx="419916" cy="344424"/>
            </a:xfrm>
            <a:custGeom>
              <a:avLst/>
              <a:gdLst/>
              <a:ahLst/>
              <a:cxnLst>
                <a:cxn ang="0">
                  <a:pos x="6596" y="1"/>
                </a:cxn>
                <a:cxn ang="0">
                  <a:pos x="0" y="122"/>
                </a:cxn>
                <a:cxn ang="0">
                  <a:pos x="244" y="5411"/>
                </a:cxn>
                <a:cxn ang="0">
                  <a:pos x="6505" y="3222"/>
                </a:cxn>
                <a:cxn ang="0">
                  <a:pos x="6596" y="1"/>
                </a:cxn>
              </a:cxnLst>
              <a:rect l="0" t="0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9" name="Google Shape;1649;p70"/>
            <p:cNvSpPr>
              <a:spLocks/>
            </p:cNvSpPr>
            <p:nvPr/>
          </p:nvSpPr>
          <p:spPr bwMode="auto">
            <a:xfrm>
              <a:off x="2536614" y="5952163"/>
              <a:ext cx="583693" cy="104199"/>
            </a:xfrm>
            <a:custGeom>
              <a:avLst/>
              <a:gdLst/>
              <a:ahLst/>
              <a:cxnLst>
                <a:cxn ang="0">
                  <a:pos x="6828" y="0"/>
                </a:cxn>
                <a:cxn ang="0">
                  <a:pos x="92" y="230"/>
                </a:cxn>
                <a:cxn ang="0">
                  <a:pos x="1186" y="1263"/>
                </a:cxn>
                <a:cxn ang="0">
                  <a:pos x="4713" y="1637"/>
                </a:cxn>
                <a:cxn ang="0">
                  <a:pos x="6353" y="1537"/>
                </a:cxn>
                <a:cxn ang="0">
                  <a:pos x="9028" y="1081"/>
                </a:cxn>
                <a:cxn ang="0">
                  <a:pos x="9150" y="230"/>
                </a:cxn>
                <a:cxn ang="0">
                  <a:pos x="6828" y="0"/>
                </a:cxn>
              </a:cxnLst>
              <a:rect l="0" t="0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0" name="Google Shape;1650;p70"/>
            <p:cNvSpPr>
              <a:spLocks/>
            </p:cNvSpPr>
            <p:nvPr/>
          </p:nvSpPr>
          <p:spPr bwMode="auto">
            <a:xfrm>
              <a:off x="2534704" y="5877755"/>
              <a:ext cx="218646" cy="152893"/>
            </a:xfrm>
            <a:custGeom>
              <a:avLst/>
              <a:gdLst/>
              <a:ahLst/>
              <a:cxnLst>
                <a:cxn ang="0">
                  <a:pos x="2158" y="1"/>
                </a:cxn>
                <a:cxn ang="0">
                  <a:pos x="122" y="1399"/>
                </a:cxn>
                <a:cxn ang="0">
                  <a:pos x="3435" y="2402"/>
                </a:cxn>
                <a:cxn ang="0">
                  <a:pos x="2158" y="1"/>
                </a:cxn>
              </a:cxnLst>
              <a:rect l="0" t="0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1" name="Google Shape;1651;p70"/>
            <p:cNvSpPr>
              <a:spLocks/>
            </p:cNvSpPr>
            <p:nvPr/>
          </p:nvSpPr>
          <p:spPr bwMode="auto">
            <a:xfrm>
              <a:off x="2673974" y="5827470"/>
              <a:ext cx="458616" cy="204834"/>
            </a:xfrm>
            <a:custGeom>
              <a:avLst/>
              <a:gdLst/>
              <a:ahLst/>
              <a:cxnLst>
                <a:cxn ang="0">
                  <a:pos x="6931" y="0"/>
                </a:cxn>
                <a:cxn ang="0">
                  <a:pos x="3828" y="591"/>
                </a:cxn>
                <a:cxn ang="0">
                  <a:pos x="1642" y="304"/>
                </a:cxn>
                <a:cxn ang="0">
                  <a:pos x="1" y="791"/>
                </a:cxn>
                <a:cxn ang="0">
                  <a:pos x="1247" y="3192"/>
                </a:cxn>
                <a:cxn ang="0">
                  <a:pos x="2348" y="3217"/>
                </a:cxn>
                <a:cxn ang="0">
                  <a:pos x="6931" y="2675"/>
                </a:cxn>
                <a:cxn ang="0">
                  <a:pos x="6931" y="0"/>
                </a:cxn>
              </a:cxnLst>
              <a:rect l="0" t="0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2" name="Google Shape;1652;p70"/>
            <p:cNvSpPr>
              <a:spLocks/>
            </p:cNvSpPr>
            <p:nvPr/>
          </p:nvSpPr>
          <p:spPr bwMode="auto">
            <a:xfrm>
              <a:off x="2653987" y="5750070"/>
              <a:ext cx="118585" cy="127305"/>
            </a:xfrm>
            <a:custGeom>
              <a:avLst/>
              <a:gdLst/>
              <a:ahLst/>
              <a:cxnLst>
                <a:cxn ang="0">
                  <a:pos x="1156" y="184"/>
                </a:cxn>
                <a:cxn ang="0">
                  <a:pos x="1257" y="213"/>
                </a:cxn>
                <a:cxn ang="0">
                  <a:pos x="1500" y="1095"/>
                </a:cxn>
                <a:cxn ang="0">
                  <a:pos x="1496" y="1484"/>
                </a:cxn>
                <a:cxn ang="0">
                  <a:pos x="1496" y="1484"/>
                </a:cxn>
                <a:cxn ang="0">
                  <a:pos x="1287" y="1095"/>
                </a:cxn>
                <a:cxn ang="0">
                  <a:pos x="1156" y="184"/>
                </a:cxn>
                <a:cxn ang="0">
                  <a:pos x="611" y="961"/>
                </a:cxn>
                <a:cxn ang="0">
                  <a:pos x="679" y="973"/>
                </a:cxn>
                <a:cxn ang="0">
                  <a:pos x="1014" y="1247"/>
                </a:cxn>
                <a:cxn ang="0">
                  <a:pos x="1243" y="1501"/>
                </a:cxn>
                <a:cxn ang="0">
                  <a:pos x="1243" y="1501"/>
                </a:cxn>
                <a:cxn ang="0">
                  <a:pos x="1397" y="1770"/>
                </a:cxn>
                <a:cxn ang="0">
                  <a:pos x="1397" y="1770"/>
                </a:cxn>
                <a:cxn ang="0">
                  <a:pos x="527" y="1247"/>
                </a:cxn>
                <a:cxn ang="0">
                  <a:pos x="611" y="961"/>
                </a:cxn>
                <a:cxn ang="0">
                  <a:pos x="1187" y="0"/>
                </a:cxn>
                <a:cxn ang="0">
                  <a:pos x="1166" y="1"/>
                </a:cxn>
                <a:cxn ang="0">
                  <a:pos x="953" y="903"/>
                </a:cxn>
                <a:cxn ang="0">
                  <a:pos x="953" y="903"/>
                </a:cxn>
                <a:cxn ang="0">
                  <a:pos x="831" y="821"/>
                </a:cxn>
                <a:cxn ang="0">
                  <a:pos x="543" y="752"/>
                </a:cxn>
                <a:cxn ang="0">
                  <a:pos x="254" y="913"/>
                </a:cxn>
                <a:cxn ang="0">
                  <a:pos x="1481" y="1935"/>
                </a:cxn>
                <a:cxn ang="0">
                  <a:pos x="1481" y="1935"/>
                </a:cxn>
                <a:cxn ang="0">
                  <a:pos x="1606" y="1999"/>
                </a:cxn>
                <a:cxn ang="0">
                  <a:pos x="1743" y="1885"/>
                </a:cxn>
                <a:cxn ang="0">
                  <a:pos x="1187" y="0"/>
                </a:cxn>
              </a:cxnLst>
              <a:rect l="0" t="0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cubicBezTo>
                    <a:pt x="1299" y="1602"/>
                    <a:pt x="1352" y="1694"/>
                    <a:pt x="1397" y="1770"/>
                  </a:cubicBez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3" name="Google Shape;1653;p70"/>
            <p:cNvSpPr>
              <a:spLocks/>
            </p:cNvSpPr>
            <p:nvPr/>
          </p:nvSpPr>
          <p:spPr bwMode="auto">
            <a:xfrm>
              <a:off x="3325957" y="4991661"/>
              <a:ext cx="406358" cy="242452"/>
            </a:xfrm>
            <a:custGeom>
              <a:avLst/>
              <a:gdLst/>
              <a:ahLst/>
              <a:cxnLst>
                <a:cxn ang="0">
                  <a:pos x="5898" y="1"/>
                </a:cxn>
                <a:cxn ang="0">
                  <a:pos x="1" y="3131"/>
                </a:cxn>
                <a:cxn ang="0">
                  <a:pos x="122" y="3709"/>
                </a:cxn>
                <a:cxn ang="0">
                  <a:pos x="2167" y="3808"/>
                </a:cxn>
                <a:cxn ang="0">
                  <a:pos x="6384" y="3466"/>
                </a:cxn>
                <a:cxn ang="0">
                  <a:pos x="6354" y="3314"/>
                </a:cxn>
                <a:cxn ang="0">
                  <a:pos x="5898" y="1"/>
                </a:cxn>
              </a:cxnLst>
              <a:rect l="0" t="0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4" name="Google Shape;1654;p70"/>
            <p:cNvSpPr>
              <a:spLocks/>
            </p:cNvSpPr>
            <p:nvPr/>
          </p:nvSpPr>
          <p:spPr bwMode="auto">
            <a:xfrm>
              <a:off x="3256322" y="4863976"/>
              <a:ext cx="445058" cy="32704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69" y="3162"/>
                </a:cxn>
                <a:cxn ang="0">
                  <a:pos x="1095" y="5137"/>
                </a:cxn>
                <a:cxn ang="0">
                  <a:pos x="6992" y="2007"/>
                </a:cxn>
                <a:cxn ang="0">
                  <a:pos x="6718" y="122"/>
                </a:cxn>
                <a:cxn ang="0">
                  <a:pos x="1" y="0"/>
                </a:cxn>
              </a:cxnLst>
              <a:rect l="0" t="0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5" name="Google Shape;1655;p70"/>
            <p:cNvSpPr>
              <a:spLocks/>
            </p:cNvSpPr>
            <p:nvPr/>
          </p:nvSpPr>
          <p:spPr bwMode="auto">
            <a:xfrm>
              <a:off x="3331813" y="5208331"/>
              <a:ext cx="477903" cy="654921"/>
            </a:xfrm>
            <a:custGeom>
              <a:avLst/>
              <a:gdLst/>
              <a:ahLst/>
              <a:cxnLst>
                <a:cxn ang="0">
                  <a:pos x="6292" y="1"/>
                </a:cxn>
                <a:cxn ang="0">
                  <a:pos x="1792" y="391"/>
                </a:cxn>
                <a:cxn ang="0">
                  <a:pos x="0" y="305"/>
                </a:cxn>
                <a:cxn ang="0">
                  <a:pos x="0" y="305"/>
                </a:cxn>
                <a:cxn ang="0">
                  <a:pos x="2006" y="9667"/>
                </a:cxn>
                <a:cxn ang="0">
                  <a:pos x="4920" y="10288"/>
                </a:cxn>
                <a:cxn ang="0">
                  <a:pos x="7417" y="9940"/>
                </a:cxn>
                <a:cxn ang="0">
                  <a:pos x="6292" y="1"/>
                </a:cxn>
              </a:cxnLst>
              <a:rect l="0" t="0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6" name="Google Shape;1656;p70"/>
            <p:cNvSpPr>
              <a:spLocks/>
            </p:cNvSpPr>
            <p:nvPr/>
          </p:nvSpPr>
          <p:spPr bwMode="auto">
            <a:xfrm>
              <a:off x="3347789" y="5289614"/>
              <a:ext cx="392290" cy="41883"/>
            </a:xfrm>
            <a:custGeom>
              <a:avLst/>
              <a:gdLst/>
              <a:ahLst/>
              <a:cxnLst>
                <a:cxn ang="0">
                  <a:pos x="6071" y="1"/>
                </a:cxn>
                <a:cxn ang="0">
                  <a:pos x="3104" y="411"/>
                </a:cxn>
                <a:cxn ang="0">
                  <a:pos x="114" y="92"/>
                </a:cxn>
                <a:cxn ang="0">
                  <a:pos x="91" y="88"/>
                </a:cxn>
                <a:cxn ang="0">
                  <a:pos x="83" y="244"/>
                </a:cxn>
                <a:cxn ang="0">
                  <a:pos x="3079" y="658"/>
                </a:cxn>
                <a:cxn ang="0">
                  <a:pos x="6102" y="92"/>
                </a:cxn>
                <a:cxn ang="0">
                  <a:pos x="6071" y="1"/>
                </a:cxn>
              </a:cxnLst>
              <a:rect l="0" t="0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7" name="Google Shape;1657;p70"/>
            <p:cNvSpPr>
              <a:spLocks/>
            </p:cNvSpPr>
            <p:nvPr/>
          </p:nvSpPr>
          <p:spPr bwMode="auto">
            <a:xfrm>
              <a:off x="3701310" y="5214187"/>
              <a:ext cx="23297" cy="81793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31" y="30"/>
                </a:cxn>
                <a:cxn ang="0">
                  <a:pos x="61" y="456"/>
                </a:cxn>
                <a:cxn ang="0">
                  <a:pos x="183" y="1216"/>
                </a:cxn>
                <a:cxn ang="0">
                  <a:pos x="270" y="1284"/>
                </a:cxn>
                <a:cxn ang="0">
                  <a:pos x="335" y="1216"/>
                </a:cxn>
                <a:cxn ang="0">
                  <a:pos x="213" y="456"/>
                </a:cxn>
                <a:cxn ang="0">
                  <a:pos x="92" y="0"/>
                </a:cxn>
              </a:cxnLst>
              <a:rect l="0" t="0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8" name="Google Shape;1658;p70"/>
            <p:cNvSpPr>
              <a:spLocks/>
            </p:cNvSpPr>
            <p:nvPr/>
          </p:nvSpPr>
          <p:spPr bwMode="auto">
            <a:xfrm>
              <a:off x="3640141" y="5223480"/>
              <a:ext cx="27562" cy="89050"/>
            </a:xfrm>
            <a:custGeom>
              <a:avLst/>
              <a:gdLst/>
              <a:ahLst/>
              <a:cxnLst>
                <a:cxn ang="0">
                  <a:pos x="134" y="1"/>
                </a:cxn>
                <a:cxn ang="0">
                  <a:pos x="19" y="128"/>
                </a:cxn>
                <a:cxn ang="0">
                  <a:pos x="293" y="1343"/>
                </a:cxn>
                <a:cxn ang="0">
                  <a:pos x="361" y="1399"/>
                </a:cxn>
                <a:cxn ang="0">
                  <a:pos x="415" y="1313"/>
                </a:cxn>
                <a:cxn ang="0">
                  <a:pos x="202" y="67"/>
                </a:cxn>
                <a:cxn ang="0">
                  <a:pos x="134" y="1"/>
                </a:cxn>
              </a:cxnLst>
              <a:rect l="0" t="0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9" name="Google Shape;1659;p70"/>
            <p:cNvSpPr>
              <a:spLocks/>
            </p:cNvSpPr>
            <p:nvPr/>
          </p:nvSpPr>
          <p:spPr bwMode="auto">
            <a:xfrm>
              <a:off x="3581391" y="5228891"/>
              <a:ext cx="24315" cy="90578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73"/>
                </a:cxn>
                <a:cxn ang="0">
                  <a:pos x="243" y="1380"/>
                </a:cxn>
                <a:cxn ang="0">
                  <a:pos x="317" y="1422"/>
                </a:cxn>
                <a:cxn ang="0">
                  <a:pos x="365" y="1350"/>
                </a:cxn>
                <a:cxn ang="0">
                  <a:pos x="152" y="43"/>
                </a:cxn>
                <a:cxn ang="0">
                  <a:pos x="75" y="0"/>
                </a:cxn>
              </a:cxnLst>
              <a:rect l="0" t="0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0" name="Google Shape;1660;p70"/>
            <p:cNvSpPr>
              <a:spLocks/>
            </p:cNvSpPr>
            <p:nvPr/>
          </p:nvSpPr>
          <p:spPr bwMode="auto">
            <a:xfrm>
              <a:off x="3511692" y="5231246"/>
              <a:ext cx="29089" cy="92614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" y="127"/>
                </a:cxn>
                <a:cxn ang="0">
                  <a:pos x="396" y="1434"/>
                </a:cxn>
                <a:cxn ang="0">
                  <a:pos x="419" y="1454"/>
                </a:cxn>
                <a:cxn ang="0">
                  <a:pos x="457" y="1404"/>
                </a:cxn>
                <a:cxn ang="0">
                  <a:pos x="214" y="66"/>
                </a:cxn>
                <a:cxn ang="0">
                  <a:pos x="131" y="0"/>
                </a:cxn>
              </a:cxnLst>
              <a:rect l="0" t="0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1" name="Google Shape;1661;p70"/>
            <p:cNvSpPr>
              <a:spLocks/>
            </p:cNvSpPr>
            <p:nvPr/>
          </p:nvSpPr>
          <p:spPr bwMode="auto">
            <a:xfrm>
              <a:off x="3445940" y="5235956"/>
              <a:ext cx="21324" cy="83703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0" y="114"/>
                </a:cxn>
                <a:cxn ang="0">
                  <a:pos x="213" y="1269"/>
                </a:cxn>
                <a:cxn ang="0">
                  <a:pos x="285" y="1315"/>
                </a:cxn>
                <a:cxn ang="0">
                  <a:pos x="335" y="1269"/>
                </a:cxn>
                <a:cxn ang="0">
                  <a:pos x="183" y="53"/>
                </a:cxn>
                <a:cxn ang="0">
                  <a:pos x="107" y="0"/>
                </a:cxn>
              </a:cxnLst>
              <a:rect l="0" t="0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2" name="Google Shape;1662;p70"/>
            <p:cNvSpPr>
              <a:spLocks/>
            </p:cNvSpPr>
            <p:nvPr/>
          </p:nvSpPr>
          <p:spPr bwMode="auto">
            <a:xfrm>
              <a:off x="3380697" y="5233028"/>
              <a:ext cx="26607" cy="76192"/>
            </a:xfrm>
            <a:custGeom>
              <a:avLst/>
              <a:gdLst/>
              <a:ahLst/>
              <a:cxnLst>
                <a:cxn ang="0">
                  <a:pos x="121" y="1"/>
                </a:cxn>
                <a:cxn ang="0">
                  <a:pos x="22" y="130"/>
                </a:cxn>
                <a:cxn ang="0">
                  <a:pos x="296" y="1163"/>
                </a:cxn>
                <a:cxn ang="0">
                  <a:pos x="339" y="1196"/>
                </a:cxn>
                <a:cxn ang="0">
                  <a:pos x="387" y="1133"/>
                </a:cxn>
                <a:cxn ang="0">
                  <a:pos x="205" y="38"/>
                </a:cxn>
                <a:cxn ang="0">
                  <a:pos x="121" y="1"/>
                </a:cxn>
              </a:cxnLst>
              <a:rect l="0" t="0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3" name="Google Shape;1663;p70"/>
            <p:cNvSpPr>
              <a:spLocks/>
            </p:cNvSpPr>
            <p:nvPr/>
          </p:nvSpPr>
          <p:spPr bwMode="auto">
            <a:xfrm>
              <a:off x="3326021" y="5202539"/>
              <a:ext cx="410177" cy="39337"/>
            </a:xfrm>
            <a:custGeom>
              <a:avLst/>
              <a:gdLst/>
              <a:ahLst/>
              <a:cxnLst>
                <a:cxn ang="0">
                  <a:pos x="6322" y="1"/>
                </a:cxn>
                <a:cxn ang="0">
                  <a:pos x="2295" y="375"/>
                </a:cxn>
                <a:cxn ang="0">
                  <a:pos x="121" y="305"/>
                </a:cxn>
                <a:cxn ang="0">
                  <a:pos x="99" y="302"/>
                </a:cxn>
                <a:cxn ang="0">
                  <a:pos x="121" y="487"/>
                </a:cxn>
                <a:cxn ang="0">
                  <a:pos x="2831" y="618"/>
                </a:cxn>
                <a:cxn ang="0">
                  <a:pos x="6353" y="122"/>
                </a:cxn>
                <a:cxn ang="0">
                  <a:pos x="6322" y="1"/>
                </a:cxn>
              </a:cxnLst>
              <a:rect l="0" t="0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4" name="Google Shape;1664;p70"/>
            <p:cNvSpPr>
              <a:spLocks/>
            </p:cNvSpPr>
            <p:nvPr/>
          </p:nvSpPr>
          <p:spPr bwMode="auto">
            <a:xfrm>
              <a:off x="3481394" y="5945289"/>
              <a:ext cx="601134" cy="101398"/>
            </a:xfrm>
            <a:custGeom>
              <a:avLst/>
              <a:gdLst/>
              <a:ahLst/>
              <a:cxnLst>
                <a:cxn ang="0">
                  <a:pos x="2364" y="0"/>
                </a:cxn>
                <a:cxn ang="0">
                  <a:pos x="51" y="216"/>
                </a:cxn>
                <a:cxn ang="0">
                  <a:pos x="325" y="1067"/>
                </a:cxn>
                <a:cxn ang="0">
                  <a:pos x="3091" y="1493"/>
                </a:cxn>
                <a:cxn ang="0">
                  <a:pos x="4789" y="1593"/>
                </a:cxn>
                <a:cxn ang="0">
                  <a:pos x="8319" y="1219"/>
                </a:cxn>
                <a:cxn ang="0">
                  <a:pos x="9231" y="216"/>
                </a:cxn>
                <a:cxn ang="0">
                  <a:pos x="2364" y="0"/>
                </a:cxn>
              </a:cxnLst>
              <a:rect l="0" t="0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5" name="Google Shape;1665;p70"/>
            <p:cNvSpPr>
              <a:spLocks/>
            </p:cNvSpPr>
            <p:nvPr/>
          </p:nvSpPr>
          <p:spPr bwMode="auto">
            <a:xfrm>
              <a:off x="3865786" y="5870053"/>
              <a:ext cx="216737" cy="150984"/>
            </a:xfrm>
            <a:custGeom>
              <a:avLst/>
              <a:gdLst/>
              <a:ahLst/>
              <a:cxnLst>
                <a:cxn ang="0">
                  <a:pos x="851" y="0"/>
                </a:cxn>
                <a:cxn ang="0">
                  <a:pos x="0" y="2371"/>
                </a:cxn>
                <a:cxn ang="0">
                  <a:pos x="3192" y="1398"/>
                </a:cxn>
                <a:cxn ang="0">
                  <a:pos x="851" y="0"/>
                </a:cxn>
              </a:cxnLst>
              <a:rect l="0" t="0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6" name="Google Shape;1666;p70"/>
            <p:cNvSpPr>
              <a:spLocks/>
            </p:cNvSpPr>
            <p:nvPr/>
          </p:nvSpPr>
          <p:spPr bwMode="auto">
            <a:xfrm>
              <a:off x="3457525" y="5823587"/>
              <a:ext cx="462499" cy="199041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92" y="1"/>
                </a:cxn>
                <a:cxn ang="0">
                  <a:pos x="578" y="2615"/>
                </a:cxn>
                <a:cxn ang="0">
                  <a:pos x="5294" y="3126"/>
                </a:cxn>
                <a:cxn ang="0">
                  <a:pos x="6414" y="3101"/>
                </a:cxn>
                <a:cxn ang="0">
                  <a:pos x="7265" y="730"/>
                </a:cxn>
                <a:cxn ang="0">
                  <a:pos x="5472" y="244"/>
                </a:cxn>
                <a:cxn ang="0">
                  <a:pos x="3251" y="542"/>
                </a:cxn>
                <a:cxn ang="0">
                  <a:pos x="92" y="1"/>
                </a:cxn>
              </a:cxnLst>
              <a:rect l="0" t="0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7" name="Google Shape;1667;p70"/>
            <p:cNvSpPr>
              <a:spLocks/>
            </p:cNvSpPr>
            <p:nvPr/>
          </p:nvSpPr>
          <p:spPr bwMode="auto">
            <a:xfrm>
              <a:off x="3794687" y="5744277"/>
              <a:ext cx="138571" cy="127241"/>
            </a:xfrm>
            <a:custGeom>
              <a:avLst/>
              <a:gdLst/>
              <a:ahLst/>
              <a:cxnLst>
                <a:cxn ang="0">
                  <a:pos x="769" y="206"/>
                </a:cxn>
                <a:cxn ang="0">
                  <a:pos x="813" y="1095"/>
                </a:cxn>
                <a:cxn ang="0">
                  <a:pos x="664" y="1482"/>
                </a:cxn>
                <a:cxn ang="0">
                  <a:pos x="664" y="1482"/>
                </a:cxn>
                <a:cxn ang="0">
                  <a:pos x="601" y="1095"/>
                </a:cxn>
                <a:cxn ang="0">
                  <a:pos x="661" y="244"/>
                </a:cxn>
                <a:cxn ang="0">
                  <a:pos x="769" y="206"/>
                </a:cxn>
                <a:cxn ang="0">
                  <a:pos x="1461" y="961"/>
                </a:cxn>
                <a:cxn ang="0">
                  <a:pos x="1604" y="1247"/>
                </a:cxn>
                <a:cxn ang="0">
                  <a:pos x="796" y="1774"/>
                </a:cxn>
                <a:cxn ang="0">
                  <a:pos x="796" y="1774"/>
                </a:cxn>
                <a:cxn ang="0">
                  <a:pos x="1087" y="1247"/>
                </a:cxn>
                <a:cxn ang="0">
                  <a:pos x="1391" y="973"/>
                </a:cxn>
                <a:cxn ang="0">
                  <a:pos x="1461" y="961"/>
                </a:cxn>
                <a:cxn ang="0">
                  <a:pos x="700" y="0"/>
                </a:cxn>
                <a:cxn ang="0">
                  <a:pos x="479" y="1885"/>
                </a:cxn>
                <a:cxn ang="0">
                  <a:pos x="650" y="1999"/>
                </a:cxn>
                <a:cxn ang="0">
                  <a:pos x="755" y="1909"/>
                </a:cxn>
                <a:cxn ang="0">
                  <a:pos x="755" y="1909"/>
                </a:cxn>
                <a:cxn ang="0">
                  <a:pos x="1786" y="912"/>
                </a:cxn>
                <a:cxn ang="0">
                  <a:pos x="1474" y="752"/>
                </a:cxn>
                <a:cxn ang="0">
                  <a:pos x="1208" y="821"/>
                </a:cxn>
                <a:cxn ang="0">
                  <a:pos x="1103" y="906"/>
                </a:cxn>
                <a:cxn ang="0">
                  <a:pos x="1103" y="906"/>
                </a:cxn>
                <a:cxn ang="0">
                  <a:pos x="722" y="0"/>
                </a:cxn>
                <a:cxn ang="0">
                  <a:pos x="700" y="0"/>
                </a:cxn>
              </a:cxnLst>
              <a:rect l="0" t="0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8" name="Google Shape;1668;p70"/>
            <p:cNvSpPr>
              <a:spLocks/>
            </p:cNvSpPr>
            <p:nvPr/>
          </p:nvSpPr>
          <p:spPr bwMode="auto">
            <a:xfrm>
              <a:off x="2639157" y="3087907"/>
              <a:ext cx="1062233" cy="1801302"/>
            </a:xfrm>
            <a:custGeom>
              <a:avLst/>
              <a:gdLst/>
              <a:ahLst/>
              <a:cxnLst>
                <a:cxn ang="0">
                  <a:pos x="9697" y="0"/>
                </a:cxn>
                <a:cxn ang="0">
                  <a:pos x="9697" y="5593"/>
                </a:cxn>
                <a:cxn ang="0">
                  <a:pos x="5137" y="5532"/>
                </a:cxn>
                <a:cxn ang="0">
                  <a:pos x="4347" y="821"/>
                </a:cxn>
                <a:cxn ang="0">
                  <a:pos x="2675" y="699"/>
                </a:cxn>
                <a:cxn ang="0">
                  <a:pos x="2675" y="699"/>
                </a:cxn>
                <a:cxn ang="0">
                  <a:pos x="274" y="11946"/>
                </a:cxn>
                <a:cxn ang="0">
                  <a:pos x="0" y="16961"/>
                </a:cxn>
                <a:cxn ang="0">
                  <a:pos x="13982" y="28299"/>
                </a:cxn>
                <a:cxn ang="0">
                  <a:pos x="16323" y="27843"/>
                </a:cxn>
                <a:cxn ang="0">
                  <a:pos x="16688" y="27752"/>
                </a:cxn>
                <a:cxn ang="0">
                  <a:pos x="14134" y="11581"/>
                </a:cxn>
                <a:cxn ang="0">
                  <a:pos x="11764" y="5897"/>
                </a:cxn>
                <a:cxn ang="0">
                  <a:pos x="11490" y="0"/>
                </a:cxn>
              </a:cxnLst>
              <a:rect l="0" t="0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1669;p70">
              <a:extLst/>
            </p:cNvPr>
            <p:cNvSpPr/>
            <p:nvPr/>
          </p:nvSpPr>
          <p:spPr>
            <a:xfrm>
              <a:off x="2607307" y="4166899"/>
              <a:ext cx="922534" cy="746146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5" name="Google Shape;1670;p70">
              <a:extLst/>
            </p:cNvPr>
            <p:cNvSpPr/>
            <p:nvPr/>
          </p:nvSpPr>
          <p:spPr>
            <a:xfrm>
              <a:off x="2952926" y="3570734"/>
              <a:ext cx="337642" cy="318704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3491" name="Google Shape;1671;p70"/>
            <p:cNvSpPr>
              <a:spLocks/>
            </p:cNvSpPr>
            <p:nvPr/>
          </p:nvSpPr>
          <p:spPr bwMode="auto">
            <a:xfrm>
              <a:off x="2344270" y="1816785"/>
              <a:ext cx="319281" cy="600752"/>
            </a:xfrm>
            <a:custGeom>
              <a:avLst/>
              <a:gdLst/>
              <a:ahLst/>
              <a:cxnLst>
                <a:cxn ang="0">
                  <a:pos x="5016" y="0"/>
                </a:cxn>
                <a:cxn ang="0">
                  <a:pos x="973" y="3557"/>
                </a:cxn>
                <a:cxn ang="0">
                  <a:pos x="365" y="8937"/>
                </a:cxn>
                <a:cxn ang="0">
                  <a:pos x="1764" y="9423"/>
                </a:cxn>
                <a:cxn ang="0">
                  <a:pos x="1802" y="9437"/>
                </a:cxn>
                <a:cxn ang="0">
                  <a:pos x="1855" y="8359"/>
                </a:cxn>
                <a:cxn ang="0">
                  <a:pos x="3648" y="7964"/>
                </a:cxn>
                <a:cxn ang="0">
                  <a:pos x="4621" y="1277"/>
                </a:cxn>
                <a:cxn ang="0">
                  <a:pos x="5016" y="0"/>
                </a:cxn>
              </a:cxnLst>
              <a:rect l="0" t="0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2" name="Google Shape;1672;p70"/>
            <p:cNvSpPr>
              <a:spLocks/>
            </p:cNvSpPr>
            <p:nvPr/>
          </p:nvSpPr>
          <p:spPr bwMode="auto">
            <a:xfrm>
              <a:off x="2559438" y="1793552"/>
              <a:ext cx="191594" cy="530225"/>
            </a:xfrm>
            <a:custGeom>
              <a:avLst/>
              <a:gdLst/>
              <a:ahLst/>
              <a:cxnLst>
                <a:cxn ang="0">
                  <a:pos x="3010" y="1"/>
                </a:cxn>
                <a:cxn ang="0">
                  <a:pos x="3010" y="1"/>
                </a:cxn>
                <a:cxn ang="0">
                  <a:pos x="1581" y="365"/>
                </a:cxn>
                <a:cxn ang="0">
                  <a:pos x="1186" y="1642"/>
                </a:cxn>
                <a:cxn ang="0">
                  <a:pos x="213" y="8329"/>
                </a:cxn>
                <a:cxn ang="0">
                  <a:pos x="2766" y="8025"/>
                </a:cxn>
                <a:cxn ang="0">
                  <a:pos x="3010" y="1"/>
                </a:cxn>
              </a:cxnLst>
              <a:rect l="0" t="0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3" name="Google Shape;1673;p70"/>
            <p:cNvSpPr>
              <a:spLocks/>
            </p:cNvSpPr>
            <p:nvPr/>
          </p:nvSpPr>
          <p:spPr bwMode="auto">
            <a:xfrm>
              <a:off x="2702999" y="1669750"/>
              <a:ext cx="760393" cy="679172"/>
            </a:xfrm>
            <a:custGeom>
              <a:avLst/>
              <a:gdLst/>
              <a:ahLst/>
              <a:cxnLst>
                <a:cxn ang="0">
                  <a:pos x="6140" y="0"/>
                </a:cxn>
                <a:cxn ang="0">
                  <a:pos x="4833" y="2189"/>
                </a:cxn>
                <a:cxn ang="0">
                  <a:pos x="3800" y="611"/>
                </a:cxn>
                <a:cxn ang="0">
                  <a:pos x="3618" y="639"/>
                </a:cxn>
                <a:cxn ang="0">
                  <a:pos x="3922" y="2219"/>
                </a:cxn>
                <a:cxn ang="0">
                  <a:pos x="1831" y="1847"/>
                </a:cxn>
                <a:cxn ang="0">
                  <a:pos x="700" y="1946"/>
                </a:cxn>
                <a:cxn ang="0">
                  <a:pos x="456" y="9970"/>
                </a:cxn>
                <a:cxn ang="0">
                  <a:pos x="2565" y="9912"/>
                </a:cxn>
                <a:cxn ang="0">
                  <a:pos x="6384" y="10092"/>
                </a:cxn>
                <a:cxn ang="0">
                  <a:pos x="6562" y="7499"/>
                </a:cxn>
                <a:cxn ang="0">
                  <a:pos x="6657" y="7599"/>
                </a:cxn>
                <a:cxn ang="0">
                  <a:pos x="7174" y="10183"/>
                </a:cxn>
                <a:cxn ang="0">
                  <a:pos x="9666" y="10244"/>
                </a:cxn>
                <a:cxn ang="0">
                  <a:pos x="9666" y="6809"/>
                </a:cxn>
                <a:cxn ang="0">
                  <a:pos x="9666" y="6809"/>
                </a:cxn>
                <a:cxn ang="0">
                  <a:pos x="10730" y="10426"/>
                </a:cxn>
                <a:cxn ang="0">
                  <a:pos x="11946" y="10669"/>
                </a:cxn>
                <a:cxn ang="0">
                  <a:pos x="8450" y="1885"/>
                </a:cxn>
                <a:cxn ang="0">
                  <a:pos x="5532" y="2189"/>
                </a:cxn>
                <a:cxn ang="0">
                  <a:pos x="6140" y="0"/>
                </a:cxn>
              </a:cxnLst>
              <a:rect l="0" t="0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4" name="Google Shape;1674;p70"/>
            <p:cNvSpPr>
              <a:spLocks/>
            </p:cNvSpPr>
            <p:nvPr/>
          </p:nvSpPr>
          <p:spPr bwMode="auto">
            <a:xfrm>
              <a:off x="3216698" y="1789665"/>
              <a:ext cx="407176" cy="58630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496" y="8785"/>
                </a:cxn>
                <a:cxn ang="0">
                  <a:pos x="5745" y="9211"/>
                </a:cxn>
                <a:cxn ang="0">
                  <a:pos x="2615" y="305"/>
                </a:cxn>
                <a:cxn ang="0">
                  <a:pos x="0" y="1"/>
                </a:cxn>
              </a:cxnLst>
              <a:rect l="0" t="0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5" name="Google Shape;1675;p70"/>
            <p:cNvSpPr>
              <a:spLocks/>
            </p:cNvSpPr>
            <p:nvPr/>
          </p:nvSpPr>
          <p:spPr bwMode="auto">
            <a:xfrm>
              <a:off x="3385994" y="1809013"/>
              <a:ext cx="319277" cy="598079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3131" y="8907"/>
                </a:cxn>
                <a:cxn ang="0">
                  <a:pos x="3618" y="8968"/>
                </a:cxn>
                <a:cxn ang="0">
                  <a:pos x="3739" y="9393"/>
                </a:cxn>
                <a:cxn ang="0">
                  <a:pos x="3772" y="9395"/>
                </a:cxn>
                <a:cxn ang="0">
                  <a:pos x="4529" y="9120"/>
                </a:cxn>
                <a:cxn ang="0">
                  <a:pos x="3192" y="2676"/>
                </a:cxn>
                <a:cxn ang="0">
                  <a:pos x="1" y="1"/>
                </a:cxn>
              </a:cxnLst>
              <a:rect l="0" t="0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6" name="Google Shape;1676;p70"/>
            <p:cNvSpPr>
              <a:spLocks/>
            </p:cNvSpPr>
            <p:nvPr/>
          </p:nvSpPr>
          <p:spPr bwMode="auto">
            <a:xfrm>
              <a:off x="3678077" y="4412559"/>
              <a:ext cx="418006" cy="145764"/>
            </a:xfrm>
            <a:custGeom>
              <a:avLst/>
              <a:gdLst/>
              <a:ahLst/>
              <a:cxnLst>
                <a:cxn ang="0">
                  <a:pos x="3323" y="0"/>
                </a:cxn>
                <a:cxn ang="0">
                  <a:pos x="3010" y="10"/>
                </a:cxn>
                <a:cxn ang="0">
                  <a:pos x="1" y="2290"/>
                </a:cxn>
                <a:cxn ang="0">
                  <a:pos x="670" y="2138"/>
                </a:cxn>
                <a:cxn ang="0">
                  <a:pos x="2858" y="922"/>
                </a:cxn>
                <a:cxn ang="0">
                  <a:pos x="3547" y="876"/>
                </a:cxn>
                <a:cxn ang="0">
                  <a:pos x="5381" y="1469"/>
                </a:cxn>
                <a:cxn ang="0">
                  <a:pos x="6566" y="1469"/>
                </a:cxn>
                <a:cxn ang="0">
                  <a:pos x="3323" y="0"/>
                </a:cxn>
              </a:cxnLst>
              <a:rect l="0" t="0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7" name="Google Shape;1677;p70"/>
            <p:cNvSpPr>
              <a:spLocks/>
            </p:cNvSpPr>
            <p:nvPr/>
          </p:nvSpPr>
          <p:spPr bwMode="auto">
            <a:xfrm>
              <a:off x="3465290" y="3513545"/>
              <a:ext cx="524369" cy="1124167"/>
            </a:xfrm>
            <a:custGeom>
              <a:avLst/>
              <a:gdLst/>
              <a:ahLst/>
              <a:cxnLst>
                <a:cxn ang="0">
                  <a:pos x="4317" y="0"/>
                </a:cxn>
                <a:cxn ang="0">
                  <a:pos x="0" y="2402"/>
                </a:cxn>
                <a:cxn ang="0">
                  <a:pos x="2493" y="7782"/>
                </a:cxn>
                <a:cxn ang="0">
                  <a:pos x="4317" y="13952"/>
                </a:cxn>
                <a:cxn ang="0">
                  <a:pos x="3739" y="15654"/>
                </a:cxn>
                <a:cxn ang="0">
                  <a:pos x="3978" y="15687"/>
                </a:cxn>
                <a:cxn ang="0">
                  <a:pos x="4864" y="15381"/>
                </a:cxn>
                <a:cxn ang="0">
                  <a:pos x="5441" y="17630"/>
                </a:cxn>
                <a:cxn ang="0">
                  <a:pos x="5512" y="17639"/>
                </a:cxn>
                <a:cxn ang="0">
                  <a:pos x="5928" y="16080"/>
                </a:cxn>
                <a:cxn ang="0">
                  <a:pos x="5928" y="16080"/>
                </a:cxn>
                <a:cxn ang="0">
                  <a:pos x="6583" y="17661"/>
                </a:cxn>
                <a:cxn ang="0">
                  <a:pos x="6596" y="17660"/>
                </a:cxn>
                <a:cxn ang="0">
                  <a:pos x="6900" y="15958"/>
                </a:cxn>
                <a:cxn ang="0">
                  <a:pos x="6900" y="15958"/>
                </a:cxn>
                <a:cxn ang="0">
                  <a:pos x="7729" y="17273"/>
                </a:cxn>
                <a:cxn ang="0">
                  <a:pos x="7842" y="17235"/>
                </a:cxn>
                <a:cxn ang="0">
                  <a:pos x="7721" y="15016"/>
                </a:cxn>
                <a:cxn ang="0">
                  <a:pos x="5228" y="3192"/>
                </a:cxn>
                <a:cxn ang="0">
                  <a:pos x="4317" y="0"/>
                </a:cxn>
              </a:cxnLst>
              <a:rect l="0" t="0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8" name="Google Shape;1678;p70"/>
            <p:cNvSpPr>
              <a:spLocks/>
            </p:cNvSpPr>
            <p:nvPr/>
          </p:nvSpPr>
          <p:spPr bwMode="auto">
            <a:xfrm>
              <a:off x="3471083" y="4465136"/>
              <a:ext cx="1040973" cy="1299657"/>
            </a:xfrm>
            <a:custGeom>
              <a:avLst/>
              <a:gdLst/>
              <a:ahLst/>
              <a:cxnLst>
                <a:cxn ang="0">
                  <a:pos x="9271" y="1"/>
                </a:cxn>
                <a:cxn ang="0">
                  <a:pos x="5989" y="370"/>
                </a:cxn>
                <a:cxn ang="0">
                  <a:pos x="639" y="5081"/>
                </a:cxn>
                <a:cxn ang="0">
                  <a:pos x="3800" y="19914"/>
                </a:cxn>
                <a:cxn ang="0">
                  <a:pos x="5844" y="20418"/>
                </a:cxn>
                <a:cxn ang="0">
                  <a:pos x="13831" y="18911"/>
                </a:cxn>
                <a:cxn ang="0">
                  <a:pos x="15776" y="13045"/>
                </a:cxn>
                <a:cxn ang="0">
                  <a:pos x="12949" y="2193"/>
                </a:cxn>
                <a:cxn ang="0">
                  <a:pos x="9271" y="1"/>
                </a:cxn>
              </a:cxnLst>
              <a:rect l="0" t="0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9" name="Google Shape;1679;p70"/>
            <p:cNvSpPr>
              <a:spLocks/>
            </p:cNvSpPr>
            <p:nvPr/>
          </p:nvSpPr>
          <p:spPr bwMode="auto">
            <a:xfrm>
              <a:off x="3513665" y="4460107"/>
              <a:ext cx="1040973" cy="1299211"/>
            </a:xfrm>
            <a:custGeom>
              <a:avLst/>
              <a:gdLst/>
              <a:ahLst/>
              <a:cxnLst>
                <a:cxn ang="0">
                  <a:pos x="9314" y="1"/>
                </a:cxn>
                <a:cxn ang="0">
                  <a:pos x="5988" y="388"/>
                </a:cxn>
                <a:cxn ang="0">
                  <a:pos x="639" y="5069"/>
                </a:cxn>
                <a:cxn ang="0">
                  <a:pos x="3800" y="19902"/>
                </a:cxn>
                <a:cxn ang="0">
                  <a:pos x="5870" y="20411"/>
                </a:cxn>
                <a:cxn ang="0">
                  <a:pos x="13830" y="18899"/>
                </a:cxn>
                <a:cxn ang="0">
                  <a:pos x="15745" y="13033"/>
                </a:cxn>
                <a:cxn ang="0">
                  <a:pos x="12918" y="2181"/>
                </a:cxn>
                <a:cxn ang="0">
                  <a:pos x="9314" y="1"/>
                </a:cxn>
              </a:cxnLst>
              <a:rect l="0" t="0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0" name="Google Shape;1680;p70"/>
            <p:cNvSpPr>
              <a:spLocks/>
            </p:cNvSpPr>
            <p:nvPr/>
          </p:nvSpPr>
          <p:spPr bwMode="auto">
            <a:xfrm>
              <a:off x="3668402" y="5074154"/>
              <a:ext cx="812715" cy="235196"/>
            </a:xfrm>
            <a:custGeom>
              <a:avLst/>
              <a:gdLst/>
              <a:ahLst/>
              <a:cxnLst>
                <a:cxn ang="0">
                  <a:pos x="9729" y="1"/>
                </a:cxn>
                <a:cxn ang="0">
                  <a:pos x="5016" y="498"/>
                </a:cxn>
                <a:cxn ang="0">
                  <a:pos x="1" y="3325"/>
                </a:cxn>
                <a:cxn ang="0">
                  <a:pos x="3987" y="3694"/>
                </a:cxn>
                <a:cxn ang="0">
                  <a:pos x="12767" y="2109"/>
                </a:cxn>
                <a:cxn ang="0">
                  <a:pos x="12159" y="802"/>
                </a:cxn>
                <a:cxn ang="0">
                  <a:pos x="9729" y="1"/>
                </a:cxn>
              </a:cxnLst>
              <a:rect l="0" t="0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1" name="Google Shape;1681;p70"/>
            <p:cNvSpPr>
              <a:spLocks/>
            </p:cNvSpPr>
            <p:nvPr/>
          </p:nvSpPr>
          <p:spPr bwMode="auto">
            <a:xfrm>
              <a:off x="3662610" y="5208331"/>
              <a:ext cx="833975" cy="181601"/>
            </a:xfrm>
            <a:custGeom>
              <a:avLst/>
              <a:gdLst/>
              <a:ahLst/>
              <a:cxnLst>
                <a:cxn ang="0">
                  <a:pos x="12858" y="1"/>
                </a:cxn>
                <a:cxn ang="0">
                  <a:pos x="4078" y="1586"/>
                </a:cxn>
                <a:cxn ang="0">
                  <a:pos x="92" y="1217"/>
                </a:cxn>
                <a:cxn ang="0">
                  <a:pos x="62" y="1460"/>
                </a:cxn>
                <a:cxn ang="0">
                  <a:pos x="1" y="2767"/>
                </a:cxn>
                <a:cxn ang="0">
                  <a:pos x="2216" y="2852"/>
                </a:cxn>
                <a:cxn ang="0">
                  <a:pos x="13101" y="670"/>
                </a:cxn>
                <a:cxn ang="0">
                  <a:pos x="12858" y="1"/>
                </a:cxn>
              </a:cxnLst>
              <a:rect l="0" t="0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2" name="Google Shape;1682;p70"/>
            <p:cNvSpPr>
              <a:spLocks/>
            </p:cNvSpPr>
            <p:nvPr/>
          </p:nvSpPr>
          <p:spPr bwMode="auto">
            <a:xfrm>
              <a:off x="3662610" y="5250914"/>
              <a:ext cx="909403" cy="380833"/>
            </a:xfrm>
            <a:custGeom>
              <a:avLst/>
              <a:gdLst/>
              <a:ahLst/>
              <a:cxnLst>
                <a:cxn ang="0">
                  <a:pos x="13101" y="1"/>
                </a:cxn>
                <a:cxn ang="0">
                  <a:pos x="2216" y="2183"/>
                </a:cxn>
                <a:cxn ang="0">
                  <a:pos x="1" y="2098"/>
                </a:cxn>
                <a:cxn ang="0">
                  <a:pos x="1" y="2675"/>
                </a:cxn>
                <a:cxn ang="0">
                  <a:pos x="10810" y="5983"/>
                </a:cxn>
                <a:cxn ang="0">
                  <a:pos x="13861" y="5806"/>
                </a:cxn>
                <a:cxn ang="0">
                  <a:pos x="14044" y="3770"/>
                </a:cxn>
                <a:cxn ang="0">
                  <a:pos x="13101" y="1"/>
                </a:cxn>
              </a:cxnLst>
              <a:rect l="0" t="0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683;p70">
              <a:extLst/>
            </p:cNvPr>
            <p:cNvSpPr/>
            <p:nvPr/>
          </p:nvSpPr>
          <p:spPr>
            <a:xfrm>
              <a:off x="3662771" y="5422973"/>
              <a:ext cx="879998" cy="356199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3504" name="Google Shape;1684;p70"/>
            <p:cNvSpPr>
              <a:spLocks/>
            </p:cNvSpPr>
            <p:nvPr/>
          </p:nvSpPr>
          <p:spPr bwMode="auto">
            <a:xfrm>
              <a:off x="3858020" y="4693645"/>
              <a:ext cx="238060" cy="233732"/>
            </a:xfrm>
            <a:custGeom>
              <a:avLst/>
              <a:gdLst/>
              <a:ahLst/>
              <a:cxnLst>
                <a:cxn ang="0">
                  <a:pos x="2201" y="1003"/>
                </a:cxn>
                <a:cxn ang="0">
                  <a:pos x="2493" y="1734"/>
                </a:cxn>
                <a:cxn ang="0">
                  <a:pos x="2372" y="2555"/>
                </a:cxn>
                <a:cxn ang="0">
                  <a:pos x="2068" y="1795"/>
                </a:cxn>
                <a:cxn ang="0">
                  <a:pos x="2189" y="1005"/>
                </a:cxn>
                <a:cxn ang="0">
                  <a:pos x="2201" y="1003"/>
                </a:cxn>
                <a:cxn ang="0">
                  <a:pos x="1277" y="1248"/>
                </a:cxn>
                <a:cxn ang="0">
                  <a:pos x="1581" y="2008"/>
                </a:cxn>
                <a:cxn ang="0">
                  <a:pos x="1460" y="2798"/>
                </a:cxn>
                <a:cxn ang="0">
                  <a:pos x="1444" y="2800"/>
                </a:cxn>
                <a:cxn ang="0">
                  <a:pos x="1156" y="2069"/>
                </a:cxn>
                <a:cxn ang="0">
                  <a:pos x="1277" y="1248"/>
                </a:cxn>
                <a:cxn ang="0">
                  <a:pos x="1588" y="0"/>
                </a:cxn>
                <a:cxn ang="0">
                  <a:pos x="1369" y="93"/>
                </a:cxn>
                <a:cxn ang="0">
                  <a:pos x="61" y="2008"/>
                </a:cxn>
                <a:cxn ang="0">
                  <a:pos x="122" y="2342"/>
                </a:cxn>
                <a:cxn ang="0">
                  <a:pos x="2037" y="3619"/>
                </a:cxn>
                <a:cxn ang="0">
                  <a:pos x="2164" y="3672"/>
                </a:cxn>
                <a:cxn ang="0">
                  <a:pos x="2341" y="3558"/>
                </a:cxn>
                <a:cxn ang="0">
                  <a:pos x="3648" y="1643"/>
                </a:cxn>
                <a:cxn ang="0">
                  <a:pos x="3587" y="1309"/>
                </a:cxn>
                <a:cxn ang="0">
                  <a:pos x="1703" y="32"/>
                </a:cxn>
                <a:cxn ang="0">
                  <a:pos x="1588" y="0"/>
                </a:cxn>
              </a:cxnLst>
              <a:rect l="0" t="0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5" name="Google Shape;1685;p70"/>
            <p:cNvSpPr>
              <a:spLocks/>
            </p:cNvSpPr>
            <p:nvPr/>
          </p:nvSpPr>
          <p:spPr bwMode="auto">
            <a:xfrm>
              <a:off x="3863813" y="4683970"/>
              <a:ext cx="238060" cy="233732"/>
            </a:xfrm>
            <a:custGeom>
              <a:avLst/>
              <a:gdLst/>
              <a:ahLst/>
              <a:cxnLst>
                <a:cxn ang="0">
                  <a:pos x="2205" y="1003"/>
                </a:cxn>
                <a:cxn ang="0">
                  <a:pos x="2493" y="1734"/>
                </a:cxn>
                <a:cxn ang="0">
                  <a:pos x="2372" y="2555"/>
                </a:cxn>
                <a:cxn ang="0">
                  <a:pos x="2068" y="1795"/>
                </a:cxn>
                <a:cxn ang="0">
                  <a:pos x="2189" y="1005"/>
                </a:cxn>
                <a:cxn ang="0">
                  <a:pos x="2205" y="1003"/>
                </a:cxn>
                <a:cxn ang="0">
                  <a:pos x="1293" y="1276"/>
                </a:cxn>
                <a:cxn ang="0">
                  <a:pos x="1581" y="2008"/>
                </a:cxn>
                <a:cxn ang="0">
                  <a:pos x="1490" y="2828"/>
                </a:cxn>
                <a:cxn ang="0">
                  <a:pos x="1186" y="2069"/>
                </a:cxn>
                <a:cxn ang="0">
                  <a:pos x="1278" y="1278"/>
                </a:cxn>
                <a:cxn ang="0">
                  <a:pos x="1293" y="1276"/>
                </a:cxn>
                <a:cxn ang="0">
                  <a:pos x="1590" y="0"/>
                </a:cxn>
                <a:cxn ang="0">
                  <a:pos x="1399" y="93"/>
                </a:cxn>
                <a:cxn ang="0">
                  <a:pos x="62" y="2008"/>
                </a:cxn>
                <a:cxn ang="0">
                  <a:pos x="153" y="2342"/>
                </a:cxn>
                <a:cxn ang="0">
                  <a:pos x="2037" y="3619"/>
                </a:cxn>
                <a:cxn ang="0">
                  <a:pos x="2164" y="3672"/>
                </a:cxn>
                <a:cxn ang="0">
                  <a:pos x="2341" y="3558"/>
                </a:cxn>
                <a:cxn ang="0">
                  <a:pos x="3648" y="1643"/>
                </a:cxn>
                <a:cxn ang="0">
                  <a:pos x="3588" y="1309"/>
                </a:cxn>
                <a:cxn ang="0">
                  <a:pos x="1703" y="32"/>
                </a:cxn>
                <a:cxn ang="0">
                  <a:pos x="1590" y="0"/>
                </a:cxn>
              </a:cxnLst>
              <a:rect l="0" t="0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6" name="Google Shape;1686;p70"/>
            <p:cNvSpPr>
              <a:spLocks/>
            </p:cNvSpPr>
            <p:nvPr/>
          </p:nvSpPr>
          <p:spPr bwMode="auto">
            <a:xfrm>
              <a:off x="2956460" y="3608004"/>
              <a:ext cx="332839" cy="25525"/>
            </a:xfrm>
            <a:custGeom>
              <a:avLst/>
              <a:gdLst/>
              <a:ahLst/>
              <a:cxnLst>
                <a:cxn ang="0">
                  <a:pos x="1428" y="0"/>
                </a:cxn>
                <a:cxn ang="0">
                  <a:pos x="91" y="36"/>
                </a:cxn>
                <a:cxn ang="0">
                  <a:pos x="61" y="158"/>
                </a:cxn>
                <a:cxn ang="0">
                  <a:pos x="5107" y="401"/>
                </a:cxn>
                <a:cxn ang="0">
                  <a:pos x="5137" y="219"/>
                </a:cxn>
                <a:cxn ang="0">
                  <a:pos x="1428" y="0"/>
                </a:cxn>
              </a:cxnLst>
              <a:rect l="0" t="0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1687;p70">
              <a:extLst/>
            </p:cNvPr>
            <p:cNvSpPr/>
            <p:nvPr/>
          </p:nvSpPr>
          <p:spPr>
            <a:xfrm>
              <a:off x="2817336" y="3439501"/>
              <a:ext cx="148882" cy="7499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3" name="Google Shape;1688;p70">
              <a:extLst/>
            </p:cNvPr>
            <p:cNvSpPr/>
            <p:nvPr/>
          </p:nvSpPr>
          <p:spPr>
            <a:xfrm>
              <a:off x="2812019" y="3432002"/>
              <a:ext cx="156858" cy="26247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4" name="Google Shape;1689;p70">
              <a:extLst/>
            </p:cNvPr>
            <p:cNvSpPr/>
            <p:nvPr/>
          </p:nvSpPr>
          <p:spPr>
            <a:xfrm>
              <a:off x="3245372" y="3439501"/>
              <a:ext cx="148882" cy="7499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5" name="Google Shape;1690;p70">
              <a:extLst/>
            </p:cNvPr>
            <p:cNvSpPr/>
            <p:nvPr/>
          </p:nvSpPr>
          <p:spPr>
            <a:xfrm>
              <a:off x="3240055" y="3432002"/>
              <a:ext cx="159516" cy="26247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6" name="Google Shape;1691;p70">
              <a:extLst/>
            </p:cNvPr>
            <p:cNvSpPr/>
            <p:nvPr/>
          </p:nvSpPr>
          <p:spPr>
            <a:xfrm>
              <a:off x="2851899" y="3476996"/>
              <a:ext cx="82416" cy="78740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7" name="Google Shape;1692;p70">
              <a:extLst/>
            </p:cNvPr>
            <p:cNvSpPr/>
            <p:nvPr/>
          </p:nvSpPr>
          <p:spPr>
            <a:xfrm>
              <a:off x="3279933" y="3476996"/>
              <a:ext cx="79758" cy="78740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</p:grp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1684338" y="1128713"/>
            <a:ext cx="78549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68580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Câu 3: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 cảnh hồ Ba Bể đẹp như thế nào? 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800" y="2700338"/>
            <a:ext cx="6715125" cy="93186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cảnh hồ Ba Bể thơ mộng, yên ả với núi rừng, thiên nhiên hùng vĩ.</a:t>
            </a: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200" y="2965450"/>
            <a:ext cx="1287463" cy="12874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1100" y="3068638"/>
            <a:ext cx="1182688" cy="118427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750" y="2160588"/>
            <a:ext cx="908050" cy="90805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2697163" y="368300"/>
            <a:ext cx="3867150" cy="3673475"/>
            <a:chOff x="3084810" y="-335112"/>
            <a:chExt cx="5809496" cy="5760000"/>
          </a:xfrm>
        </p:grpSpPr>
        <p:grpSp>
          <p:nvGrpSpPr>
            <p:cNvPr id="8500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112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5006" name="图片 12"/>
              <p:cNvPicPr>
                <a:picLocks noChangeAspect="1"/>
              </p:cNvPicPr>
              <p:nvPr/>
            </p:nvPicPr>
            <p:blipFill>
              <a:blip r:embed="rId3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5004" name="图片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6780213" y="2444750"/>
            <a:ext cx="928687" cy="92868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53606" t="-1143" r="26891" b="81648"/>
          <a:stretch>
            <a:fillRect/>
          </a:stretch>
        </p:blipFill>
        <p:spPr bwMode="auto">
          <a:xfrm>
            <a:off x="6440488" y="608013"/>
            <a:ext cx="13208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912813" y="449263"/>
            <a:ext cx="665162" cy="66516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4600" y="912813"/>
            <a:ext cx="404813" cy="40322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500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2550" y="2046288"/>
            <a:ext cx="5864225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/>
          <p:cNvGrpSpPr>
            <a:grpSpLocks/>
          </p:cNvGrpSpPr>
          <p:nvPr/>
        </p:nvGrpSpPr>
        <p:grpSpPr bwMode="auto">
          <a:xfrm rot="-406829">
            <a:off x="212725" y="522288"/>
            <a:ext cx="1152525" cy="1509712"/>
            <a:chOff x="2039108" y="678179"/>
            <a:chExt cx="1846062" cy="2319889"/>
          </a:xfrm>
        </p:grpSpPr>
        <p:grpSp>
          <p:nvGrpSpPr>
            <p:cNvPr id="104537" name="Google Shape;1185;p63"/>
            <p:cNvGrpSpPr>
              <a:grpSpLocks/>
            </p:cNvGrpSpPr>
            <p:nvPr/>
          </p:nvGrpSpPr>
          <p:grpSpPr bwMode="auto"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4539" name="Google Shape;1186;p63"/>
              <p:cNvSpPr>
                <a:spLocks/>
              </p:cNvSpPr>
              <p:nvPr/>
            </p:nvSpPr>
            <p:spPr bwMode="auto"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>
                  <a:cxn ang="0">
                    <a:pos x="15508" y="0"/>
                  </a:cxn>
                  <a:cxn ang="0">
                    <a:pos x="14408" y="90"/>
                  </a:cxn>
                  <a:cxn ang="0">
                    <a:pos x="14073" y="1123"/>
                  </a:cxn>
                  <a:cxn ang="0">
                    <a:pos x="11763" y="1518"/>
                  </a:cxn>
                  <a:cxn ang="0">
                    <a:pos x="11733" y="1518"/>
                  </a:cxn>
                  <a:cxn ang="0">
                    <a:pos x="9392" y="1123"/>
                  </a:cxn>
                  <a:cxn ang="0">
                    <a:pos x="9362" y="211"/>
                  </a:cxn>
                  <a:cxn ang="0">
                    <a:pos x="8060" y="99"/>
                  </a:cxn>
                  <a:cxn ang="0">
                    <a:pos x="0" y="5895"/>
                  </a:cxn>
                  <a:cxn ang="0">
                    <a:pos x="4590" y="8509"/>
                  </a:cxn>
                  <a:cxn ang="0">
                    <a:pos x="4833" y="10698"/>
                  </a:cxn>
                  <a:cxn ang="0">
                    <a:pos x="11398" y="10819"/>
                  </a:cxn>
                  <a:cxn ang="0">
                    <a:pos x="12098" y="10819"/>
                  </a:cxn>
                  <a:cxn ang="0">
                    <a:pos x="18693" y="10971"/>
                  </a:cxn>
                  <a:cxn ang="0">
                    <a:pos x="18876" y="8509"/>
                  </a:cxn>
                  <a:cxn ang="0">
                    <a:pos x="23466" y="5895"/>
                  </a:cxn>
                  <a:cxn ang="0">
                    <a:pos x="15508" y="0"/>
                  </a:cxn>
                </a:cxnLst>
                <a:rect l="0" t="0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8" name="Google Shape;1187;p63">
                <a:extLst/>
              </p:cNvPr>
              <p:cNvSpPr/>
              <p:nvPr/>
            </p:nvSpPr>
            <p:spPr>
              <a:xfrm>
                <a:off x="-375268" y="2082092"/>
                <a:ext cx="389047" cy="261017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390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04541" name="Google Shape;1188;p63"/>
              <p:cNvSpPr>
                <a:spLocks/>
              </p:cNvSpPr>
              <p:nvPr/>
            </p:nvSpPr>
            <p:spPr bwMode="auto"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>
                  <a:cxn ang="0">
                    <a:pos x="2592" y="0"/>
                  </a:cxn>
                  <a:cxn ang="0">
                    <a:pos x="0" y="865"/>
                  </a:cxn>
                  <a:cxn ang="0">
                    <a:pos x="2558" y="2804"/>
                  </a:cxn>
                  <a:cxn ang="0">
                    <a:pos x="4529" y="2354"/>
                  </a:cxn>
                  <a:cxn ang="0">
                    <a:pos x="4438" y="409"/>
                  </a:cxn>
                  <a:cxn ang="0">
                    <a:pos x="2592" y="0"/>
                  </a:cxn>
                </a:cxnLst>
                <a:rect l="0" t="0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42" name="Google Shape;1189;p63"/>
              <p:cNvSpPr>
                <a:spLocks/>
              </p:cNvSpPr>
              <p:nvPr/>
            </p:nvSpPr>
            <p:spPr bwMode="auto"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>
                  <a:cxn ang="0">
                    <a:pos x="2427" y="1"/>
                  </a:cxn>
                  <a:cxn ang="0">
                    <a:pos x="882" y="451"/>
                  </a:cxn>
                  <a:cxn ang="0">
                    <a:pos x="152" y="2457"/>
                  </a:cxn>
                  <a:cxn ang="0">
                    <a:pos x="2744" y="1592"/>
                  </a:cxn>
                  <a:cxn ang="0">
                    <a:pos x="4590" y="2001"/>
                  </a:cxn>
                  <a:cxn ang="0">
                    <a:pos x="4529" y="664"/>
                  </a:cxn>
                  <a:cxn ang="0">
                    <a:pos x="2427" y="1"/>
                  </a:cxn>
                </a:cxnLst>
                <a:rect l="0" t="0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43" name="Google Shape;1190;p63"/>
              <p:cNvSpPr>
                <a:spLocks/>
              </p:cNvSpPr>
              <p:nvPr/>
            </p:nvSpPr>
            <p:spPr bwMode="auto"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>
                  <a:cxn ang="0">
                    <a:pos x="1290" y="0"/>
                  </a:cxn>
                  <a:cxn ang="0">
                    <a:pos x="31" y="237"/>
                  </a:cxn>
                  <a:cxn ang="0">
                    <a:pos x="31" y="298"/>
                  </a:cxn>
                  <a:cxn ang="0">
                    <a:pos x="1327" y="134"/>
                  </a:cxn>
                  <a:cxn ang="0">
                    <a:pos x="2250" y="480"/>
                  </a:cxn>
                  <a:cxn ang="0">
                    <a:pos x="2675" y="2183"/>
                  </a:cxn>
                  <a:cxn ang="0">
                    <a:pos x="2778" y="2274"/>
                  </a:cxn>
                  <a:cxn ang="0">
                    <a:pos x="2857" y="2183"/>
                  </a:cxn>
                  <a:cxn ang="0">
                    <a:pos x="2280" y="359"/>
                  </a:cxn>
                  <a:cxn ang="0">
                    <a:pos x="1290" y="0"/>
                  </a:cxn>
                </a:cxnLst>
                <a:rect l="0" t="0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44" name="Google Shape;1191;p63"/>
              <p:cNvSpPr>
                <a:spLocks/>
              </p:cNvSpPr>
              <p:nvPr/>
            </p:nvSpPr>
            <p:spPr bwMode="auto">
              <a:xfrm>
                <a:off x="-911698" y="1733763"/>
                <a:ext cx="98445" cy="54991"/>
              </a:xfrm>
              <a:custGeom>
                <a:avLst/>
                <a:gdLst/>
                <a:ahLst/>
                <a:cxnLst>
                  <a:cxn ang="0">
                    <a:pos x="580" y="1"/>
                  </a:cxn>
                  <a:cxn ang="0">
                    <a:pos x="53" y="213"/>
                  </a:cxn>
                  <a:cxn ang="0">
                    <a:pos x="119" y="341"/>
                  </a:cxn>
                  <a:cxn ang="0">
                    <a:pos x="145" y="335"/>
                  </a:cxn>
                  <a:cxn ang="0">
                    <a:pos x="585" y="190"/>
                  </a:cxn>
                  <a:cxn ang="0">
                    <a:pos x="1026" y="365"/>
                  </a:cxn>
                  <a:cxn ang="0">
                    <a:pos x="1482" y="882"/>
                  </a:cxn>
                  <a:cxn ang="0">
                    <a:pos x="1545" y="920"/>
                  </a:cxn>
                  <a:cxn ang="0">
                    <a:pos x="1604" y="791"/>
                  </a:cxn>
                  <a:cxn ang="0">
                    <a:pos x="580" y="1"/>
                  </a:cxn>
                </a:cxnLst>
                <a:rect l="0" t="0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45" name="Google Shape;1192;p63"/>
              <p:cNvSpPr>
                <a:spLocks/>
              </p:cNvSpPr>
              <p:nvPr/>
            </p:nvSpPr>
            <p:spPr bwMode="auto">
              <a:xfrm>
                <a:off x="408664" y="1616687"/>
                <a:ext cx="265330" cy="168678"/>
              </a:xfrm>
              <a:custGeom>
                <a:avLst/>
                <a:gdLst/>
                <a:ahLst/>
                <a:cxnLst>
                  <a:cxn ang="0">
                    <a:pos x="2197" y="0"/>
                  </a:cxn>
                  <a:cxn ang="0">
                    <a:pos x="0" y="589"/>
                  </a:cxn>
                  <a:cxn ang="0">
                    <a:pos x="92" y="2534"/>
                  </a:cxn>
                  <a:cxn ang="0">
                    <a:pos x="1746" y="2822"/>
                  </a:cxn>
                  <a:cxn ang="0">
                    <a:pos x="4438" y="619"/>
                  </a:cxn>
                  <a:cxn ang="0">
                    <a:pos x="2197" y="0"/>
                  </a:cxn>
                </a:cxnLst>
                <a:rect l="0" t="0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46" name="Google Shape;1193;p63"/>
              <p:cNvSpPr>
                <a:spLocks/>
              </p:cNvSpPr>
              <p:nvPr/>
            </p:nvSpPr>
            <p:spPr bwMode="auto">
              <a:xfrm>
                <a:off x="403225" y="1521229"/>
                <a:ext cx="276209" cy="133173"/>
              </a:xfrm>
              <a:custGeom>
                <a:avLst/>
                <a:gdLst/>
                <a:ahLst/>
                <a:cxnLst>
                  <a:cxn ang="0">
                    <a:pos x="2320" y="0"/>
                  </a:cxn>
                  <a:cxn ang="0">
                    <a:pos x="0" y="860"/>
                  </a:cxn>
                  <a:cxn ang="0">
                    <a:pos x="91" y="2197"/>
                  </a:cxn>
                  <a:cxn ang="0">
                    <a:pos x="2288" y="1608"/>
                  </a:cxn>
                  <a:cxn ang="0">
                    <a:pos x="4529" y="2227"/>
                  </a:cxn>
                  <a:cxn ang="0">
                    <a:pos x="3617" y="313"/>
                  </a:cxn>
                  <a:cxn ang="0">
                    <a:pos x="2320" y="0"/>
                  </a:cxn>
                </a:cxnLst>
                <a:rect l="0" t="0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47" name="Google Shape;1194;p63"/>
              <p:cNvSpPr>
                <a:spLocks/>
              </p:cNvSpPr>
              <p:nvPr/>
            </p:nvSpPr>
            <p:spPr bwMode="auto">
              <a:xfrm>
                <a:off x="430481" y="1626823"/>
                <a:ext cx="163538" cy="144649"/>
              </a:xfrm>
              <a:custGeom>
                <a:avLst/>
                <a:gdLst/>
                <a:ahLst/>
                <a:cxnLst>
                  <a:cxn ang="0">
                    <a:pos x="1698" y="1"/>
                  </a:cxn>
                  <a:cxn ang="0">
                    <a:pos x="456" y="474"/>
                  </a:cxn>
                  <a:cxn ang="0">
                    <a:pos x="91" y="2328"/>
                  </a:cxn>
                  <a:cxn ang="0">
                    <a:pos x="167" y="2419"/>
                  </a:cxn>
                  <a:cxn ang="0">
                    <a:pos x="243" y="2328"/>
                  </a:cxn>
                  <a:cxn ang="0">
                    <a:pos x="456" y="687"/>
                  </a:cxn>
                  <a:cxn ang="0">
                    <a:pos x="1683" y="137"/>
                  </a:cxn>
                  <a:cxn ang="0">
                    <a:pos x="2587" y="172"/>
                  </a:cxn>
                  <a:cxn ang="0">
                    <a:pos x="2705" y="170"/>
                  </a:cxn>
                  <a:cxn ang="0">
                    <a:pos x="2705" y="109"/>
                  </a:cxn>
                  <a:cxn ang="0">
                    <a:pos x="1698" y="1"/>
                  </a:cxn>
                </a:cxnLst>
                <a:rect l="0" t="0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48" name="Google Shape;1195;p63"/>
              <p:cNvSpPr>
                <a:spLocks/>
              </p:cNvSpPr>
              <p:nvPr/>
            </p:nvSpPr>
            <p:spPr bwMode="auto">
              <a:xfrm>
                <a:off x="431736" y="1665276"/>
                <a:ext cx="93006" cy="60071"/>
              </a:xfrm>
              <a:custGeom>
                <a:avLst/>
                <a:gdLst/>
                <a:ahLst/>
                <a:cxnLst>
                  <a:cxn ang="0">
                    <a:pos x="1029" y="1"/>
                  </a:cxn>
                  <a:cxn ang="0">
                    <a:pos x="40" y="912"/>
                  </a:cxn>
                  <a:cxn ang="0">
                    <a:pos x="106" y="1004"/>
                  </a:cxn>
                  <a:cxn ang="0">
                    <a:pos x="192" y="972"/>
                  </a:cxn>
                  <a:cxn ang="0">
                    <a:pos x="648" y="334"/>
                  </a:cxn>
                  <a:cxn ang="0">
                    <a:pos x="1054" y="178"/>
                  </a:cxn>
                  <a:cxn ang="0">
                    <a:pos x="1469" y="273"/>
                  </a:cxn>
                  <a:cxn ang="0">
                    <a:pos x="1492" y="279"/>
                  </a:cxn>
                  <a:cxn ang="0">
                    <a:pos x="1529" y="182"/>
                  </a:cxn>
                  <a:cxn ang="0">
                    <a:pos x="1029" y="1"/>
                  </a:cxn>
                </a:cxnLst>
                <a:rect l="0" t="0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49" name="Google Shape;1196;p63"/>
              <p:cNvSpPr>
                <a:spLocks/>
              </p:cNvSpPr>
              <p:nvPr/>
            </p:nvSpPr>
            <p:spPr bwMode="auto"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>
                  <a:cxn ang="0">
                    <a:pos x="8671" y="0"/>
                  </a:cxn>
                  <a:cxn ang="0">
                    <a:pos x="622" y="10585"/>
                  </a:cxn>
                  <a:cxn ang="0">
                    <a:pos x="1716" y="16208"/>
                  </a:cxn>
                  <a:cxn ang="0">
                    <a:pos x="9984" y="20159"/>
                  </a:cxn>
                  <a:cxn ang="0">
                    <a:pos x="10618" y="20173"/>
                  </a:cxn>
                  <a:cxn ang="0">
                    <a:pos x="20501" y="15721"/>
                  </a:cxn>
                  <a:cxn ang="0">
                    <a:pos x="21473" y="7667"/>
                  </a:cxn>
                  <a:cxn ang="0">
                    <a:pos x="17856" y="2135"/>
                  </a:cxn>
                  <a:cxn ang="0">
                    <a:pos x="8671" y="0"/>
                  </a:cxn>
                </a:cxnLst>
                <a:rect l="0" t="0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0" name="Google Shape;1197;p63"/>
              <p:cNvSpPr>
                <a:spLocks/>
              </p:cNvSpPr>
              <p:nvPr/>
            </p:nvSpPr>
            <p:spPr bwMode="auto">
              <a:xfrm>
                <a:off x="-238128" y="1562929"/>
                <a:ext cx="92707" cy="152958"/>
              </a:xfrm>
              <a:custGeom>
                <a:avLst/>
                <a:gdLst/>
                <a:ahLst/>
                <a:cxnLst>
                  <a:cxn ang="0">
                    <a:pos x="259" y="0"/>
                  </a:cxn>
                  <a:cxn ang="0">
                    <a:pos x="213" y="23"/>
                  </a:cxn>
                  <a:cxn ang="0">
                    <a:pos x="61" y="1117"/>
                  </a:cxn>
                  <a:cxn ang="0">
                    <a:pos x="152" y="1817"/>
                  </a:cxn>
                  <a:cxn ang="0">
                    <a:pos x="472" y="2007"/>
                  </a:cxn>
                  <a:cxn ang="0">
                    <a:pos x="548" y="1999"/>
                  </a:cxn>
                  <a:cxn ang="0">
                    <a:pos x="791" y="1847"/>
                  </a:cxn>
                  <a:cxn ang="0">
                    <a:pos x="1034" y="1695"/>
                  </a:cxn>
                  <a:cxn ang="0">
                    <a:pos x="1277" y="2151"/>
                  </a:cxn>
                  <a:cxn ang="0">
                    <a:pos x="973" y="2394"/>
                  </a:cxn>
                  <a:cxn ang="0">
                    <a:pos x="1026" y="2558"/>
                  </a:cxn>
                  <a:cxn ang="0">
                    <a:pos x="1064" y="2546"/>
                  </a:cxn>
                  <a:cxn ang="0">
                    <a:pos x="1520" y="1877"/>
                  </a:cxn>
                  <a:cxn ang="0">
                    <a:pos x="1081" y="1530"/>
                  </a:cxn>
                  <a:cxn ang="0">
                    <a:pos x="973" y="1543"/>
                  </a:cxn>
                  <a:cxn ang="0">
                    <a:pos x="700" y="1725"/>
                  </a:cxn>
                  <a:cxn ang="0">
                    <a:pos x="485" y="1773"/>
                  </a:cxn>
                  <a:cxn ang="0">
                    <a:pos x="244" y="1026"/>
                  </a:cxn>
                  <a:cxn ang="0">
                    <a:pos x="304" y="23"/>
                  </a:cxn>
                  <a:cxn ang="0">
                    <a:pos x="259" y="0"/>
                  </a:cxn>
                </a:cxnLst>
                <a:rect l="0" t="0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1" name="Google Shape;1198;p63"/>
              <p:cNvSpPr>
                <a:spLocks/>
              </p:cNvSpPr>
              <p:nvPr/>
            </p:nvSpPr>
            <p:spPr bwMode="auto">
              <a:xfrm>
                <a:off x="-630531" y="1389893"/>
                <a:ext cx="116317" cy="91034"/>
              </a:xfrm>
              <a:custGeom>
                <a:avLst/>
                <a:gdLst/>
                <a:ahLst/>
                <a:cxnLst>
                  <a:cxn ang="0">
                    <a:pos x="1824" y="0"/>
                  </a:cxn>
                  <a:cxn ang="0">
                    <a:pos x="0" y="1459"/>
                  </a:cxn>
                  <a:cxn ang="0">
                    <a:pos x="48" y="1523"/>
                  </a:cxn>
                  <a:cxn ang="0">
                    <a:pos x="91" y="1490"/>
                  </a:cxn>
                  <a:cxn ang="0">
                    <a:pos x="1854" y="183"/>
                  </a:cxn>
                  <a:cxn ang="0">
                    <a:pos x="1824" y="0"/>
                  </a:cxn>
                </a:cxnLst>
                <a:rect l="0" t="0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2" name="Google Shape;1199;p63"/>
              <p:cNvSpPr>
                <a:spLocks/>
              </p:cNvSpPr>
              <p:nvPr/>
            </p:nvSpPr>
            <p:spPr bwMode="auto">
              <a:xfrm>
                <a:off x="81652" y="1345722"/>
                <a:ext cx="133293" cy="53138"/>
              </a:xfrm>
              <a:custGeom>
                <a:avLst/>
                <a:gdLst/>
                <a:ahLst/>
                <a:cxnLst>
                  <a:cxn ang="0">
                    <a:pos x="435" y="1"/>
                  </a:cxn>
                  <a:cxn ang="0">
                    <a:pos x="61" y="40"/>
                  </a:cxn>
                  <a:cxn ang="0">
                    <a:pos x="61" y="162"/>
                  </a:cxn>
                  <a:cxn ang="0">
                    <a:pos x="1976" y="861"/>
                  </a:cxn>
                  <a:cxn ang="0">
                    <a:pos x="2056" y="889"/>
                  </a:cxn>
                  <a:cxn ang="0">
                    <a:pos x="2158" y="709"/>
                  </a:cxn>
                  <a:cxn ang="0">
                    <a:pos x="435" y="1"/>
                  </a:cxn>
                </a:cxnLst>
                <a:rect l="0" t="0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3" name="Google Shape;1200;p63"/>
              <p:cNvSpPr>
                <a:spLocks/>
              </p:cNvSpPr>
              <p:nvPr/>
            </p:nvSpPr>
            <p:spPr bwMode="auto"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>
                  <a:cxn ang="0">
                    <a:pos x="2063" y="1"/>
                  </a:cxn>
                  <a:cxn ang="0">
                    <a:pos x="1946" y="4"/>
                  </a:cxn>
                  <a:cxn ang="0">
                    <a:pos x="61" y="1980"/>
                  </a:cxn>
                  <a:cxn ang="0">
                    <a:pos x="2067" y="3774"/>
                  </a:cxn>
                  <a:cxn ang="0">
                    <a:pos x="2128" y="3773"/>
                  </a:cxn>
                  <a:cxn ang="0">
                    <a:pos x="4043" y="1797"/>
                  </a:cxn>
                  <a:cxn ang="0">
                    <a:pos x="2063" y="1"/>
                  </a:cxn>
                </a:cxnLst>
                <a:rect l="0" t="0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4" name="Google Shape;1201;p63"/>
              <p:cNvSpPr>
                <a:spLocks/>
              </p:cNvSpPr>
              <p:nvPr/>
            </p:nvSpPr>
            <p:spPr bwMode="auto">
              <a:xfrm>
                <a:off x="-13510" y="1706137"/>
                <a:ext cx="313902" cy="288697"/>
              </a:xfrm>
              <a:custGeom>
                <a:avLst/>
                <a:gdLst/>
                <a:ahLst/>
                <a:cxnLst>
                  <a:cxn ang="0">
                    <a:pos x="2064" y="1"/>
                  </a:cxn>
                  <a:cxn ang="0">
                    <a:pos x="1945" y="4"/>
                  </a:cxn>
                  <a:cxn ang="0">
                    <a:pos x="30" y="1980"/>
                  </a:cxn>
                  <a:cxn ang="0">
                    <a:pos x="2010" y="3746"/>
                  </a:cxn>
                  <a:cxn ang="0">
                    <a:pos x="2128" y="3743"/>
                  </a:cxn>
                  <a:cxn ang="0">
                    <a:pos x="4043" y="1767"/>
                  </a:cxn>
                  <a:cxn ang="0">
                    <a:pos x="2064" y="1"/>
                  </a:cxn>
                </a:cxnLst>
                <a:rect l="0" t="0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5" name="Google Shape;1202;p63"/>
              <p:cNvSpPr>
                <a:spLocks/>
              </p:cNvSpPr>
              <p:nvPr/>
            </p:nvSpPr>
            <p:spPr bwMode="auto">
              <a:xfrm>
                <a:off x="-516127" y="1598671"/>
                <a:ext cx="67304" cy="78302"/>
              </a:xfrm>
              <a:custGeom>
                <a:avLst/>
                <a:gdLst/>
                <a:ahLst/>
                <a:cxnLst>
                  <a:cxn ang="0">
                    <a:pos x="564" y="0"/>
                  </a:cxn>
                  <a:cxn ang="0">
                    <a:pos x="518" y="3"/>
                  </a:cxn>
                  <a:cxn ang="0">
                    <a:pos x="1" y="702"/>
                  </a:cxn>
                  <a:cxn ang="0">
                    <a:pos x="609" y="1310"/>
                  </a:cxn>
                  <a:cxn ang="0">
                    <a:pos x="1095" y="611"/>
                  </a:cxn>
                  <a:cxn ang="0">
                    <a:pos x="564" y="0"/>
                  </a:cxn>
                </a:cxnLst>
                <a:rect l="0" t="0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6" name="Google Shape;1203;p63"/>
              <p:cNvSpPr>
                <a:spLocks/>
              </p:cNvSpPr>
              <p:nvPr/>
            </p:nvSpPr>
            <p:spPr bwMode="auto">
              <a:xfrm>
                <a:off x="16201" y="1562331"/>
                <a:ext cx="67304" cy="78302"/>
              </a:xfrm>
              <a:custGeom>
                <a:avLst/>
                <a:gdLst/>
                <a:ahLst/>
                <a:cxnLst>
                  <a:cxn ang="0">
                    <a:pos x="559" y="1"/>
                  </a:cxn>
                  <a:cxn ang="0">
                    <a:pos x="518" y="3"/>
                  </a:cxn>
                  <a:cxn ang="0">
                    <a:pos x="1" y="702"/>
                  </a:cxn>
                  <a:cxn ang="0">
                    <a:pos x="609" y="1310"/>
                  </a:cxn>
                  <a:cxn ang="0">
                    <a:pos x="1095" y="611"/>
                  </a:cxn>
                  <a:cxn ang="0">
                    <a:pos x="559" y="1"/>
                  </a:cxn>
                </a:cxnLst>
                <a:rect l="0" t="0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7" name="Google Shape;1204;p63"/>
              <p:cNvSpPr>
                <a:spLocks/>
              </p:cNvSpPr>
              <p:nvPr/>
            </p:nvSpPr>
            <p:spPr bwMode="auto">
              <a:xfrm>
                <a:off x="-944705" y="978696"/>
                <a:ext cx="316197" cy="640621"/>
              </a:xfrm>
              <a:custGeom>
                <a:avLst/>
                <a:gdLst/>
                <a:ahLst/>
                <a:cxnLst>
                  <a:cxn ang="0">
                    <a:pos x="5289" y="1"/>
                  </a:cxn>
                  <a:cxn ang="0">
                    <a:pos x="5289" y="1"/>
                  </a:cxn>
                  <a:cxn ang="0">
                    <a:pos x="973" y="4165"/>
                  </a:cxn>
                  <a:cxn ang="0">
                    <a:pos x="547" y="10244"/>
                  </a:cxn>
                  <a:cxn ang="0">
                    <a:pos x="2158" y="10700"/>
                  </a:cxn>
                  <a:cxn ang="0">
                    <a:pos x="2209" y="10718"/>
                  </a:cxn>
                  <a:cxn ang="0">
                    <a:pos x="2189" y="9514"/>
                  </a:cxn>
                  <a:cxn ang="0">
                    <a:pos x="4195" y="8998"/>
                  </a:cxn>
                  <a:cxn ang="0">
                    <a:pos x="4894" y="1460"/>
                  </a:cxn>
                  <a:cxn ang="0">
                    <a:pos x="5289" y="1"/>
                  </a:cxn>
                </a:cxnLst>
                <a:rect l="0" t="0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8" name="Google Shape;1205;p63"/>
              <p:cNvSpPr>
                <a:spLocks/>
              </p:cNvSpPr>
              <p:nvPr/>
            </p:nvSpPr>
            <p:spPr bwMode="auto">
              <a:xfrm>
                <a:off x="-724621" y="949286"/>
                <a:ext cx="206611" cy="570154"/>
              </a:xfrm>
              <a:custGeom>
                <a:avLst/>
                <a:gdLst/>
                <a:ahLst/>
                <a:cxnLst>
                  <a:cxn ang="0">
                    <a:pos x="3040" y="0"/>
                  </a:cxn>
                  <a:cxn ang="0">
                    <a:pos x="1489" y="487"/>
                  </a:cxn>
                  <a:cxn ang="0">
                    <a:pos x="1094" y="1946"/>
                  </a:cxn>
                  <a:cxn ang="0">
                    <a:pos x="365" y="9484"/>
                  </a:cxn>
                  <a:cxn ang="0">
                    <a:pos x="3222" y="8997"/>
                  </a:cxn>
                  <a:cxn ang="0">
                    <a:pos x="3040" y="0"/>
                  </a:cxn>
                </a:cxnLst>
                <a:rect l="0" t="0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9" name="Google Shape;1206;p63"/>
              <p:cNvSpPr>
                <a:spLocks/>
              </p:cNvSpPr>
              <p:nvPr/>
            </p:nvSpPr>
            <p:spPr bwMode="auto">
              <a:xfrm>
                <a:off x="-576698" y="804804"/>
                <a:ext cx="831620" cy="695991"/>
              </a:xfrm>
              <a:custGeom>
                <a:avLst/>
                <a:gdLst/>
                <a:ahLst/>
                <a:cxnLst>
                  <a:cxn ang="0">
                    <a:pos x="6538" y="1"/>
                  </a:cxn>
                  <a:cxn ang="0">
                    <a:pos x="6506" y="2"/>
                  </a:cxn>
                  <a:cxn ang="0">
                    <a:pos x="5138" y="2525"/>
                  </a:cxn>
                  <a:cxn ang="0">
                    <a:pos x="3954" y="839"/>
                  </a:cxn>
                  <a:cxn ang="0">
                    <a:pos x="3709" y="883"/>
                  </a:cxn>
                  <a:cxn ang="0">
                    <a:pos x="4135" y="2616"/>
                  </a:cxn>
                  <a:cxn ang="0">
                    <a:pos x="2083" y="2297"/>
                  </a:cxn>
                  <a:cxn ang="0">
                    <a:pos x="518" y="2464"/>
                  </a:cxn>
                  <a:cxn ang="0">
                    <a:pos x="700" y="11491"/>
                  </a:cxn>
                  <a:cxn ang="0">
                    <a:pos x="5490" y="11237"/>
                  </a:cxn>
                  <a:cxn ang="0">
                    <a:pos x="7326" y="11279"/>
                  </a:cxn>
                  <a:cxn ang="0">
                    <a:pos x="7396" y="8376"/>
                  </a:cxn>
                  <a:cxn ang="0">
                    <a:pos x="7509" y="8482"/>
                  </a:cxn>
                  <a:cxn ang="0">
                    <a:pos x="8208" y="11339"/>
                  </a:cxn>
                  <a:cxn ang="0">
                    <a:pos x="11035" y="11309"/>
                  </a:cxn>
                  <a:cxn ang="0">
                    <a:pos x="10852" y="7449"/>
                  </a:cxn>
                  <a:cxn ang="0">
                    <a:pos x="10852" y="7449"/>
                  </a:cxn>
                  <a:cxn ang="0">
                    <a:pos x="12220" y="11431"/>
                  </a:cxn>
                  <a:cxn ang="0">
                    <a:pos x="13588" y="11643"/>
                  </a:cxn>
                  <a:cxn ang="0">
                    <a:pos x="9180" y="2008"/>
                  </a:cxn>
                  <a:cxn ang="0">
                    <a:pos x="5928" y="2494"/>
                  </a:cxn>
                  <a:cxn ang="0">
                    <a:pos x="6538" y="1"/>
                  </a:cxn>
                </a:cxnLst>
                <a:rect l="0" t="0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0" name="Google Shape;1207;p63"/>
              <p:cNvSpPr>
                <a:spLocks/>
              </p:cNvSpPr>
              <p:nvPr/>
            </p:nvSpPr>
            <p:spPr bwMode="auto">
              <a:xfrm>
                <a:off x="-27600" y="924907"/>
                <a:ext cx="438386" cy="594543"/>
              </a:xfrm>
              <a:custGeom>
                <a:avLst/>
                <a:gdLst/>
                <a:ahLst/>
                <a:cxnLst>
                  <a:cxn ang="0">
                    <a:pos x="617" y="1"/>
                  </a:cxn>
                  <a:cxn ang="0">
                    <a:pos x="0" y="11"/>
                  </a:cxn>
                  <a:cxn ang="0">
                    <a:pos x="4408" y="9646"/>
                  </a:cxn>
                  <a:cxn ang="0">
                    <a:pos x="6961" y="9981"/>
                  </a:cxn>
                  <a:cxn ang="0">
                    <a:pos x="2949" y="193"/>
                  </a:cxn>
                  <a:cxn ang="0">
                    <a:pos x="617" y="1"/>
                  </a:cxn>
                </a:cxnLst>
                <a:rect l="0" t="0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1" name="Google Shape;1208;p63"/>
              <p:cNvSpPr>
                <a:spLocks/>
              </p:cNvSpPr>
              <p:nvPr/>
            </p:nvSpPr>
            <p:spPr bwMode="auto">
              <a:xfrm>
                <a:off x="157272" y="935691"/>
                <a:ext cx="336161" cy="61438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4013" y="9788"/>
                  </a:cxn>
                  <a:cxn ang="0">
                    <a:pos x="4560" y="9849"/>
                  </a:cxn>
                  <a:cxn ang="0">
                    <a:pos x="4712" y="10304"/>
                  </a:cxn>
                  <a:cxn ang="0">
                    <a:pos x="5594" y="9940"/>
                  </a:cxn>
                  <a:cxn ang="0">
                    <a:pos x="3739" y="2797"/>
                  </a:cxn>
                  <a:cxn ang="0">
                    <a:pos x="1" y="0"/>
                  </a:cxn>
                </a:cxnLst>
                <a:rect l="0" t="0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2" name="Google Shape;1209;p63"/>
              <p:cNvSpPr>
                <a:spLocks/>
              </p:cNvSpPr>
              <p:nvPr/>
            </p:nvSpPr>
            <p:spPr bwMode="auto"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>
                  <a:cxn ang="0">
                    <a:pos x="3648" y="1"/>
                  </a:cxn>
                  <a:cxn ang="0">
                    <a:pos x="31" y="5624"/>
                  </a:cxn>
                  <a:cxn ang="0">
                    <a:pos x="1379" y="6418"/>
                  </a:cxn>
                  <a:cxn ang="0">
                    <a:pos x="3648" y="6050"/>
                  </a:cxn>
                  <a:cxn ang="0">
                    <a:pos x="6597" y="1551"/>
                  </a:cxn>
                  <a:cxn ang="0">
                    <a:pos x="3648" y="1"/>
                  </a:cxn>
                </a:cxnLst>
                <a:rect l="0" t="0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3" name="Google Shape;1210;p63"/>
              <p:cNvSpPr>
                <a:spLocks/>
              </p:cNvSpPr>
              <p:nvPr/>
            </p:nvSpPr>
            <p:spPr bwMode="auto"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>
                  <a:cxn ang="0">
                    <a:pos x="1278" y="0"/>
                  </a:cxn>
                  <a:cxn ang="0">
                    <a:pos x="882" y="2067"/>
                  </a:cxn>
                  <a:cxn ang="0">
                    <a:pos x="1" y="10031"/>
                  </a:cxn>
                  <a:cxn ang="0">
                    <a:pos x="7721" y="13465"/>
                  </a:cxn>
                  <a:cxn ang="0">
                    <a:pos x="7721" y="4073"/>
                  </a:cxn>
                  <a:cxn ang="0">
                    <a:pos x="1278" y="0"/>
                  </a:cxn>
                </a:cxnLst>
                <a:rect l="0" t="0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4" name="Google Shape;1211;p63"/>
              <p:cNvSpPr>
                <a:spLocks/>
              </p:cNvSpPr>
              <p:nvPr/>
            </p:nvSpPr>
            <p:spPr bwMode="auto"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>
                  <a:cxn ang="0">
                    <a:pos x="1034" y="1"/>
                  </a:cxn>
                  <a:cxn ang="0">
                    <a:pos x="699" y="2068"/>
                  </a:cxn>
                  <a:cxn ang="0">
                    <a:pos x="0" y="10031"/>
                  </a:cxn>
                  <a:cxn ang="0">
                    <a:pos x="6201" y="13466"/>
                  </a:cxn>
                  <a:cxn ang="0">
                    <a:pos x="6201" y="4074"/>
                  </a:cxn>
                  <a:cxn ang="0">
                    <a:pos x="1034" y="1"/>
                  </a:cxn>
                </a:cxnLst>
                <a:rect l="0" t="0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5" name="Google Shape;1212;p63"/>
              <p:cNvSpPr>
                <a:spLocks/>
              </p:cNvSpPr>
              <p:nvPr/>
            </p:nvSpPr>
            <p:spPr bwMode="auto"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>
                  <a:cxn ang="0">
                    <a:pos x="699" y="1"/>
                  </a:cxn>
                  <a:cxn ang="0">
                    <a:pos x="456" y="2068"/>
                  </a:cxn>
                  <a:cxn ang="0">
                    <a:pos x="0" y="10031"/>
                  </a:cxn>
                  <a:cxn ang="0">
                    <a:pos x="4225" y="13466"/>
                  </a:cxn>
                  <a:cxn ang="0">
                    <a:pos x="4225" y="4074"/>
                  </a:cxn>
                  <a:cxn ang="0">
                    <a:pos x="699" y="1"/>
                  </a:cxn>
                </a:cxnLst>
                <a:rect l="0" t="0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6" name="Google Shape;1213;p63"/>
              <p:cNvSpPr>
                <a:spLocks/>
              </p:cNvSpPr>
              <p:nvPr/>
            </p:nvSpPr>
            <p:spPr bwMode="auto"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>
                  <a:cxn ang="0">
                    <a:pos x="6444" y="0"/>
                  </a:cxn>
                  <a:cxn ang="0">
                    <a:pos x="1" y="4104"/>
                  </a:cxn>
                  <a:cxn ang="0">
                    <a:pos x="1" y="13466"/>
                  </a:cxn>
                  <a:cxn ang="0">
                    <a:pos x="7721" y="10061"/>
                  </a:cxn>
                  <a:cxn ang="0">
                    <a:pos x="6870" y="2067"/>
                  </a:cxn>
                  <a:cxn ang="0">
                    <a:pos x="6444" y="0"/>
                  </a:cxn>
                </a:cxnLst>
                <a:rect l="0" t="0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7" name="Google Shape;1214;p63"/>
              <p:cNvSpPr>
                <a:spLocks/>
              </p:cNvSpPr>
              <p:nvPr/>
            </p:nvSpPr>
            <p:spPr bwMode="auto"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>
                  <a:cxn ang="0">
                    <a:pos x="5168" y="0"/>
                  </a:cxn>
                  <a:cxn ang="0">
                    <a:pos x="0" y="4103"/>
                  </a:cxn>
                  <a:cxn ang="0">
                    <a:pos x="0" y="13465"/>
                  </a:cxn>
                  <a:cxn ang="0">
                    <a:pos x="6201" y="10061"/>
                  </a:cxn>
                  <a:cxn ang="0">
                    <a:pos x="5502" y="2067"/>
                  </a:cxn>
                  <a:cxn ang="0">
                    <a:pos x="5168" y="0"/>
                  </a:cxn>
                </a:cxnLst>
                <a:rect l="0" t="0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8" name="Google Shape;1215;p63"/>
              <p:cNvSpPr>
                <a:spLocks/>
              </p:cNvSpPr>
              <p:nvPr/>
            </p:nvSpPr>
            <p:spPr bwMode="auto"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>
                  <a:cxn ang="0">
                    <a:pos x="3557" y="0"/>
                  </a:cxn>
                  <a:cxn ang="0">
                    <a:pos x="1" y="4073"/>
                  </a:cxn>
                  <a:cxn ang="0">
                    <a:pos x="1" y="13435"/>
                  </a:cxn>
                  <a:cxn ang="0">
                    <a:pos x="4256" y="10031"/>
                  </a:cxn>
                  <a:cxn ang="0">
                    <a:pos x="3770" y="2037"/>
                  </a:cxn>
                  <a:cxn ang="0">
                    <a:pos x="3557" y="0"/>
                  </a:cxn>
                </a:cxnLst>
                <a:rect l="0" t="0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9" name="Google Shape;1216;p63"/>
              <p:cNvSpPr>
                <a:spLocks/>
              </p:cNvSpPr>
              <p:nvPr/>
            </p:nvSpPr>
            <p:spPr bwMode="auto"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>
                  <a:cxn ang="0">
                    <a:pos x="1182" y="1"/>
                  </a:cxn>
                  <a:cxn ang="0">
                    <a:pos x="179" y="1376"/>
                  </a:cxn>
                  <a:cxn ang="0">
                    <a:pos x="453" y="9704"/>
                  </a:cxn>
                  <a:cxn ang="0">
                    <a:pos x="8356" y="13017"/>
                  </a:cxn>
                  <a:cxn ang="0">
                    <a:pos x="8356" y="3199"/>
                  </a:cxn>
                  <a:cxn ang="0">
                    <a:pos x="1547" y="38"/>
                  </a:cxn>
                  <a:cxn ang="0">
                    <a:pos x="1182" y="1"/>
                  </a:cxn>
                </a:cxnLst>
                <a:rect l="0" t="0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0" name="Google Shape;1217;p63"/>
              <p:cNvSpPr>
                <a:spLocks/>
              </p:cNvSpPr>
              <p:nvPr/>
            </p:nvSpPr>
            <p:spPr bwMode="auto"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>
                  <a:cxn ang="0">
                    <a:pos x="7174" y="0"/>
                  </a:cxn>
                  <a:cxn ang="0">
                    <a:pos x="6810" y="38"/>
                  </a:cxn>
                  <a:cxn ang="0">
                    <a:pos x="1" y="3321"/>
                  </a:cxn>
                  <a:cxn ang="0">
                    <a:pos x="1" y="13017"/>
                  </a:cxn>
                  <a:cxn ang="0">
                    <a:pos x="7904" y="9673"/>
                  </a:cxn>
                  <a:cxn ang="0">
                    <a:pos x="8177" y="1375"/>
                  </a:cxn>
                  <a:cxn ang="0">
                    <a:pos x="7174" y="0"/>
                  </a:cxn>
                </a:cxnLst>
                <a:rect l="0" t="0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1" name="Google Shape;1218;p63"/>
              <p:cNvSpPr>
                <a:spLocks/>
              </p:cNvSpPr>
              <p:nvPr/>
            </p:nvSpPr>
            <p:spPr bwMode="auto">
              <a:xfrm>
                <a:off x="-247213" y="2396430"/>
                <a:ext cx="98146" cy="611712"/>
              </a:xfrm>
              <a:custGeom>
                <a:avLst/>
                <a:gdLst/>
                <a:ahLst/>
                <a:cxnLst>
                  <a:cxn ang="0">
                    <a:pos x="1008" y="1"/>
                  </a:cxn>
                  <a:cxn ang="0">
                    <a:pos x="1" y="303"/>
                  </a:cxn>
                  <a:cxn ang="0">
                    <a:pos x="1" y="10121"/>
                  </a:cxn>
                  <a:cxn ang="0">
                    <a:pos x="832" y="10234"/>
                  </a:cxn>
                  <a:cxn ang="0">
                    <a:pos x="1642" y="9939"/>
                  </a:cxn>
                  <a:cxn ang="0">
                    <a:pos x="1642" y="243"/>
                  </a:cxn>
                  <a:cxn ang="0">
                    <a:pos x="1008" y="1"/>
                  </a:cxn>
                </a:cxnLst>
                <a:rect l="0" t="0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2" name="Google Shape;1219;p63"/>
              <p:cNvSpPr>
                <a:spLocks/>
              </p:cNvSpPr>
              <p:nvPr/>
            </p:nvSpPr>
            <p:spPr bwMode="auto"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>
                  <a:cxn ang="0">
                    <a:pos x="8803" y="1"/>
                  </a:cxn>
                  <a:cxn ang="0">
                    <a:pos x="6962" y="1639"/>
                  </a:cxn>
                  <a:cxn ang="0">
                    <a:pos x="5975" y="31"/>
                  </a:cxn>
                  <a:cxn ang="0">
                    <a:pos x="5807" y="58"/>
                  </a:cxn>
                  <a:cxn ang="0">
                    <a:pos x="5807" y="2642"/>
                  </a:cxn>
                  <a:cxn ang="0">
                    <a:pos x="1400" y="5134"/>
                  </a:cxn>
                  <a:cxn ang="0">
                    <a:pos x="245" y="6198"/>
                  </a:cxn>
                  <a:cxn ang="0">
                    <a:pos x="3832" y="9264"/>
                  </a:cxn>
                  <a:cxn ang="0">
                    <a:pos x="5017" y="8903"/>
                  </a:cxn>
                  <a:cxn ang="0">
                    <a:pos x="10549" y="2368"/>
                  </a:cxn>
                  <a:cxn ang="0">
                    <a:pos x="10222" y="2019"/>
                  </a:cxn>
                  <a:cxn ang="0">
                    <a:pos x="9283" y="2360"/>
                  </a:cxn>
                  <a:cxn ang="0">
                    <a:pos x="9283" y="2360"/>
                  </a:cxn>
                  <a:cxn ang="0">
                    <a:pos x="10002" y="1152"/>
                  </a:cxn>
                  <a:cxn ang="0">
                    <a:pos x="9700" y="1069"/>
                  </a:cxn>
                  <a:cxn ang="0">
                    <a:pos x="8548" y="1773"/>
                  </a:cxn>
                  <a:cxn ang="0">
                    <a:pos x="8548" y="1773"/>
                  </a:cxn>
                  <a:cxn ang="0">
                    <a:pos x="8969" y="28"/>
                  </a:cxn>
                  <a:cxn ang="0">
                    <a:pos x="8803" y="1"/>
                  </a:cxn>
                </a:cxnLst>
                <a:rect l="0" t="0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3" name="Google Shape;1220;p63"/>
              <p:cNvSpPr>
                <a:spLocks/>
              </p:cNvSpPr>
              <p:nvPr/>
            </p:nvSpPr>
            <p:spPr bwMode="auto">
              <a:xfrm>
                <a:off x="314164" y="2605269"/>
                <a:ext cx="396172" cy="383620"/>
              </a:xfrm>
              <a:custGeom>
                <a:avLst/>
                <a:gdLst/>
                <a:ahLst/>
                <a:cxnLst>
                  <a:cxn ang="0">
                    <a:pos x="2980" y="1"/>
                  </a:cxn>
                  <a:cxn ang="0">
                    <a:pos x="1" y="1551"/>
                  </a:cxn>
                  <a:cxn ang="0">
                    <a:pos x="2980" y="6050"/>
                  </a:cxn>
                  <a:cxn ang="0">
                    <a:pos x="5249" y="6418"/>
                  </a:cxn>
                  <a:cxn ang="0">
                    <a:pos x="6597" y="5624"/>
                  </a:cxn>
                  <a:cxn ang="0">
                    <a:pos x="2980" y="1"/>
                  </a:cxn>
                </a:cxnLst>
                <a:rect l="0" t="0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4" name="Google Shape;1221;p63"/>
              <p:cNvSpPr>
                <a:spLocks/>
              </p:cNvSpPr>
              <p:nvPr/>
            </p:nvSpPr>
            <p:spPr bwMode="auto">
              <a:xfrm>
                <a:off x="92530" y="2570961"/>
                <a:ext cx="630540" cy="553732"/>
              </a:xfrm>
              <a:custGeom>
                <a:avLst/>
                <a:gdLst/>
                <a:ahLst/>
                <a:cxnLst>
                  <a:cxn ang="0">
                    <a:pos x="1777" y="1"/>
                  </a:cxn>
                  <a:cxn ang="0">
                    <a:pos x="1611" y="28"/>
                  </a:cxn>
                  <a:cxn ang="0">
                    <a:pos x="2067" y="1821"/>
                  </a:cxn>
                  <a:cxn ang="0">
                    <a:pos x="2250" y="2064"/>
                  </a:cxn>
                  <a:cxn ang="0">
                    <a:pos x="878" y="1069"/>
                  </a:cxn>
                  <a:cxn ang="0">
                    <a:pos x="578" y="1152"/>
                  </a:cxn>
                  <a:cxn ang="0">
                    <a:pos x="1302" y="2363"/>
                  </a:cxn>
                  <a:cxn ang="0">
                    <a:pos x="1302" y="2363"/>
                  </a:cxn>
                  <a:cxn ang="0">
                    <a:pos x="348" y="2019"/>
                  </a:cxn>
                  <a:cxn ang="0">
                    <a:pos x="1" y="2368"/>
                  </a:cxn>
                  <a:cxn ang="0">
                    <a:pos x="5563" y="8903"/>
                  </a:cxn>
                  <a:cxn ang="0">
                    <a:pos x="6745" y="9264"/>
                  </a:cxn>
                  <a:cxn ang="0">
                    <a:pos x="10305" y="6198"/>
                  </a:cxn>
                  <a:cxn ang="0">
                    <a:pos x="9150" y="5134"/>
                  </a:cxn>
                  <a:cxn ang="0">
                    <a:pos x="4773" y="2642"/>
                  </a:cxn>
                  <a:cxn ang="0">
                    <a:pos x="4773" y="58"/>
                  </a:cxn>
                  <a:cxn ang="0">
                    <a:pos x="4599" y="31"/>
                  </a:cxn>
                  <a:cxn ang="0">
                    <a:pos x="3587" y="1639"/>
                  </a:cxn>
                  <a:cxn ang="0">
                    <a:pos x="1777" y="1"/>
                  </a:cxn>
                </a:cxnLst>
                <a:rect l="0" t="0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04538" name="Google Shape;1222;p63"/>
            <p:cNvSpPr>
              <a:spLocks/>
            </p:cNvSpPr>
            <p:nvPr/>
          </p:nvSpPr>
          <p:spPr bwMode="auto">
            <a:xfrm>
              <a:off x="2888352" y="1644281"/>
              <a:ext cx="152775" cy="140503"/>
            </a:xfrm>
            <a:custGeom>
              <a:avLst/>
              <a:gdLst/>
              <a:ahLst/>
              <a:cxnLst>
                <a:cxn ang="0">
                  <a:pos x="2064" y="1"/>
                </a:cxn>
                <a:cxn ang="0">
                  <a:pos x="1945" y="4"/>
                </a:cxn>
                <a:cxn ang="0">
                  <a:pos x="30" y="1980"/>
                </a:cxn>
                <a:cxn ang="0">
                  <a:pos x="2010" y="3746"/>
                </a:cxn>
                <a:cxn ang="0">
                  <a:pos x="2128" y="3743"/>
                </a:cxn>
                <a:cxn ang="0">
                  <a:pos x="4043" y="1767"/>
                </a:cxn>
                <a:cxn ang="0">
                  <a:pos x="2064" y="1"/>
                </a:cxn>
              </a:cxnLst>
              <a:rect l="0" t="0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tx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3" name="Google Shape;1608;p70"/>
          <p:cNvGrpSpPr>
            <a:grpSpLocks/>
          </p:cNvGrpSpPr>
          <p:nvPr/>
        </p:nvGrpSpPr>
        <p:grpSpPr bwMode="auto">
          <a:xfrm flipH="1">
            <a:off x="122238" y="2628900"/>
            <a:ext cx="1617662" cy="1944688"/>
            <a:chOff x="1862899" y="1669750"/>
            <a:chExt cx="2709114" cy="4593105"/>
          </a:xfrm>
        </p:grpSpPr>
        <p:sp>
          <p:nvSpPr>
            <p:cNvPr id="104453" name="Google Shape;1609;p70"/>
            <p:cNvSpPr>
              <a:spLocks/>
            </p:cNvSpPr>
            <p:nvPr/>
          </p:nvSpPr>
          <p:spPr bwMode="auto">
            <a:xfrm>
              <a:off x="1894306" y="5659175"/>
              <a:ext cx="2598422" cy="603680"/>
            </a:xfrm>
            <a:custGeom>
              <a:avLst/>
              <a:gdLst/>
              <a:ahLst/>
              <a:cxnLst>
                <a:cxn ang="0">
                  <a:pos x="20426" y="0"/>
                </a:cxn>
                <a:cxn ang="0">
                  <a:pos x="0" y="4742"/>
                </a:cxn>
                <a:cxn ang="0">
                  <a:pos x="20426" y="9483"/>
                </a:cxn>
                <a:cxn ang="0">
                  <a:pos x="40821" y="4742"/>
                </a:cxn>
                <a:cxn ang="0">
                  <a:pos x="20426" y="0"/>
                </a:cxn>
              </a:cxnLst>
              <a:rect l="0" t="0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54" name="Google Shape;1610;p70"/>
            <p:cNvSpPr>
              <a:spLocks/>
            </p:cNvSpPr>
            <p:nvPr/>
          </p:nvSpPr>
          <p:spPr bwMode="auto">
            <a:xfrm>
              <a:off x="2103210" y="3029857"/>
              <a:ext cx="416033" cy="48375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110" y="7599"/>
                </a:cxn>
                <a:cxn ang="0">
                  <a:pos x="6536" y="791"/>
                </a:cxn>
                <a:cxn ang="0">
                  <a:pos x="6536" y="791"/>
                </a:cxn>
                <a:cxn ang="0">
                  <a:pos x="4401" y="1059"/>
                </a:cxn>
                <a:cxn ang="0">
                  <a:pos x="1" y="0"/>
                </a:cxn>
              </a:cxnLst>
              <a:rect l="0" t="0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55" name="Google Shape;1611;p70"/>
            <p:cNvSpPr>
              <a:spLocks/>
            </p:cNvSpPr>
            <p:nvPr/>
          </p:nvSpPr>
          <p:spPr bwMode="auto">
            <a:xfrm>
              <a:off x="1862899" y="2185683"/>
              <a:ext cx="663705" cy="915132"/>
            </a:xfrm>
            <a:custGeom>
              <a:avLst/>
              <a:gdLst/>
              <a:ahLst/>
              <a:cxnLst>
                <a:cxn ang="0">
                  <a:pos x="3233" y="0"/>
                </a:cxn>
                <a:cxn ang="0">
                  <a:pos x="3192" y="4"/>
                </a:cxn>
                <a:cxn ang="0">
                  <a:pos x="3192" y="2375"/>
                </a:cxn>
                <a:cxn ang="0">
                  <a:pos x="1953" y="146"/>
                </a:cxn>
                <a:cxn ang="0">
                  <a:pos x="1885" y="156"/>
                </a:cxn>
                <a:cxn ang="0">
                  <a:pos x="1977" y="2770"/>
                </a:cxn>
                <a:cxn ang="0">
                  <a:pos x="887" y="670"/>
                </a:cxn>
                <a:cxn ang="0">
                  <a:pos x="852" y="673"/>
                </a:cxn>
                <a:cxn ang="0">
                  <a:pos x="1855" y="9244"/>
                </a:cxn>
                <a:cxn ang="0">
                  <a:pos x="3831" y="13317"/>
                </a:cxn>
                <a:cxn ang="0">
                  <a:pos x="8247" y="14376"/>
                </a:cxn>
                <a:cxn ang="0">
                  <a:pos x="10396" y="14108"/>
                </a:cxn>
                <a:cxn ang="0">
                  <a:pos x="10427" y="13591"/>
                </a:cxn>
                <a:cxn ang="0">
                  <a:pos x="5472" y="6934"/>
                </a:cxn>
                <a:cxn ang="0">
                  <a:pos x="4591" y="4533"/>
                </a:cxn>
                <a:cxn ang="0">
                  <a:pos x="4955" y="1767"/>
                </a:cxn>
                <a:cxn ang="0">
                  <a:pos x="4676" y="1677"/>
                </a:cxn>
                <a:cxn ang="0">
                  <a:pos x="4226" y="2557"/>
                </a:cxn>
                <a:cxn ang="0">
                  <a:pos x="3233" y="0"/>
                </a:cxn>
              </a:cxnLst>
              <a:rect l="0" t="0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56" name="Google Shape;1612;p70"/>
            <p:cNvSpPr>
              <a:spLocks/>
            </p:cNvSpPr>
            <p:nvPr/>
          </p:nvSpPr>
          <p:spPr bwMode="auto">
            <a:xfrm>
              <a:off x="2933225" y="3040373"/>
              <a:ext cx="323164" cy="134360"/>
            </a:xfrm>
            <a:custGeom>
              <a:avLst/>
              <a:gdLst/>
              <a:ahLst/>
              <a:cxnLst>
                <a:cxn ang="0">
                  <a:pos x="915" y="1"/>
                </a:cxn>
                <a:cxn ang="0">
                  <a:pos x="1" y="18"/>
                </a:cxn>
                <a:cxn ang="0">
                  <a:pos x="213" y="1781"/>
                </a:cxn>
                <a:cxn ang="0">
                  <a:pos x="2132" y="2080"/>
                </a:cxn>
                <a:cxn ang="0">
                  <a:pos x="5077" y="839"/>
                </a:cxn>
                <a:cxn ang="0">
                  <a:pos x="4833" y="383"/>
                </a:cxn>
                <a:cxn ang="0">
                  <a:pos x="915" y="1"/>
                </a:cxn>
              </a:cxnLst>
              <a:rect l="0" t="0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57" name="Google Shape;1613;p70"/>
            <p:cNvSpPr>
              <a:spLocks/>
            </p:cNvSpPr>
            <p:nvPr/>
          </p:nvSpPr>
          <p:spPr bwMode="auto">
            <a:xfrm>
              <a:off x="2896500" y="2917639"/>
              <a:ext cx="344424" cy="149011"/>
            </a:xfrm>
            <a:custGeom>
              <a:avLst/>
              <a:gdLst/>
              <a:ahLst/>
              <a:cxnLst>
                <a:cxn ang="0">
                  <a:pos x="5319" y="1"/>
                </a:cxn>
                <a:cxn ang="0">
                  <a:pos x="0" y="183"/>
                </a:cxn>
                <a:cxn ang="0">
                  <a:pos x="578" y="1976"/>
                </a:cxn>
                <a:cxn ang="0">
                  <a:pos x="1492" y="1959"/>
                </a:cxn>
                <a:cxn ang="0">
                  <a:pos x="5410" y="2341"/>
                </a:cxn>
                <a:cxn ang="0">
                  <a:pos x="5319" y="1"/>
                </a:cxn>
              </a:cxnLst>
              <a:rect l="0" t="0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58" name="Google Shape;1614;p70"/>
            <p:cNvSpPr>
              <a:spLocks/>
            </p:cNvSpPr>
            <p:nvPr/>
          </p:nvSpPr>
          <p:spPr bwMode="auto">
            <a:xfrm>
              <a:off x="2499823" y="3033739"/>
              <a:ext cx="1298320" cy="489551"/>
            </a:xfrm>
            <a:custGeom>
              <a:avLst/>
              <a:gdLst/>
              <a:ahLst/>
              <a:cxnLst>
                <a:cxn ang="0">
                  <a:pos x="396" y="0"/>
                </a:cxn>
                <a:cxn ang="0">
                  <a:pos x="62" y="2250"/>
                </a:cxn>
                <a:cxn ang="0">
                  <a:pos x="1" y="2827"/>
                </a:cxn>
                <a:cxn ang="0">
                  <a:pos x="19454" y="7690"/>
                </a:cxn>
                <a:cxn ang="0">
                  <a:pos x="20396" y="6991"/>
                </a:cxn>
                <a:cxn ang="0">
                  <a:pos x="19849" y="6079"/>
                </a:cxn>
                <a:cxn ang="0">
                  <a:pos x="18086" y="3800"/>
                </a:cxn>
                <a:cxn ang="0">
                  <a:pos x="16779" y="2462"/>
                </a:cxn>
                <a:cxn ang="0">
                  <a:pos x="15715" y="1672"/>
                </a:cxn>
                <a:cxn ang="0">
                  <a:pos x="12890" y="843"/>
                </a:cxn>
                <a:cxn ang="0">
                  <a:pos x="11886" y="973"/>
                </a:cxn>
                <a:cxn ang="0">
                  <a:pos x="9003" y="2078"/>
                </a:cxn>
                <a:cxn ang="0">
                  <a:pos x="7022" y="1733"/>
                </a:cxn>
                <a:cxn ang="0">
                  <a:pos x="4864" y="1550"/>
                </a:cxn>
                <a:cxn ang="0">
                  <a:pos x="396" y="0"/>
                </a:cxn>
              </a:cxnLst>
              <a:rect l="0" t="0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1615;p70">
              <a:extLst/>
            </p:cNvPr>
            <p:cNvSpPr/>
            <p:nvPr/>
          </p:nvSpPr>
          <p:spPr>
            <a:xfrm>
              <a:off x="2482352" y="3210784"/>
              <a:ext cx="1257519" cy="727398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4460" name="Google Shape;1616;p70"/>
            <p:cNvSpPr>
              <a:spLocks/>
            </p:cNvSpPr>
            <p:nvPr/>
          </p:nvSpPr>
          <p:spPr bwMode="auto">
            <a:xfrm>
              <a:off x="2213519" y="2588115"/>
              <a:ext cx="417051" cy="586176"/>
            </a:xfrm>
            <a:custGeom>
              <a:avLst/>
              <a:gdLst/>
              <a:ahLst/>
              <a:cxnLst>
                <a:cxn ang="0">
                  <a:pos x="3403" y="0"/>
                </a:cxn>
                <a:cxn ang="0">
                  <a:pos x="3253" y="10"/>
                </a:cxn>
                <a:cxn ang="0">
                  <a:pos x="4256" y="2746"/>
                </a:cxn>
                <a:cxn ang="0">
                  <a:pos x="0" y="4600"/>
                </a:cxn>
                <a:cxn ang="0">
                  <a:pos x="1551" y="6576"/>
                </a:cxn>
                <a:cxn ang="0">
                  <a:pos x="2523" y="5846"/>
                </a:cxn>
                <a:cxn ang="0">
                  <a:pos x="2609" y="5782"/>
                </a:cxn>
                <a:cxn ang="0">
                  <a:pos x="2219" y="7518"/>
                </a:cxn>
                <a:cxn ang="0">
                  <a:pos x="3952" y="9038"/>
                </a:cxn>
                <a:cxn ang="0">
                  <a:pos x="4721" y="9209"/>
                </a:cxn>
                <a:cxn ang="0">
                  <a:pos x="5776" y="8734"/>
                </a:cxn>
                <a:cxn ang="0">
                  <a:pos x="6171" y="3840"/>
                </a:cxn>
                <a:cxn ang="0">
                  <a:pos x="3403" y="0"/>
                </a:cxn>
              </a:cxnLst>
              <a:rect l="0" t="0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1" name="Google Shape;1617;p70"/>
            <p:cNvSpPr>
              <a:spLocks/>
            </p:cNvSpPr>
            <p:nvPr/>
          </p:nvSpPr>
          <p:spPr bwMode="auto">
            <a:xfrm>
              <a:off x="2432162" y="2695177"/>
              <a:ext cx="222529" cy="175172"/>
            </a:xfrm>
            <a:custGeom>
              <a:avLst/>
              <a:gdLst/>
              <a:ahLst/>
              <a:cxnLst>
                <a:cxn ang="0">
                  <a:pos x="882" y="0"/>
                </a:cxn>
                <a:cxn ang="0">
                  <a:pos x="1125" y="1611"/>
                </a:cxn>
                <a:cxn ang="0">
                  <a:pos x="2855" y="2751"/>
                </a:cxn>
                <a:cxn ang="0">
                  <a:pos x="3404" y="2310"/>
                </a:cxn>
                <a:cxn ang="0">
                  <a:pos x="882" y="0"/>
                </a:cxn>
              </a:cxnLst>
              <a:rect l="0" t="0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2" name="Google Shape;1618;p70"/>
            <p:cNvSpPr>
              <a:spLocks/>
            </p:cNvSpPr>
            <p:nvPr/>
          </p:nvSpPr>
          <p:spPr bwMode="auto">
            <a:xfrm>
              <a:off x="3446768" y="2588115"/>
              <a:ext cx="417115" cy="586176"/>
            </a:xfrm>
            <a:custGeom>
              <a:avLst/>
              <a:gdLst/>
              <a:ahLst/>
              <a:cxnLst>
                <a:cxn ang="0">
                  <a:pos x="3150" y="0"/>
                </a:cxn>
                <a:cxn ang="0">
                  <a:pos x="352" y="3840"/>
                </a:cxn>
                <a:cxn ang="0">
                  <a:pos x="778" y="8734"/>
                </a:cxn>
                <a:cxn ang="0">
                  <a:pos x="1833" y="9209"/>
                </a:cxn>
                <a:cxn ang="0">
                  <a:pos x="2601" y="9038"/>
                </a:cxn>
                <a:cxn ang="0">
                  <a:pos x="4304" y="7518"/>
                </a:cxn>
                <a:cxn ang="0">
                  <a:pos x="3921" y="5782"/>
                </a:cxn>
                <a:cxn ang="0">
                  <a:pos x="4000" y="5846"/>
                </a:cxn>
                <a:cxn ang="0">
                  <a:pos x="5003" y="6576"/>
                </a:cxn>
                <a:cxn ang="0">
                  <a:pos x="6553" y="4600"/>
                </a:cxn>
                <a:cxn ang="0">
                  <a:pos x="2267" y="2746"/>
                </a:cxn>
                <a:cxn ang="0">
                  <a:pos x="3301" y="10"/>
                </a:cxn>
                <a:cxn ang="0">
                  <a:pos x="3150" y="0"/>
                </a:cxn>
              </a:cxnLst>
              <a:rect l="0" t="0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3" name="Google Shape;1619;p70"/>
            <p:cNvSpPr>
              <a:spLocks/>
            </p:cNvSpPr>
            <p:nvPr/>
          </p:nvSpPr>
          <p:spPr bwMode="auto">
            <a:xfrm>
              <a:off x="3422707" y="2695177"/>
              <a:ext cx="222593" cy="175172"/>
            </a:xfrm>
            <a:custGeom>
              <a:avLst/>
              <a:gdLst/>
              <a:ahLst/>
              <a:cxnLst>
                <a:cxn ang="0">
                  <a:pos x="2615" y="0"/>
                </a:cxn>
                <a:cxn ang="0">
                  <a:pos x="92" y="2310"/>
                </a:cxn>
                <a:cxn ang="0">
                  <a:pos x="641" y="2751"/>
                </a:cxn>
                <a:cxn ang="0">
                  <a:pos x="2372" y="1611"/>
                </a:cxn>
                <a:cxn ang="0">
                  <a:pos x="2615" y="0"/>
                </a:cxn>
              </a:cxnLst>
              <a:rect l="0" t="0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4" name="Google Shape;1620;p70"/>
            <p:cNvSpPr>
              <a:spLocks/>
            </p:cNvSpPr>
            <p:nvPr/>
          </p:nvSpPr>
          <p:spPr bwMode="auto">
            <a:xfrm>
              <a:off x="2213519" y="2471850"/>
              <a:ext cx="251555" cy="160850"/>
            </a:xfrm>
            <a:custGeom>
              <a:avLst/>
              <a:gdLst/>
              <a:ahLst/>
              <a:cxnLst>
                <a:cxn ang="0">
                  <a:pos x="2186" y="1"/>
                </a:cxn>
                <a:cxn ang="0">
                  <a:pos x="0" y="688"/>
                </a:cxn>
                <a:cxn ang="0">
                  <a:pos x="2342" y="2526"/>
                </a:cxn>
                <a:cxn ang="0">
                  <a:pos x="3952" y="2208"/>
                </a:cxn>
                <a:cxn ang="0">
                  <a:pos x="3952" y="445"/>
                </a:cxn>
                <a:cxn ang="0">
                  <a:pos x="2186" y="1"/>
                </a:cxn>
              </a:cxnLst>
              <a:rect l="0" t="0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5" name="Google Shape;1621;p70"/>
            <p:cNvSpPr>
              <a:spLocks/>
            </p:cNvSpPr>
            <p:nvPr/>
          </p:nvSpPr>
          <p:spPr bwMode="auto">
            <a:xfrm>
              <a:off x="2205753" y="2381337"/>
              <a:ext cx="259320" cy="134370"/>
            </a:xfrm>
            <a:custGeom>
              <a:avLst/>
              <a:gdLst/>
              <a:ahLst/>
              <a:cxnLst>
                <a:cxn ang="0">
                  <a:pos x="2123" y="0"/>
                </a:cxn>
                <a:cxn ang="0">
                  <a:pos x="852" y="347"/>
                </a:cxn>
                <a:cxn ang="0">
                  <a:pos x="122" y="2110"/>
                </a:cxn>
                <a:cxn ang="0">
                  <a:pos x="2295" y="1423"/>
                </a:cxn>
                <a:cxn ang="0">
                  <a:pos x="4074" y="1867"/>
                </a:cxn>
                <a:cxn ang="0">
                  <a:pos x="4074" y="681"/>
                </a:cxn>
                <a:cxn ang="0">
                  <a:pos x="2123" y="0"/>
                </a:cxn>
              </a:cxnLst>
              <a:rect l="0" t="0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6" name="Google Shape;1622;p70"/>
            <p:cNvSpPr>
              <a:spLocks/>
            </p:cNvSpPr>
            <p:nvPr/>
          </p:nvSpPr>
          <p:spPr bwMode="auto">
            <a:xfrm>
              <a:off x="2288946" y="2481817"/>
              <a:ext cx="156776" cy="132652"/>
            </a:xfrm>
            <a:custGeom>
              <a:avLst/>
              <a:gdLst/>
              <a:ahLst/>
              <a:cxnLst>
                <a:cxn ang="0">
                  <a:pos x="1049" y="1"/>
                </a:cxn>
                <a:cxn ang="0">
                  <a:pos x="1" y="161"/>
                </a:cxn>
                <a:cxn ang="0">
                  <a:pos x="31" y="191"/>
                </a:cxn>
                <a:cxn ang="0">
                  <a:pos x="120" y="193"/>
                </a:cxn>
                <a:cxn ang="0">
                  <a:pos x="1065" y="134"/>
                </a:cxn>
                <a:cxn ang="0">
                  <a:pos x="2037" y="556"/>
                </a:cxn>
                <a:cxn ang="0">
                  <a:pos x="2280" y="2015"/>
                </a:cxn>
                <a:cxn ang="0">
                  <a:pos x="2368" y="2083"/>
                </a:cxn>
                <a:cxn ang="0">
                  <a:pos x="2432" y="2015"/>
                </a:cxn>
                <a:cxn ang="0">
                  <a:pos x="2007" y="343"/>
                </a:cxn>
                <a:cxn ang="0">
                  <a:pos x="1049" y="1"/>
                </a:cxn>
              </a:cxnLst>
              <a:rect l="0" t="0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7" name="Google Shape;1623;p70"/>
            <p:cNvSpPr>
              <a:spLocks/>
            </p:cNvSpPr>
            <p:nvPr/>
          </p:nvSpPr>
          <p:spPr bwMode="auto">
            <a:xfrm>
              <a:off x="2355016" y="2520008"/>
              <a:ext cx="90259" cy="54550"/>
            </a:xfrm>
            <a:custGeom>
              <a:avLst/>
              <a:gdLst/>
              <a:ahLst/>
              <a:cxnLst>
                <a:cxn ang="0">
                  <a:pos x="481" y="0"/>
                </a:cxn>
                <a:cxn ang="0">
                  <a:pos x="27" y="168"/>
                </a:cxn>
                <a:cxn ang="0">
                  <a:pos x="73" y="266"/>
                </a:cxn>
                <a:cxn ang="0">
                  <a:pos x="87" y="260"/>
                </a:cxn>
                <a:cxn ang="0">
                  <a:pos x="473" y="152"/>
                </a:cxn>
                <a:cxn ang="0">
                  <a:pos x="878" y="320"/>
                </a:cxn>
                <a:cxn ang="0">
                  <a:pos x="1273" y="837"/>
                </a:cxn>
                <a:cxn ang="0">
                  <a:pos x="1317" y="857"/>
                </a:cxn>
                <a:cxn ang="0">
                  <a:pos x="1394" y="716"/>
                </a:cxn>
                <a:cxn ang="0">
                  <a:pos x="481" y="0"/>
                </a:cxn>
              </a:cxnLst>
              <a:rect l="0" t="0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8" name="Google Shape;1624;p70"/>
            <p:cNvSpPr>
              <a:spLocks/>
            </p:cNvSpPr>
            <p:nvPr/>
          </p:nvSpPr>
          <p:spPr bwMode="auto">
            <a:xfrm>
              <a:off x="3610416" y="2475324"/>
              <a:ext cx="253464" cy="160850"/>
            </a:xfrm>
            <a:custGeom>
              <a:avLst/>
              <a:gdLst/>
              <a:ahLst/>
              <a:cxnLst>
                <a:cxn ang="0">
                  <a:pos x="1781" y="1"/>
                </a:cxn>
                <a:cxn ang="0">
                  <a:pos x="0" y="445"/>
                </a:cxn>
                <a:cxn ang="0">
                  <a:pos x="0" y="2208"/>
                </a:cxn>
                <a:cxn ang="0">
                  <a:pos x="1614" y="2526"/>
                </a:cxn>
                <a:cxn ang="0">
                  <a:pos x="3982" y="688"/>
                </a:cxn>
                <a:cxn ang="0">
                  <a:pos x="1781" y="1"/>
                </a:cxn>
              </a:cxnLst>
              <a:rect l="0" t="0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9" name="Google Shape;1625;p70"/>
            <p:cNvSpPr>
              <a:spLocks/>
            </p:cNvSpPr>
            <p:nvPr/>
          </p:nvSpPr>
          <p:spPr bwMode="auto">
            <a:xfrm>
              <a:off x="3610416" y="2384812"/>
              <a:ext cx="259320" cy="134370"/>
            </a:xfrm>
            <a:custGeom>
              <a:avLst/>
              <a:gdLst/>
              <a:ahLst/>
              <a:cxnLst>
                <a:cxn ang="0">
                  <a:pos x="1963" y="0"/>
                </a:cxn>
                <a:cxn ang="0">
                  <a:pos x="0" y="681"/>
                </a:cxn>
                <a:cxn ang="0">
                  <a:pos x="0" y="1867"/>
                </a:cxn>
                <a:cxn ang="0">
                  <a:pos x="1781" y="1423"/>
                </a:cxn>
                <a:cxn ang="0">
                  <a:pos x="3982" y="2110"/>
                </a:cxn>
                <a:cxn ang="0">
                  <a:pos x="3252" y="347"/>
                </a:cxn>
                <a:cxn ang="0">
                  <a:pos x="1963" y="0"/>
                </a:cxn>
              </a:cxnLst>
              <a:rect l="0" t="0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0" name="Google Shape;1626;p70"/>
            <p:cNvSpPr>
              <a:spLocks/>
            </p:cNvSpPr>
            <p:nvPr/>
          </p:nvSpPr>
          <p:spPr bwMode="auto">
            <a:xfrm>
              <a:off x="3631675" y="2481817"/>
              <a:ext cx="156776" cy="132652"/>
            </a:xfrm>
            <a:custGeom>
              <a:avLst/>
              <a:gdLst/>
              <a:ahLst/>
              <a:cxnLst>
                <a:cxn ang="0">
                  <a:pos x="1383" y="1"/>
                </a:cxn>
                <a:cxn ang="0">
                  <a:pos x="426" y="343"/>
                </a:cxn>
                <a:cxn ang="0">
                  <a:pos x="0" y="2015"/>
                </a:cxn>
                <a:cxn ang="0">
                  <a:pos x="76" y="2083"/>
                </a:cxn>
                <a:cxn ang="0">
                  <a:pos x="152" y="2015"/>
                </a:cxn>
                <a:cxn ang="0">
                  <a:pos x="426" y="556"/>
                </a:cxn>
                <a:cxn ang="0">
                  <a:pos x="1349" y="138"/>
                </a:cxn>
                <a:cxn ang="0">
                  <a:pos x="2432" y="221"/>
                </a:cxn>
                <a:cxn ang="0">
                  <a:pos x="2432" y="161"/>
                </a:cxn>
                <a:cxn ang="0">
                  <a:pos x="1383" y="1"/>
                </a:cxn>
              </a:cxnLst>
              <a:rect l="0" t="0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1" name="Google Shape;1627;p70"/>
            <p:cNvSpPr>
              <a:spLocks/>
            </p:cNvSpPr>
            <p:nvPr/>
          </p:nvSpPr>
          <p:spPr bwMode="auto">
            <a:xfrm>
              <a:off x="3630211" y="2520008"/>
              <a:ext cx="91914" cy="54614"/>
            </a:xfrm>
            <a:custGeom>
              <a:avLst/>
              <a:gdLst/>
              <a:ahLst/>
              <a:cxnLst>
                <a:cxn ang="0">
                  <a:pos x="945" y="1"/>
                </a:cxn>
                <a:cxn ang="0">
                  <a:pos x="23" y="746"/>
                </a:cxn>
                <a:cxn ang="0">
                  <a:pos x="100" y="857"/>
                </a:cxn>
                <a:cxn ang="0">
                  <a:pos x="145" y="837"/>
                </a:cxn>
                <a:cxn ang="0">
                  <a:pos x="540" y="320"/>
                </a:cxn>
                <a:cxn ang="0">
                  <a:pos x="942" y="164"/>
                </a:cxn>
                <a:cxn ang="0">
                  <a:pos x="1330" y="260"/>
                </a:cxn>
                <a:cxn ang="0">
                  <a:pos x="1356" y="266"/>
                </a:cxn>
                <a:cxn ang="0">
                  <a:pos x="1391" y="168"/>
                </a:cxn>
                <a:cxn ang="0">
                  <a:pos x="945" y="1"/>
                </a:cxn>
              </a:cxnLst>
              <a:rect l="0" t="0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2" name="Google Shape;1628;p70"/>
            <p:cNvSpPr>
              <a:spLocks/>
            </p:cNvSpPr>
            <p:nvPr/>
          </p:nvSpPr>
          <p:spPr bwMode="auto">
            <a:xfrm>
              <a:off x="2438654" y="1808128"/>
              <a:ext cx="1222128" cy="1153702"/>
            </a:xfrm>
            <a:custGeom>
              <a:avLst/>
              <a:gdLst/>
              <a:ahLst/>
              <a:cxnLst>
                <a:cxn ang="0">
                  <a:pos x="7226" y="0"/>
                </a:cxn>
                <a:cxn ang="0">
                  <a:pos x="172" y="9103"/>
                </a:cxn>
                <a:cxn ang="0">
                  <a:pos x="871" y="14179"/>
                </a:cxn>
                <a:cxn ang="0">
                  <a:pos x="8075" y="18070"/>
                </a:cxn>
                <a:cxn ang="0">
                  <a:pos x="9295" y="18124"/>
                </a:cxn>
                <a:cxn ang="0">
                  <a:pos x="17649" y="14544"/>
                </a:cxn>
                <a:cxn ang="0">
                  <a:pos x="18865" y="7401"/>
                </a:cxn>
                <a:cxn ang="0">
                  <a:pos x="15886" y="2325"/>
                </a:cxn>
                <a:cxn ang="0">
                  <a:pos x="7226" y="0"/>
                </a:cxn>
              </a:cxnLst>
              <a:rect l="0" t="0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3" name="Google Shape;1629;p70"/>
            <p:cNvSpPr>
              <a:spLocks/>
            </p:cNvSpPr>
            <p:nvPr/>
          </p:nvSpPr>
          <p:spPr bwMode="auto">
            <a:xfrm>
              <a:off x="2997069" y="2386721"/>
              <a:ext cx="87140" cy="148183"/>
            </a:xfrm>
            <a:custGeom>
              <a:avLst/>
              <a:gdLst/>
              <a:ahLst/>
              <a:cxnLst>
                <a:cxn ang="0">
                  <a:pos x="322" y="1"/>
                </a:cxn>
                <a:cxn ang="0">
                  <a:pos x="274" y="44"/>
                </a:cxn>
                <a:cxn ang="0">
                  <a:pos x="92" y="925"/>
                </a:cxn>
                <a:cxn ang="0">
                  <a:pos x="92" y="1563"/>
                </a:cxn>
                <a:cxn ang="0">
                  <a:pos x="457" y="1806"/>
                </a:cxn>
                <a:cxn ang="0">
                  <a:pos x="669" y="1685"/>
                </a:cxn>
                <a:cxn ang="0">
                  <a:pos x="791" y="1624"/>
                </a:cxn>
                <a:cxn ang="0">
                  <a:pos x="892" y="1563"/>
                </a:cxn>
                <a:cxn ang="0">
                  <a:pos x="973" y="1806"/>
                </a:cxn>
                <a:cxn ang="0">
                  <a:pos x="852" y="2141"/>
                </a:cxn>
                <a:cxn ang="0">
                  <a:pos x="882" y="2327"/>
                </a:cxn>
                <a:cxn ang="0">
                  <a:pos x="912" y="2323"/>
                </a:cxn>
                <a:cxn ang="0">
                  <a:pos x="1338" y="1746"/>
                </a:cxn>
                <a:cxn ang="0">
                  <a:pos x="912" y="1381"/>
                </a:cxn>
                <a:cxn ang="0">
                  <a:pos x="578" y="1563"/>
                </a:cxn>
                <a:cxn ang="0">
                  <a:pos x="401" y="1608"/>
                </a:cxn>
                <a:cxn ang="0">
                  <a:pos x="244" y="925"/>
                </a:cxn>
                <a:cxn ang="0">
                  <a:pos x="335" y="13"/>
                </a:cxn>
                <a:cxn ang="0">
                  <a:pos x="322" y="1"/>
                </a:cxn>
              </a:cxnLst>
              <a:rect l="0" t="0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4" name="Google Shape;1630;p70"/>
            <p:cNvSpPr>
              <a:spLocks/>
            </p:cNvSpPr>
            <p:nvPr/>
          </p:nvSpPr>
          <p:spPr bwMode="auto">
            <a:xfrm>
              <a:off x="2633364" y="2209261"/>
              <a:ext cx="114193" cy="80457"/>
            </a:xfrm>
            <a:custGeom>
              <a:avLst/>
              <a:gdLst/>
              <a:ahLst/>
              <a:cxnLst>
                <a:cxn ang="0">
                  <a:pos x="1616" y="1"/>
                </a:cxn>
                <a:cxn ang="0">
                  <a:pos x="0" y="1221"/>
                </a:cxn>
                <a:cxn ang="0">
                  <a:pos x="35" y="1264"/>
                </a:cxn>
                <a:cxn ang="0">
                  <a:pos x="61" y="1251"/>
                </a:cxn>
                <a:cxn ang="0">
                  <a:pos x="1702" y="157"/>
                </a:cxn>
                <a:cxn ang="0">
                  <a:pos x="1702" y="5"/>
                </a:cxn>
                <a:cxn ang="0">
                  <a:pos x="1616" y="1"/>
                </a:cxn>
              </a:cxnLst>
              <a:rect l="0" t="0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5" name="Google Shape;1631;p70"/>
            <p:cNvSpPr>
              <a:spLocks/>
            </p:cNvSpPr>
            <p:nvPr/>
          </p:nvSpPr>
          <p:spPr bwMode="auto">
            <a:xfrm>
              <a:off x="3314372" y="2196212"/>
              <a:ext cx="124568" cy="55823"/>
            </a:xfrm>
            <a:custGeom>
              <a:avLst/>
              <a:gdLst/>
              <a:ahLst/>
              <a:cxnLst>
                <a:cxn ang="0">
                  <a:pos x="347" y="1"/>
                </a:cxn>
                <a:cxn ang="0">
                  <a:pos x="61" y="27"/>
                </a:cxn>
                <a:cxn ang="0">
                  <a:pos x="61" y="119"/>
                </a:cxn>
                <a:cxn ang="0">
                  <a:pos x="1763" y="848"/>
                </a:cxn>
                <a:cxn ang="0">
                  <a:pos x="1825" y="876"/>
                </a:cxn>
                <a:cxn ang="0">
                  <a:pos x="1885" y="696"/>
                </a:cxn>
                <a:cxn ang="0">
                  <a:pos x="347" y="1"/>
                </a:cxn>
              </a:cxnLst>
              <a:rect l="0" t="0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6" name="Google Shape;1632;p70"/>
            <p:cNvSpPr>
              <a:spLocks/>
            </p:cNvSpPr>
            <p:nvPr/>
          </p:nvSpPr>
          <p:spPr bwMode="auto">
            <a:xfrm>
              <a:off x="2615924" y="2569401"/>
              <a:ext cx="226412" cy="212854"/>
            </a:xfrm>
            <a:custGeom>
              <a:avLst/>
              <a:gdLst/>
              <a:ahLst/>
              <a:cxnLst>
                <a:cxn ang="0">
                  <a:pos x="1764" y="0"/>
                </a:cxn>
                <a:cxn ang="0">
                  <a:pos x="1" y="1672"/>
                </a:cxn>
                <a:cxn ang="0">
                  <a:pos x="1764" y="3344"/>
                </a:cxn>
                <a:cxn ang="0">
                  <a:pos x="3557" y="1672"/>
                </a:cxn>
                <a:cxn ang="0">
                  <a:pos x="1764" y="0"/>
                </a:cxn>
              </a:cxnLst>
              <a:rect l="0" t="0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7" name="Google Shape;1633;p70"/>
            <p:cNvSpPr>
              <a:spLocks/>
            </p:cNvSpPr>
            <p:nvPr/>
          </p:nvSpPr>
          <p:spPr bwMode="auto">
            <a:xfrm>
              <a:off x="3236972" y="2569401"/>
              <a:ext cx="228385" cy="212854"/>
            </a:xfrm>
            <a:custGeom>
              <a:avLst/>
              <a:gdLst/>
              <a:ahLst/>
              <a:cxnLst>
                <a:cxn ang="0">
                  <a:pos x="1794" y="0"/>
                </a:cxn>
                <a:cxn ang="0">
                  <a:pos x="1" y="1672"/>
                </a:cxn>
                <a:cxn ang="0">
                  <a:pos x="1794" y="3344"/>
                </a:cxn>
                <a:cxn ang="0">
                  <a:pos x="3587" y="1672"/>
                </a:cxn>
                <a:cxn ang="0">
                  <a:pos x="1794" y="0"/>
                </a:cxn>
              </a:cxnLst>
              <a:rect l="0" t="0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8" name="Google Shape;1634;p70"/>
            <p:cNvSpPr>
              <a:spLocks/>
            </p:cNvSpPr>
            <p:nvPr/>
          </p:nvSpPr>
          <p:spPr bwMode="auto">
            <a:xfrm>
              <a:off x="3206037" y="2354068"/>
              <a:ext cx="170334" cy="132652"/>
            </a:xfrm>
            <a:custGeom>
              <a:avLst/>
              <a:gdLst/>
              <a:ahLst/>
              <a:cxnLst>
                <a:cxn ang="0">
                  <a:pos x="1451" y="1"/>
                </a:cxn>
                <a:cxn ang="0">
                  <a:pos x="1307" y="9"/>
                </a:cxn>
                <a:cxn ang="0">
                  <a:pos x="31" y="2016"/>
                </a:cxn>
                <a:cxn ang="0">
                  <a:pos x="76" y="2084"/>
                </a:cxn>
                <a:cxn ang="0">
                  <a:pos x="122" y="2016"/>
                </a:cxn>
                <a:cxn ang="0">
                  <a:pos x="1307" y="161"/>
                </a:cxn>
                <a:cxn ang="0">
                  <a:pos x="1417" y="156"/>
                </a:cxn>
                <a:cxn ang="0">
                  <a:pos x="2493" y="1955"/>
                </a:cxn>
                <a:cxn ang="0">
                  <a:pos x="2575" y="2010"/>
                </a:cxn>
                <a:cxn ang="0">
                  <a:pos x="2675" y="1924"/>
                </a:cxn>
                <a:cxn ang="0">
                  <a:pos x="1451" y="1"/>
                </a:cxn>
              </a:cxnLst>
              <a:rect l="0" t="0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9" name="Google Shape;1635;p70"/>
            <p:cNvSpPr>
              <a:spLocks/>
            </p:cNvSpPr>
            <p:nvPr/>
          </p:nvSpPr>
          <p:spPr bwMode="auto">
            <a:xfrm>
              <a:off x="2720440" y="2354068"/>
              <a:ext cx="168361" cy="132652"/>
            </a:xfrm>
            <a:custGeom>
              <a:avLst/>
              <a:gdLst/>
              <a:ahLst/>
              <a:cxnLst>
                <a:cxn ang="0">
                  <a:pos x="1220" y="1"/>
                </a:cxn>
                <a:cxn ang="0">
                  <a:pos x="0" y="1924"/>
                </a:cxn>
                <a:cxn ang="0">
                  <a:pos x="100" y="2010"/>
                </a:cxn>
                <a:cxn ang="0">
                  <a:pos x="182" y="1955"/>
                </a:cxn>
                <a:cxn ang="0">
                  <a:pos x="1255" y="156"/>
                </a:cxn>
                <a:cxn ang="0">
                  <a:pos x="1368" y="161"/>
                </a:cxn>
                <a:cxn ang="0">
                  <a:pos x="2523" y="2016"/>
                </a:cxn>
                <a:cxn ang="0">
                  <a:pos x="2595" y="2084"/>
                </a:cxn>
                <a:cxn ang="0">
                  <a:pos x="2644" y="2016"/>
                </a:cxn>
                <a:cxn ang="0">
                  <a:pos x="1368" y="9"/>
                </a:cxn>
                <a:cxn ang="0">
                  <a:pos x="1220" y="1"/>
                </a:cxn>
              </a:cxnLst>
              <a:rect l="0" t="0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0" name="Google Shape;1636;p70"/>
            <p:cNvSpPr>
              <a:spLocks/>
            </p:cNvSpPr>
            <p:nvPr/>
          </p:nvSpPr>
          <p:spPr bwMode="auto">
            <a:xfrm>
              <a:off x="2954486" y="2585823"/>
              <a:ext cx="106491" cy="78420"/>
            </a:xfrm>
            <a:custGeom>
              <a:avLst/>
              <a:gdLst/>
              <a:ahLst/>
              <a:cxnLst>
                <a:cxn ang="0">
                  <a:pos x="179" y="1"/>
                </a:cxn>
                <a:cxn ang="0">
                  <a:pos x="122" y="46"/>
                </a:cxn>
                <a:cxn ang="0">
                  <a:pos x="1551" y="1232"/>
                </a:cxn>
                <a:cxn ang="0">
                  <a:pos x="1612" y="1080"/>
                </a:cxn>
                <a:cxn ang="0">
                  <a:pos x="730" y="776"/>
                </a:cxn>
                <a:cxn ang="0">
                  <a:pos x="214" y="46"/>
                </a:cxn>
                <a:cxn ang="0">
                  <a:pos x="179" y="1"/>
                </a:cxn>
              </a:cxnLst>
              <a:rect l="0" t="0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1" name="Google Shape;1637;p70"/>
            <p:cNvSpPr>
              <a:spLocks/>
            </p:cNvSpPr>
            <p:nvPr/>
          </p:nvSpPr>
          <p:spPr bwMode="auto">
            <a:xfrm>
              <a:off x="3136403" y="4424781"/>
              <a:ext cx="5856" cy="6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91" y="1"/>
                </a:cxn>
              </a:cxnLst>
              <a:rect l="0" t="0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2" name="Google Shape;1638;p70"/>
            <p:cNvSpPr>
              <a:spLocks/>
            </p:cNvSpPr>
            <p:nvPr/>
          </p:nvSpPr>
          <p:spPr bwMode="auto">
            <a:xfrm>
              <a:off x="2737817" y="5059387"/>
              <a:ext cx="398656" cy="170843"/>
            </a:xfrm>
            <a:custGeom>
              <a:avLst/>
              <a:gdLst/>
              <a:ahLst/>
              <a:cxnLst>
                <a:cxn ang="0">
                  <a:pos x="6262" y="0"/>
                </a:cxn>
                <a:cxn ang="0">
                  <a:pos x="6262" y="0"/>
                </a:cxn>
                <a:cxn ang="0">
                  <a:pos x="1" y="2189"/>
                </a:cxn>
                <a:cxn ang="0">
                  <a:pos x="1" y="2341"/>
                </a:cxn>
                <a:cxn ang="0">
                  <a:pos x="4199" y="2683"/>
                </a:cxn>
                <a:cxn ang="0">
                  <a:pos x="6201" y="2584"/>
                </a:cxn>
                <a:cxn ang="0">
                  <a:pos x="6262" y="0"/>
                </a:cxn>
              </a:cxnLst>
              <a:rect l="0" t="0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3" name="Google Shape;1639;p70"/>
            <p:cNvSpPr>
              <a:spLocks/>
            </p:cNvSpPr>
            <p:nvPr/>
          </p:nvSpPr>
          <p:spPr bwMode="auto">
            <a:xfrm>
              <a:off x="2737817" y="5204512"/>
              <a:ext cx="396682" cy="66408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669" y="10091"/>
                </a:cxn>
                <a:cxn ang="0">
                  <a:pos x="3164" y="10433"/>
                </a:cxn>
                <a:cxn ang="0">
                  <a:pos x="5958" y="9787"/>
                </a:cxn>
                <a:cxn ang="0">
                  <a:pos x="6232" y="304"/>
                </a:cxn>
                <a:cxn ang="0">
                  <a:pos x="6232" y="304"/>
                </a:cxn>
                <a:cxn ang="0">
                  <a:pos x="4491" y="390"/>
                </a:cxn>
                <a:cxn ang="0">
                  <a:pos x="1" y="0"/>
                </a:cxn>
              </a:cxnLst>
              <a:rect l="0" t="0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4" name="Google Shape;1640;p70"/>
            <p:cNvSpPr>
              <a:spLocks/>
            </p:cNvSpPr>
            <p:nvPr/>
          </p:nvSpPr>
          <p:spPr bwMode="auto">
            <a:xfrm>
              <a:off x="2745582" y="5287705"/>
              <a:ext cx="387007" cy="40738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31" y="61"/>
                </a:cxn>
                <a:cxn ang="0">
                  <a:pos x="3128" y="639"/>
                </a:cxn>
                <a:cxn ang="0">
                  <a:pos x="5988" y="213"/>
                </a:cxn>
                <a:cxn ang="0">
                  <a:pos x="5958" y="61"/>
                </a:cxn>
                <a:cxn ang="0">
                  <a:pos x="3042" y="407"/>
                </a:cxn>
                <a:cxn ang="0">
                  <a:pos x="61" y="0"/>
                </a:cxn>
              </a:cxnLst>
              <a:rect l="0" t="0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5" name="Google Shape;1641;p70"/>
            <p:cNvSpPr>
              <a:spLocks/>
            </p:cNvSpPr>
            <p:nvPr/>
          </p:nvSpPr>
          <p:spPr bwMode="auto">
            <a:xfrm>
              <a:off x="2757167" y="5210750"/>
              <a:ext cx="15531" cy="83257"/>
            </a:xfrm>
            <a:custGeom>
              <a:avLst/>
              <a:gdLst/>
              <a:ahLst/>
              <a:cxnLst>
                <a:cxn ang="0">
                  <a:pos x="122" y="1"/>
                </a:cxn>
                <a:cxn ang="0">
                  <a:pos x="92" y="24"/>
                </a:cxn>
                <a:cxn ang="0">
                  <a:pos x="31" y="480"/>
                </a:cxn>
                <a:cxn ang="0">
                  <a:pos x="61" y="1240"/>
                </a:cxn>
                <a:cxn ang="0">
                  <a:pos x="126" y="1308"/>
                </a:cxn>
                <a:cxn ang="0">
                  <a:pos x="213" y="1240"/>
                </a:cxn>
                <a:cxn ang="0">
                  <a:pos x="183" y="480"/>
                </a:cxn>
                <a:cxn ang="0">
                  <a:pos x="153" y="24"/>
                </a:cxn>
                <a:cxn ang="0">
                  <a:pos x="122" y="1"/>
                </a:cxn>
              </a:cxnLst>
              <a:rect l="0" t="0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6" name="Google Shape;1642;p70"/>
            <p:cNvSpPr>
              <a:spLocks/>
            </p:cNvSpPr>
            <p:nvPr/>
          </p:nvSpPr>
          <p:spPr bwMode="auto">
            <a:xfrm>
              <a:off x="2817126" y="5219980"/>
              <a:ext cx="11712" cy="90005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" y="91"/>
                </a:cxn>
                <a:cxn ang="0">
                  <a:pos x="31" y="1368"/>
                </a:cxn>
                <a:cxn ang="0">
                  <a:pos x="92" y="1414"/>
                </a:cxn>
                <a:cxn ang="0">
                  <a:pos x="153" y="1368"/>
                </a:cxn>
                <a:cxn ang="0">
                  <a:pos x="183" y="91"/>
                </a:cxn>
                <a:cxn ang="0">
                  <a:pos x="92" y="0"/>
                </a:cxn>
              </a:cxnLst>
              <a:rect l="0" t="0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7" name="Google Shape;1643;p70"/>
            <p:cNvSpPr>
              <a:spLocks/>
            </p:cNvSpPr>
            <p:nvPr/>
          </p:nvSpPr>
          <p:spPr bwMode="auto">
            <a:xfrm>
              <a:off x="2877150" y="5225263"/>
              <a:ext cx="15531" cy="91978"/>
            </a:xfrm>
            <a:custGeom>
              <a:avLst/>
              <a:gdLst/>
              <a:ahLst/>
              <a:cxnLst>
                <a:cxn ang="0">
                  <a:pos x="125" y="1"/>
                </a:cxn>
                <a:cxn ang="0">
                  <a:pos x="61" y="69"/>
                </a:cxn>
                <a:cxn ang="0">
                  <a:pos x="61" y="1376"/>
                </a:cxn>
                <a:cxn ang="0">
                  <a:pos x="122" y="1445"/>
                </a:cxn>
                <a:cxn ang="0">
                  <a:pos x="182" y="1376"/>
                </a:cxn>
                <a:cxn ang="0">
                  <a:pos x="213" y="69"/>
                </a:cxn>
                <a:cxn ang="0">
                  <a:pos x="125" y="1"/>
                </a:cxn>
              </a:cxnLst>
              <a:rect l="0" t="0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8" name="Google Shape;1644;p70"/>
            <p:cNvSpPr>
              <a:spLocks/>
            </p:cNvSpPr>
            <p:nvPr/>
          </p:nvSpPr>
          <p:spPr bwMode="auto">
            <a:xfrm>
              <a:off x="2940992" y="5228191"/>
              <a:ext cx="19414" cy="93315"/>
            </a:xfrm>
            <a:custGeom>
              <a:avLst/>
              <a:gdLst/>
              <a:ahLst/>
              <a:cxnLst>
                <a:cxn ang="0">
                  <a:pos x="167" y="0"/>
                </a:cxn>
                <a:cxn ang="0">
                  <a:pos x="61" y="114"/>
                </a:cxn>
                <a:cxn ang="0">
                  <a:pos x="61" y="1452"/>
                </a:cxn>
                <a:cxn ang="0">
                  <a:pos x="98" y="1465"/>
                </a:cxn>
                <a:cxn ang="0">
                  <a:pos x="152" y="1452"/>
                </a:cxn>
                <a:cxn ang="0">
                  <a:pos x="274" y="114"/>
                </a:cxn>
                <a:cxn ang="0">
                  <a:pos x="167" y="0"/>
                </a:cxn>
              </a:cxnLst>
              <a:rect l="0" t="0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9" name="Google Shape;1645;p70"/>
            <p:cNvSpPr>
              <a:spLocks/>
            </p:cNvSpPr>
            <p:nvPr/>
          </p:nvSpPr>
          <p:spPr bwMode="auto">
            <a:xfrm>
              <a:off x="3012537" y="5231564"/>
              <a:ext cx="15531" cy="85358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1" y="92"/>
                </a:cxn>
                <a:cxn ang="0">
                  <a:pos x="92" y="1277"/>
                </a:cxn>
                <a:cxn ang="0">
                  <a:pos x="161" y="1341"/>
                </a:cxn>
                <a:cxn ang="0">
                  <a:pos x="214" y="1308"/>
                </a:cxn>
                <a:cxn ang="0">
                  <a:pos x="183" y="92"/>
                </a:cxn>
                <a:cxn ang="0">
                  <a:pos x="92" y="1"/>
                </a:cxn>
              </a:cxnLst>
              <a:rect l="0" t="0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0" name="Google Shape;1646;p70"/>
            <p:cNvSpPr>
              <a:spLocks/>
            </p:cNvSpPr>
            <p:nvPr/>
          </p:nvSpPr>
          <p:spPr bwMode="auto">
            <a:xfrm>
              <a:off x="3066704" y="5228763"/>
              <a:ext cx="23297" cy="77338"/>
            </a:xfrm>
            <a:custGeom>
              <a:avLst/>
              <a:gdLst/>
              <a:ahLst/>
              <a:cxnLst>
                <a:cxn ang="0">
                  <a:pos x="214" y="1"/>
                </a:cxn>
                <a:cxn ang="0">
                  <a:pos x="153" y="45"/>
                </a:cxn>
                <a:cxn ang="0">
                  <a:pos x="153" y="1169"/>
                </a:cxn>
                <a:cxn ang="0">
                  <a:pos x="198" y="1215"/>
                </a:cxn>
                <a:cxn ang="0">
                  <a:pos x="244" y="1169"/>
                </a:cxn>
                <a:cxn ang="0">
                  <a:pos x="335" y="136"/>
                </a:cxn>
                <a:cxn ang="0">
                  <a:pos x="214" y="1"/>
                </a:cxn>
              </a:cxnLst>
              <a:rect l="0" t="0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1" name="Google Shape;1647;p70"/>
            <p:cNvSpPr>
              <a:spLocks/>
            </p:cNvSpPr>
            <p:nvPr/>
          </p:nvSpPr>
          <p:spPr bwMode="auto">
            <a:xfrm>
              <a:off x="2732024" y="5198656"/>
              <a:ext cx="408267" cy="38764"/>
            </a:xfrm>
            <a:custGeom>
              <a:avLst/>
              <a:gdLst/>
              <a:ahLst/>
              <a:cxnLst>
                <a:cxn ang="0">
                  <a:pos x="122" y="1"/>
                </a:cxn>
                <a:cxn ang="0">
                  <a:pos x="92" y="123"/>
                </a:cxn>
                <a:cxn ang="0">
                  <a:pos x="3694" y="609"/>
                </a:cxn>
                <a:cxn ang="0">
                  <a:pos x="6292" y="487"/>
                </a:cxn>
                <a:cxn ang="0">
                  <a:pos x="6315" y="302"/>
                </a:cxn>
                <a:cxn ang="0">
                  <a:pos x="6292" y="305"/>
                </a:cxn>
                <a:cxn ang="0">
                  <a:pos x="4267" y="368"/>
                </a:cxn>
                <a:cxn ang="0">
                  <a:pos x="122" y="1"/>
                </a:cxn>
              </a:cxnLst>
              <a:rect l="0" t="0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2" name="Google Shape;1648;p70"/>
            <p:cNvSpPr>
              <a:spLocks/>
            </p:cNvSpPr>
            <p:nvPr/>
          </p:nvSpPr>
          <p:spPr bwMode="auto">
            <a:xfrm>
              <a:off x="2722349" y="4854301"/>
              <a:ext cx="419916" cy="344424"/>
            </a:xfrm>
            <a:custGeom>
              <a:avLst/>
              <a:gdLst/>
              <a:ahLst/>
              <a:cxnLst>
                <a:cxn ang="0">
                  <a:pos x="6596" y="1"/>
                </a:cxn>
                <a:cxn ang="0">
                  <a:pos x="0" y="122"/>
                </a:cxn>
                <a:cxn ang="0">
                  <a:pos x="244" y="5411"/>
                </a:cxn>
                <a:cxn ang="0">
                  <a:pos x="6505" y="3222"/>
                </a:cxn>
                <a:cxn ang="0">
                  <a:pos x="6596" y="1"/>
                </a:cxn>
              </a:cxnLst>
              <a:rect l="0" t="0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3" name="Google Shape;1649;p70"/>
            <p:cNvSpPr>
              <a:spLocks/>
            </p:cNvSpPr>
            <p:nvPr/>
          </p:nvSpPr>
          <p:spPr bwMode="auto">
            <a:xfrm>
              <a:off x="2536614" y="5952163"/>
              <a:ext cx="583693" cy="104199"/>
            </a:xfrm>
            <a:custGeom>
              <a:avLst/>
              <a:gdLst/>
              <a:ahLst/>
              <a:cxnLst>
                <a:cxn ang="0">
                  <a:pos x="6828" y="0"/>
                </a:cxn>
                <a:cxn ang="0">
                  <a:pos x="92" y="230"/>
                </a:cxn>
                <a:cxn ang="0">
                  <a:pos x="1186" y="1263"/>
                </a:cxn>
                <a:cxn ang="0">
                  <a:pos x="4713" y="1637"/>
                </a:cxn>
                <a:cxn ang="0">
                  <a:pos x="6353" y="1537"/>
                </a:cxn>
                <a:cxn ang="0">
                  <a:pos x="9028" y="1081"/>
                </a:cxn>
                <a:cxn ang="0">
                  <a:pos x="9150" y="230"/>
                </a:cxn>
                <a:cxn ang="0">
                  <a:pos x="6828" y="0"/>
                </a:cxn>
              </a:cxnLst>
              <a:rect l="0" t="0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4" name="Google Shape;1650;p70"/>
            <p:cNvSpPr>
              <a:spLocks/>
            </p:cNvSpPr>
            <p:nvPr/>
          </p:nvSpPr>
          <p:spPr bwMode="auto">
            <a:xfrm>
              <a:off x="2534704" y="5877755"/>
              <a:ext cx="218646" cy="152893"/>
            </a:xfrm>
            <a:custGeom>
              <a:avLst/>
              <a:gdLst/>
              <a:ahLst/>
              <a:cxnLst>
                <a:cxn ang="0">
                  <a:pos x="2158" y="1"/>
                </a:cxn>
                <a:cxn ang="0">
                  <a:pos x="122" y="1399"/>
                </a:cxn>
                <a:cxn ang="0">
                  <a:pos x="3435" y="2402"/>
                </a:cxn>
                <a:cxn ang="0">
                  <a:pos x="2158" y="1"/>
                </a:cxn>
              </a:cxnLst>
              <a:rect l="0" t="0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5" name="Google Shape;1651;p70"/>
            <p:cNvSpPr>
              <a:spLocks/>
            </p:cNvSpPr>
            <p:nvPr/>
          </p:nvSpPr>
          <p:spPr bwMode="auto">
            <a:xfrm>
              <a:off x="2673974" y="5827470"/>
              <a:ext cx="458616" cy="204834"/>
            </a:xfrm>
            <a:custGeom>
              <a:avLst/>
              <a:gdLst/>
              <a:ahLst/>
              <a:cxnLst>
                <a:cxn ang="0">
                  <a:pos x="6931" y="0"/>
                </a:cxn>
                <a:cxn ang="0">
                  <a:pos x="3828" y="591"/>
                </a:cxn>
                <a:cxn ang="0">
                  <a:pos x="1642" y="304"/>
                </a:cxn>
                <a:cxn ang="0">
                  <a:pos x="1" y="791"/>
                </a:cxn>
                <a:cxn ang="0">
                  <a:pos x="1247" y="3192"/>
                </a:cxn>
                <a:cxn ang="0">
                  <a:pos x="2348" y="3217"/>
                </a:cxn>
                <a:cxn ang="0">
                  <a:pos x="6931" y="2675"/>
                </a:cxn>
                <a:cxn ang="0">
                  <a:pos x="6931" y="0"/>
                </a:cxn>
              </a:cxnLst>
              <a:rect l="0" t="0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6" name="Google Shape;1652;p70"/>
            <p:cNvSpPr>
              <a:spLocks/>
            </p:cNvSpPr>
            <p:nvPr/>
          </p:nvSpPr>
          <p:spPr bwMode="auto">
            <a:xfrm>
              <a:off x="2653987" y="5750070"/>
              <a:ext cx="118585" cy="127305"/>
            </a:xfrm>
            <a:custGeom>
              <a:avLst/>
              <a:gdLst/>
              <a:ahLst/>
              <a:cxnLst>
                <a:cxn ang="0">
                  <a:pos x="1156" y="184"/>
                </a:cxn>
                <a:cxn ang="0">
                  <a:pos x="1257" y="213"/>
                </a:cxn>
                <a:cxn ang="0">
                  <a:pos x="1500" y="1095"/>
                </a:cxn>
                <a:cxn ang="0">
                  <a:pos x="1496" y="1484"/>
                </a:cxn>
                <a:cxn ang="0">
                  <a:pos x="1496" y="1484"/>
                </a:cxn>
                <a:cxn ang="0">
                  <a:pos x="1287" y="1095"/>
                </a:cxn>
                <a:cxn ang="0">
                  <a:pos x="1156" y="184"/>
                </a:cxn>
                <a:cxn ang="0">
                  <a:pos x="611" y="961"/>
                </a:cxn>
                <a:cxn ang="0">
                  <a:pos x="679" y="973"/>
                </a:cxn>
                <a:cxn ang="0">
                  <a:pos x="1014" y="1247"/>
                </a:cxn>
                <a:cxn ang="0">
                  <a:pos x="1243" y="1501"/>
                </a:cxn>
                <a:cxn ang="0">
                  <a:pos x="1243" y="1501"/>
                </a:cxn>
                <a:cxn ang="0">
                  <a:pos x="1397" y="1770"/>
                </a:cxn>
                <a:cxn ang="0">
                  <a:pos x="1397" y="1770"/>
                </a:cxn>
                <a:cxn ang="0">
                  <a:pos x="527" y="1247"/>
                </a:cxn>
                <a:cxn ang="0">
                  <a:pos x="611" y="961"/>
                </a:cxn>
                <a:cxn ang="0">
                  <a:pos x="1187" y="0"/>
                </a:cxn>
                <a:cxn ang="0">
                  <a:pos x="1166" y="1"/>
                </a:cxn>
                <a:cxn ang="0">
                  <a:pos x="953" y="903"/>
                </a:cxn>
                <a:cxn ang="0">
                  <a:pos x="953" y="903"/>
                </a:cxn>
                <a:cxn ang="0">
                  <a:pos x="831" y="821"/>
                </a:cxn>
                <a:cxn ang="0">
                  <a:pos x="543" y="752"/>
                </a:cxn>
                <a:cxn ang="0">
                  <a:pos x="254" y="913"/>
                </a:cxn>
                <a:cxn ang="0">
                  <a:pos x="1481" y="1935"/>
                </a:cxn>
                <a:cxn ang="0">
                  <a:pos x="1481" y="1935"/>
                </a:cxn>
                <a:cxn ang="0">
                  <a:pos x="1606" y="1999"/>
                </a:cxn>
                <a:cxn ang="0">
                  <a:pos x="1743" y="1885"/>
                </a:cxn>
                <a:cxn ang="0">
                  <a:pos x="1187" y="0"/>
                </a:cxn>
              </a:cxnLst>
              <a:rect l="0" t="0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cubicBezTo>
                    <a:pt x="1299" y="1602"/>
                    <a:pt x="1352" y="1694"/>
                    <a:pt x="1397" y="1770"/>
                  </a:cubicBez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7" name="Google Shape;1653;p70"/>
            <p:cNvSpPr>
              <a:spLocks/>
            </p:cNvSpPr>
            <p:nvPr/>
          </p:nvSpPr>
          <p:spPr bwMode="auto">
            <a:xfrm>
              <a:off x="3325957" y="4991661"/>
              <a:ext cx="406358" cy="242452"/>
            </a:xfrm>
            <a:custGeom>
              <a:avLst/>
              <a:gdLst/>
              <a:ahLst/>
              <a:cxnLst>
                <a:cxn ang="0">
                  <a:pos x="5898" y="1"/>
                </a:cxn>
                <a:cxn ang="0">
                  <a:pos x="1" y="3131"/>
                </a:cxn>
                <a:cxn ang="0">
                  <a:pos x="122" y="3709"/>
                </a:cxn>
                <a:cxn ang="0">
                  <a:pos x="2167" y="3808"/>
                </a:cxn>
                <a:cxn ang="0">
                  <a:pos x="6384" y="3466"/>
                </a:cxn>
                <a:cxn ang="0">
                  <a:pos x="6354" y="3314"/>
                </a:cxn>
                <a:cxn ang="0">
                  <a:pos x="5898" y="1"/>
                </a:cxn>
              </a:cxnLst>
              <a:rect l="0" t="0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8" name="Google Shape;1654;p70"/>
            <p:cNvSpPr>
              <a:spLocks/>
            </p:cNvSpPr>
            <p:nvPr/>
          </p:nvSpPr>
          <p:spPr bwMode="auto">
            <a:xfrm>
              <a:off x="3256322" y="4863976"/>
              <a:ext cx="445058" cy="32704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69" y="3162"/>
                </a:cxn>
                <a:cxn ang="0">
                  <a:pos x="1095" y="5137"/>
                </a:cxn>
                <a:cxn ang="0">
                  <a:pos x="6992" y="2007"/>
                </a:cxn>
                <a:cxn ang="0">
                  <a:pos x="6718" y="122"/>
                </a:cxn>
                <a:cxn ang="0">
                  <a:pos x="1" y="0"/>
                </a:cxn>
              </a:cxnLst>
              <a:rect l="0" t="0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9" name="Google Shape;1655;p70"/>
            <p:cNvSpPr>
              <a:spLocks/>
            </p:cNvSpPr>
            <p:nvPr/>
          </p:nvSpPr>
          <p:spPr bwMode="auto">
            <a:xfrm>
              <a:off x="3331813" y="5208331"/>
              <a:ext cx="477903" cy="654921"/>
            </a:xfrm>
            <a:custGeom>
              <a:avLst/>
              <a:gdLst/>
              <a:ahLst/>
              <a:cxnLst>
                <a:cxn ang="0">
                  <a:pos x="6292" y="1"/>
                </a:cxn>
                <a:cxn ang="0">
                  <a:pos x="1792" y="391"/>
                </a:cxn>
                <a:cxn ang="0">
                  <a:pos x="0" y="305"/>
                </a:cxn>
                <a:cxn ang="0">
                  <a:pos x="0" y="305"/>
                </a:cxn>
                <a:cxn ang="0">
                  <a:pos x="2006" y="9667"/>
                </a:cxn>
                <a:cxn ang="0">
                  <a:pos x="4920" y="10288"/>
                </a:cxn>
                <a:cxn ang="0">
                  <a:pos x="7417" y="9940"/>
                </a:cxn>
                <a:cxn ang="0">
                  <a:pos x="6292" y="1"/>
                </a:cxn>
              </a:cxnLst>
              <a:rect l="0" t="0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0" name="Google Shape;1656;p70"/>
            <p:cNvSpPr>
              <a:spLocks/>
            </p:cNvSpPr>
            <p:nvPr/>
          </p:nvSpPr>
          <p:spPr bwMode="auto">
            <a:xfrm>
              <a:off x="3347789" y="5289614"/>
              <a:ext cx="392290" cy="41883"/>
            </a:xfrm>
            <a:custGeom>
              <a:avLst/>
              <a:gdLst/>
              <a:ahLst/>
              <a:cxnLst>
                <a:cxn ang="0">
                  <a:pos x="6071" y="1"/>
                </a:cxn>
                <a:cxn ang="0">
                  <a:pos x="3104" y="411"/>
                </a:cxn>
                <a:cxn ang="0">
                  <a:pos x="114" y="92"/>
                </a:cxn>
                <a:cxn ang="0">
                  <a:pos x="91" y="88"/>
                </a:cxn>
                <a:cxn ang="0">
                  <a:pos x="83" y="244"/>
                </a:cxn>
                <a:cxn ang="0">
                  <a:pos x="3079" y="658"/>
                </a:cxn>
                <a:cxn ang="0">
                  <a:pos x="6102" y="92"/>
                </a:cxn>
                <a:cxn ang="0">
                  <a:pos x="6071" y="1"/>
                </a:cxn>
              </a:cxnLst>
              <a:rect l="0" t="0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1" name="Google Shape;1657;p70"/>
            <p:cNvSpPr>
              <a:spLocks/>
            </p:cNvSpPr>
            <p:nvPr/>
          </p:nvSpPr>
          <p:spPr bwMode="auto">
            <a:xfrm>
              <a:off x="3701310" y="5214187"/>
              <a:ext cx="23297" cy="81793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31" y="30"/>
                </a:cxn>
                <a:cxn ang="0">
                  <a:pos x="61" y="456"/>
                </a:cxn>
                <a:cxn ang="0">
                  <a:pos x="183" y="1216"/>
                </a:cxn>
                <a:cxn ang="0">
                  <a:pos x="270" y="1284"/>
                </a:cxn>
                <a:cxn ang="0">
                  <a:pos x="335" y="1216"/>
                </a:cxn>
                <a:cxn ang="0">
                  <a:pos x="213" y="456"/>
                </a:cxn>
                <a:cxn ang="0">
                  <a:pos x="92" y="0"/>
                </a:cxn>
              </a:cxnLst>
              <a:rect l="0" t="0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2" name="Google Shape;1658;p70"/>
            <p:cNvSpPr>
              <a:spLocks/>
            </p:cNvSpPr>
            <p:nvPr/>
          </p:nvSpPr>
          <p:spPr bwMode="auto">
            <a:xfrm>
              <a:off x="3640141" y="5223480"/>
              <a:ext cx="27562" cy="89050"/>
            </a:xfrm>
            <a:custGeom>
              <a:avLst/>
              <a:gdLst/>
              <a:ahLst/>
              <a:cxnLst>
                <a:cxn ang="0">
                  <a:pos x="134" y="1"/>
                </a:cxn>
                <a:cxn ang="0">
                  <a:pos x="19" y="128"/>
                </a:cxn>
                <a:cxn ang="0">
                  <a:pos x="293" y="1343"/>
                </a:cxn>
                <a:cxn ang="0">
                  <a:pos x="361" y="1399"/>
                </a:cxn>
                <a:cxn ang="0">
                  <a:pos x="415" y="1313"/>
                </a:cxn>
                <a:cxn ang="0">
                  <a:pos x="202" y="67"/>
                </a:cxn>
                <a:cxn ang="0">
                  <a:pos x="134" y="1"/>
                </a:cxn>
              </a:cxnLst>
              <a:rect l="0" t="0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3" name="Google Shape;1659;p70"/>
            <p:cNvSpPr>
              <a:spLocks/>
            </p:cNvSpPr>
            <p:nvPr/>
          </p:nvSpPr>
          <p:spPr bwMode="auto">
            <a:xfrm>
              <a:off x="3581391" y="5228891"/>
              <a:ext cx="24315" cy="90578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73"/>
                </a:cxn>
                <a:cxn ang="0">
                  <a:pos x="243" y="1380"/>
                </a:cxn>
                <a:cxn ang="0">
                  <a:pos x="317" y="1422"/>
                </a:cxn>
                <a:cxn ang="0">
                  <a:pos x="365" y="1350"/>
                </a:cxn>
                <a:cxn ang="0">
                  <a:pos x="152" y="43"/>
                </a:cxn>
                <a:cxn ang="0">
                  <a:pos x="75" y="0"/>
                </a:cxn>
              </a:cxnLst>
              <a:rect l="0" t="0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4" name="Google Shape;1660;p70"/>
            <p:cNvSpPr>
              <a:spLocks/>
            </p:cNvSpPr>
            <p:nvPr/>
          </p:nvSpPr>
          <p:spPr bwMode="auto">
            <a:xfrm>
              <a:off x="3511692" y="5231246"/>
              <a:ext cx="29089" cy="92614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" y="127"/>
                </a:cxn>
                <a:cxn ang="0">
                  <a:pos x="396" y="1434"/>
                </a:cxn>
                <a:cxn ang="0">
                  <a:pos x="419" y="1454"/>
                </a:cxn>
                <a:cxn ang="0">
                  <a:pos x="457" y="1404"/>
                </a:cxn>
                <a:cxn ang="0">
                  <a:pos x="214" y="66"/>
                </a:cxn>
                <a:cxn ang="0">
                  <a:pos x="131" y="0"/>
                </a:cxn>
              </a:cxnLst>
              <a:rect l="0" t="0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5" name="Google Shape;1661;p70"/>
            <p:cNvSpPr>
              <a:spLocks/>
            </p:cNvSpPr>
            <p:nvPr/>
          </p:nvSpPr>
          <p:spPr bwMode="auto">
            <a:xfrm>
              <a:off x="3445940" y="5235956"/>
              <a:ext cx="21324" cy="83703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0" y="114"/>
                </a:cxn>
                <a:cxn ang="0">
                  <a:pos x="213" y="1269"/>
                </a:cxn>
                <a:cxn ang="0">
                  <a:pos x="285" y="1315"/>
                </a:cxn>
                <a:cxn ang="0">
                  <a:pos x="335" y="1269"/>
                </a:cxn>
                <a:cxn ang="0">
                  <a:pos x="183" y="53"/>
                </a:cxn>
                <a:cxn ang="0">
                  <a:pos x="107" y="0"/>
                </a:cxn>
              </a:cxnLst>
              <a:rect l="0" t="0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6" name="Google Shape;1662;p70"/>
            <p:cNvSpPr>
              <a:spLocks/>
            </p:cNvSpPr>
            <p:nvPr/>
          </p:nvSpPr>
          <p:spPr bwMode="auto">
            <a:xfrm>
              <a:off x="3380697" y="5233028"/>
              <a:ext cx="26607" cy="76192"/>
            </a:xfrm>
            <a:custGeom>
              <a:avLst/>
              <a:gdLst/>
              <a:ahLst/>
              <a:cxnLst>
                <a:cxn ang="0">
                  <a:pos x="121" y="1"/>
                </a:cxn>
                <a:cxn ang="0">
                  <a:pos x="22" y="130"/>
                </a:cxn>
                <a:cxn ang="0">
                  <a:pos x="296" y="1163"/>
                </a:cxn>
                <a:cxn ang="0">
                  <a:pos x="339" y="1196"/>
                </a:cxn>
                <a:cxn ang="0">
                  <a:pos x="387" y="1133"/>
                </a:cxn>
                <a:cxn ang="0">
                  <a:pos x="205" y="38"/>
                </a:cxn>
                <a:cxn ang="0">
                  <a:pos x="121" y="1"/>
                </a:cxn>
              </a:cxnLst>
              <a:rect l="0" t="0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7" name="Google Shape;1663;p70"/>
            <p:cNvSpPr>
              <a:spLocks/>
            </p:cNvSpPr>
            <p:nvPr/>
          </p:nvSpPr>
          <p:spPr bwMode="auto">
            <a:xfrm>
              <a:off x="3326021" y="5202539"/>
              <a:ext cx="410177" cy="39337"/>
            </a:xfrm>
            <a:custGeom>
              <a:avLst/>
              <a:gdLst/>
              <a:ahLst/>
              <a:cxnLst>
                <a:cxn ang="0">
                  <a:pos x="6322" y="1"/>
                </a:cxn>
                <a:cxn ang="0">
                  <a:pos x="2295" y="375"/>
                </a:cxn>
                <a:cxn ang="0">
                  <a:pos x="121" y="305"/>
                </a:cxn>
                <a:cxn ang="0">
                  <a:pos x="99" y="302"/>
                </a:cxn>
                <a:cxn ang="0">
                  <a:pos x="121" y="487"/>
                </a:cxn>
                <a:cxn ang="0">
                  <a:pos x="2831" y="618"/>
                </a:cxn>
                <a:cxn ang="0">
                  <a:pos x="6353" y="122"/>
                </a:cxn>
                <a:cxn ang="0">
                  <a:pos x="6322" y="1"/>
                </a:cxn>
              </a:cxnLst>
              <a:rect l="0" t="0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8" name="Google Shape;1664;p70"/>
            <p:cNvSpPr>
              <a:spLocks/>
            </p:cNvSpPr>
            <p:nvPr/>
          </p:nvSpPr>
          <p:spPr bwMode="auto">
            <a:xfrm>
              <a:off x="3481394" y="5945289"/>
              <a:ext cx="601134" cy="101398"/>
            </a:xfrm>
            <a:custGeom>
              <a:avLst/>
              <a:gdLst/>
              <a:ahLst/>
              <a:cxnLst>
                <a:cxn ang="0">
                  <a:pos x="2364" y="0"/>
                </a:cxn>
                <a:cxn ang="0">
                  <a:pos x="51" y="216"/>
                </a:cxn>
                <a:cxn ang="0">
                  <a:pos x="325" y="1067"/>
                </a:cxn>
                <a:cxn ang="0">
                  <a:pos x="3091" y="1493"/>
                </a:cxn>
                <a:cxn ang="0">
                  <a:pos x="4789" y="1593"/>
                </a:cxn>
                <a:cxn ang="0">
                  <a:pos x="8319" y="1219"/>
                </a:cxn>
                <a:cxn ang="0">
                  <a:pos x="9231" y="216"/>
                </a:cxn>
                <a:cxn ang="0">
                  <a:pos x="2364" y="0"/>
                </a:cxn>
              </a:cxnLst>
              <a:rect l="0" t="0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9" name="Google Shape;1665;p70"/>
            <p:cNvSpPr>
              <a:spLocks/>
            </p:cNvSpPr>
            <p:nvPr/>
          </p:nvSpPr>
          <p:spPr bwMode="auto">
            <a:xfrm>
              <a:off x="3865786" y="5870053"/>
              <a:ext cx="216737" cy="150984"/>
            </a:xfrm>
            <a:custGeom>
              <a:avLst/>
              <a:gdLst/>
              <a:ahLst/>
              <a:cxnLst>
                <a:cxn ang="0">
                  <a:pos x="851" y="0"/>
                </a:cxn>
                <a:cxn ang="0">
                  <a:pos x="0" y="2371"/>
                </a:cxn>
                <a:cxn ang="0">
                  <a:pos x="3192" y="1398"/>
                </a:cxn>
                <a:cxn ang="0">
                  <a:pos x="851" y="0"/>
                </a:cxn>
              </a:cxnLst>
              <a:rect l="0" t="0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0" name="Google Shape;1666;p70"/>
            <p:cNvSpPr>
              <a:spLocks/>
            </p:cNvSpPr>
            <p:nvPr/>
          </p:nvSpPr>
          <p:spPr bwMode="auto">
            <a:xfrm>
              <a:off x="3457525" y="5823587"/>
              <a:ext cx="462499" cy="199041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92" y="1"/>
                </a:cxn>
                <a:cxn ang="0">
                  <a:pos x="578" y="2615"/>
                </a:cxn>
                <a:cxn ang="0">
                  <a:pos x="5294" y="3126"/>
                </a:cxn>
                <a:cxn ang="0">
                  <a:pos x="6414" y="3101"/>
                </a:cxn>
                <a:cxn ang="0">
                  <a:pos x="7265" y="730"/>
                </a:cxn>
                <a:cxn ang="0">
                  <a:pos x="5472" y="244"/>
                </a:cxn>
                <a:cxn ang="0">
                  <a:pos x="3251" y="542"/>
                </a:cxn>
                <a:cxn ang="0">
                  <a:pos x="92" y="1"/>
                </a:cxn>
              </a:cxnLst>
              <a:rect l="0" t="0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1" name="Google Shape;1667;p70"/>
            <p:cNvSpPr>
              <a:spLocks/>
            </p:cNvSpPr>
            <p:nvPr/>
          </p:nvSpPr>
          <p:spPr bwMode="auto">
            <a:xfrm>
              <a:off x="3794687" y="5744277"/>
              <a:ext cx="138571" cy="127241"/>
            </a:xfrm>
            <a:custGeom>
              <a:avLst/>
              <a:gdLst/>
              <a:ahLst/>
              <a:cxnLst>
                <a:cxn ang="0">
                  <a:pos x="769" y="206"/>
                </a:cxn>
                <a:cxn ang="0">
                  <a:pos x="813" y="1095"/>
                </a:cxn>
                <a:cxn ang="0">
                  <a:pos x="664" y="1482"/>
                </a:cxn>
                <a:cxn ang="0">
                  <a:pos x="664" y="1482"/>
                </a:cxn>
                <a:cxn ang="0">
                  <a:pos x="601" y="1095"/>
                </a:cxn>
                <a:cxn ang="0">
                  <a:pos x="661" y="244"/>
                </a:cxn>
                <a:cxn ang="0">
                  <a:pos x="769" y="206"/>
                </a:cxn>
                <a:cxn ang="0">
                  <a:pos x="1461" y="961"/>
                </a:cxn>
                <a:cxn ang="0">
                  <a:pos x="1604" y="1247"/>
                </a:cxn>
                <a:cxn ang="0">
                  <a:pos x="796" y="1774"/>
                </a:cxn>
                <a:cxn ang="0">
                  <a:pos x="796" y="1774"/>
                </a:cxn>
                <a:cxn ang="0">
                  <a:pos x="1087" y="1247"/>
                </a:cxn>
                <a:cxn ang="0">
                  <a:pos x="1391" y="973"/>
                </a:cxn>
                <a:cxn ang="0">
                  <a:pos x="1461" y="961"/>
                </a:cxn>
                <a:cxn ang="0">
                  <a:pos x="700" y="0"/>
                </a:cxn>
                <a:cxn ang="0">
                  <a:pos x="479" y="1885"/>
                </a:cxn>
                <a:cxn ang="0">
                  <a:pos x="650" y="1999"/>
                </a:cxn>
                <a:cxn ang="0">
                  <a:pos x="755" y="1909"/>
                </a:cxn>
                <a:cxn ang="0">
                  <a:pos x="755" y="1909"/>
                </a:cxn>
                <a:cxn ang="0">
                  <a:pos x="1786" y="912"/>
                </a:cxn>
                <a:cxn ang="0">
                  <a:pos x="1474" y="752"/>
                </a:cxn>
                <a:cxn ang="0">
                  <a:pos x="1208" y="821"/>
                </a:cxn>
                <a:cxn ang="0">
                  <a:pos x="1103" y="906"/>
                </a:cxn>
                <a:cxn ang="0">
                  <a:pos x="1103" y="906"/>
                </a:cxn>
                <a:cxn ang="0">
                  <a:pos x="722" y="0"/>
                </a:cxn>
                <a:cxn ang="0">
                  <a:pos x="700" y="0"/>
                </a:cxn>
              </a:cxnLst>
              <a:rect l="0" t="0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2" name="Google Shape;1668;p70"/>
            <p:cNvSpPr>
              <a:spLocks/>
            </p:cNvSpPr>
            <p:nvPr/>
          </p:nvSpPr>
          <p:spPr bwMode="auto">
            <a:xfrm>
              <a:off x="2639157" y="3087907"/>
              <a:ext cx="1062233" cy="1801302"/>
            </a:xfrm>
            <a:custGeom>
              <a:avLst/>
              <a:gdLst/>
              <a:ahLst/>
              <a:cxnLst>
                <a:cxn ang="0">
                  <a:pos x="9697" y="0"/>
                </a:cxn>
                <a:cxn ang="0">
                  <a:pos x="9697" y="5593"/>
                </a:cxn>
                <a:cxn ang="0">
                  <a:pos x="5137" y="5532"/>
                </a:cxn>
                <a:cxn ang="0">
                  <a:pos x="4347" y="821"/>
                </a:cxn>
                <a:cxn ang="0">
                  <a:pos x="2675" y="699"/>
                </a:cxn>
                <a:cxn ang="0">
                  <a:pos x="2675" y="699"/>
                </a:cxn>
                <a:cxn ang="0">
                  <a:pos x="274" y="11946"/>
                </a:cxn>
                <a:cxn ang="0">
                  <a:pos x="0" y="16961"/>
                </a:cxn>
                <a:cxn ang="0">
                  <a:pos x="13982" y="28299"/>
                </a:cxn>
                <a:cxn ang="0">
                  <a:pos x="16323" y="27843"/>
                </a:cxn>
                <a:cxn ang="0">
                  <a:pos x="16688" y="27752"/>
                </a:cxn>
                <a:cxn ang="0">
                  <a:pos x="14134" y="11581"/>
                </a:cxn>
                <a:cxn ang="0">
                  <a:pos x="11764" y="5897"/>
                </a:cxn>
                <a:cxn ang="0">
                  <a:pos x="11490" y="0"/>
                </a:cxn>
              </a:cxnLst>
              <a:rect l="0" t="0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1669;p70">
              <a:extLst/>
            </p:cNvPr>
            <p:cNvSpPr/>
            <p:nvPr/>
          </p:nvSpPr>
          <p:spPr>
            <a:xfrm>
              <a:off x="2607307" y="4166899"/>
              <a:ext cx="922534" cy="746146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5" name="Google Shape;1670;p70">
              <a:extLst/>
            </p:cNvPr>
            <p:cNvSpPr/>
            <p:nvPr/>
          </p:nvSpPr>
          <p:spPr>
            <a:xfrm>
              <a:off x="2952926" y="3570734"/>
              <a:ext cx="337642" cy="318704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4515" name="Google Shape;1671;p70"/>
            <p:cNvSpPr>
              <a:spLocks/>
            </p:cNvSpPr>
            <p:nvPr/>
          </p:nvSpPr>
          <p:spPr bwMode="auto">
            <a:xfrm>
              <a:off x="2344270" y="1816785"/>
              <a:ext cx="319281" cy="600752"/>
            </a:xfrm>
            <a:custGeom>
              <a:avLst/>
              <a:gdLst/>
              <a:ahLst/>
              <a:cxnLst>
                <a:cxn ang="0">
                  <a:pos x="5016" y="0"/>
                </a:cxn>
                <a:cxn ang="0">
                  <a:pos x="973" y="3557"/>
                </a:cxn>
                <a:cxn ang="0">
                  <a:pos x="365" y="8937"/>
                </a:cxn>
                <a:cxn ang="0">
                  <a:pos x="1764" y="9423"/>
                </a:cxn>
                <a:cxn ang="0">
                  <a:pos x="1802" y="9437"/>
                </a:cxn>
                <a:cxn ang="0">
                  <a:pos x="1855" y="8359"/>
                </a:cxn>
                <a:cxn ang="0">
                  <a:pos x="3648" y="7964"/>
                </a:cxn>
                <a:cxn ang="0">
                  <a:pos x="4621" y="1277"/>
                </a:cxn>
                <a:cxn ang="0">
                  <a:pos x="5016" y="0"/>
                </a:cxn>
              </a:cxnLst>
              <a:rect l="0" t="0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6" name="Google Shape;1672;p70"/>
            <p:cNvSpPr>
              <a:spLocks/>
            </p:cNvSpPr>
            <p:nvPr/>
          </p:nvSpPr>
          <p:spPr bwMode="auto">
            <a:xfrm>
              <a:off x="2559438" y="1793552"/>
              <a:ext cx="191594" cy="530225"/>
            </a:xfrm>
            <a:custGeom>
              <a:avLst/>
              <a:gdLst/>
              <a:ahLst/>
              <a:cxnLst>
                <a:cxn ang="0">
                  <a:pos x="3010" y="1"/>
                </a:cxn>
                <a:cxn ang="0">
                  <a:pos x="3010" y="1"/>
                </a:cxn>
                <a:cxn ang="0">
                  <a:pos x="1581" y="365"/>
                </a:cxn>
                <a:cxn ang="0">
                  <a:pos x="1186" y="1642"/>
                </a:cxn>
                <a:cxn ang="0">
                  <a:pos x="213" y="8329"/>
                </a:cxn>
                <a:cxn ang="0">
                  <a:pos x="2766" y="8025"/>
                </a:cxn>
                <a:cxn ang="0">
                  <a:pos x="3010" y="1"/>
                </a:cxn>
              </a:cxnLst>
              <a:rect l="0" t="0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7" name="Google Shape;1673;p70"/>
            <p:cNvSpPr>
              <a:spLocks/>
            </p:cNvSpPr>
            <p:nvPr/>
          </p:nvSpPr>
          <p:spPr bwMode="auto">
            <a:xfrm>
              <a:off x="2702999" y="1669750"/>
              <a:ext cx="760393" cy="679172"/>
            </a:xfrm>
            <a:custGeom>
              <a:avLst/>
              <a:gdLst/>
              <a:ahLst/>
              <a:cxnLst>
                <a:cxn ang="0">
                  <a:pos x="6140" y="0"/>
                </a:cxn>
                <a:cxn ang="0">
                  <a:pos x="4833" y="2189"/>
                </a:cxn>
                <a:cxn ang="0">
                  <a:pos x="3800" y="611"/>
                </a:cxn>
                <a:cxn ang="0">
                  <a:pos x="3618" y="639"/>
                </a:cxn>
                <a:cxn ang="0">
                  <a:pos x="3922" y="2219"/>
                </a:cxn>
                <a:cxn ang="0">
                  <a:pos x="1831" y="1847"/>
                </a:cxn>
                <a:cxn ang="0">
                  <a:pos x="700" y="1946"/>
                </a:cxn>
                <a:cxn ang="0">
                  <a:pos x="456" y="9970"/>
                </a:cxn>
                <a:cxn ang="0">
                  <a:pos x="2565" y="9912"/>
                </a:cxn>
                <a:cxn ang="0">
                  <a:pos x="6384" y="10092"/>
                </a:cxn>
                <a:cxn ang="0">
                  <a:pos x="6562" y="7499"/>
                </a:cxn>
                <a:cxn ang="0">
                  <a:pos x="6657" y="7599"/>
                </a:cxn>
                <a:cxn ang="0">
                  <a:pos x="7174" y="10183"/>
                </a:cxn>
                <a:cxn ang="0">
                  <a:pos x="9666" y="10244"/>
                </a:cxn>
                <a:cxn ang="0">
                  <a:pos x="9666" y="6809"/>
                </a:cxn>
                <a:cxn ang="0">
                  <a:pos x="9666" y="6809"/>
                </a:cxn>
                <a:cxn ang="0">
                  <a:pos x="10730" y="10426"/>
                </a:cxn>
                <a:cxn ang="0">
                  <a:pos x="11946" y="10669"/>
                </a:cxn>
                <a:cxn ang="0">
                  <a:pos x="8450" y="1885"/>
                </a:cxn>
                <a:cxn ang="0">
                  <a:pos x="5532" y="2189"/>
                </a:cxn>
                <a:cxn ang="0">
                  <a:pos x="6140" y="0"/>
                </a:cxn>
              </a:cxnLst>
              <a:rect l="0" t="0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8" name="Google Shape;1674;p70"/>
            <p:cNvSpPr>
              <a:spLocks/>
            </p:cNvSpPr>
            <p:nvPr/>
          </p:nvSpPr>
          <p:spPr bwMode="auto">
            <a:xfrm>
              <a:off x="3216698" y="1789665"/>
              <a:ext cx="407176" cy="58630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496" y="8785"/>
                </a:cxn>
                <a:cxn ang="0">
                  <a:pos x="5745" y="9211"/>
                </a:cxn>
                <a:cxn ang="0">
                  <a:pos x="2615" y="305"/>
                </a:cxn>
                <a:cxn ang="0">
                  <a:pos x="0" y="1"/>
                </a:cxn>
              </a:cxnLst>
              <a:rect l="0" t="0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9" name="Google Shape;1675;p70"/>
            <p:cNvSpPr>
              <a:spLocks/>
            </p:cNvSpPr>
            <p:nvPr/>
          </p:nvSpPr>
          <p:spPr bwMode="auto">
            <a:xfrm>
              <a:off x="3385994" y="1809013"/>
              <a:ext cx="319277" cy="598079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3131" y="8907"/>
                </a:cxn>
                <a:cxn ang="0">
                  <a:pos x="3618" y="8968"/>
                </a:cxn>
                <a:cxn ang="0">
                  <a:pos x="3739" y="9393"/>
                </a:cxn>
                <a:cxn ang="0">
                  <a:pos x="3772" y="9395"/>
                </a:cxn>
                <a:cxn ang="0">
                  <a:pos x="4529" y="9120"/>
                </a:cxn>
                <a:cxn ang="0">
                  <a:pos x="3192" y="2676"/>
                </a:cxn>
                <a:cxn ang="0">
                  <a:pos x="1" y="1"/>
                </a:cxn>
              </a:cxnLst>
              <a:rect l="0" t="0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0" name="Google Shape;1676;p70"/>
            <p:cNvSpPr>
              <a:spLocks/>
            </p:cNvSpPr>
            <p:nvPr/>
          </p:nvSpPr>
          <p:spPr bwMode="auto">
            <a:xfrm>
              <a:off x="3678077" y="4412559"/>
              <a:ext cx="418006" cy="145764"/>
            </a:xfrm>
            <a:custGeom>
              <a:avLst/>
              <a:gdLst/>
              <a:ahLst/>
              <a:cxnLst>
                <a:cxn ang="0">
                  <a:pos x="3323" y="0"/>
                </a:cxn>
                <a:cxn ang="0">
                  <a:pos x="3010" y="10"/>
                </a:cxn>
                <a:cxn ang="0">
                  <a:pos x="1" y="2290"/>
                </a:cxn>
                <a:cxn ang="0">
                  <a:pos x="670" y="2138"/>
                </a:cxn>
                <a:cxn ang="0">
                  <a:pos x="2858" y="922"/>
                </a:cxn>
                <a:cxn ang="0">
                  <a:pos x="3547" y="876"/>
                </a:cxn>
                <a:cxn ang="0">
                  <a:pos x="5381" y="1469"/>
                </a:cxn>
                <a:cxn ang="0">
                  <a:pos x="6566" y="1469"/>
                </a:cxn>
                <a:cxn ang="0">
                  <a:pos x="3323" y="0"/>
                </a:cxn>
              </a:cxnLst>
              <a:rect l="0" t="0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1" name="Google Shape;1677;p70"/>
            <p:cNvSpPr>
              <a:spLocks/>
            </p:cNvSpPr>
            <p:nvPr/>
          </p:nvSpPr>
          <p:spPr bwMode="auto">
            <a:xfrm>
              <a:off x="3465290" y="3513545"/>
              <a:ext cx="524369" cy="1124167"/>
            </a:xfrm>
            <a:custGeom>
              <a:avLst/>
              <a:gdLst/>
              <a:ahLst/>
              <a:cxnLst>
                <a:cxn ang="0">
                  <a:pos x="4317" y="0"/>
                </a:cxn>
                <a:cxn ang="0">
                  <a:pos x="0" y="2402"/>
                </a:cxn>
                <a:cxn ang="0">
                  <a:pos x="2493" y="7782"/>
                </a:cxn>
                <a:cxn ang="0">
                  <a:pos x="4317" y="13952"/>
                </a:cxn>
                <a:cxn ang="0">
                  <a:pos x="3739" y="15654"/>
                </a:cxn>
                <a:cxn ang="0">
                  <a:pos x="3978" y="15687"/>
                </a:cxn>
                <a:cxn ang="0">
                  <a:pos x="4864" y="15381"/>
                </a:cxn>
                <a:cxn ang="0">
                  <a:pos x="5441" y="17630"/>
                </a:cxn>
                <a:cxn ang="0">
                  <a:pos x="5512" y="17639"/>
                </a:cxn>
                <a:cxn ang="0">
                  <a:pos x="5928" y="16080"/>
                </a:cxn>
                <a:cxn ang="0">
                  <a:pos x="5928" y="16080"/>
                </a:cxn>
                <a:cxn ang="0">
                  <a:pos x="6583" y="17661"/>
                </a:cxn>
                <a:cxn ang="0">
                  <a:pos x="6596" y="17660"/>
                </a:cxn>
                <a:cxn ang="0">
                  <a:pos x="6900" y="15958"/>
                </a:cxn>
                <a:cxn ang="0">
                  <a:pos x="6900" y="15958"/>
                </a:cxn>
                <a:cxn ang="0">
                  <a:pos x="7729" y="17273"/>
                </a:cxn>
                <a:cxn ang="0">
                  <a:pos x="7842" y="17235"/>
                </a:cxn>
                <a:cxn ang="0">
                  <a:pos x="7721" y="15016"/>
                </a:cxn>
                <a:cxn ang="0">
                  <a:pos x="5228" y="3192"/>
                </a:cxn>
                <a:cxn ang="0">
                  <a:pos x="4317" y="0"/>
                </a:cxn>
              </a:cxnLst>
              <a:rect l="0" t="0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2" name="Google Shape;1678;p70"/>
            <p:cNvSpPr>
              <a:spLocks/>
            </p:cNvSpPr>
            <p:nvPr/>
          </p:nvSpPr>
          <p:spPr bwMode="auto">
            <a:xfrm>
              <a:off x="3471083" y="4465136"/>
              <a:ext cx="1040973" cy="1299657"/>
            </a:xfrm>
            <a:custGeom>
              <a:avLst/>
              <a:gdLst/>
              <a:ahLst/>
              <a:cxnLst>
                <a:cxn ang="0">
                  <a:pos x="9271" y="1"/>
                </a:cxn>
                <a:cxn ang="0">
                  <a:pos x="5989" y="370"/>
                </a:cxn>
                <a:cxn ang="0">
                  <a:pos x="639" y="5081"/>
                </a:cxn>
                <a:cxn ang="0">
                  <a:pos x="3800" y="19914"/>
                </a:cxn>
                <a:cxn ang="0">
                  <a:pos x="5844" y="20418"/>
                </a:cxn>
                <a:cxn ang="0">
                  <a:pos x="13831" y="18911"/>
                </a:cxn>
                <a:cxn ang="0">
                  <a:pos x="15776" y="13045"/>
                </a:cxn>
                <a:cxn ang="0">
                  <a:pos x="12949" y="2193"/>
                </a:cxn>
                <a:cxn ang="0">
                  <a:pos x="9271" y="1"/>
                </a:cxn>
              </a:cxnLst>
              <a:rect l="0" t="0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3" name="Google Shape;1679;p70"/>
            <p:cNvSpPr>
              <a:spLocks/>
            </p:cNvSpPr>
            <p:nvPr/>
          </p:nvSpPr>
          <p:spPr bwMode="auto">
            <a:xfrm>
              <a:off x="3513665" y="4460107"/>
              <a:ext cx="1040973" cy="1299211"/>
            </a:xfrm>
            <a:custGeom>
              <a:avLst/>
              <a:gdLst/>
              <a:ahLst/>
              <a:cxnLst>
                <a:cxn ang="0">
                  <a:pos x="9314" y="1"/>
                </a:cxn>
                <a:cxn ang="0">
                  <a:pos x="5988" y="388"/>
                </a:cxn>
                <a:cxn ang="0">
                  <a:pos x="639" y="5069"/>
                </a:cxn>
                <a:cxn ang="0">
                  <a:pos x="3800" y="19902"/>
                </a:cxn>
                <a:cxn ang="0">
                  <a:pos x="5870" y="20411"/>
                </a:cxn>
                <a:cxn ang="0">
                  <a:pos x="13830" y="18899"/>
                </a:cxn>
                <a:cxn ang="0">
                  <a:pos x="15745" y="13033"/>
                </a:cxn>
                <a:cxn ang="0">
                  <a:pos x="12918" y="2181"/>
                </a:cxn>
                <a:cxn ang="0">
                  <a:pos x="9314" y="1"/>
                </a:cxn>
              </a:cxnLst>
              <a:rect l="0" t="0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4" name="Google Shape;1680;p70"/>
            <p:cNvSpPr>
              <a:spLocks/>
            </p:cNvSpPr>
            <p:nvPr/>
          </p:nvSpPr>
          <p:spPr bwMode="auto">
            <a:xfrm>
              <a:off x="3668402" y="5074154"/>
              <a:ext cx="812715" cy="235196"/>
            </a:xfrm>
            <a:custGeom>
              <a:avLst/>
              <a:gdLst/>
              <a:ahLst/>
              <a:cxnLst>
                <a:cxn ang="0">
                  <a:pos x="9729" y="1"/>
                </a:cxn>
                <a:cxn ang="0">
                  <a:pos x="5016" y="498"/>
                </a:cxn>
                <a:cxn ang="0">
                  <a:pos x="1" y="3325"/>
                </a:cxn>
                <a:cxn ang="0">
                  <a:pos x="3987" y="3694"/>
                </a:cxn>
                <a:cxn ang="0">
                  <a:pos x="12767" y="2109"/>
                </a:cxn>
                <a:cxn ang="0">
                  <a:pos x="12159" y="802"/>
                </a:cxn>
                <a:cxn ang="0">
                  <a:pos x="9729" y="1"/>
                </a:cxn>
              </a:cxnLst>
              <a:rect l="0" t="0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5" name="Google Shape;1681;p70"/>
            <p:cNvSpPr>
              <a:spLocks/>
            </p:cNvSpPr>
            <p:nvPr/>
          </p:nvSpPr>
          <p:spPr bwMode="auto">
            <a:xfrm>
              <a:off x="3662610" y="5208331"/>
              <a:ext cx="833975" cy="181601"/>
            </a:xfrm>
            <a:custGeom>
              <a:avLst/>
              <a:gdLst/>
              <a:ahLst/>
              <a:cxnLst>
                <a:cxn ang="0">
                  <a:pos x="12858" y="1"/>
                </a:cxn>
                <a:cxn ang="0">
                  <a:pos x="4078" y="1586"/>
                </a:cxn>
                <a:cxn ang="0">
                  <a:pos x="92" y="1217"/>
                </a:cxn>
                <a:cxn ang="0">
                  <a:pos x="62" y="1460"/>
                </a:cxn>
                <a:cxn ang="0">
                  <a:pos x="1" y="2767"/>
                </a:cxn>
                <a:cxn ang="0">
                  <a:pos x="2216" y="2852"/>
                </a:cxn>
                <a:cxn ang="0">
                  <a:pos x="13101" y="670"/>
                </a:cxn>
                <a:cxn ang="0">
                  <a:pos x="12858" y="1"/>
                </a:cxn>
              </a:cxnLst>
              <a:rect l="0" t="0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6" name="Google Shape;1682;p70"/>
            <p:cNvSpPr>
              <a:spLocks/>
            </p:cNvSpPr>
            <p:nvPr/>
          </p:nvSpPr>
          <p:spPr bwMode="auto">
            <a:xfrm>
              <a:off x="3662610" y="5250914"/>
              <a:ext cx="909403" cy="380833"/>
            </a:xfrm>
            <a:custGeom>
              <a:avLst/>
              <a:gdLst/>
              <a:ahLst/>
              <a:cxnLst>
                <a:cxn ang="0">
                  <a:pos x="13101" y="1"/>
                </a:cxn>
                <a:cxn ang="0">
                  <a:pos x="2216" y="2183"/>
                </a:cxn>
                <a:cxn ang="0">
                  <a:pos x="1" y="2098"/>
                </a:cxn>
                <a:cxn ang="0">
                  <a:pos x="1" y="2675"/>
                </a:cxn>
                <a:cxn ang="0">
                  <a:pos x="10810" y="5983"/>
                </a:cxn>
                <a:cxn ang="0">
                  <a:pos x="13861" y="5806"/>
                </a:cxn>
                <a:cxn ang="0">
                  <a:pos x="14044" y="3770"/>
                </a:cxn>
                <a:cxn ang="0">
                  <a:pos x="13101" y="1"/>
                </a:cxn>
              </a:cxnLst>
              <a:rect l="0" t="0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683;p70">
              <a:extLst/>
            </p:cNvPr>
            <p:cNvSpPr/>
            <p:nvPr/>
          </p:nvSpPr>
          <p:spPr>
            <a:xfrm>
              <a:off x="3662771" y="5422973"/>
              <a:ext cx="879998" cy="356199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4528" name="Google Shape;1684;p70"/>
            <p:cNvSpPr>
              <a:spLocks/>
            </p:cNvSpPr>
            <p:nvPr/>
          </p:nvSpPr>
          <p:spPr bwMode="auto">
            <a:xfrm>
              <a:off x="3858020" y="4693645"/>
              <a:ext cx="238060" cy="233732"/>
            </a:xfrm>
            <a:custGeom>
              <a:avLst/>
              <a:gdLst/>
              <a:ahLst/>
              <a:cxnLst>
                <a:cxn ang="0">
                  <a:pos x="2201" y="1003"/>
                </a:cxn>
                <a:cxn ang="0">
                  <a:pos x="2493" y="1734"/>
                </a:cxn>
                <a:cxn ang="0">
                  <a:pos x="2372" y="2555"/>
                </a:cxn>
                <a:cxn ang="0">
                  <a:pos x="2068" y="1795"/>
                </a:cxn>
                <a:cxn ang="0">
                  <a:pos x="2189" y="1005"/>
                </a:cxn>
                <a:cxn ang="0">
                  <a:pos x="2201" y="1003"/>
                </a:cxn>
                <a:cxn ang="0">
                  <a:pos x="1277" y="1248"/>
                </a:cxn>
                <a:cxn ang="0">
                  <a:pos x="1581" y="2008"/>
                </a:cxn>
                <a:cxn ang="0">
                  <a:pos x="1460" y="2798"/>
                </a:cxn>
                <a:cxn ang="0">
                  <a:pos x="1444" y="2800"/>
                </a:cxn>
                <a:cxn ang="0">
                  <a:pos x="1156" y="2069"/>
                </a:cxn>
                <a:cxn ang="0">
                  <a:pos x="1277" y="1248"/>
                </a:cxn>
                <a:cxn ang="0">
                  <a:pos x="1588" y="0"/>
                </a:cxn>
                <a:cxn ang="0">
                  <a:pos x="1369" y="93"/>
                </a:cxn>
                <a:cxn ang="0">
                  <a:pos x="61" y="2008"/>
                </a:cxn>
                <a:cxn ang="0">
                  <a:pos x="122" y="2342"/>
                </a:cxn>
                <a:cxn ang="0">
                  <a:pos x="2037" y="3619"/>
                </a:cxn>
                <a:cxn ang="0">
                  <a:pos x="2164" y="3672"/>
                </a:cxn>
                <a:cxn ang="0">
                  <a:pos x="2341" y="3558"/>
                </a:cxn>
                <a:cxn ang="0">
                  <a:pos x="3648" y="1643"/>
                </a:cxn>
                <a:cxn ang="0">
                  <a:pos x="3587" y="1309"/>
                </a:cxn>
                <a:cxn ang="0">
                  <a:pos x="1703" y="32"/>
                </a:cxn>
                <a:cxn ang="0">
                  <a:pos x="1588" y="0"/>
                </a:cxn>
              </a:cxnLst>
              <a:rect l="0" t="0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9" name="Google Shape;1685;p70"/>
            <p:cNvSpPr>
              <a:spLocks/>
            </p:cNvSpPr>
            <p:nvPr/>
          </p:nvSpPr>
          <p:spPr bwMode="auto">
            <a:xfrm>
              <a:off x="3863813" y="4683970"/>
              <a:ext cx="238060" cy="233732"/>
            </a:xfrm>
            <a:custGeom>
              <a:avLst/>
              <a:gdLst/>
              <a:ahLst/>
              <a:cxnLst>
                <a:cxn ang="0">
                  <a:pos x="2205" y="1003"/>
                </a:cxn>
                <a:cxn ang="0">
                  <a:pos x="2493" y="1734"/>
                </a:cxn>
                <a:cxn ang="0">
                  <a:pos x="2372" y="2555"/>
                </a:cxn>
                <a:cxn ang="0">
                  <a:pos x="2068" y="1795"/>
                </a:cxn>
                <a:cxn ang="0">
                  <a:pos x="2189" y="1005"/>
                </a:cxn>
                <a:cxn ang="0">
                  <a:pos x="2205" y="1003"/>
                </a:cxn>
                <a:cxn ang="0">
                  <a:pos x="1293" y="1276"/>
                </a:cxn>
                <a:cxn ang="0">
                  <a:pos x="1581" y="2008"/>
                </a:cxn>
                <a:cxn ang="0">
                  <a:pos x="1490" y="2828"/>
                </a:cxn>
                <a:cxn ang="0">
                  <a:pos x="1186" y="2069"/>
                </a:cxn>
                <a:cxn ang="0">
                  <a:pos x="1278" y="1278"/>
                </a:cxn>
                <a:cxn ang="0">
                  <a:pos x="1293" y="1276"/>
                </a:cxn>
                <a:cxn ang="0">
                  <a:pos x="1590" y="0"/>
                </a:cxn>
                <a:cxn ang="0">
                  <a:pos x="1399" y="93"/>
                </a:cxn>
                <a:cxn ang="0">
                  <a:pos x="62" y="2008"/>
                </a:cxn>
                <a:cxn ang="0">
                  <a:pos x="153" y="2342"/>
                </a:cxn>
                <a:cxn ang="0">
                  <a:pos x="2037" y="3619"/>
                </a:cxn>
                <a:cxn ang="0">
                  <a:pos x="2164" y="3672"/>
                </a:cxn>
                <a:cxn ang="0">
                  <a:pos x="2341" y="3558"/>
                </a:cxn>
                <a:cxn ang="0">
                  <a:pos x="3648" y="1643"/>
                </a:cxn>
                <a:cxn ang="0">
                  <a:pos x="3588" y="1309"/>
                </a:cxn>
                <a:cxn ang="0">
                  <a:pos x="1703" y="32"/>
                </a:cxn>
                <a:cxn ang="0">
                  <a:pos x="1590" y="0"/>
                </a:cxn>
              </a:cxnLst>
              <a:rect l="0" t="0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30" name="Google Shape;1686;p70"/>
            <p:cNvSpPr>
              <a:spLocks/>
            </p:cNvSpPr>
            <p:nvPr/>
          </p:nvSpPr>
          <p:spPr bwMode="auto">
            <a:xfrm>
              <a:off x="2956460" y="3608004"/>
              <a:ext cx="332839" cy="25525"/>
            </a:xfrm>
            <a:custGeom>
              <a:avLst/>
              <a:gdLst/>
              <a:ahLst/>
              <a:cxnLst>
                <a:cxn ang="0">
                  <a:pos x="1428" y="0"/>
                </a:cxn>
                <a:cxn ang="0">
                  <a:pos x="91" y="36"/>
                </a:cxn>
                <a:cxn ang="0">
                  <a:pos x="61" y="158"/>
                </a:cxn>
                <a:cxn ang="0">
                  <a:pos x="5107" y="401"/>
                </a:cxn>
                <a:cxn ang="0">
                  <a:pos x="5137" y="219"/>
                </a:cxn>
                <a:cxn ang="0">
                  <a:pos x="1428" y="0"/>
                </a:cxn>
              </a:cxnLst>
              <a:rect l="0" t="0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1687;p70">
              <a:extLst/>
            </p:cNvPr>
            <p:cNvSpPr/>
            <p:nvPr/>
          </p:nvSpPr>
          <p:spPr>
            <a:xfrm>
              <a:off x="2817336" y="3439501"/>
              <a:ext cx="148882" cy="7499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3" name="Google Shape;1688;p70">
              <a:extLst/>
            </p:cNvPr>
            <p:cNvSpPr/>
            <p:nvPr/>
          </p:nvSpPr>
          <p:spPr>
            <a:xfrm>
              <a:off x="2812019" y="3432002"/>
              <a:ext cx="156858" cy="26247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4" name="Google Shape;1689;p70">
              <a:extLst/>
            </p:cNvPr>
            <p:cNvSpPr/>
            <p:nvPr/>
          </p:nvSpPr>
          <p:spPr>
            <a:xfrm>
              <a:off x="3245372" y="3439501"/>
              <a:ext cx="148882" cy="7499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5" name="Google Shape;1690;p70">
              <a:extLst/>
            </p:cNvPr>
            <p:cNvSpPr/>
            <p:nvPr/>
          </p:nvSpPr>
          <p:spPr>
            <a:xfrm>
              <a:off x="3240055" y="3432002"/>
              <a:ext cx="159516" cy="26247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6" name="Google Shape;1691;p70">
              <a:extLst/>
            </p:cNvPr>
            <p:cNvSpPr/>
            <p:nvPr/>
          </p:nvSpPr>
          <p:spPr>
            <a:xfrm>
              <a:off x="2851899" y="3476996"/>
              <a:ext cx="82416" cy="78740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7" name="Google Shape;1692;p70">
              <a:extLst/>
            </p:cNvPr>
            <p:cNvSpPr/>
            <p:nvPr/>
          </p:nvSpPr>
          <p:spPr>
            <a:xfrm>
              <a:off x="3279933" y="3476996"/>
              <a:ext cx="79758" cy="78740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</p:grp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1684338" y="1128713"/>
            <a:ext cx="78549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68580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Theo em, vì sao tác giả viết: “Muốn ở đây thôi, chẳng muốn về?</a:t>
            </a:r>
          </a:p>
          <a:p>
            <a:pPr defTabSz="685800"/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800" y="2700338"/>
            <a:ext cx="6715125" cy="136207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viết: “Muốn ở đây thôi, chẳng muốn về!” vì khung cảnh nơi đây vô cùng tươi đẹp và yên bình.  </a:t>
            </a: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1187450" y="1616075"/>
            <a:ext cx="5976938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 ngợi vẻ đẹp thơ mộng của hồ Ba Bể, thể hiện tình yêu và niềm tự hào của tác giả về một cảnh đẹp của non sông đất nước.</a:t>
            </a:r>
          </a:p>
        </p:txBody>
      </p:sp>
      <p:sp>
        <p:nvSpPr>
          <p:cNvPr id="3" name="Rounded Rectangle 13">
            <a:extLst/>
          </p:cNvPr>
          <p:cNvSpPr/>
          <p:nvPr/>
        </p:nvSpPr>
        <p:spPr>
          <a:xfrm>
            <a:off x="107950" y="411163"/>
            <a:ext cx="1674813" cy="4318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NỘI DUNG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14363"/>
            <a:ext cx="7281862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>
            <a:spLocks noChangeArrowheads="1"/>
          </p:cNvSpPr>
          <p:nvPr/>
        </p:nvSpPr>
        <p:spPr bwMode="auto">
          <a:xfrm>
            <a:off x="2286000" y="1555750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vi-VN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 riêng hồ Ba Bể được viết như thế nào? Chọn ý đúng: </a:t>
            </a:r>
          </a:p>
          <a:p>
            <a:pPr algn="just"/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Viết hoa chữ cái đầu của mỗi tiếng: Ba Bể</a:t>
            </a:r>
          </a:p>
          <a:p>
            <a:pPr algn="just"/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Viết hoa chữ cái đầu của tiếng đầu tiên: Ba bể</a:t>
            </a:r>
          </a:p>
          <a:p>
            <a:pPr algn="just"/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Viết hoa chữ cái đầu của tiếng đầu tiên, đặt dấu gạch nối giữa các tiếng: Ba-bể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915988"/>
            <a:ext cx="65532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lowchart: Connector 5"/>
          <p:cNvSpPr/>
          <p:nvPr/>
        </p:nvSpPr>
        <p:spPr>
          <a:xfrm>
            <a:off x="1042988" y="1779588"/>
            <a:ext cx="433387" cy="360362"/>
          </a:xfrm>
          <a:prstGeom prst="flowChartConnector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484188"/>
            <a:ext cx="84248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tên xã (phường, thị trấn), huyện (quận, thị xã, thành phố) nơi em ở. 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#9Slide03 Arima Madurai"/>
            </a:endParaRPr>
          </a:p>
        </p:txBody>
      </p:sp>
      <p:sp>
        <p:nvSpPr>
          <p:cNvPr id="8" name="TextBox 7">
            <a:extLst/>
          </p:cNvPr>
          <p:cNvSpPr txBox="1"/>
          <p:nvPr/>
        </p:nvSpPr>
        <p:spPr>
          <a:xfrm>
            <a:off x="323850" y="1879600"/>
            <a:ext cx="696436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70AD47"/>
                </a:solidFill>
                <a:latin typeface="#9Slide03 Arima Madurai"/>
              </a:rPr>
              <a:t>Ví dụ: xã La Hiên, huyện Võ Nhai, tỉnh Thái Nguyên</a:t>
            </a:r>
          </a:p>
          <a:p>
            <a:r>
              <a:rPr lang="en-US" sz="2400">
                <a:solidFill>
                  <a:srgbClr val="70AD47"/>
                </a:solidFill>
                <a:latin typeface="#9Slide03 Arima Madurai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196850" y="504825"/>
            <a:ext cx="3097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latin typeface="UTM Avo"/>
            </a:endParaRPr>
          </a:p>
        </p:txBody>
      </p:sp>
      <p:sp>
        <p:nvSpPr>
          <p:cNvPr id="110594" name="TextBox 2"/>
          <p:cNvSpPr txBox="1">
            <a:spLocks noChangeArrowheads="1"/>
          </p:cNvSpPr>
          <p:nvPr/>
        </p:nvSpPr>
        <p:spPr bwMode="auto">
          <a:xfrm>
            <a:off x="2484438" y="1381125"/>
            <a:ext cx="4556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chầm chậm vào Ba Bể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 dựng cheo leo, hồ lặng im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 rừng với gió ngâm se sẽ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Họa tiếng lòng ta với tiếng chim.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lướt nhẹ trên Ba Bể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cả mây trời, trên núi xanh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Mây trắng bồng bềnh trôi lặng lẽ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Mái chèo khua bóng núi rung rinh.</a:t>
            </a:r>
          </a:p>
        </p:txBody>
      </p:sp>
      <p:sp>
        <p:nvSpPr>
          <p:cNvPr id="110595" name="TextBox 3"/>
          <p:cNvSpPr txBox="1">
            <a:spLocks noChangeArrowheads="1"/>
          </p:cNvSpPr>
          <p:nvPr/>
        </p:nvSpPr>
        <p:spPr bwMode="auto">
          <a:xfrm>
            <a:off x="3203575" y="619125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vi-VN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hồ Ba Bể </a:t>
            </a:r>
            <a:endParaRPr lang="vi-VN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196850" y="504825"/>
            <a:ext cx="3097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latin typeface="UTM Avo"/>
            </a:endParaRPr>
          </a:p>
        </p:txBody>
      </p:sp>
      <p:sp>
        <p:nvSpPr>
          <p:cNvPr id="111618" name="TextBox 2"/>
          <p:cNvSpPr txBox="1">
            <a:spLocks noChangeArrowheads="1"/>
          </p:cNvSpPr>
          <p:nvPr/>
        </p:nvSpPr>
        <p:spPr bwMode="auto">
          <a:xfrm>
            <a:off x="2484438" y="1381125"/>
            <a:ext cx="4556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 dựng cheo leo, hồ lặng im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 rừng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Họa tiếng lòng ta với tiếng chim.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cả mây trời, trên núi xanh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Mây trắng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Mái chèo khua bóng núi rung rinh.</a:t>
            </a:r>
          </a:p>
        </p:txBody>
      </p:sp>
      <p:sp>
        <p:nvSpPr>
          <p:cNvPr id="111619" name="TextBox 3"/>
          <p:cNvSpPr txBox="1">
            <a:spLocks noChangeArrowheads="1"/>
          </p:cNvSpPr>
          <p:nvPr/>
        </p:nvSpPr>
        <p:spPr bwMode="auto">
          <a:xfrm>
            <a:off x="3203575" y="619125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vi-VN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hồ Ba Bể </a:t>
            </a:r>
            <a:endParaRPr lang="vi-VN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196850" y="504825"/>
            <a:ext cx="3097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latin typeface="UTM Avo"/>
            </a:endParaRPr>
          </a:p>
        </p:txBody>
      </p:sp>
      <p:sp>
        <p:nvSpPr>
          <p:cNvPr id="112642" name="TextBox 2"/>
          <p:cNvSpPr txBox="1">
            <a:spLocks noChangeArrowheads="1"/>
          </p:cNvSpPr>
          <p:nvPr/>
        </p:nvSpPr>
        <p:spPr bwMode="auto">
          <a:xfrm>
            <a:off x="2484438" y="1381125"/>
            <a:ext cx="4556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chầm chậm vào Ba Bể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 dựng cheo leo, hồ lặng im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 rừng với gió ngâm se sẽ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Họa tiếng lòng ta với tiếng chim.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lướt nhẹ trên Ba Bể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cả mây trời, trên núi xanh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Mây trắng bồng bềnh trôi lặng lẽ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Mái chèo khua bóng núi rung rinh.</a:t>
            </a:r>
          </a:p>
        </p:txBody>
      </p:sp>
      <p:sp>
        <p:nvSpPr>
          <p:cNvPr id="112643" name="TextBox 3"/>
          <p:cNvSpPr txBox="1">
            <a:spLocks noChangeArrowheads="1"/>
          </p:cNvSpPr>
          <p:nvPr/>
        </p:nvSpPr>
        <p:spPr bwMode="auto">
          <a:xfrm>
            <a:off x="3203575" y="619125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vi-VN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hồ Ba Bể </a:t>
            </a:r>
            <a:endParaRPr lang="vi-VN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196850" y="504825"/>
            <a:ext cx="3097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latin typeface="UTM Avo"/>
            </a:endParaRPr>
          </a:p>
        </p:txBody>
      </p:sp>
      <p:sp>
        <p:nvSpPr>
          <p:cNvPr id="113666" name="TextBox 2"/>
          <p:cNvSpPr txBox="1">
            <a:spLocks noChangeArrowheads="1"/>
          </p:cNvSpPr>
          <p:nvPr/>
        </p:nvSpPr>
        <p:spPr bwMode="auto">
          <a:xfrm>
            <a:off x="2484438" y="1381125"/>
            <a:ext cx="4556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chầm chậm vào Ba Bể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 dựng cheo leo, hồ lặng im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 rừng với gió ngâm se sẽ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Họa tiếng lòng ta với tiếng chim.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lướt nhẹ trên Ba Bể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cả mây trời, trên núi xanh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Mây trắng bồng bềnh trôi lặng lẽ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Mái chèo khua bóng núi rung rinh.</a:t>
            </a:r>
          </a:p>
        </p:txBody>
      </p:sp>
      <p:sp>
        <p:nvSpPr>
          <p:cNvPr id="113667" name="TextBox 3"/>
          <p:cNvSpPr txBox="1">
            <a:spLocks noChangeArrowheads="1"/>
          </p:cNvSpPr>
          <p:nvPr/>
        </p:nvSpPr>
        <p:spPr bwMode="auto">
          <a:xfrm>
            <a:off x="3203575" y="619125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vi-VN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hồ Ba Bể </a:t>
            </a:r>
            <a:endParaRPr lang="vi-VN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041525"/>
            <a:ext cx="93186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38519">
            <a:off x="7943850" y="3497263"/>
            <a:ext cx="14112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3500438"/>
            <a:ext cx="14351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006265">
            <a:off x="6350" y="3592513"/>
            <a:ext cx="1593850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427022">
            <a:off x="5802313" y="3717925"/>
            <a:ext cx="13747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62100" y="3924300"/>
            <a:ext cx="1658938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08799">
            <a:off x="1055688" y="3433763"/>
            <a:ext cx="1243012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86600" y="3271838"/>
            <a:ext cx="15827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81400" y="-2211388"/>
            <a:ext cx="7327900" cy="773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914400" y="-2119313"/>
            <a:ext cx="4559300" cy="773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38263" y="-1466850"/>
            <a:ext cx="6891337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982788" y="438150"/>
            <a:ext cx="56372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CHƠI TRÒ CHƠI </a:t>
            </a:r>
          </a:p>
          <a:p>
            <a:pPr algn="ctr"/>
            <a:r>
              <a:rPr lang="en-US" sz="2400" b="1">
                <a:solidFill>
                  <a:srgbClr val="FFFFFF"/>
                </a:solidFill>
              </a:rPr>
              <a:t>Ô CỬ BÍ MẬT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00525" y="4425950"/>
            <a:ext cx="10699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196850" y="504825"/>
            <a:ext cx="3097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latin typeface="UTM Avo"/>
            </a:endParaRPr>
          </a:p>
        </p:txBody>
      </p:sp>
      <p:sp>
        <p:nvSpPr>
          <p:cNvPr id="114690" name="TextBox 2"/>
          <p:cNvSpPr txBox="1">
            <a:spLocks noChangeArrowheads="1"/>
          </p:cNvSpPr>
          <p:nvPr/>
        </p:nvSpPr>
        <p:spPr bwMode="auto">
          <a:xfrm>
            <a:off x="2484438" y="1381125"/>
            <a:ext cx="4556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 dựng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 rừng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Họa tiếng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 ta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cả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Mây trắng </a:t>
            </a:r>
            <a:endParaRPr lang="en-US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Mái chèo </a:t>
            </a:r>
          </a:p>
        </p:txBody>
      </p:sp>
      <p:sp>
        <p:nvSpPr>
          <p:cNvPr id="114691" name="TextBox 3"/>
          <p:cNvSpPr txBox="1">
            <a:spLocks noChangeArrowheads="1"/>
          </p:cNvSpPr>
          <p:nvPr/>
        </p:nvSpPr>
        <p:spPr bwMode="auto">
          <a:xfrm>
            <a:off x="3203575" y="619125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vi-VN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hồ Ba Bể </a:t>
            </a:r>
            <a:endParaRPr lang="vi-VN" sz="1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4"/>
          <p:cNvSpPr>
            <a:spLocks noGrp="1"/>
          </p:cNvSpPr>
          <p:nvPr>
            <p:ph type="ctrTitle"/>
          </p:nvPr>
        </p:nvSpPr>
        <p:spPr>
          <a:xfrm>
            <a:off x="1476375" y="1419225"/>
            <a:ext cx="6858000" cy="1439863"/>
          </a:xfrm>
        </p:spPr>
        <p:txBody>
          <a:bodyPr/>
          <a:lstStyle/>
          <a:p>
            <a:r>
              <a:rPr lang="en-US" sz="3600" b="1" smtClean="0">
                <a:solidFill>
                  <a:srgbClr val="FF8119"/>
                </a:solidFill>
              </a:rPr>
              <a:t/>
            </a:r>
            <a:br>
              <a:rPr lang="en-US" sz="3600" b="1" smtClean="0">
                <a:solidFill>
                  <a:srgbClr val="FF8119"/>
                </a:solidFill>
              </a:rPr>
            </a:br>
            <a:r>
              <a:rPr lang="en-US" sz="3600" b="1" smtClean="0">
                <a:solidFill>
                  <a:srgbClr val="FF8119"/>
                </a:solidFill>
                <a:cs typeface="Arial" charset="0"/>
              </a:rPr>
              <a:t>Hoc10 chúc các em học tốt!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C:\Users\ADMIN\Desktop\Bach tuyet\ 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55339" flipH="1">
            <a:off x="5834063" y="2998788"/>
            <a:ext cx="990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1667" flipH="1">
            <a:off x="3814763" y="3644900"/>
            <a:ext cx="9906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352524" flipH="1">
            <a:off x="1852613" y="3746500"/>
            <a:ext cx="81915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827354">
            <a:off x="7515225" y="3021013"/>
            <a:ext cx="1157288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8" y="-204788"/>
            <a:ext cx="52578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7200" y="-509588"/>
            <a:ext cx="52578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7763" y="-696913"/>
            <a:ext cx="5410200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72175" y="-401638"/>
            <a:ext cx="5410200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3500" y="2573338"/>
            <a:ext cx="136842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52600" y="-1706563"/>
            <a:ext cx="5942013" cy="329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304800" y="161131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sym typeface="Arial"/>
              </a:rPr>
              <a:t>A</a:t>
            </a:r>
            <a:r>
              <a:rPr lang="en-US" sz="2400">
                <a:solidFill>
                  <a:srgbClr val="0000FF"/>
                </a:solidFill>
                <a:sym typeface="Arial"/>
              </a:rPr>
              <a:t>. </a:t>
            </a:r>
            <a:endParaRPr lang="en-US" sz="2400" dirty="0">
              <a:solidFill>
                <a:srgbClr val="0000FF"/>
              </a:solidFill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713"/>
            <a:ext cx="19812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sym typeface="Arial"/>
              </a:rPr>
              <a:t>B</a:t>
            </a:r>
            <a:r>
              <a:rPr lang="en-US" sz="2400">
                <a:solidFill>
                  <a:srgbClr val="0000FF"/>
                </a:solidFill>
                <a:sym typeface="Arial"/>
              </a:rPr>
              <a:t>. Hồ Gươm</a:t>
            </a:r>
            <a:endParaRPr lang="en-US" sz="2400" dirty="0">
              <a:solidFill>
                <a:srgbClr val="0000FF"/>
              </a:solidFill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475" y="163671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sym typeface="Arial"/>
              </a:rPr>
              <a:t>C</a:t>
            </a:r>
            <a:r>
              <a:rPr lang="en-US" sz="2400">
                <a:solidFill>
                  <a:srgbClr val="0000FF"/>
                </a:solidFill>
                <a:sym typeface="Arial"/>
              </a:rPr>
              <a:t>. Hồ Tây</a:t>
            </a:r>
            <a:endParaRPr lang="en-US" sz="2400" dirty="0">
              <a:solidFill>
                <a:srgbClr val="0000FF"/>
              </a:solidFill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161131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sym typeface="Arial"/>
              </a:rPr>
              <a:t>D</a:t>
            </a:r>
            <a:r>
              <a:rPr lang="en-US" sz="2400">
                <a:solidFill>
                  <a:srgbClr val="0000FF"/>
                </a:solidFill>
                <a:sym typeface="Arial"/>
              </a:rPr>
              <a:t>. </a:t>
            </a:r>
            <a:endParaRPr lang="en-US" sz="2400" dirty="0">
              <a:solidFill>
                <a:srgbClr val="0000FF"/>
              </a:solidFill>
              <a:sym typeface="Arial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11338" y="155575"/>
            <a:ext cx="55594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>
                <a:solidFill>
                  <a:srgbClr val="FFFFFF"/>
                </a:solidFill>
                <a:latin typeface="Calibri" pitchFamily="34" charset="0"/>
                <a:sym typeface="Arial" charset="0"/>
              </a:rPr>
              <a:t>Hồ gì ở giữa thủ đô</a:t>
            </a:r>
          </a:p>
          <a:p>
            <a:pPr algn="ctr"/>
            <a:r>
              <a:rPr lang="en-US" sz="2100">
                <a:solidFill>
                  <a:srgbClr val="FFFFFF"/>
                </a:solidFill>
                <a:latin typeface="Calibri" pitchFamily="34" charset="0"/>
                <a:sym typeface="Arial" charset="0"/>
              </a:rPr>
              <a:t>Nước xanh biêng biếc, Tháp Rùa nghiêng soi?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3810000" y="3267075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8808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04138" y="57150"/>
            <a:ext cx="121285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55339" flipH="1">
            <a:off x="2876550" y="3048000"/>
            <a:ext cx="990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1667" flipH="1">
            <a:off x="7777163" y="3311525"/>
            <a:ext cx="9906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352524" flipH="1">
            <a:off x="6378575" y="3289300"/>
            <a:ext cx="819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483591" flipH="1">
            <a:off x="4405313" y="2863850"/>
            <a:ext cx="1341437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-492125"/>
            <a:ext cx="52578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29325" y="-917575"/>
            <a:ext cx="5410200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43200" y="-468313"/>
            <a:ext cx="5410200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-492125"/>
            <a:ext cx="52578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6400" y="-1466850"/>
            <a:ext cx="594201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835275" y="276225"/>
            <a:ext cx="441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 gì cao nhất nước ta</a:t>
            </a:r>
          </a:p>
          <a:p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Ai ai cũng gọi nóc nhà Đông Dương?</a:t>
            </a:r>
            <a:endParaRPr lang="vi-VN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10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02550" y="412750"/>
            <a:ext cx="121285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Explosion 1 47"/>
          <p:cNvSpPr/>
          <p:nvPr/>
        </p:nvSpPr>
        <p:spPr>
          <a:xfrm>
            <a:off x="3938588" y="3328988"/>
            <a:ext cx="3011487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155257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76513" y="1592263"/>
            <a:ext cx="2443162" cy="78422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00FF"/>
                </a:solidFill>
              </a:rPr>
              <a:t>B.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Phan Xi păng</a:t>
            </a:r>
          </a:p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00FF"/>
                </a:solidFill>
              </a:rPr>
              <a:t>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3975" y="157797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155257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910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169863" y="2590800"/>
            <a:ext cx="1716088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379413"/>
            <a:ext cx="12350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>
            <a:spLocks noChangeArrowheads="1"/>
          </p:cNvSpPr>
          <p:nvPr/>
        </p:nvSpPr>
        <p:spPr bwMode="auto">
          <a:xfrm>
            <a:off x="2336800" y="339725"/>
            <a:ext cx="722313" cy="985838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Calibri" pitchFamily="34" charset="0"/>
              </a:rPr>
              <a:t>Là</a:t>
            </a:r>
          </a:p>
          <a:p>
            <a:pPr algn="ctr"/>
            <a:r>
              <a:rPr lang="en-US">
                <a:solidFill>
                  <a:srgbClr val="0000FF"/>
                </a:solidFill>
                <a:latin typeface="Calibri" pitchFamily="34" charset="0"/>
              </a:rPr>
              <a:t>Núi nào?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55339" flipH="1">
            <a:off x="2876550" y="3048000"/>
            <a:ext cx="990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1667" flipH="1">
            <a:off x="7777163" y="3311525"/>
            <a:ext cx="9906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352524" flipH="1">
            <a:off x="6378575" y="3289300"/>
            <a:ext cx="819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483591" flipH="1">
            <a:off x="4405313" y="2863850"/>
            <a:ext cx="1341437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-492125"/>
            <a:ext cx="52578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29325" y="-917575"/>
            <a:ext cx="5410200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43200" y="-468313"/>
            <a:ext cx="5410200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-492125"/>
            <a:ext cx="52578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6400" y="-1466850"/>
            <a:ext cx="594201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835275" y="276225"/>
            <a:ext cx="441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Ở đâu có cảng Nhà Rồng?</a:t>
            </a:r>
          </a:p>
          <a:p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Ở đâu sương phủ rừng thông sớm chiều?</a:t>
            </a:r>
            <a:endParaRPr lang="vi-VN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24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02550" y="412750"/>
            <a:ext cx="121285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Explosion 1 47"/>
          <p:cNvSpPr/>
          <p:nvPr/>
        </p:nvSpPr>
        <p:spPr>
          <a:xfrm>
            <a:off x="3938588" y="3328988"/>
            <a:ext cx="3011487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155257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76513" y="1592263"/>
            <a:ext cx="2443162" cy="78422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00FF"/>
                </a:solidFill>
              </a:rPr>
              <a:t>B.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Hồ Chí Minh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3975" y="157797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00FF"/>
                </a:solidFill>
              </a:rPr>
              <a:t>C. Đà Lạt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155257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90130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169863" y="2590800"/>
            <a:ext cx="1716088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3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379413"/>
            <a:ext cx="12350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>
            <a:spLocks noChangeArrowheads="1"/>
          </p:cNvSpPr>
          <p:nvPr/>
        </p:nvSpPr>
        <p:spPr bwMode="auto">
          <a:xfrm>
            <a:off x="2336800" y="339725"/>
            <a:ext cx="722313" cy="985838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Calibri" pitchFamily="34" charset="0"/>
              </a:rPr>
              <a:t>Là ở đâu 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55339" flipH="1">
            <a:off x="2876550" y="3048000"/>
            <a:ext cx="990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1667" flipH="1">
            <a:off x="7777163" y="3311525"/>
            <a:ext cx="9906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352524" flipH="1">
            <a:off x="6378575" y="3289300"/>
            <a:ext cx="819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483591" flipH="1">
            <a:off x="4405313" y="2863850"/>
            <a:ext cx="1341437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-492125"/>
            <a:ext cx="52578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29325" y="-917575"/>
            <a:ext cx="5410200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43200" y="-468313"/>
            <a:ext cx="5410200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-492125"/>
            <a:ext cx="52578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835275" y="276225"/>
            <a:ext cx="441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 Hs nghe bài hát </a:t>
            </a:r>
            <a:r>
              <a:rPr lang="en-US">
                <a:latin typeface="UTM Avo"/>
              </a:rPr>
              <a:t>Huyền thoại Hồ Bể dân ca Tày</a:t>
            </a:r>
            <a:endParaRPr lang="vi-VN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02550" y="412750"/>
            <a:ext cx="121285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8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69863" y="2590800"/>
            <a:ext cx="1716088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9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2400" y="379413"/>
            <a:ext cx="12350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03350" y="268288"/>
            <a:ext cx="7056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/>
              </a:rPr>
              <a:t>Bài đọc 1: Trên hồ Ba Bể </a:t>
            </a:r>
          </a:p>
          <a:p>
            <a:pPr algn="ctr"/>
            <a:r>
              <a:rPr lang="en-US" sz="1200" b="1">
                <a:solidFill>
                  <a:srgbClr val="FF0000"/>
                </a:solidFill>
                <a:latin typeface="#9Slide03 Arima Madurai"/>
              </a:rPr>
              <a:t>(Trích)</a:t>
            </a:r>
            <a:endParaRPr lang="vi-VN" sz="1200" b="1">
              <a:solidFill>
                <a:srgbClr val="FF0000"/>
              </a:solidFill>
              <a:latin typeface="#9Slide03 Arima Madurai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5288" y="1130300"/>
            <a:ext cx="396081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Thuyền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ta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chầm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chậm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vào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Ba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Bể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Núi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dựng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cheo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leo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hồ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lặng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im</a:t>
            </a:r>
            <a:endParaRPr lang="en-US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Lá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rrừng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với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gió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ngâm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se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sẽ</a:t>
            </a:r>
            <a:endParaRPr lang="en-US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Họa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tiếng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lòng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ta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với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tiếng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chim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.</a:t>
            </a:r>
          </a:p>
          <a:p>
            <a:endParaRPr lang="en-US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Thuyền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ta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lướt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nhẹ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trên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Ba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Bể</a:t>
            </a:r>
            <a:endParaRPr lang="en-US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Trên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cả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mây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trời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trên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núi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xanh</a:t>
            </a:r>
            <a:endParaRPr lang="en-US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Mây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trắng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bồng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bềnh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trôi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lặng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lẽ</a:t>
            </a:r>
            <a:endParaRPr lang="en-US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Mái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chèo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khua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bóng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núi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rung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rinh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.</a:t>
            </a:r>
          </a:p>
          <a:p>
            <a:endParaRPr lang="en-US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Thuyền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qua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quanh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quất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trên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Ba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Bể</a:t>
            </a:r>
            <a:endParaRPr lang="en-US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Đỏ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ối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vườn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cam,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thắm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bãi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ngô</a:t>
            </a:r>
            <a:endParaRPr lang="en-US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Thuyền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ơi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chầm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chậm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chờ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ta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nhé</a:t>
            </a:r>
            <a:endParaRPr lang="en-US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Muốn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ở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đây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thôi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chẳng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muốn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về</a:t>
            </a:r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 !</a:t>
            </a:r>
          </a:p>
          <a:p>
            <a:r>
              <a:rPr lang="en-US" sz="1600" b="1" dirty="0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HOÀNG TRUNG THÔNG</a:t>
            </a:r>
            <a:endParaRPr lang="vi-VN" sz="1600" b="1" dirty="0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03350" y="268288"/>
            <a:ext cx="7056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/>
              </a:rPr>
              <a:t>Bài đọc 1: Trên hồ Ba Bể </a:t>
            </a:r>
          </a:p>
          <a:p>
            <a:pPr algn="ctr"/>
            <a:r>
              <a:rPr lang="en-US" sz="1200" b="1">
                <a:solidFill>
                  <a:srgbClr val="FF0000"/>
                </a:solidFill>
                <a:latin typeface="#9Slide03 Arima Madurai"/>
              </a:rPr>
              <a:t>(Trích)</a:t>
            </a:r>
            <a:endParaRPr lang="vi-VN" sz="1200" b="1">
              <a:solidFill>
                <a:srgbClr val="FF0000"/>
              </a:solidFill>
              <a:latin typeface="#9Slide03 Arima Madurai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5288" y="1130300"/>
            <a:ext cx="3960812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Thuyền ta chầm chậm vào Ba Bể </a:t>
            </a: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Núi dựng cheo leo, hồ lặng im</a:t>
            </a: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Lá rrừng với gió ngâm se sẽ</a:t>
            </a: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Họa tiếng lòng ta với tiếng chim.</a:t>
            </a:r>
          </a:p>
          <a:p>
            <a:endParaRPr lang="en-US" sz="1600" b="1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Thuyền ta lướt nhẹ trên Ba Bể</a:t>
            </a: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Trên cả mây trời, trên núi xanh</a:t>
            </a: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Mây trắng bồng bềnh trôi lặng lẽ</a:t>
            </a: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Mái chèo khua bóng núi rung rinh.</a:t>
            </a:r>
          </a:p>
          <a:p>
            <a:endParaRPr lang="en-US" sz="1600" b="1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Thuyền qua quanh quất trên Ba Bể</a:t>
            </a: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Đỏ ối vườn cam, thắm bãi ngô</a:t>
            </a: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Thuyền ơi, chầm chậm chờ ta nhé</a:t>
            </a: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Muốn ở đây thôi chẳng muốn về !</a:t>
            </a:r>
          </a:p>
          <a:p>
            <a:r>
              <a:rPr lang="en-US" sz="1600" b="1">
                <a:solidFill>
                  <a:srgbClr val="FF0000"/>
                </a:solidFill>
                <a:latin typeface="#9Slide03 Arima Madurai"/>
                <a:ea typeface="Tahoma" pitchFamily="34" charset="0"/>
                <a:cs typeface="#9Slide03 Arima Madurai"/>
              </a:rPr>
              <a:t>HOÀNG TRUNG THÔNG</a:t>
            </a:r>
            <a:endParaRPr lang="vi-VN" sz="1600" b="1">
              <a:solidFill>
                <a:srgbClr val="FF0000"/>
              </a:solidFill>
              <a:latin typeface="#9Slide03 Arima Madurai"/>
              <a:ea typeface="Tahoma" pitchFamily="34" charset="0"/>
              <a:cs typeface="#9Slide03 Arima Madurai"/>
            </a:endParaRPr>
          </a:p>
        </p:txBody>
      </p:sp>
      <p:pic>
        <p:nvPicPr>
          <p:cNvPr id="9318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011238"/>
            <a:ext cx="4024313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3074</TotalTime>
  <Words>1195</Words>
  <Application>Microsoft Office PowerPoint</Application>
  <PresentationFormat>On-screen Show (16:9)</PresentationFormat>
  <Paragraphs>213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UTM Avo</vt:lpstr>
      <vt:lpstr>#9Slide03 Arima Madurai</vt:lpstr>
      <vt:lpstr>Arial</vt:lpstr>
      <vt:lpstr>Times New Roman</vt:lpstr>
      <vt:lpstr>Arial-Rounded</vt:lpstr>
      <vt:lpstr>宋体</vt:lpstr>
      <vt:lpstr>Calibri</vt:lpstr>
      <vt:lpstr>Tahoma</vt:lpstr>
      <vt:lpstr>1_Office Theme</vt:lpstr>
      <vt:lpstr>3_Office Theme</vt:lpstr>
      <vt:lpstr>4_Office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Hoc10 chúc các em học tốt!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Nguyetcva@outlook.com</cp:lastModifiedBy>
  <cp:revision>302</cp:revision>
  <dcterms:created xsi:type="dcterms:W3CDTF">2015-09-25T00:55:29Z</dcterms:created>
  <dcterms:modified xsi:type="dcterms:W3CDTF">2026-01-12T02:00:26Z</dcterms:modified>
  <cp:category>9Slide.vn</cp:category>
</cp:coreProperties>
</file>