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7" r:id="rId2"/>
    <p:sldId id="430" r:id="rId3"/>
    <p:sldId id="438" r:id="rId4"/>
    <p:sldId id="432" r:id="rId5"/>
    <p:sldId id="439" r:id="rId6"/>
    <p:sldId id="441" r:id="rId7"/>
    <p:sldId id="440" r:id="rId8"/>
    <p:sldId id="442" r:id="rId9"/>
    <p:sldId id="444" r:id="rId10"/>
    <p:sldId id="436" r:id="rId11"/>
    <p:sldId id="431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17550" indent="-260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436688" indent="-522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154238" indent="-7826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873375" indent="-1044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-438" y="-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FA16F9FA-C025-482E-BCA9-18C6F433F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8A71E-AAFC-49E8-860F-CCD31C6AF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9C56F-7C01-45A0-92B6-97438C7225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B76CC-2B32-4778-AD4C-DFCC1EFD9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6A85-0DF2-4036-8C75-274692C0D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3E34-8E9E-4F1E-86E2-8DB503C14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7926C-7620-444E-A248-63DF2D6B0A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96845-6D72-4424-82CE-6AAB93297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05225-00B2-4801-8413-4286539FF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D1EA9-35FD-4DD8-8B9D-CAF2BDBE5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73261-4F22-4793-809D-97B81C900C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C0667-EE8F-47EF-B39E-FF62CE8E5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388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013" y="8326438"/>
            <a:ext cx="515461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50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cs typeface="+mn-cs"/>
              </a:defRPr>
            </a:lvl1pPr>
          </a:lstStyle>
          <a:p>
            <a:pPr>
              <a:defRPr/>
            </a:pPr>
            <a:fld id="{4D176DCE-360D-4999-9783-A5A02B280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e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3197225" y="266700"/>
            <a:ext cx="100377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025" y="990600"/>
            <a:ext cx="5986463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3113" y="1128713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7713" y="3962400"/>
            <a:ext cx="138684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CÁC BỘ PHẬN CỦA ĐỘNG VẬT VÀ CHỨC NĂNG CỦA CHÚNG (T2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4084638" y="8107363"/>
            <a:ext cx="7100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14343" name="Picture 22" descr="bd2131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538" y="648017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90713" y="1703388"/>
            <a:ext cx="12145962" cy="19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5" name="Picture 7" descr="BƯỚM 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961410">
            <a:off x="13947775" y="388938"/>
            <a:ext cx="11969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8" descr="animal-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7220" flipH="1">
            <a:off x="2328863" y="6921500"/>
            <a:ext cx="11112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23557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23559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5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60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Plaque 3"/>
          <p:cNvSpPr/>
          <p:nvPr/>
        </p:nvSpPr>
        <p:spPr>
          <a:xfrm>
            <a:off x="976313" y="2209800"/>
            <a:ext cx="14554200" cy="5864225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6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814513" y="1285875"/>
            <a:ext cx="132588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13: CÁC BỘ PHẬN CỦA ĐỘNG VẬT VÀ CHỨC NĂNG CỦA CHÚNG (T2)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388938"/>
            <a:ext cx="14920912" cy="875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3313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0"/>
            <a:ext cx="1627663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1"/>
          <p:cNvPicPr>
            <a:picLocks noChangeAspect="1"/>
          </p:cNvPicPr>
          <p:nvPr/>
        </p:nvPicPr>
        <p:blipFill>
          <a:blip r:embed="rId4"/>
          <a:srcRect l="4021" t="2522" r="4266" b="4369"/>
          <a:stretch>
            <a:fillRect/>
          </a:stretch>
        </p:blipFill>
        <p:spPr bwMode="auto">
          <a:xfrm>
            <a:off x="5122863" y="1435100"/>
            <a:ext cx="5940425" cy="5932488"/>
          </a:xfrm>
          <a:prstGeom prst="rect">
            <a:avLst/>
          </a:prstGeom>
          <a:noFill/>
          <a:ln w="47625">
            <a:solidFill>
              <a:srgbClr val="66C4E8"/>
            </a:solidFill>
            <a:miter lim="800000"/>
            <a:headEnd/>
            <a:tailEnd/>
          </a:ln>
        </p:spPr>
      </p:pic>
      <p:sp>
        <p:nvSpPr>
          <p:cNvPr id="23" name="Star: 32 Points 3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>
            <a:off x="5935663" y="2192338"/>
            <a:ext cx="4432300" cy="4427537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4" name="Star: 32 Points 4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>
            <a:off x="6003925" y="2192338"/>
            <a:ext cx="4156075" cy="4151312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5366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3" y="263525"/>
            <a:ext cx="157797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913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 err="1">
                <a:solidFill>
                  <a:srgbClr val="FF0000"/>
                </a:solidFill>
              </a:rPr>
              <a:t>Câu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hỏi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913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913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913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17420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17422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23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10" name="Rectangle 9"/>
          <p:cNvSpPr>
            <a:spLocks noChangeArrowheads="1"/>
          </p:cNvSpPr>
          <p:nvPr/>
        </p:nvSpPr>
        <p:spPr bwMode="auto">
          <a:xfrm>
            <a:off x="1130300" y="2116138"/>
            <a:ext cx="1432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xét, so sánh đặc điểm lớp bao phủ và cơ quan di chuyển của các con vật.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913" y="1096963"/>
            <a:ext cx="132588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13: CÁC BỘ PHẬN CỦA ĐỘNG VẬT VÀ CHỨC NĂNG CỦA CHÚNG (T2)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6313" y="5295900"/>
            <a:ext cx="929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hiểu thế nào là lớp bao phủ?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47738" y="5949950"/>
            <a:ext cx="14733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bao phủ là bộ phận bao quanh ngoài cùng của mỗi con vật.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41375" y="6664325"/>
            <a:ext cx="929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nào là cơ quan di chuyển?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63600" y="7364413"/>
            <a:ext cx="15073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 quan di chuyển là một hay nhiều bộ phận giúp con vật di chuyển đến cơ thể đến vị trí mong muốn.</a:t>
            </a:r>
          </a:p>
        </p:txBody>
      </p:sp>
      <p:pic>
        <p:nvPicPr>
          <p:cNvPr id="17416" name="Picture 2"/>
          <p:cNvPicPr>
            <a:picLocks noChangeAspect="1"/>
          </p:cNvPicPr>
          <p:nvPr/>
        </p:nvPicPr>
        <p:blipFill>
          <a:blip r:embed="rId2"/>
          <a:srcRect l="1880" t="5890" b="3297"/>
          <a:stretch>
            <a:fillRect/>
          </a:stretch>
        </p:blipFill>
        <p:spPr bwMode="auto">
          <a:xfrm>
            <a:off x="976313" y="3313113"/>
            <a:ext cx="3268662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4"/>
          <p:cNvPicPr>
            <a:picLocks noChangeAspect="1"/>
          </p:cNvPicPr>
          <p:nvPr/>
        </p:nvPicPr>
        <p:blipFill>
          <a:blip r:embed="rId3"/>
          <a:srcRect l="2196" r="2196" b="5280"/>
          <a:stretch>
            <a:fillRect/>
          </a:stretch>
        </p:blipFill>
        <p:spPr bwMode="auto">
          <a:xfrm>
            <a:off x="4616450" y="3286125"/>
            <a:ext cx="3268663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5"/>
          <p:cNvPicPr>
            <a:picLocks noChangeAspect="1"/>
          </p:cNvPicPr>
          <p:nvPr/>
        </p:nvPicPr>
        <p:blipFill>
          <a:blip r:embed="rId4"/>
          <a:srcRect r="4314" b="3983"/>
          <a:stretch>
            <a:fillRect/>
          </a:stretch>
        </p:blipFill>
        <p:spPr bwMode="auto">
          <a:xfrm>
            <a:off x="12115800" y="3200400"/>
            <a:ext cx="3306763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6"/>
          <p:cNvPicPr>
            <a:picLocks noChangeAspect="1"/>
          </p:cNvPicPr>
          <p:nvPr/>
        </p:nvPicPr>
        <p:blipFill>
          <a:blip r:embed="rId5"/>
          <a:srcRect l="1759" b="4756"/>
          <a:stretch>
            <a:fillRect/>
          </a:stretch>
        </p:blipFill>
        <p:spPr bwMode="auto">
          <a:xfrm>
            <a:off x="8391525" y="3259138"/>
            <a:ext cx="34178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16394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16396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7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1130300" y="2116138"/>
            <a:ext cx="1432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xét, so sánh đặc điểm lớp bao phủ và cơ quan di chuyển của các con vật.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913" y="1096963"/>
            <a:ext cx="132588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13: CÁC BỘ PHẬN CỦA ĐỘNG VẬT VÀ CHỨC NĂNG CỦA CHÚNG (T2)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14513" y="4038600"/>
            <a:ext cx="6172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4: </a:t>
            </a:r>
            <a:r>
              <a:rPr lang="nl-NL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cua biển.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5:</a:t>
            </a:r>
            <a:r>
              <a:rPr lang="nl-NL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mèo.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6:</a:t>
            </a:r>
            <a:r>
              <a:rPr lang="nl-NL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cá vàng.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7: </a:t>
            </a:r>
            <a:r>
              <a:rPr lang="nl-NL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chim bồ câu.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4"/>
          <p:cNvPicPr>
            <a:picLocks noChangeAspect="1"/>
          </p:cNvPicPr>
          <p:nvPr/>
        </p:nvPicPr>
        <p:blipFill>
          <a:blip r:embed="rId3"/>
          <a:srcRect l="1880" t="5890" b="3297"/>
          <a:stretch>
            <a:fillRect/>
          </a:stretch>
        </p:blipFill>
        <p:spPr bwMode="auto">
          <a:xfrm>
            <a:off x="7148513" y="2935288"/>
            <a:ext cx="4306887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/>
          <p:cNvPicPr>
            <a:picLocks noChangeAspect="1"/>
          </p:cNvPicPr>
          <p:nvPr/>
        </p:nvPicPr>
        <p:blipFill>
          <a:blip r:embed="rId4"/>
          <a:srcRect l="2196" r="2196" b="5280"/>
          <a:stretch>
            <a:fillRect/>
          </a:stretch>
        </p:blipFill>
        <p:spPr bwMode="auto">
          <a:xfrm>
            <a:off x="7200900" y="5876925"/>
            <a:ext cx="43084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/>
          <p:cNvPicPr>
            <a:picLocks noChangeAspect="1"/>
          </p:cNvPicPr>
          <p:nvPr/>
        </p:nvPicPr>
        <p:blipFill>
          <a:blip r:embed="rId5"/>
          <a:srcRect r="4314" b="3983"/>
          <a:stretch>
            <a:fillRect/>
          </a:stretch>
        </p:blipFill>
        <p:spPr bwMode="auto">
          <a:xfrm>
            <a:off x="11583988" y="5867400"/>
            <a:ext cx="409892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6"/>
          <p:cNvPicPr>
            <a:picLocks noChangeAspect="1"/>
          </p:cNvPicPr>
          <p:nvPr/>
        </p:nvPicPr>
        <p:blipFill>
          <a:blip r:embed="rId6"/>
          <a:srcRect l="1759" b="4756"/>
          <a:stretch>
            <a:fillRect/>
          </a:stretch>
        </p:blipFill>
        <p:spPr bwMode="auto">
          <a:xfrm>
            <a:off x="11609388" y="2967038"/>
            <a:ext cx="4122737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18474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18476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77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30300" y="2116138"/>
            <a:ext cx="1432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xét, so sánh đặc điểm lớp bao phủ và cơ quan di chuyển của các con vật ( Làm việc nhóm 4).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913" y="1096963"/>
            <a:ext cx="132588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13: CÁC BỘ PHẬN CỦA ĐỘNG VẬT VÀ CHỨC NĂNG CỦA CHÚNG (T2)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/>
          <a:srcRect l="42972" t="29742" r="40044" b="56384"/>
          <a:stretch>
            <a:fillRect/>
          </a:stretch>
        </p:blipFill>
        <p:spPr bwMode="auto">
          <a:xfrm>
            <a:off x="671513" y="3319463"/>
            <a:ext cx="37814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5"/>
          <p:cNvPicPr>
            <a:picLocks noChangeAspect="1"/>
          </p:cNvPicPr>
          <p:nvPr/>
        </p:nvPicPr>
        <p:blipFill>
          <a:blip r:embed="rId2"/>
          <a:srcRect l="42973" t="60992" r="39626" b="24200"/>
          <a:stretch>
            <a:fillRect/>
          </a:stretch>
        </p:blipFill>
        <p:spPr bwMode="auto">
          <a:xfrm>
            <a:off x="8391525" y="3124200"/>
            <a:ext cx="35814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/>
          <p:cNvPicPr>
            <a:picLocks noChangeAspect="1"/>
          </p:cNvPicPr>
          <p:nvPr/>
        </p:nvPicPr>
        <p:blipFill>
          <a:blip r:embed="rId2"/>
          <a:srcRect l="43314" t="44000" r="40056" b="39822"/>
          <a:stretch>
            <a:fillRect/>
          </a:stretch>
        </p:blipFill>
        <p:spPr bwMode="auto">
          <a:xfrm>
            <a:off x="4643438" y="3335338"/>
            <a:ext cx="358140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2"/>
          <p:cNvPicPr>
            <a:picLocks noChangeAspect="1"/>
          </p:cNvPicPr>
          <p:nvPr/>
        </p:nvPicPr>
        <p:blipFill>
          <a:blip r:embed="rId2"/>
          <a:srcRect l="43524" t="77005" r="39815" b="7594"/>
          <a:stretch>
            <a:fillRect/>
          </a:stretch>
        </p:blipFill>
        <p:spPr bwMode="auto">
          <a:xfrm>
            <a:off x="12177713" y="3276600"/>
            <a:ext cx="31400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85813" y="5200650"/>
          <a:ext cx="14517687" cy="302577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903481">
                  <a:extLst>
                    <a:ext uri="{9D8B030D-6E8A-4147-A177-3AD203B41FA5}"/>
                  </a:extLst>
                </a:gridCol>
                <a:gridCol w="2903481">
                  <a:extLst>
                    <a:ext uri="{9D8B030D-6E8A-4147-A177-3AD203B41FA5}"/>
                  </a:extLst>
                </a:gridCol>
                <a:gridCol w="2903481">
                  <a:extLst>
                    <a:ext uri="{9D8B030D-6E8A-4147-A177-3AD203B41FA5}"/>
                  </a:extLst>
                </a:gridCol>
                <a:gridCol w="2903481">
                  <a:extLst>
                    <a:ext uri="{9D8B030D-6E8A-4147-A177-3AD203B41FA5}"/>
                  </a:extLst>
                </a:gridCol>
                <a:gridCol w="2903481">
                  <a:extLst>
                    <a:ext uri="{9D8B030D-6E8A-4147-A177-3AD203B41FA5}"/>
                  </a:extLst>
                </a:gridCol>
              </a:tblGrid>
              <a:tr h="116900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mèo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649447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169005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05225" y="6375400"/>
            <a:ext cx="287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 cứng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616700" y="6389688"/>
            <a:ext cx="289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Lông mao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505950" y="639445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Vảy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422188" y="639445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Lông vũ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721100" y="7089775"/>
            <a:ext cx="28956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 bò và chân bơi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96063" y="7040563"/>
            <a:ext cx="289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494838" y="7059613"/>
            <a:ext cx="289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2415838" y="7021513"/>
            <a:ext cx="289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 và cánh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22" grpId="0"/>
      <p:bldP spid="23" grpId="0"/>
      <p:bldP spid="24" grpId="0"/>
      <p:bldP spid="25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19464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19466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67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913" y="1346200"/>
            <a:ext cx="132588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13: CÁC BỘ PHẬN CỦA ĐỘNG VẬT VÀ CHỨC NĂNG CỦA CHÚNG (T2)</a:t>
            </a:r>
          </a:p>
        </p:txBody>
      </p:sp>
      <p:sp>
        <p:nvSpPr>
          <p:cNvPr id="19459" name="Rectangle 17"/>
          <p:cNvSpPr>
            <a:spLocks noChangeArrowheads="1"/>
          </p:cNvSpPr>
          <p:nvPr/>
        </p:nvSpPr>
        <p:spPr bwMode="auto">
          <a:xfrm>
            <a:off x="1128713" y="2519363"/>
            <a:ext cx="14325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hình các con vật  và so sánh đặc điểm bên ngoài của chúng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r="4401" b="6935"/>
          <a:stretch>
            <a:fillRect/>
          </a:stretch>
        </p:blipFill>
        <p:spPr bwMode="auto">
          <a:xfrm>
            <a:off x="496888" y="3668713"/>
            <a:ext cx="370046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6888" y="3751263"/>
            <a:ext cx="370046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t="4559" r="5820" b="5850"/>
          <a:stretch>
            <a:fillRect/>
          </a:stretch>
        </p:blipFill>
        <p:spPr bwMode="auto">
          <a:xfrm>
            <a:off x="8085138" y="3763963"/>
            <a:ext cx="3614737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 l="5478" r="11043"/>
          <a:stretch>
            <a:fillRect/>
          </a:stretch>
        </p:blipFill>
        <p:spPr bwMode="auto">
          <a:xfrm>
            <a:off x="11634788" y="3763963"/>
            <a:ext cx="4149725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20522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20524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25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482" name="Rectangle 9"/>
          <p:cNvSpPr>
            <a:spLocks noChangeArrowheads="1"/>
          </p:cNvSpPr>
          <p:nvPr/>
        </p:nvSpPr>
        <p:spPr bwMode="auto">
          <a:xfrm>
            <a:off x="1204913" y="1768475"/>
            <a:ext cx="14250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hình các con vật  và so sánh đặc điểm bên ngoài của chúng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913" y="1096963"/>
            <a:ext cx="132588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13: CÁC BỘ PHẬN CỦA ĐỘNG VẬT VÀ CHỨC NĂNG CỦA CHÚNG (T2)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938213" y="5249863"/>
          <a:ext cx="14517687" cy="303688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903720">
                  <a:extLst>
                    <a:ext uri="{9D8B030D-6E8A-4147-A177-3AD203B41FA5}"/>
                  </a:extLst>
                </a:gridCol>
                <a:gridCol w="2903720">
                  <a:extLst>
                    <a:ext uri="{9D8B030D-6E8A-4147-A177-3AD203B41FA5}"/>
                  </a:extLst>
                </a:gridCol>
                <a:gridCol w="2903720">
                  <a:extLst>
                    <a:ext uri="{9D8B030D-6E8A-4147-A177-3AD203B41FA5}"/>
                  </a:extLst>
                </a:gridCol>
                <a:gridCol w="2903720">
                  <a:extLst>
                    <a:ext uri="{9D8B030D-6E8A-4147-A177-3AD203B41FA5}"/>
                  </a:extLst>
                </a:gridCol>
                <a:gridCol w="2903720">
                  <a:extLst>
                    <a:ext uri="{9D8B030D-6E8A-4147-A177-3AD203B41FA5}"/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rô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ghẹ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hổ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790950" y="6384925"/>
            <a:ext cx="2871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Vảy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702425" y="6388100"/>
            <a:ext cx="2871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Lông vũ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574213" y="6445250"/>
            <a:ext cx="287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 cứng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2585700" y="6445250"/>
            <a:ext cx="287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Lông mao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851275" y="7223125"/>
            <a:ext cx="287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802438" y="7226300"/>
            <a:ext cx="3005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 và cánh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9742488" y="7223125"/>
            <a:ext cx="2892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 và càng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2547600" y="7223125"/>
            <a:ext cx="2827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</a:p>
        </p:txBody>
      </p:sp>
      <p:pic>
        <p:nvPicPr>
          <p:cNvPr id="20518" name="Picture 2"/>
          <p:cNvPicPr>
            <a:picLocks noChangeAspect="1"/>
          </p:cNvPicPr>
          <p:nvPr/>
        </p:nvPicPr>
        <p:blipFill>
          <a:blip r:embed="rId2"/>
          <a:srcRect r="4401" b="6935"/>
          <a:stretch>
            <a:fillRect/>
          </a:stretch>
        </p:blipFill>
        <p:spPr bwMode="auto">
          <a:xfrm>
            <a:off x="1101725" y="2424113"/>
            <a:ext cx="29479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1513" y="2538413"/>
            <a:ext cx="29464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0" name="Picture 5"/>
          <p:cNvPicPr>
            <a:picLocks noChangeAspect="1"/>
          </p:cNvPicPr>
          <p:nvPr/>
        </p:nvPicPr>
        <p:blipFill>
          <a:blip r:embed="rId4"/>
          <a:srcRect t="4559" r="5820" b="5850"/>
          <a:stretch>
            <a:fillRect/>
          </a:stretch>
        </p:blipFill>
        <p:spPr bwMode="auto">
          <a:xfrm>
            <a:off x="7737475" y="2544763"/>
            <a:ext cx="28797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1" name="Picture 6"/>
          <p:cNvPicPr>
            <a:picLocks noChangeAspect="1"/>
          </p:cNvPicPr>
          <p:nvPr/>
        </p:nvPicPr>
        <p:blipFill>
          <a:blip r:embed="rId5"/>
          <a:srcRect l="5478" r="11043"/>
          <a:stretch>
            <a:fillRect/>
          </a:stretch>
        </p:blipFill>
        <p:spPr bwMode="auto">
          <a:xfrm>
            <a:off x="11001375" y="2551113"/>
            <a:ext cx="3303588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21510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21512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13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913" y="1282700"/>
            <a:ext cx="132588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13: CÁC BỘ PHẬN CỦA ĐỘNG VẬT VÀ CHỨC NĂNG CỦA CHÚNG (T2)</a:t>
            </a:r>
          </a:p>
        </p:txBody>
      </p:sp>
      <p:sp>
        <p:nvSpPr>
          <p:cNvPr id="21507" name="Rectangle 30"/>
          <p:cNvSpPr>
            <a:spLocks noChangeArrowheads="1"/>
          </p:cNvSpPr>
          <p:nvPr/>
        </p:nvSpPr>
        <p:spPr bwMode="auto">
          <a:xfrm>
            <a:off x="1204913" y="2000250"/>
            <a:ext cx="14250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hình các con vật  và so sánh đặc điểm bên ngoài của chúng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162050" y="6257925"/>
            <a:ext cx="1395253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Cơ quan di chuyển của các loài động vật khác nhau thì khác nhau: Cá bơi bằng vây và đuôi; Các loài thú như chó, mèo, trâu, bò, gà, lợn,… đi bằng chân; Nhiều loài chim có cả chân để đi và cánh để bay.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368425" y="3021013"/>
            <a:ext cx="139239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Lớp bao phủ ở các loài động vật khác nhau thì khác nhau. Cơ thể nhiều loài cá như cá chép, cá rô phi, cá vàng,… được vảy bao phủ; Cơ thể của loài chim như gà, vịt, bồ câu,…được lông vũ bao phủ; Cơ thể nhiều loài thú như chó, mèo, bò, lợn,… được lông mao bao phủ; Cơ thể tôm, cua được lớp vở cứng bao phủ,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22556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22558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59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913" y="1282700"/>
            <a:ext cx="132588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13: CÁC BỘ PHẬN CỦA ĐỘNG VẬT VÀ CHỨC NĂNG CỦA CHÚNG (T2)</a:t>
            </a:r>
          </a:p>
        </p:txBody>
      </p:sp>
      <p:sp>
        <p:nvSpPr>
          <p:cNvPr id="22531" name="Rectangle 30"/>
          <p:cNvSpPr>
            <a:spLocks noChangeArrowheads="1"/>
          </p:cNvSpPr>
          <p:nvPr/>
        </p:nvSpPr>
        <p:spPr bwMode="auto">
          <a:xfrm>
            <a:off x="560388" y="2625725"/>
            <a:ext cx="15544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 cột tên con vật  với cơ quan di chuyển và lớp bao phủ cơ thể cho phù hợp.</a:t>
            </a: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1206500" y="1979613"/>
            <a:ext cx="14252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1433513" y="3394075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bao phủ</a:t>
            </a:r>
          </a:p>
        </p:txBody>
      </p:sp>
      <p:sp>
        <p:nvSpPr>
          <p:cNvPr id="22534" name="TextBox 12"/>
          <p:cNvSpPr txBox="1">
            <a:spLocks noChangeArrowheads="1"/>
          </p:cNvSpPr>
          <p:nvPr/>
        </p:nvSpPr>
        <p:spPr bwMode="auto">
          <a:xfrm>
            <a:off x="6691313" y="3402013"/>
            <a:ext cx="2895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 con vật</a:t>
            </a:r>
          </a:p>
        </p:txBody>
      </p:sp>
      <p:sp>
        <p:nvSpPr>
          <p:cNvPr id="22535" name="TextBox 13"/>
          <p:cNvSpPr txBox="1">
            <a:spLocks noChangeArrowheads="1"/>
          </p:cNvSpPr>
          <p:nvPr/>
        </p:nvSpPr>
        <p:spPr bwMode="auto">
          <a:xfrm>
            <a:off x="11491913" y="3402013"/>
            <a:ext cx="3967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 quan di chuyển</a:t>
            </a:r>
          </a:p>
        </p:txBody>
      </p:sp>
      <p:sp>
        <p:nvSpPr>
          <p:cNvPr id="22536" name="TextBox 15"/>
          <p:cNvSpPr txBox="1">
            <a:spLocks noChangeArrowheads="1"/>
          </p:cNvSpPr>
          <p:nvPr/>
        </p:nvSpPr>
        <p:spPr bwMode="auto">
          <a:xfrm>
            <a:off x="1433513" y="4264025"/>
            <a:ext cx="2895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 cứng</a:t>
            </a:r>
          </a:p>
        </p:txBody>
      </p: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1411288" y="5476875"/>
            <a:ext cx="2895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Lông mao</a:t>
            </a:r>
          </a:p>
        </p:txBody>
      </p:sp>
      <p:sp>
        <p:nvSpPr>
          <p:cNvPr id="22538" name="TextBox 17"/>
          <p:cNvSpPr txBox="1">
            <a:spLocks noChangeArrowheads="1"/>
          </p:cNvSpPr>
          <p:nvPr/>
        </p:nvSpPr>
        <p:spPr bwMode="auto">
          <a:xfrm>
            <a:off x="1433513" y="6646863"/>
            <a:ext cx="28956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Vảy</a:t>
            </a:r>
          </a:p>
        </p:txBody>
      </p:sp>
      <p:sp>
        <p:nvSpPr>
          <p:cNvPr id="22539" name="TextBox 18"/>
          <p:cNvSpPr txBox="1">
            <a:spLocks noChangeArrowheads="1"/>
          </p:cNvSpPr>
          <p:nvPr/>
        </p:nvSpPr>
        <p:spPr bwMode="auto">
          <a:xfrm>
            <a:off x="1435100" y="7845425"/>
            <a:ext cx="2895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Lông vũ</a:t>
            </a:r>
          </a:p>
        </p:txBody>
      </p:sp>
      <p:sp>
        <p:nvSpPr>
          <p:cNvPr id="22540" name="TextBox 19"/>
          <p:cNvSpPr txBox="1">
            <a:spLocks noChangeArrowheads="1"/>
          </p:cNvSpPr>
          <p:nvPr/>
        </p:nvSpPr>
        <p:spPr bwMode="auto">
          <a:xfrm>
            <a:off x="6386513" y="4264025"/>
            <a:ext cx="2895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cá chép</a:t>
            </a:r>
          </a:p>
        </p:txBody>
      </p:sp>
      <p:sp>
        <p:nvSpPr>
          <p:cNvPr id="22541" name="TextBox 20"/>
          <p:cNvSpPr txBox="1">
            <a:spLocks noChangeArrowheads="1"/>
          </p:cNvSpPr>
          <p:nvPr/>
        </p:nvSpPr>
        <p:spPr bwMode="auto">
          <a:xfrm>
            <a:off x="12026900" y="4264025"/>
            <a:ext cx="2895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</a:p>
        </p:txBody>
      </p:sp>
      <p:sp>
        <p:nvSpPr>
          <p:cNvPr id="22542" name="TextBox 21"/>
          <p:cNvSpPr txBox="1">
            <a:spLocks noChangeArrowheads="1"/>
          </p:cNvSpPr>
          <p:nvPr/>
        </p:nvSpPr>
        <p:spPr bwMode="auto">
          <a:xfrm>
            <a:off x="6386513" y="5476875"/>
            <a:ext cx="2895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cua</a:t>
            </a:r>
          </a:p>
        </p:txBody>
      </p:sp>
      <p:sp>
        <p:nvSpPr>
          <p:cNvPr id="22543" name="TextBox 22"/>
          <p:cNvSpPr txBox="1">
            <a:spLocks noChangeArrowheads="1"/>
          </p:cNvSpPr>
          <p:nvPr/>
        </p:nvSpPr>
        <p:spPr bwMode="auto">
          <a:xfrm>
            <a:off x="12026900" y="5481638"/>
            <a:ext cx="28956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 và cánh</a:t>
            </a:r>
          </a:p>
        </p:txBody>
      </p:sp>
      <p:sp>
        <p:nvSpPr>
          <p:cNvPr id="22544" name="TextBox 23"/>
          <p:cNvSpPr txBox="1">
            <a:spLocks noChangeArrowheads="1"/>
          </p:cNvSpPr>
          <p:nvPr/>
        </p:nvSpPr>
        <p:spPr bwMode="auto">
          <a:xfrm>
            <a:off x="6043613" y="6646863"/>
            <a:ext cx="35814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chim bồ câu</a:t>
            </a:r>
          </a:p>
        </p:txBody>
      </p:sp>
      <p:sp>
        <p:nvSpPr>
          <p:cNvPr id="22545" name="TextBox 24"/>
          <p:cNvSpPr txBox="1">
            <a:spLocks noChangeArrowheads="1"/>
          </p:cNvSpPr>
          <p:nvPr/>
        </p:nvSpPr>
        <p:spPr bwMode="auto">
          <a:xfrm>
            <a:off x="12023725" y="6699250"/>
            <a:ext cx="2895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Vây và đuôi</a:t>
            </a:r>
          </a:p>
        </p:txBody>
      </p:sp>
      <p:sp>
        <p:nvSpPr>
          <p:cNvPr id="22546" name="TextBox 33"/>
          <p:cNvSpPr txBox="1">
            <a:spLocks noChangeArrowheads="1"/>
          </p:cNvSpPr>
          <p:nvPr/>
        </p:nvSpPr>
        <p:spPr bwMode="auto">
          <a:xfrm>
            <a:off x="6388100" y="7845425"/>
            <a:ext cx="2895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mèo</a:t>
            </a:r>
          </a:p>
        </p:txBody>
      </p:sp>
      <p:sp>
        <p:nvSpPr>
          <p:cNvPr id="22547" name="TextBox 34"/>
          <p:cNvSpPr txBox="1">
            <a:spLocks noChangeArrowheads="1"/>
          </p:cNvSpPr>
          <p:nvPr/>
        </p:nvSpPr>
        <p:spPr bwMode="auto">
          <a:xfrm>
            <a:off x="12026900" y="7916863"/>
            <a:ext cx="28956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 và càng</a:t>
            </a:r>
          </a:p>
        </p:txBody>
      </p:sp>
      <p:cxnSp>
        <p:nvCxnSpPr>
          <p:cNvPr id="4" name="Straight Arrow Connector 3"/>
          <p:cNvCxnSpPr>
            <a:stCxn id="22540" idx="1"/>
            <a:endCxn id="22538" idx="3"/>
          </p:cNvCxnSpPr>
          <p:nvPr/>
        </p:nvCxnSpPr>
        <p:spPr>
          <a:xfrm flipH="1">
            <a:off x="4329113" y="4587875"/>
            <a:ext cx="2057400" cy="2382838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282113" y="4724400"/>
            <a:ext cx="2741612" cy="2246313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2542" idx="1"/>
            <a:endCxn id="22536" idx="3"/>
          </p:cNvCxnSpPr>
          <p:nvPr/>
        </p:nvCxnSpPr>
        <p:spPr>
          <a:xfrm flipH="1" flipV="1">
            <a:off x="4329113" y="4587875"/>
            <a:ext cx="2057400" cy="121285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2542" idx="3"/>
          </p:cNvCxnSpPr>
          <p:nvPr/>
        </p:nvCxnSpPr>
        <p:spPr>
          <a:xfrm>
            <a:off x="9282113" y="5800725"/>
            <a:ext cx="2741612" cy="227647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2544" idx="1"/>
            <a:endCxn id="22539" idx="3"/>
          </p:cNvCxnSpPr>
          <p:nvPr/>
        </p:nvCxnSpPr>
        <p:spPr>
          <a:xfrm flipH="1">
            <a:off x="4330700" y="6970713"/>
            <a:ext cx="1712913" cy="119697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544" idx="3"/>
          </p:cNvCxnSpPr>
          <p:nvPr/>
        </p:nvCxnSpPr>
        <p:spPr>
          <a:xfrm flipV="1">
            <a:off x="9625013" y="5638800"/>
            <a:ext cx="2398712" cy="1331913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546" idx="1"/>
          </p:cNvCxnSpPr>
          <p:nvPr/>
        </p:nvCxnSpPr>
        <p:spPr>
          <a:xfrm flipH="1" flipV="1">
            <a:off x="4329113" y="5943600"/>
            <a:ext cx="2058987" cy="2224088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2546" idx="3"/>
          </p:cNvCxnSpPr>
          <p:nvPr/>
        </p:nvCxnSpPr>
        <p:spPr>
          <a:xfrm flipV="1">
            <a:off x="9283700" y="4910138"/>
            <a:ext cx="2740025" cy="325755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10156</TotalTime>
  <Words>669</Words>
  <Application>Microsoft Office PowerPoint</Application>
  <PresentationFormat>Custom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Sky123.Org</cp:lastModifiedBy>
  <cp:revision>1191</cp:revision>
  <dcterms:created xsi:type="dcterms:W3CDTF">2008-09-09T22:52:10Z</dcterms:created>
  <dcterms:modified xsi:type="dcterms:W3CDTF">2023-01-02T01:47:24Z</dcterms:modified>
</cp:coreProperties>
</file>