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0" r:id="rId9"/>
    <p:sldId id="271" r:id="rId10"/>
    <p:sldId id="266" r:id="rId11"/>
    <p:sldId id="267" r:id="rId12"/>
    <p:sldId id="268" r:id="rId13"/>
    <p:sldId id="269" r:id="rId14"/>
    <p:sldId id="270" r:id="rId15"/>
    <p:sldId id="272" r:id="rId16"/>
    <p:sldId id="274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3E9C-46DE-AEC6-B865-D309A82C9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69DF6-AB68-DEB5-982E-2615AEE95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571AD-1309-9A6E-B6A4-D34D5EB23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155E7-81C0-9C4E-6B48-38B2C3DF1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6AD4C-9167-6FD3-66A1-3CB4AF965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7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032C0-A7B7-92DC-D248-B52A1FB23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69A2D9-8971-FBB0-EC94-B309E67C3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14844-9EF5-BF3B-7086-66757636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12217-4BBA-8D3F-CEDC-4F93C0F1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24911-54E3-5A19-3108-4D6B0D9B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6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82CD10-02A9-81F3-AAB5-FE4A46803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70043-0EC1-5731-D9CD-FBA0F9655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33EDD-CFBD-F6F3-9651-18A0BB4EF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FB60C-DCAC-C433-E2BD-CC2331A83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30192-D229-B952-E3A5-FA2D03E38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3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CFF26-8EEC-7FE6-0120-90A70DA8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3749C-C205-A914-1516-365C400D0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6999A-EA25-7D89-E82A-E24325304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8CDDA-E2CF-61B5-D5F4-4322613C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DAB17-DBB4-2665-6196-D7F05E77B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0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05EE1-208A-47D5-8C30-D0970DD7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428FA-0B2C-7B94-F5B9-403886069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45C8A-D2CE-860A-37BF-EF5157C6C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085AC-228E-7C88-2BD8-EF8AA893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AF365-6C33-53EE-A886-6C3A3361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5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B2B7-B929-0C62-CC31-B6148799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A6ADE-875E-7D25-653F-F74057FA6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6C88D-814F-43C6-B224-1964F1ADD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E3196-0334-5E36-A41C-339E0C82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80849-F65E-895C-B7D4-8ED2EC3F2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FE73B-882A-07CD-5A29-CE1176BD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4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891E3-21CC-CAAB-701F-997975198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94AE7-EF6E-2117-E672-EF5E305BB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F1AFC-A8F8-B568-A20E-A72EC79DB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FC3988-0CCD-F755-7809-246D170EC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F5A0C-D28D-F947-4E15-1A9FE03AB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8B1B3C-E0D7-B1B6-AFBC-79E80554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B0E663-AE7F-82BC-5CC1-A2AB27ECF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64A597-3205-103E-D519-C58912E20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3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885E-4A3D-158A-D23B-DFF36C32C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AF030F-5BF2-D125-E135-24AF3F8B6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95CEE6-DE79-7D66-5CF1-F8B037B9E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CF2F4-D538-135B-C2D7-3242A7BC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3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0EFC3-A70B-37F7-D67D-937BBDE3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2BB1C4-F188-F70C-981A-6A82452BE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54A63-8C14-B6ED-E338-6B457D79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0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47D8A-D351-5A33-92AD-593739984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5F1B4-F564-8077-7ED1-891CB6AF0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83D6D-D2D9-C334-4239-DE3F97AD9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B7C34-1F7D-E7D7-1B44-E25CB7B04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614E9-948E-BD7C-5B26-7B87D1F9C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D66B13-ECC3-9DDC-1247-09BB913B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0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23CF-5842-F942-3E39-3CEE715C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DCF5B-5BB7-7D33-5E6B-D7E96E2E4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C5EC9-DB59-3E21-EA23-AA7DFD199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11D92-D79C-B338-B7E1-1903E015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310C3-4C49-45AA-6FED-C1D5BE3C3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44D07-E256-0F47-9C48-30ABA07B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5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1B0B62-61C3-8F35-2C5C-547DB33C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ABC27-A9D5-9AFA-7C94-12BE029CC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D5175-EAFA-D189-68B9-31166BCDE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B9FEA-8223-4EB1-926E-3312865383A7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656F-4155-4A89-0A1F-3D7239FCE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70BA5-E2EA-8391-F38C-22ED97681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9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F7343D-60BA-6917-4362-5C124408E0EA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168637" y="1248494"/>
            <a:ext cx="9854726" cy="3364943"/>
            <a:chOff x="4763053" y="2429435"/>
            <a:chExt cx="2694760" cy="833718"/>
          </a:xfrm>
        </p:grpSpPr>
        <p:sp>
          <p:nvSpPr>
            <p:cNvPr id="3" name="Freeform 14">
              <a:extLst>
                <a:ext uri="{FF2B5EF4-FFF2-40B4-BE49-F238E27FC236}">
                  <a16:creationId xmlns:a16="http://schemas.microsoft.com/office/drawing/2014/main" id="{93CCF1C8-2C23-D37E-9549-A88CF86C76A4}"/>
                </a:ext>
              </a:extLst>
            </p:cNvPr>
            <p:cNvSpPr/>
            <p:nvPr/>
          </p:nvSpPr>
          <p:spPr bwMode="gray">
            <a:xfrm>
              <a:off x="4770794" y="2429435"/>
              <a:ext cx="2687019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" name="Pie 15">
              <a:extLst>
                <a:ext uri="{FF2B5EF4-FFF2-40B4-BE49-F238E27FC236}">
                  <a16:creationId xmlns:a16="http://schemas.microsoft.com/office/drawing/2014/main" id="{37AAAEAF-46D9-673A-175D-1DA5AC07ECB0}"/>
                </a:ext>
              </a:extLst>
            </p:cNvPr>
            <p:cNvSpPr/>
            <p:nvPr/>
          </p:nvSpPr>
          <p:spPr bwMode="gray">
            <a:xfrm>
              <a:off x="4763053" y="3084244"/>
              <a:ext cx="304685" cy="178909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2D2015"/>
                </a:solidFill>
                <a:latin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E1F7700-F64D-7D13-C51E-4C3D075CD5BC}"/>
              </a:ext>
            </a:extLst>
          </p:cNvPr>
          <p:cNvSpPr txBox="1"/>
          <p:nvPr/>
        </p:nvSpPr>
        <p:spPr>
          <a:xfrm>
            <a:off x="1395707" y="2507180"/>
            <a:ext cx="90605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Bài 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94</a:t>
            </a: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: </a:t>
            </a:r>
            <a:r>
              <a:rPr lang="en-US" sz="9600" b="1" noProof="0" dirty="0">
                <a:solidFill>
                  <a:schemeClr val="bg1"/>
                </a:solidFill>
                <a:latin typeface="UTM Avo" panose="02040603050506020204" pitchFamily="18" charset="0"/>
              </a:rPr>
              <a:t>a</a:t>
            </a: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n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h</a:t>
            </a: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 - </a:t>
            </a:r>
            <a:r>
              <a:rPr lang="en-US" sz="9600" b="1" dirty="0">
                <a:solidFill>
                  <a:schemeClr val="bg1"/>
                </a:solidFill>
                <a:latin typeface="UTM Avo" panose="02040603050506020204" pitchFamily="18" charset="0"/>
              </a:rPr>
              <a:t>a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ch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24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D4666-A00A-597A-C7AA-883D9B802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809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4AE20-EC0C-107B-63B2-6B51C9449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B75668-CA23-373B-163C-5D5ACFAAE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563881"/>
            <a:ext cx="10774680" cy="629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0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27626-6815-0E1A-9424-D76063A1E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6C708F-B6B2-0210-E2DE-AA599645B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838200"/>
            <a:ext cx="11414760" cy="382523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A298B8-5CCE-D5D5-52B8-966FE2245597}"/>
              </a:ext>
            </a:extLst>
          </p:cNvPr>
          <p:cNvCxnSpPr>
            <a:cxnSpLocks/>
          </p:cNvCxnSpPr>
          <p:nvPr/>
        </p:nvCxnSpPr>
        <p:spPr>
          <a:xfrm>
            <a:off x="4482573" y="1380340"/>
            <a:ext cx="10814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35DB82-5BA3-5B39-928F-205D525088FA}"/>
              </a:ext>
            </a:extLst>
          </p:cNvPr>
          <p:cNvCxnSpPr>
            <a:cxnSpLocks/>
          </p:cNvCxnSpPr>
          <p:nvPr/>
        </p:nvCxnSpPr>
        <p:spPr>
          <a:xfrm>
            <a:off x="6958354" y="1363087"/>
            <a:ext cx="13661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8F915A-D263-4413-58F6-C173A0BAB910}"/>
              </a:ext>
            </a:extLst>
          </p:cNvPr>
          <p:cNvCxnSpPr>
            <a:cxnSpLocks/>
          </p:cNvCxnSpPr>
          <p:nvPr/>
        </p:nvCxnSpPr>
        <p:spPr>
          <a:xfrm>
            <a:off x="2429486" y="1949683"/>
            <a:ext cx="10383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BCAFB6-B68E-C235-1FF2-66A21A3D34E4}"/>
              </a:ext>
            </a:extLst>
          </p:cNvPr>
          <p:cNvCxnSpPr>
            <a:cxnSpLocks/>
          </p:cNvCxnSpPr>
          <p:nvPr/>
        </p:nvCxnSpPr>
        <p:spPr>
          <a:xfrm>
            <a:off x="1756625" y="2475894"/>
            <a:ext cx="8571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586041-6A94-C3CC-6FE8-11E0F3D0B809}"/>
              </a:ext>
            </a:extLst>
          </p:cNvPr>
          <p:cNvCxnSpPr>
            <a:cxnSpLocks/>
          </p:cNvCxnSpPr>
          <p:nvPr/>
        </p:nvCxnSpPr>
        <p:spPr>
          <a:xfrm>
            <a:off x="3343886" y="2475894"/>
            <a:ext cx="9434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FC95DF-B560-82A9-91E6-4F82E1237733}"/>
              </a:ext>
            </a:extLst>
          </p:cNvPr>
          <p:cNvCxnSpPr>
            <a:cxnSpLocks/>
          </p:cNvCxnSpPr>
          <p:nvPr/>
        </p:nvCxnSpPr>
        <p:spPr>
          <a:xfrm>
            <a:off x="4404935" y="2475894"/>
            <a:ext cx="7105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BB7B583-915C-9810-228A-6D72C9895903}"/>
              </a:ext>
            </a:extLst>
          </p:cNvPr>
          <p:cNvCxnSpPr>
            <a:cxnSpLocks/>
          </p:cNvCxnSpPr>
          <p:nvPr/>
        </p:nvCxnSpPr>
        <p:spPr>
          <a:xfrm>
            <a:off x="6247825" y="2475894"/>
            <a:ext cx="10328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8923C84-755D-113B-782A-5BE98D640F5E}"/>
              </a:ext>
            </a:extLst>
          </p:cNvPr>
          <p:cNvCxnSpPr>
            <a:cxnSpLocks/>
          </p:cNvCxnSpPr>
          <p:nvPr/>
        </p:nvCxnSpPr>
        <p:spPr>
          <a:xfrm>
            <a:off x="1580935" y="2984853"/>
            <a:ext cx="9724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32E3959-6028-826A-7C1C-13960AC34F08}"/>
              </a:ext>
            </a:extLst>
          </p:cNvPr>
          <p:cNvCxnSpPr>
            <a:cxnSpLocks/>
          </p:cNvCxnSpPr>
          <p:nvPr/>
        </p:nvCxnSpPr>
        <p:spPr>
          <a:xfrm>
            <a:off x="2857644" y="2993479"/>
            <a:ext cx="929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809D1F1-EBB6-4840-4F10-3E4D08837633}"/>
              </a:ext>
            </a:extLst>
          </p:cNvPr>
          <p:cNvCxnSpPr>
            <a:cxnSpLocks/>
          </p:cNvCxnSpPr>
          <p:nvPr/>
        </p:nvCxnSpPr>
        <p:spPr>
          <a:xfrm>
            <a:off x="7679810" y="2984853"/>
            <a:ext cx="7827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DFAE708-90BD-C544-1246-1DA0920C7973}"/>
              </a:ext>
            </a:extLst>
          </p:cNvPr>
          <p:cNvCxnSpPr>
            <a:cxnSpLocks/>
          </p:cNvCxnSpPr>
          <p:nvPr/>
        </p:nvCxnSpPr>
        <p:spPr>
          <a:xfrm>
            <a:off x="2561183" y="4037275"/>
            <a:ext cx="10187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59467DC-9AFB-DEF0-BECB-5A8C9CA8E966}"/>
              </a:ext>
            </a:extLst>
          </p:cNvPr>
          <p:cNvCxnSpPr>
            <a:cxnSpLocks/>
          </p:cNvCxnSpPr>
          <p:nvPr/>
        </p:nvCxnSpPr>
        <p:spPr>
          <a:xfrm flipV="1">
            <a:off x="6322300" y="4037275"/>
            <a:ext cx="854877" cy="8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C9371B3-5AE4-6632-5CD3-3E740B680EAA}"/>
              </a:ext>
            </a:extLst>
          </p:cNvPr>
          <p:cNvCxnSpPr>
            <a:cxnSpLocks/>
          </p:cNvCxnSpPr>
          <p:nvPr/>
        </p:nvCxnSpPr>
        <p:spPr>
          <a:xfrm>
            <a:off x="2185214" y="4572224"/>
            <a:ext cx="1137106" cy="141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70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87F2E-4ACD-FC4D-0AA0-8F1C63DC3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8E56EF-C6CA-C653-615E-2F7624CD0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838200"/>
            <a:ext cx="11414760" cy="382523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09068A-AA45-18F9-CE51-9C3022F0B062}"/>
              </a:ext>
            </a:extLst>
          </p:cNvPr>
          <p:cNvCxnSpPr>
            <a:cxnSpLocks/>
          </p:cNvCxnSpPr>
          <p:nvPr/>
        </p:nvCxnSpPr>
        <p:spPr>
          <a:xfrm>
            <a:off x="3343886" y="2475894"/>
            <a:ext cx="9434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8807DB-B254-3370-3EC8-D10151239025}"/>
              </a:ext>
            </a:extLst>
          </p:cNvPr>
          <p:cNvCxnSpPr>
            <a:cxnSpLocks/>
          </p:cNvCxnSpPr>
          <p:nvPr/>
        </p:nvCxnSpPr>
        <p:spPr>
          <a:xfrm>
            <a:off x="4287328" y="2475894"/>
            <a:ext cx="828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108943-4987-0179-E628-82E42F0DD7FA}"/>
              </a:ext>
            </a:extLst>
          </p:cNvPr>
          <p:cNvCxnSpPr>
            <a:cxnSpLocks/>
          </p:cNvCxnSpPr>
          <p:nvPr/>
        </p:nvCxnSpPr>
        <p:spPr>
          <a:xfrm>
            <a:off x="6749738" y="2984853"/>
            <a:ext cx="17127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F3A5C2-34FE-1772-5832-CA5EA950CE49}"/>
              </a:ext>
            </a:extLst>
          </p:cNvPr>
          <p:cNvCxnSpPr>
            <a:cxnSpLocks/>
          </p:cNvCxnSpPr>
          <p:nvPr/>
        </p:nvCxnSpPr>
        <p:spPr>
          <a:xfrm>
            <a:off x="2561183" y="4037275"/>
            <a:ext cx="10187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DB6D78-C6E5-1D8B-F446-FAE5C90AA29C}"/>
              </a:ext>
            </a:extLst>
          </p:cNvPr>
          <p:cNvCxnSpPr>
            <a:cxnSpLocks/>
          </p:cNvCxnSpPr>
          <p:nvPr/>
        </p:nvCxnSpPr>
        <p:spPr>
          <a:xfrm>
            <a:off x="5901070" y="4037275"/>
            <a:ext cx="12761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B185F7B-368C-A6A6-D223-76F7D9817DF7}"/>
              </a:ext>
            </a:extLst>
          </p:cNvPr>
          <p:cNvCxnSpPr>
            <a:cxnSpLocks/>
          </p:cNvCxnSpPr>
          <p:nvPr/>
        </p:nvCxnSpPr>
        <p:spPr>
          <a:xfrm>
            <a:off x="1594884" y="4572000"/>
            <a:ext cx="17490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49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A8AEA-E07B-5B0C-6D9E-BB5C0AFB3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0F979C-1408-941C-5BD1-95EF61232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838200"/>
            <a:ext cx="11414760" cy="38252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4A4B7A-8FD6-5066-FC25-4582B1213B47}"/>
              </a:ext>
            </a:extLst>
          </p:cNvPr>
          <p:cNvSpPr txBox="1"/>
          <p:nvPr/>
        </p:nvSpPr>
        <p:spPr>
          <a:xfrm>
            <a:off x="1105786" y="121211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7B7B7-7E54-B815-C969-37E4A92013EB}"/>
              </a:ext>
            </a:extLst>
          </p:cNvPr>
          <p:cNvSpPr txBox="1"/>
          <p:nvPr/>
        </p:nvSpPr>
        <p:spPr>
          <a:xfrm>
            <a:off x="6096000" y="17353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1F2DE-E5CB-4D48-8802-4CCC18B28338}"/>
              </a:ext>
            </a:extLst>
          </p:cNvPr>
          <p:cNvSpPr txBox="1"/>
          <p:nvPr/>
        </p:nvSpPr>
        <p:spPr>
          <a:xfrm>
            <a:off x="2755968" y="231171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CF233A-CAAF-4402-B50A-EA01B38D2766}"/>
              </a:ext>
            </a:extLst>
          </p:cNvPr>
          <p:cNvSpPr txBox="1"/>
          <p:nvPr/>
        </p:nvSpPr>
        <p:spPr>
          <a:xfrm>
            <a:off x="8582610" y="231171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AA8D2B-AB76-0274-752E-5463CC1A5A09}"/>
              </a:ext>
            </a:extLst>
          </p:cNvPr>
          <p:cNvSpPr txBox="1"/>
          <p:nvPr/>
        </p:nvSpPr>
        <p:spPr>
          <a:xfrm>
            <a:off x="1172527" y="33537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6345BB-1531-4EA9-6664-3D35728D9A27}"/>
              </a:ext>
            </a:extLst>
          </p:cNvPr>
          <p:cNvSpPr txBox="1"/>
          <p:nvPr/>
        </p:nvSpPr>
        <p:spPr>
          <a:xfrm>
            <a:off x="7339411" y="33537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5280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8CA53-39AE-BDC8-1E72-9E9549D8A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40BA394-6F5E-096C-5272-E1C266492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28" y="1193878"/>
            <a:ext cx="11142921" cy="327179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010D8B-915E-7C3A-90FC-6A281ECF2BD4}"/>
              </a:ext>
            </a:extLst>
          </p:cNvPr>
          <p:cNvCxnSpPr>
            <a:cxnSpLocks/>
          </p:cNvCxnSpPr>
          <p:nvPr/>
        </p:nvCxnSpPr>
        <p:spPr>
          <a:xfrm>
            <a:off x="5967272" y="2720442"/>
            <a:ext cx="624914" cy="12242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00E9C1-A218-61D3-CFD1-54015AC63B85}"/>
              </a:ext>
            </a:extLst>
          </p:cNvPr>
          <p:cNvCxnSpPr>
            <a:cxnSpLocks/>
          </p:cNvCxnSpPr>
          <p:nvPr/>
        </p:nvCxnSpPr>
        <p:spPr>
          <a:xfrm flipV="1">
            <a:off x="5967272" y="2720442"/>
            <a:ext cx="624914" cy="11331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22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0B1FF-3B7E-6FCB-82E3-D6F325C74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087C21-030E-563E-7C02-91E50FF76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661" y="422189"/>
            <a:ext cx="9037673" cy="60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BAA2E-C97F-B069-31C1-4E0775F52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77C96F-D33C-C200-A94C-ED4C0111D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076" y="741568"/>
            <a:ext cx="6502239" cy="25438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738A79-FF50-5406-BA8B-34344AE4E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236" y="3572541"/>
            <a:ext cx="6392507" cy="193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B23A5-8AB7-7151-ECB8-D9D8787E9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9694B2-CD88-6459-251B-D69AC819E55C}"/>
              </a:ext>
            </a:extLst>
          </p:cNvPr>
          <p:cNvSpPr txBox="1"/>
          <p:nvPr/>
        </p:nvSpPr>
        <p:spPr>
          <a:xfrm>
            <a:off x="1969441" y="2166284"/>
            <a:ext cx="232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6FE189-B8F3-E234-579A-05D01722A0FB}"/>
              </a:ext>
            </a:extLst>
          </p:cNvPr>
          <p:cNvSpPr txBox="1"/>
          <p:nvPr/>
        </p:nvSpPr>
        <p:spPr>
          <a:xfrm>
            <a:off x="3132583" y="682840"/>
            <a:ext cx="21219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nh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D51EA-F257-56F9-F7F8-83A4C172A280}"/>
              </a:ext>
            </a:extLst>
          </p:cNvPr>
          <p:cNvSpPr txBox="1"/>
          <p:nvPr/>
        </p:nvSpPr>
        <p:spPr>
          <a:xfrm>
            <a:off x="6545421" y="2160168"/>
            <a:ext cx="2780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1F1021-4834-6083-2994-31003F0A5AB8}"/>
              </a:ext>
            </a:extLst>
          </p:cNvPr>
          <p:cNvSpPr txBox="1"/>
          <p:nvPr/>
        </p:nvSpPr>
        <p:spPr>
          <a:xfrm>
            <a:off x="7865692" y="682840"/>
            <a:ext cx="23037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  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ch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62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166A9-2E0A-A62B-5CF0-A36273815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366B6E1-1730-35AD-F4C1-07C37D088824}"/>
              </a:ext>
            </a:extLst>
          </p:cNvPr>
          <p:cNvSpPr txBox="1"/>
          <p:nvPr/>
        </p:nvSpPr>
        <p:spPr>
          <a:xfrm>
            <a:off x="2083742" y="1275994"/>
            <a:ext cx="232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286FB3-4622-E3FA-B2B6-BF7EC7850874}"/>
              </a:ext>
            </a:extLst>
          </p:cNvPr>
          <p:cNvSpPr txBox="1"/>
          <p:nvPr/>
        </p:nvSpPr>
        <p:spPr>
          <a:xfrm>
            <a:off x="3250435" y="-194701"/>
            <a:ext cx="21219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nh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B3CCD30-CD4C-060D-4F0C-7AC6A4FC81B6}"/>
              </a:ext>
            </a:extLst>
          </p:cNvPr>
          <p:cNvCxnSpPr/>
          <p:nvPr/>
        </p:nvCxnSpPr>
        <p:spPr>
          <a:xfrm>
            <a:off x="1646762" y="1250204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0791464-772F-935B-DD8C-A82AFA2D4A83}"/>
              </a:ext>
            </a:extLst>
          </p:cNvPr>
          <p:cNvCxnSpPr/>
          <p:nvPr/>
        </p:nvCxnSpPr>
        <p:spPr>
          <a:xfrm>
            <a:off x="1642931" y="3000724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BF776DC-EB5C-60DB-757A-6F3C8BE7F182}"/>
              </a:ext>
            </a:extLst>
          </p:cNvPr>
          <p:cNvCxnSpPr/>
          <p:nvPr/>
        </p:nvCxnSpPr>
        <p:spPr>
          <a:xfrm flipH="1" flipV="1">
            <a:off x="1650170" y="1250204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D05B9F3-0C37-DDD8-6B21-6B8271633F67}"/>
              </a:ext>
            </a:extLst>
          </p:cNvPr>
          <p:cNvCxnSpPr/>
          <p:nvPr/>
        </p:nvCxnSpPr>
        <p:spPr>
          <a:xfrm flipV="1">
            <a:off x="5818909" y="1250204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90A31F-B600-AA36-7736-434111F54936}"/>
              </a:ext>
            </a:extLst>
          </p:cNvPr>
          <p:cNvCxnSpPr/>
          <p:nvPr/>
        </p:nvCxnSpPr>
        <p:spPr>
          <a:xfrm flipV="1">
            <a:off x="1646543" y="4751545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4519CD4-73B5-FEF3-82FC-CDC3E8038FF5}"/>
              </a:ext>
            </a:extLst>
          </p:cNvPr>
          <p:cNvCxnSpPr/>
          <p:nvPr/>
        </p:nvCxnSpPr>
        <p:spPr>
          <a:xfrm>
            <a:off x="3764508" y="3017545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24BA97A-F2EA-A5EA-9E85-BDC4C1AB5DD7}"/>
              </a:ext>
            </a:extLst>
          </p:cNvPr>
          <p:cNvSpPr txBox="1"/>
          <p:nvPr/>
        </p:nvSpPr>
        <p:spPr>
          <a:xfrm>
            <a:off x="1269246" y="3136513"/>
            <a:ext cx="2621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8E38E0-EDC8-0694-7014-9ACDA22F0C71}"/>
              </a:ext>
            </a:extLst>
          </p:cNvPr>
          <p:cNvSpPr txBox="1"/>
          <p:nvPr/>
        </p:nvSpPr>
        <p:spPr>
          <a:xfrm>
            <a:off x="3706374" y="3163609"/>
            <a:ext cx="2522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nh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E5946C-1E48-895E-2B12-5FCBDB448757}"/>
              </a:ext>
            </a:extLst>
          </p:cNvPr>
          <p:cNvSpPr txBox="1"/>
          <p:nvPr/>
        </p:nvSpPr>
        <p:spPr>
          <a:xfrm>
            <a:off x="6708707" y="1269878"/>
            <a:ext cx="2780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692135-C34B-FA1D-F2A0-8C6A1D636869}"/>
              </a:ext>
            </a:extLst>
          </p:cNvPr>
          <p:cNvSpPr txBox="1"/>
          <p:nvPr/>
        </p:nvSpPr>
        <p:spPr>
          <a:xfrm>
            <a:off x="8044766" y="-178574"/>
            <a:ext cx="23037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  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ch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36B51A3-AC47-B9BF-A16A-DF245EBDAD16}"/>
              </a:ext>
            </a:extLst>
          </p:cNvPr>
          <p:cNvCxnSpPr/>
          <p:nvPr/>
        </p:nvCxnSpPr>
        <p:spPr>
          <a:xfrm>
            <a:off x="6272278" y="1277512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6ADC3A5-7CBE-C98A-F2CD-DA676F8B49A5}"/>
              </a:ext>
            </a:extLst>
          </p:cNvPr>
          <p:cNvCxnSpPr/>
          <p:nvPr/>
        </p:nvCxnSpPr>
        <p:spPr>
          <a:xfrm>
            <a:off x="6270367" y="3057979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382B683-A6F8-5520-7D88-77A0059E608C}"/>
              </a:ext>
            </a:extLst>
          </p:cNvPr>
          <p:cNvCxnSpPr/>
          <p:nvPr/>
        </p:nvCxnSpPr>
        <p:spPr>
          <a:xfrm flipH="1" flipV="1">
            <a:off x="6277606" y="1277512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B0E5BE2-00C5-2E03-D0FA-F9F61788A987}"/>
              </a:ext>
            </a:extLst>
          </p:cNvPr>
          <p:cNvCxnSpPr/>
          <p:nvPr/>
        </p:nvCxnSpPr>
        <p:spPr>
          <a:xfrm flipV="1">
            <a:off x="10446345" y="1277512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2DAFC78-FAD1-1B2F-2537-93B6D59F2BC7}"/>
              </a:ext>
            </a:extLst>
          </p:cNvPr>
          <p:cNvCxnSpPr/>
          <p:nvPr/>
        </p:nvCxnSpPr>
        <p:spPr>
          <a:xfrm flipV="1">
            <a:off x="6273979" y="4778853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0B7E30-75F5-CE90-F05A-8AFE9A009501}"/>
              </a:ext>
            </a:extLst>
          </p:cNvPr>
          <p:cNvCxnSpPr/>
          <p:nvPr/>
        </p:nvCxnSpPr>
        <p:spPr>
          <a:xfrm>
            <a:off x="8369479" y="3075226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4E3B14F-5134-DAD3-88E2-0696DE93C206}"/>
              </a:ext>
            </a:extLst>
          </p:cNvPr>
          <p:cNvSpPr txBox="1"/>
          <p:nvPr/>
        </p:nvSpPr>
        <p:spPr>
          <a:xfrm>
            <a:off x="6400800" y="3163821"/>
            <a:ext cx="169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EB3B6E-C6CA-39D2-6758-14D1B74EDE8F}"/>
              </a:ext>
            </a:extLst>
          </p:cNvPr>
          <p:cNvSpPr txBox="1"/>
          <p:nvPr/>
        </p:nvSpPr>
        <p:spPr>
          <a:xfrm>
            <a:off x="8222107" y="3168508"/>
            <a:ext cx="2522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ch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9142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8" grpId="0"/>
      <p:bldP spid="29" grpId="0"/>
      <p:bldP spid="30" grpId="0"/>
      <p:bldP spid="31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6F416-6B0F-2435-B2E5-101A138BB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C585E1-6652-B33C-7020-D8AFCC679271}"/>
              </a:ext>
            </a:extLst>
          </p:cNvPr>
          <p:cNvSpPr txBox="1"/>
          <p:nvPr/>
        </p:nvSpPr>
        <p:spPr>
          <a:xfrm>
            <a:off x="1057317" y="1558031"/>
            <a:ext cx="387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anh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BB5B1F-31EE-5DDF-27E2-FAD2BFC5C0AE}"/>
              </a:ext>
            </a:extLst>
          </p:cNvPr>
          <p:cNvSpPr txBox="1"/>
          <p:nvPr/>
        </p:nvSpPr>
        <p:spPr>
          <a:xfrm>
            <a:off x="1240785" y="3089742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0D62C-AEFD-E146-0967-D6F62B752842}"/>
              </a:ext>
            </a:extLst>
          </p:cNvPr>
          <p:cNvSpPr txBox="1"/>
          <p:nvPr/>
        </p:nvSpPr>
        <p:spPr>
          <a:xfrm>
            <a:off x="5453983" y="2644170"/>
            <a:ext cx="1853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D1760A-BB7A-AA87-2A5E-C81AE6D32497}"/>
              </a:ext>
            </a:extLst>
          </p:cNvPr>
          <p:cNvCxnSpPr/>
          <p:nvPr/>
        </p:nvCxnSpPr>
        <p:spPr>
          <a:xfrm>
            <a:off x="6880819" y="3618598"/>
            <a:ext cx="1827918" cy="4866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5A5682-1B72-AAB0-D81C-9F58D8B93106}"/>
              </a:ext>
            </a:extLst>
          </p:cNvPr>
          <p:cNvCxnSpPr/>
          <p:nvPr/>
        </p:nvCxnSpPr>
        <p:spPr>
          <a:xfrm flipV="1">
            <a:off x="6880819" y="2905106"/>
            <a:ext cx="1821193" cy="713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A46A67C-D0A0-2BF3-0683-CC1ED87CEED4}"/>
              </a:ext>
            </a:extLst>
          </p:cNvPr>
          <p:cNvSpPr txBox="1"/>
          <p:nvPr/>
        </p:nvSpPr>
        <p:spPr>
          <a:xfrm>
            <a:off x="8413826" y="1765746"/>
            <a:ext cx="2315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nh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F8D78-CDDE-F274-31A6-1A1C43DEE45C}"/>
              </a:ext>
            </a:extLst>
          </p:cNvPr>
          <p:cNvSpPr txBox="1"/>
          <p:nvPr/>
        </p:nvSpPr>
        <p:spPr>
          <a:xfrm>
            <a:off x="8583118" y="2991761"/>
            <a:ext cx="2440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ch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5336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74BF7-AB98-49A2-E1DA-890FAEBA1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411BA13-3FA5-E2A3-532A-9D070FFBB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27153"/>
            <a:ext cx="5486400" cy="4114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C57E9E2-88FE-27D0-506C-22DAEC7FC8AA}"/>
              </a:ext>
            </a:extLst>
          </p:cNvPr>
          <p:cNvSpPr txBox="1"/>
          <p:nvPr/>
        </p:nvSpPr>
        <p:spPr>
          <a:xfrm>
            <a:off x="-336151" y="4477573"/>
            <a:ext cx="7102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quả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chanh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B11DD6-E896-7766-CC8A-44F1E9617DF5}"/>
              </a:ext>
            </a:extLst>
          </p:cNvPr>
          <p:cNvSpPr txBox="1"/>
          <p:nvPr/>
        </p:nvSpPr>
        <p:spPr>
          <a:xfrm>
            <a:off x="3980893" y="2954079"/>
            <a:ext cx="27225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anh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BC20F3-BA02-93F0-2DB0-E62676ABFEAC}"/>
              </a:ext>
            </a:extLst>
          </p:cNvPr>
          <p:cNvSpPr txBox="1"/>
          <p:nvPr/>
        </p:nvSpPr>
        <p:spPr>
          <a:xfrm>
            <a:off x="6965563" y="941295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itchFamily="34" charset="0"/>
              </a:rPr>
              <a:t>ch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anh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D157FF-084F-089E-7FFE-EC4662202945}"/>
              </a:ext>
            </a:extLst>
          </p:cNvPr>
          <p:cNvCxnSpPr/>
          <p:nvPr/>
        </p:nvCxnSpPr>
        <p:spPr>
          <a:xfrm>
            <a:off x="7030051" y="829055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AF17630-5076-8D12-161A-8D532CBF278A}"/>
              </a:ext>
            </a:extLst>
          </p:cNvPr>
          <p:cNvCxnSpPr/>
          <p:nvPr/>
        </p:nvCxnSpPr>
        <p:spPr>
          <a:xfrm>
            <a:off x="7034535" y="2548043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759DD44-8E1F-FC7C-5BC0-386A69B4734E}"/>
              </a:ext>
            </a:extLst>
          </p:cNvPr>
          <p:cNvCxnSpPr/>
          <p:nvPr/>
        </p:nvCxnSpPr>
        <p:spPr>
          <a:xfrm flipH="1" flipV="1">
            <a:off x="7041774" y="829055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BF91D6-D949-7D36-D580-347B792E829A}"/>
              </a:ext>
            </a:extLst>
          </p:cNvPr>
          <p:cNvCxnSpPr/>
          <p:nvPr/>
        </p:nvCxnSpPr>
        <p:spPr>
          <a:xfrm flipV="1">
            <a:off x="11210513" y="829055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AB12F74-E5B3-AADA-6982-E891552ECE54}"/>
              </a:ext>
            </a:extLst>
          </p:cNvPr>
          <p:cNvCxnSpPr/>
          <p:nvPr/>
        </p:nvCxnSpPr>
        <p:spPr>
          <a:xfrm flipV="1">
            <a:off x="7038147" y="4330396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B4A974E-0DC1-DF27-5031-B9A4425F2822}"/>
              </a:ext>
            </a:extLst>
          </p:cNvPr>
          <p:cNvCxnSpPr/>
          <p:nvPr/>
        </p:nvCxnSpPr>
        <p:spPr>
          <a:xfrm>
            <a:off x="8815593" y="2577990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6CB650B-7F1A-5328-DF7A-9C10D4345933}"/>
              </a:ext>
            </a:extLst>
          </p:cNvPr>
          <p:cNvSpPr txBox="1"/>
          <p:nvPr/>
        </p:nvSpPr>
        <p:spPr>
          <a:xfrm>
            <a:off x="6770881" y="2709434"/>
            <a:ext cx="204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ch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30CE4B-9554-FC3D-0D44-48B99A2F97D2}"/>
              </a:ext>
            </a:extLst>
          </p:cNvPr>
          <p:cNvSpPr txBox="1"/>
          <p:nvPr/>
        </p:nvSpPr>
        <p:spPr>
          <a:xfrm>
            <a:off x="8502785" y="2727964"/>
            <a:ext cx="2798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anh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6774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700E6-A512-9673-671D-D2DA49BCB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A44BCB-3E67-8F66-4A7B-884837622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27" y="212652"/>
            <a:ext cx="4306185" cy="4412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67A64F-6436-CB06-11CE-998CFE5A1C04}"/>
              </a:ext>
            </a:extLst>
          </p:cNvPr>
          <p:cNvSpPr txBox="1"/>
          <p:nvPr/>
        </p:nvSpPr>
        <p:spPr>
          <a:xfrm>
            <a:off x="-336151" y="4477573"/>
            <a:ext cx="7102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cuốn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sách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CDB80E-BB94-7B81-39CE-FB2F372E3F27}"/>
              </a:ext>
            </a:extLst>
          </p:cNvPr>
          <p:cNvSpPr txBox="1"/>
          <p:nvPr/>
        </p:nvSpPr>
        <p:spPr>
          <a:xfrm>
            <a:off x="3778874" y="2954079"/>
            <a:ext cx="27225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ách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0B0B6D-2F6C-20D6-5E81-4908909EED7E}"/>
              </a:ext>
            </a:extLst>
          </p:cNvPr>
          <p:cNvSpPr txBox="1"/>
          <p:nvPr/>
        </p:nvSpPr>
        <p:spPr>
          <a:xfrm>
            <a:off x="6965563" y="941295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itchFamily="34" charset="0"/>
              </a:rPr>
              <a:t>s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ách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A3B922-CA5C-5810-894C-D318CE98C5A3}"/>
              </a:ext>
            </a:extLst>
          </p:cNvPr>
          <p:cNvCxnSpPr/>
          <p:nvPr/>
        </p:nvCxnSpPr>
        <p:spPr>
          <a:xfrm>
            <a:off x="7030051" y="829055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535206-4ADF-C0C0-F39E-74793F4542FA}"/>
              </a:ext>
            </a:extLst>
          </p:cNvPr>
          <p:cNvCxnSpPr/>
          <p:nvPr/>
        </p:nvCxnSpPr>
        <p:spPr>
          <a:xfrm>
            <a:off x="7034535" y="2548043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0315CE-2205-8C35-6C54-ABCCD3702D3C}"/>
              </a:ext>
            </a:extLst>
          </p:cNvPr>
          <p:cNvCxnSpPr/>
          <p:nvPr/>
        </p:nvCxnSpPr>
        <p:spPr>
          <a:xfrm flipH="1" flipV="1">
            <a:off x="7041774" y="829055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35765D6-16E3-5330-0126-B9C94573D434}"/>
              </a:ext>
            </a:extLst>
          </p:cNvPr>
          <p:cNvCxnSpPr/>
          <p:nvPr/>
        </p:nvCxnSpPr>
        <p:spPr>
          <a:xfrm flipV="1">
            <a:off x="11210513" y="829055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F6D3CB-3A5F-1303-D7E1-0DC94AB479E7}"/>
              </a:ext>
            </a:extLst>
          </p:cNvPr>
          <p:cNvCxnSpPr/>
          <p:nvPr/>
        </p:nvCxnSpPr>
        <p:spPr>
          <a:xfrm flipV="1">
            <a:off x="7038147" y="4330396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69DFB2E-7BE5-14F5-F7BC-9CF5A707EBA6}"/>
              </a:ext>
            </a:extLst>
          </p:cNvPr>
          <p:cNvCxnSpPr/>
          <p:nvPr/>
        </p:nvCxnSpPr>
        <p:spPr>
          <a:xfrm>
            <a:off x="8815593" y="2577990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1DD2137-3D55-7219-6176-244A722EF4D1}"/>
              </a:ext>
            </a:extLst>
          </p:cNvPr>
          <p:cNvSpPr txBox="1"/>
          <p:nvPr/>
        </p:nvSpPr>
        <p:spPr>
          <a:xfrm>
            <a:off x="6770881" y="2709434"/>
            <a:ext cx="204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14113F-6018-620F-EE36-4F06DF3C189C}"/>
              </a:ext>
            </a:extLst>
          </p:cNvPr>
          <p:cNvSpPr txBox="1"/>
          <p:nvPr/>
        </p:nvSpPr>
        <p:spPr>
          <a:xfrm>
            <a:off x="8502785" y="2727964"/>
            <a:ext cx="2798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ách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2326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AB7AE-872E-CF2F-0583-4BF37E709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962A3A-B9C9-4D67-7D80-A73EAC36C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5" y="779512"/>
            <a:ext cx="5484375" cy="493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4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6CE50-7899-7F2A-24C2-03B76A0A1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BF3FAA-C92C-18EF-1562-D23177F13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19" y="438462"/>
            <a:ext cx="11025962" cy="2828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33945B-7293-92E4-F6CE-14B67E65F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780" y="3266722"/>
            <a:ext cx="9506439" cy="31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7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B08E2-F71B-A82D-7066-A9C0A8819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469226-4391-5EFA-FFF1-1ED56A881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360"/>
            <a:ext cx="11460480" cy="637032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914481-8C20-4184-AFE5-4D790E1062D9}"/>
              </a:ext>
            </a:extLst>
          </p:cNvPr>
          <p:cNvCxnSpPr>
            <a:cxnSpLocks/>
          </p:cNvCxnSpPr>
          <p:nvPr/>
        </p:nvCxnSpPr>
        <p:spPr>
          <a:xfrm>
            <a:off x="2151888" y="2907791"/>
            <a:ext cx="1078992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07E275-5CD0-A4AA-8E9E-E24AF6C7A599}"/>
              </a:ext>
            </a:extLst>
          </p:cNvPr>
          <p:cNvCxnSpPr>
            <a:cxnSpLocks/>
          </p:cNvCxnSpPr>
          <p:nvPr/>
        </p:nvCxnSpPr>
        <p:spPr>
          <a:xfrm>
            <a:off x="4922520" y="2846830"/>
            <a:ext cx="9601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4C37DF-32FC-BCC1-BCAB-2722C1A674F4}"/>
              </a:ext>
            </a:extLst>
          </p:cNvPr>
          <p:cNvCxnSpPr>
            <a:cxnSpLocks/>
          </p:cNvCxnSpPr>
          <p:nvPr/>
        </p:nvCxnSpPr>
        <p:spPr>
          <a:xfrm>
            <a:off x="8183880" y="2843780"/>
            <a:ext cx="11125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A19C3F-4DC4-D9F6-B055-2AB690798225}"/>
              </a:ext>
            </a:extLst>
          </p:cNvPr>
          <p:cNvCxnSpPr>
            <a:cxnSpLocks/>
          </p:cNvCxnSpPr>
          <p:nvPr/>
        </p:nvCxnSpPr>
        <p:spPr>
          <a:xfrm>
            <a:off x="3276600" y="6211820"/>
            <a:ext cx="11125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2277BB-FF85-EAFB-75A3-53F630C599C0}"/>
              </a:ext>
            </a:extLst>
          </p:cNvPr>
          <p:cNvCxnSpPr>
            <a:cxnSpLocks/>
          </p:cNvCxnSpPr>
          <p:nvPr/>
        </p:nvCxnSpPr>
        <p:spPr>
          <a:xfrm>
            <a:off x="7940040" y="6211820"/>
            <a:ext cx="1356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95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64</Words>
  <Application>Microsoft Office PowerPoint</Application>
  <PresentationFormat>Widescreen</PresentationFormat>
  <Paragraphs>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28</cp:revision>
  <dcterms:created xsi:type="dcterms:W3CDTF">2025-10-21T06:14:00Z</dcterms:created>
  <dcterms:modified xsi:type="dcterms:W3CDTF">2026-01-11T14:34:41Z</dcterms:modified>
</cp:coreProperties>
</file>