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390" r:id="rId3"/>
    <p:sldId id="381" r:id="rId4"/>
    <p:sldId id="392" r:id="rId5"/>
    <p:sldId id="391" r:id="rId6"/>
    <p:sldId id="393" r:id="rId7"/>
    <p:sldId id="394" r:id="rId8"/>
    <p:sldId id="395" r:id="rId9"/>
    <p:sldId id="282" r:id="rId10"/>
  </p:sldIdLst>
  <p:sldSz cx="12192000" cy="6858000"/>
  <p:notesSz cx="6858000" cy="9144000"/>
  <p:custDataLst>
    <p:tags r:id="rId12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0000FF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rgbClr val="0000FF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rgbClr val="0000FF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rgbClr val="0000FF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rgbClr val="0000FF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rgbClr val="0000FF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rgbClr val="0000FF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rgbClr val="0000FF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rgbClr val="0000FF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2D6F5B5-37E2-450A-A647-A53794FCFBE6}">
          <p14:sldIdLst>
            <p14:sldId id="390"/>
            <p14:sldId id="381"/>
            <p14:sldId id="392"/>
            <p14:sldId id="391"/>
            <p14:sldId id="393"/>
            <p14:sldId id="394"/>
            <p14:sldId id="395"/>
          </p14:sldIdLst>
        </p14:section>
        <p14:section name="Untitled Section" id="{E8020DA8-7643-4862-93EA-DACA6D4616BB}">
          <p14:sldIdLst>
            <p14:sldId id="2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0099"/>
    <a:srgbClr val="FFFFFF"/>
    <a:srgbClr val="C41349"/>
    <a:srgbClr val="FFFF99"/>
    <a:srgbClr val="FFFF00"/>
    <a:srgbClr val="0000CC"/>
    <a:srgbClr val="FF6600"/>
    <a:srgbClr val="FF3300"/>
    <a:srgbClr val="A124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97" autoAdjust="0"/>
    <p:restoredTop sz="94434" autoAdjust="0"/>
  </p:normalViewPr>
  <p:slideViewPr>
    <p:cSldViewPr>
      <p:cViewPr varScale="1">
        <p:scale>
          <a:sx n="67" d="100"/>
          <a:sy n="67" d="100"/>
        </p:scale>
        <p:origin x="66" y="23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5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45945F3-A81E-4195-BE18-290DAD128D05}" type="datetimeFigureOut">
              <a:rPr lang="en-US"/>
              <a:pPr>
                <a:defRPr/>
              </a:pPr>
              <a:t>1/7/2025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DB26822-8F09-46B6-BC5C-6670BDEF13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61702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5698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82FB158-E267-47F9-85E1-888C3D808C9B}" type="slidenum">
              <a:rPr lang="en-US" altLang="en-US" sz="1200"/>
              <a:pPr eaLnBrk="1" hangingPunct="1"/>
              <a:t>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464411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82FB158-E267-47F9-85E1-888C3D808C9B}" type="slidenum">
              <a:rPr lang="en-US" altLang="en-US" sz="1200"/>
              <a:pPr eaLnBrk="1" hangingPunct="1"/>
              <a:t>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464411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82FB158-E267-47F9-85E1-888C3D808C9B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464411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82FB158-E267-47F9-85E1-888C3D808C9B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776224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82FB158-E267-47F9-85E1-888C3D808C9B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651833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82FB158-E267-47F9-85E1-888C3D808C9B}" type="slidenum">
              <a:rPr lang="en-US" altLang="en-US" sz="1200"/>
              <a:pPr eaLnBrk="1" hangingPunct="1"/>
              <a:t>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5239975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5838E1C-B2B9-4425-A569-0D2216AFD15B}" type="slidenum">
              <a:rPr lang="en-US" altLang="en-US" sz="1200"/>
              <a:pPr eaLnBrk="1" hangingPunct="1"/>
              <a:t>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840049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53B696-EBB3-433D-95C9-64E7E0D4802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43716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FAEF45-D6D1-4AA9-92EA-371DAABA456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75115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A485AF-E73F-4ABA-947D-CB9AFC531F6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94337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631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547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427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439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203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610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03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703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B89D04-15F9-47DF-877F-DC202D2876A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830750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83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730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15F4E5-7D39-4782-9BB9-893A6A1E543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93195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46648D-7ABE-4CD6-ACDE-52BA57408DA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7549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0A35E2-EF56-4F75-89A5-F41BC7320DA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52767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15BFB7-784E-43EB-92D4-37728D1D52F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60662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0FA8DB-1BC4-4541-9F18-F8B3B612199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24566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BDE090-A6A7-4366-A8F6-29B402B7F86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5453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AD594A-25E4-4AA8-BDFB-4D8F80736A3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40959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760" y="274638"/>
            <a:ext cx="1097248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760" y="1600204"/>
            <a:ext cx="1097248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762" y="6245225"/>
            <a:ext cx="284395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099" y="6245225"/>
            <a:ext cx="386180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89" y="6245225"/>
            <a:ext cx="284395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165E838A-14B9-4B69-92F9-244A6857FD8E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fontAlgn="auto"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fontAlgn="auto"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fontAlgn="auto"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kern="0"/>
              <a:pPr fontAlgn="auto"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189905493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Relationship Id="rId5" Type="http://schemas.openxmlformats.org/officeDocument/2006/relationships/image" Target="../media/image7.pn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9.jpeg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771472" y="970229"/>
            <a:ext cx="4248472" cy="1152128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4400" b="1" kern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KHỞI ĐỘNG</a:t>
            </a:r>
            <a:endParaRPr lang="en-US" sz="4400" b="1" ker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15480" y="2424514"/>
            <a:ext cx="936346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smtClean="0">
                <a:solidFill>
                  <a:srgbClr val="C00000"/>
                </a:solidFill>
              </a:rPr>
              <a:t>2. Muốn tìm số phần trăm của một số ta làm như thế nào?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1384" y="2924944"/>
            <a:ext cx="1137726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smtClean="0">
                <a:solidFill>
                  <a:srgbClr val="000099"/>
                </a:solidFill>
              </a:rPr>
              <a:t>Muốn tìm số phần trăm của một số ta lấy số đó nhân với số phần trăm. </a:t>
            </a:r>
            <a:endParaRPr lang="en-US" sz="2600" b="1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06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-63637" y="0"/>
            <a:ext cx="12192000" cy="900000"/>
          </a:xfrm>
          <a:prstGeom prst="roundRect">
            <a:avLst/>
          </a:prstGeom>
          <a:solidFill>
            <a:srgbClr val="FFFFCC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20" name="AutoShape 4"/>
          <p:cNvSpPr>
            <a:spLocks noChangeArrowheads="1"/>
          </p:cNvSpPr>
          <p:nvPr/>
        </p:nvSpPr>
        <p:spPr bwMode="auto">
          <a:xfrm>
            <a:off x="0" y="920543"/>
            <a:ext cx="12192000" cy="5748817"/>
          </a:xfrm>
          <a:prstGeom prst="roundRect">
            <a:avLst>
              <a:gd name="adj" fmla="val 4245"/>
            </a:avLst>
          </a:prstGeom>
          <a:noFill/>
          <a:ln w="41275" cmpd="thickThin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484191" y="210069"/>
            <a:ext cx="3096344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5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51. HÌNH THANG</a:t>
            </a:r>
            <a:endParaRPr lang="en-US" sz="25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507266" y="211473"/>
            <a:ext cx="1427663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5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TOÁN:</a:t>
            </a:r>
            <a:endParaRPr lang="en-US" sz="25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20" y="1807851"/>
            <a:ext cx="1696840" cy="3061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32" y="1884638"/>
            <a:ext cx="2031307" cy="2674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971" y="1916832"/>
            <a:ext cx="3166269" cy="2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070" y="2276872"/>
            <a:ext cx="3691065" cy="218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7" name="Group 46"/>
          <p:cNvGrpSpPr/>
          <p:nvPr/>
        </p:nvGrpSpPr>
        <p:grpSpPr>
          <a:xfrm>
            <a:off x="2845276" y="1963440"/>
            <a:ext cx="1596673" cy="1258643"/>
            <a:chOff x="2845276" y="1963440"/>
            <a:chExt cx="1596673" cy="1258643"/>
          </a:xfrm>
        </p:grpSpPr>
        <p:cxnSp>
          <p:nvCxnSpPr>
            <p:cNvPr id="34" name="Straight Connector 33"/>
            <p:cNvCxnSpPr/>
            <p:nvPr/>
          </p:nvCxnSpPr>
          <p:spPr bwMode="auto">
            <a:xfrm>
              <a:off x="3287688" y="1973714"/>
              <a:ext cx="792088" cy="0"/>
            </a:xfrm>
            <a:prstGeom prst="line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 bwMode="auto">
            <a:xfrm flipH="1">
              <a:off x="2865914" y="1973714"/>
              <a:ext cx="432048" cy="1248369"/>
            </a:xfrm>
            <a:prstGeom prst="line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 bwMode="auto">
            <a:xfrm>
              <a:off x="2845276" y="3222083"/>
              <a:ext cx="1596673" cy="0"/>
            </a:xfrm>
            <a:prstGeom prst="line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 bwMode="auto">
            <a:xfrm>
              <a:off x="4079776" y="1963440"/>
              <a:ext cx="362173" cy="1258643"/>
            </a:xfrm>
            <a:prstGeom prst="line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726752" y="2635250"/>
            <a:ext cx="1059572" cy="493782"/>
            <a:chOff x="767408" y="2359154"/>
            <a:chExt cx="1059572" cy="493782"/>
          </a:xfrm>
        </p:grpSpPr>
        <p:cxnSp>
          <p:nvCxnSpPr>
            <p:cNvPr id="49" name="Straight Connector 48"/>
            <p:cNvCxnSpPr/>
            <p:nvPr/>
          </p:nvCxnSpPr>
          <p:spPr bwMode="auto">
            <a:xfrm>
              <a:off x="839416" y="2359154"/>
              <a:ext cx="936104" cy="0"/>
            </a:xfrm>
            <a:prstGeom prst="lin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Straight Connector 53"/>
            <p:cNvCxnSpPr/>
            <p:nvPr/>
          </p:nvCxnSpPr>
          <p:spPr bwMode="auto">
            <a:xfrm flipH="1">
              <a:off x="777682" y="2359154"/>
              <a:ext cx="72008" cy="493782"/>
            </a:xfrm>
            <a:prstGeom prst="lin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 bwMode="auto">
            <a:xfrm>
              <a:off x="1754972" y="2359154"/>
              <a:ext cx="72008" cy="493782"/>
            </a:xfrm>
            <a:prstGeom prst="lin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 bwMode="auto">
            <a:xfrm>
              <a:off x="767408" y="2852936"/>
              <a:ext cx="1059572" cy="0"/>
            </a:xfrm>
            <a:prstGeom prst="lin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045" name="Group 1044"/>
          <p:cNvGrpSpPr/>
          <p:nvPr/>
        </p:nvGrpSpPr>
        <p:grpSpPr>
          <a:xfrm>
            <a:off x="5472810" y="2752532"/>
            <a:ext cx="720080" cy="900100"/>
            <a:chOff x="5489114" y="2960948"/>
            <a:chExt cx="720080" cy="900100"/>
          </a:xfrm>
        </p:grpSpPr>
        <p:cxnSp>
          <p:nvCxnSpPr>
            <p:cNvPr id="63" name="Straight Connector 62"/>
            <p:cNvCxnSpPr/>
            <p:nvPr/>
          </p:nvCxnSpPr>
          <p:spPr bwMode="auto">
            <a:xfrm>
              <a:off x="5489114" y="2960948"/>
              <a:ext cx="380588" cy="0"/>
            </a:xfrm>
            <a:prstGeom prst="lin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7" name="Straight Connector 1036"/>
            <p:cNvCxnSpPr/>
            <p:nvPr/>
          </p:nvCxnSpPr>
          <p:spPr bwMode="auto">
            <a:xfrm>
              <a:off x="5499388" y="2960948"/>
              <a:ext cx="0" cy="900100"/>
            </a:xfrm>
            <a:prstGeom prst="lin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9" name="Straight Connector 1038"/>
            <p:cNvCxnSpPr/>
            <p:nvPr/>
          </p:nvCxnSpPr>
          <p:spPr bwMode="auto">
            <a:xfrm>
              <a:off x="5849154" y="2960948"/>
              <a:ext cx="360040" cy="900100"/>
            </a:xfrm>
            <a:prstGeom prst="lin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4" name="Straight Connector 1043"/>
            <p:cNvCxnSpPr/>
            <p:nvPr/>
          </p:nvCxnSpPr>
          <p:spPr bwMode="auto">
            <a:xfrm>
              <a:off x="5499388" y="3850774"/>
              <a:ext cx="709806" cy="0"/>
            </a:xfrm>
            <a:prstGeom prst="lin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057" name="Group 1056"/>
          <p:cNvGrpSpPr/>
          <p:nvPr/>
        </p:nvGrpSpPr>
        <p:grpSpPr>
          <a:xfrm>
            <a:off x="8801482" y="2544352"/>
            <a:ext cx="2746578" cy="692223"/>
            <a:chOff x="8801482" y="2592761"/>
            <a:chExt cx="2746578" cy="692223"/>
          </a:xfrm>
        </p:grpSpPr>
        <p:cxnSp>
          <p:nvCxnSpPr>
            <p:cNvPr id="1047" name="Straight Connector 1046"/>
            <p:cNvCxnSpPr/>
            <p:nvPr/>
          </p:nvCxnSpPr>
          <p:spPr bwMode="auto">
            <a:xfrm>
              <a:off x="9233530" y="2606045"/>
              <a:ext cx="1512168" cy="0"/>
            </a:xfrm>
            <a:prstGeom prst="lin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9" name="Straight Connector 1048"/>
            <p:cNvCxnSpPr/>
            <p:nvPr/>
          </p:nvCxnSpPr>
          <p:spPr bwMode="auto">
            <a:xfrm flipH="1">
              <a:off x="8822030" y="2592761"/>
              <a:ext cx="411500" cy="692223"/>
            </a:xfrm>
            <a:prstGeom prst="lin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4" name="Straight Connector 1053"/>
            <p:cNvCxnSpPr/>
            <p:nvPr/>
          </p:nvCxnSpPr>
          <p:spPr bwMode="auto">
            <a:xfrm>
              <a:off x="8801482" y="3284984"/>
              <a:ext cx="2746578" cy="0"/>
            </a:xfrm>
            <a:prstGeom prst="lin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6" name="Straight Connector 1055"/>
            <p:cNvCxnSpPr/>
            <p:nvPr/>
          </p:nvCxnSpPr>
          <p:spPr bwMode="auto">
            <a:xfrm>
              <a:off x="10745698" y="2606045"/>
              <a:ext cx="802362" cy="678939"/>
            </a:xfrm>
            <a:prstGeom prst="lin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" name="Freeform 2"/>
          <p:cNvSpPr/>
          <p:nvPr/>
        </p:nvSpPr>
        <p:spPr bwMode="auto">
          <a:xfrm>
            <a:off x="728663" y="2614613"/>
            <a:ext cx="1071562" cy="542925"/>
          </a:xfrm>
          <a:custGeom>
            <a:avLst/>
            <a:gdLst>
              <a:gd name="connsiteX0" fmla="*/ 114300 w 1071562"/>
              <a:gd name="connsiteY0" fmla="*/ 0 h 542925"/>
              <a:gd name="connsiteX1" fmla="*/ 1000125 w 1071562"/>
              <a:gd name="connsiteY1" fmla="*/ 42862 h 542925"/>
              <a:gd name="connsiteX2" fmla="*/ 1071562 w 1071562"/>
              <a:gd name="connsiteY2" fmla="*/ 528637 h 542925"/>
              <a:gd name="connsiteX3" fmla="*/ 0 w 1071562"/>
              <a:gd name="connsiteY3" fmla="*/ 542925 h 542925"/>
              <a:gd name="connsiteX4" fmla="*/ 114300 w 1071562"/>
              <a:gd name="connsiteY4" fmla="*/ 0 h 54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1562" h="542925">
                <a:moveTo>
                  <a:pt x="114300" y="0"/>
                </a:moveTo>
                <a:lnTo>
                  <a:pt x="1000125" y="42862"/>
                </a:lnTo>
                <a:lnTo>
                  <a:pt x="1071562" y="528637"/>
                </a:lnTo>
                <a:lnTo>
                  <a:pt x="0" y="542925"/>
                </a:lnTo>
                <a:lnTo>
                  <a:pt x="114300" y="0"/>
                </a:lnTo>
                <a:close/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47665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-63637" y="0"/>
            <a:ext cx="12192000" cy="900000"/>
          </a:xfrm>
          <a:prstGeom prst="roundRect">
            <a:avLst/>
          </a:prstGeom>
          <a:solidFill>
            <a:srgbClr val="FFFFCC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20" name="AutoShape 4"/>
          <p:cNvSpPr>
            <a:spLocks noChangeArrowheads="1"/>
          </p:cNvSpPr>
          <p:nvPr/>
        </p:nvSpPr>
        <p:spPr bwMode="auto">
          <a:xfrm>
            <a:off x="0" y="920543"/>
            <a:ext cx="12192000" cy="5748817"/>
          </a:xfrm>
          <a:prstGeom prst="roundRect">
            <a:avLst>
              <a:gd name="adj" fmla="val 4245"/>
            </a:avLst>
          </a:prstGeom>
          <a:noFill/>
          <a:ln w="41275" cmpd="thickThin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484191" y="210069"/>
            <a:ext cx="3096344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5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51. HÌNH THANG</a:t>
            </a:r>
            <a:endParaRPr lang="en-US" sz="25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507266" y="211473"/>
            <a:ext cx="1427663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5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TOÁN:</a:t>
            </a:r>
            <a:endParaRPr lang="en-US" sz="25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3227264" y="1883275"/>
            <a:ext cx="1596673" cy="1258643"/>
            <a:chOff x="2845276" y="1963440"/>
            <a:chExt cx="1596673" cy="1258643"/>
          </a:xfrm>
        </p:grpSpPr>
        <p:cxnSp>
          <p:nvCxnSpPr>
            <p:cNvPr id="34" name="Straight Connector 33"/>
            <p:cNvCxnSpPr/>
            <p:nvPr/>
          </p:nvCxnSpPr>
          <p:spPr bwMode="auto">
            <a:xfrm>
              <a:off x="3287688" y="1973714"/>
              <a:ext cx="792088" cy="0"/>
            </a:xfrm>
            <a:prstGeom prst="line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 bwMode="auto">
            <a:xfrm flipH="1">
              <a:off x="2865914" y="1973714"/>
              <a:ext cx="432048" cy="1248369"/>
            </a:xfrm>
            <a:prstGeom prst="line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 bwMode="auto">
            <a:xfrm>
              <a:off x="2845276" y="3222083"/>
              <a:ext cx="1596673" cy="0"/>
            </a:xfrm>
            <a:prstGeom prst="line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 bwMode="auto">
            <a:xfrm>
              <a:off x="4079776" y="1963440"/>
              <a:ext cx="362173" cy="1258643"/>
            </a:xfrm>
            <a:prstGeom prst="line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1055440" y="2265705"/>
            <a:ext cx="1059572" cy="493782"/>
            <a:chOff x="767408" y="2359154"/>
            <a:chExt cx="1059572" cy="493782"/>
          </a:xfrm>
        </p:grpSpPr>
        <p:cxnSp>
          <p:nvCxnSpPr>
            <p:cNvPr id="49" name="Straight Connector 48"/>
            <p:cNvCxnSpPr/>
            <p:nvPr/>
          </p:nvCxnSpPr>
          <p:spPr bwMode="auto">
            <a:xfrm>
              <a:off x="839416" y="2359154"/>
              <a:ext cx="936104" cy="0"/>
            </a:xfrm>
            <a:prstGeom prst="lin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Straight Connector 53"/>
            <p:cNvCxnSpPr/>
            <p:nvPr/>
          </p:nvCxnSpPr>
          <p:spPr bwMode="auto">
            <a:xfrm flipH="1">
              <a:off x="777682" y="2359154"/>
              <a:ext cx="72008" cy="493782"/>
            </a:xfrm>
            <a:prstGeom prst="lin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 bwMode="auto">
            <a:xfrm>
              <a:off x="1754972" y="2359154"/>
              <a:ext cx="72008" cy="493782"/>
            </a:xfrm>
            <a:prstGeom prst="lin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 bwMode="auto">
            <a:xfrm>
              <a:off x="767408" y="2852936"/>
              <a:ext cx="1059572" cy="0"/>
            </a:xfrm>
            <a:prstGeom prst="lin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045" name="Group 1044"/>
          <p:cNvGrpSpPr/>
          <p:nvPr/>
        </p:nvGrpSpPr>
        <p:grpSpPr>
          <a:xfrm>
            <a:off x="6049503" y="1716799"/>
            <a:ext cx="1415278" cy="1519776"/>
            <a:chOff x="5489114" y="2960948"/>
            <a:chExt cx="720080" cy="900100"/>
          </a:xfrm>
        </p:grpSpPr>
        <p:cxnSp>
          <p:nvCxnSpPr>
            <p:cNvPr id="63" name="Straight Connector 62"/>
            <p:cNvCxnSpPr/>
            <p:nvPr/>
          </p:nvCxnSpPr>
          <p:spPr bwMode="auto">
            <a:xfrm>
              <a:off x="5489114" y="2960948"/>
              <a:ext cx="380588" cy="0"/>
            </a:xfrm>
            <a:prstGeom prst="lin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7" name="Straight Connector 1036"/>
            <p:cNvCxnSpPr/>
            <p:nvPr/>
          </p:nvCxnSpPr>
          <p:spPr bwMode="auto">
            <a:xfrm>
              <a:off x="5499388" y="2960948"/>
              <a:ext cx="0" cy="900100"/>
            </a:xfrm>
            <a:prstGeom prst="lin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9" name="Straight Connector 1038"/>
            <p:cNvCxnSpPr/>
            <p:nvPr/>
          </p:nvCxnSpPr>
          <p:spPr bwMode="auto">
            <a:xfrm>
              <a:off x="5849154" y="2960948"/>
              <a:ext cx="360040" cy="900100"/>
            </a:xfrm>
            <a:prstGeom prst="lin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4" name="Straight Connector 1043"/>
            <p:cNvCxnSpPr/>
            <p:nvPr/>
          </p:nvCxnSpPr>
          <p:spPr bwMode="auto">
            <a:xfrm>
              <a:off x="5499388" y="3850774"/>
              <a:ext cx="709806" cy="0"/>
            </a:xfrm>
            <a:prstGeom prst="lin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057" name="Group 1056"/>
          <p:cNvGrpSpPr/>
          <p:nvPr/>
        </p:nvGrpSpPr>
        <p:grpSpPr>
          <a:xfrm>
            <a:off x="8256240" y="2130575"/>
            <a:ext cx="2746578" cy="692223"/>
            <a:chOff x="8801482" y="2592761"/>
            <a:chExt cx="2746578" cy="692223"/>
          </a:xfrm>
        </p:grpSpPr>
        <p:cxnSp>
          <p:nvCxnSpPr>
            <p:cNvPr id="1047" name="Straight Connector 1046"/>
            <p:cNvCxnSpPr/>
            <p:nvPr/>
          </p:nvCxnSpPr>
          <p:spPr bwMode="auto">
            <a:xfrm>
              <a:off x="9233530" y="2606045"/>
              <a:ext cx="1512168" cy="0"/>
            </a:xfrm>
            <a:prstGeom prst="lin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9" name="Straight Connector 1048"/>
            <p:cNvCxnSpPr/>
            <p:nvPr/>
          </p:nvCxnSpPr>
          <p:spPr bwMode="auto">
            <a:xfrm flipH="1">
              <a:off x="8822030" y="2592761"/>
              <a:ext cx="411500" cy="692223"/>
            </a:xfrm>
            <a:prstGeom prst="lin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4" name="Straight Connector 1053"/>
            <p:cNvCxnSpPr/>
            <p:nvPr/>
          </p:nvCxnSpPr>
          <p:spPr bwMode="auto">
            <a:xfrm>
              <a:off x="8801482" y="3284984"/>
              <a:ext cx="2746578" cy="0"/>
            </a:xfrm>
            <a:prstGeom prst="lin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6" name="Straight Connector 1055"/>
            <p:cNvCxnSpPr/>
            <p:nvPr/>
          </p:nvCxnSpPr>
          <p:spPr bwMode="auto">
            <a:xfrm>
              <a:off x="10745698" y="2606045"/>
              <a:ext cx="802362" cy="678939"/>
            </a:xfrm>
            <a:prstGeom prst="lin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TextBox 1"/>
          <p:cNvSpPr txBox="1"/>
          <p:nvPr/>
        </p:nvSpPr>
        <p:spPr>
          <a:xfrm>
            <a:off x="4203047" y="3533341"/>
            <a:ext cx="3276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Đây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là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các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hình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thang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44485" y="4201924"/>
            <a:ext cx="91700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Hình</a:t>
            </a:r>
            <a:r>
              <a:rPr lang="en-US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thang</a:t>
            </a:r>
            <a:r>
              <a:rPr lang="en-US" sz="280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là hình tứ giác có </a:t>
            </a:r>
            <a:r>
              <a:rPr lang="en-US" sz="280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một</a:t>
            </a:r>
            <a:r>
              <a:rPr lang="en-US" sz="280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</a:t>
            </a:r>
            <a:r>
              <a:rPr lang="en-US" sz="280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ặp </a:t>
            </a:r>
            <a:r>
              <a:rPr lang="en-US" sz="2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cạnh</a:t>
            </a:r>
            <a:r>
              <a:rPr lang="en-US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đối</a:t>
            </a:r>
            <a:r>
              <a:rPr lang="en-US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diện</a:t>
            </a:r>
            <a:r>
              <a:rPr lang="en-US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song </a:t>
            </a:r>
            <a:r>
              <a:rPr lang="en-US" sz="2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song</a:t>
            </a:r>
            <a:endParaRPr lang="en-US" sz="28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51587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-63637" y="0"/>
            <a:ext cx="12192000" cy="900000"/>
          </a:xfrm>
          <a:prstGeom prst="roundRect">
            <a:avLst/>
          </a:prstGeom>
          <a:solidFill>
            <a:srgbClr val="FFFFCC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20" name="AutoShape 4"/>
          <p:cNvSpPr>
            <a:spLocks noChangeArrowheads="1"/>
          </p:cNvSpPr>
          <p:nvPr/>
        </p:nvSpPr>
        <p:spPr bwMode="auto">
          <a:xfrm>
            <a:off x="0" y="920543"/>
            <a:ext cx="12192000" cy="5748817"/>
          </a:xfrm>
          <a:prstGeom prst="roundRect">
            <a:avLst>
              <a:gd name="adj" fmla="val 4245"/>
            </a:avLst>
          </a:prstGeom>
          <a:noFill/>
          <a:ln w="41275" cmpd="thickThin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484191" y="210069"/>
            <a:ext cx="3096344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5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51. HÌNH THANG</a:t>
            </a:r>
            <a:endParaRPr lang="en-US" sz="25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507266" y="211473"/>
            <a:ext cx="1427663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5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TOÁN:</a:t>
            </a:r>
            <a:endParaRPr lang="en-US" sz="25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48477" y="2204863"/>
            <a:ext cx="5480171" cy="371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smtClean="0">
                <a:latin typeface="Calibri" pitchFamily="34" charset="0"/>
                <a:cs typeface="Calibri" pitchFamily="34" charset="0"/>
              </a:rPr>
              <a:t>Hình thang ABCD có:</a:t>
            </a:r>
          </a:p>
          <a:p>
            <a:pPr>
              <a:lnSpc>
                <a:spcPct val="120000"/>
              </a:lnSpc>
            </a:pPr>
            <a:r>
              <a:rPr lang="en-US" sz="2800" smtClean="0">
                <a:latin typeface="Calibri" pitchFamily="34" charset="0"/>
                <a:cs typeface="Calibri" pitchFamily="34" charset="0"/>
              </a:rPr>
              <a:t>- Cạnh đáy AB và cạnh đáy DC.</a:t>
            </a:r>
          </a:p>
          <a:p>
            <a:pPr>
              <a:lnSpc>
                <a:spcPct val="120000"/>
              </a:lnSpc>
            </a:pPr>
            <a:r>
              <a:rPr lang="en-US" sz="2800" smtClean="0">
                <a:latin typeface="Calibri" pitchFamily="34" charset="0"/>
                <a:cs typeface="Calibri" pitchFamily="34" charset="0"/>
              </a:rPr>
              <a:t>Cạnh bên AD và cạnh bên BC</a:t>
            </a:r>
          </a:p>
          <a:p>
            <a:pPr>
              <a:lnSpc>
                <a:spcPct val="120000"/>
              </a:lnSpc>
            </a:pPr>
            <a:r>
              <a:rPr lang="en-US" sz="2800" smtClean="0">
                <a:latin typeface="Calibri" pitchFamily="34" charset="0"/>
                <a:cs typeface="Calibri" pitchFamily="34" charset="0"/>
              </a:rPr>
              <a:t>- Hai cạnh đáy là hai cạnh đối diện song song.</a:t>
            </a:r>
          </a:p>
          <a:p>
            <a:pPr>
              <a:lnSpc>
                <a:spcPct val="120000"/>
              </a:lnSpc>
            </a:pPr>
            <a:r>
              <a:rPr lang="en-US" sz="2800" smtClean="0">
                <a:latin typeface="Calibri" pitchFamily="34" charset="0"/>
                <a:cs typeface="Calibri" pitchFamily="34" charset="0"/>
              </a:rPr>
              <a:t>- AH là đường cao. Độ dài AH là chiều cao. 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6543069"/>
              </p:ext>
            </p:extLst>
          </p:nvPr>
        </p:nvGraphicFramePr>
        <p:xfrm>
          <a:off x="407368" y="2060848"/>
          <a:ext cx="5400000" cy="32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</a:tblGrid>
              <a:tr h="54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 bwMode="auto">
          <a:xfrm flipV="1">
            <a:off x="937260" y="2565648"/>
            <a:ext cx="562928" cy="2204472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1492568" y="2588508"/>
            <a:ext cx="1643484" cy="0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3113192" y="2580888"/>
            <a:ext cx="2167860" cy="2204472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937260" y="4747260"/>
            <a:ext cx="4343792" cy="15240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/>
          <p:nvPr/>
        </p:nvCxnSpPr>
        <p:spPr bwMode="auto">
          <a:xfrm flipH="1">
            <a:off x="1492568" y="2588508"/>
            <a:ext cx="7620" cy="2181612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1167426" y="2191701"/>
            <a:ext cx="305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3399"/>
                </a:solidFill>
              </a:rPr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36052" y="2220251"/>
            <a:ext cx="305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3399"/>
                </a:solidFill>
              </a:rPr>
              <a:t>B</a:t>
            </a:r>
            <a:endParaRPr lang="en-US" sz="2400" b="1" smtClean="0">
              <a:solidFill>
                <a:srgbClr val="00339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395" y="4323695"/>
            <a:ext cx="305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3399"/>
                </a:solidFill>
              </a:rPr>
              <a:t>D</a:t>
            </a:r>
            <a:endParaRPr lang="en-US" sz="2400" b="1" smtClean="0">
              <a:solidFill>
                <a:srgbClr val="003399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98169" y="4695527"/>
            <a:ext cx="305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3399"/>
                </a:solidFill>
              </a:rPr>
              <a:t>H</a:t>
            </a:r>
            <a:endParaRPr lang="en-US" sz="2400" b="1" smtClean="0">
              <a:solidFill>
                <a:srgbClr val="003399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27582" y="4323695"/>
            <a:ext cx="305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3399"/>
                </a:solidFill>
              </a:rPr>
              <a:t>C</a:t>
            </a:r>
            <a:endParaRPr lang="en-US" sz="2400" b="1" smtClean="0">
              <a:solidFill>
                <a:srgbClr val="003399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5581" y="1142389"/>
            <a:ext cx="91700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Hình</a:t>
            </a:r>
            <a:r>
              <a:rPr lang="en-US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thang</a:t>
            </a:r>
            <a:r>
              <a:rPr lang="en-US" sz="280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là hình tứ giác có </a:t>
            </a:r>
            <a:r>
              <a:rPr lang="en-US" sz="280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một</a:t>
            </a:r>
            <a:r>
              <a:rPr lang="en-US" sz="280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</a:t>
            </a:r>
            <a:r>
              <a:rPr lang="en-US" sz="280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ặp </a:t>
            </a:r>
            <a:r>
              <a:rPr lang="en-US" sz="2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cạnh</a:t>
            </a:r>
            <a:r>
              <a:rPr lang="en-US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đối</a:t>
            </a:r>
            <a:r>
              <a:rPr lang="en-US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diện</a:t>
            </a:r>
            <a:r>
              <a:rPr lang="en-US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song </a:t>
            </a:r>
            <a:r>
              <a:rPr lang="en-US" sz="2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song</a:t>
            </a:r>
            <a:endParaRPr lang="en-US" sz="28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97390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19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424" y="2069117"/>
            <a:ext cx="9425843" cy="214658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 bwMode="auto">
          <a:xfrm>
            <a:off x="-63637" y="0"/>
            <a:ext cx="12192000" cy="900000"/>
          </a:xfrm>
          <a:prstGeom prst="roundRect">
            <a:avLst/>
          </a:prstGeom>
          <a:solidFill>
            <a:srgbClr val="FFFFCC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20" name="AutoShape 4"/>
          <p:cNvSpPr>
            <a:spLocks noChangeArrowheads="1"/>
          </p:cNvSpPr>
          <p:nvPr/>
        </p:nvSpPr>
        <p:spPr bwMode="auto">
          <a:xfrm>
            <a:off x="0" y="920543"/>
            <a:ext cx="12192000" cy="5748817"/>
          </a:xfrm>
          <a:prstGeom prst="roundRect">
            <a:avLst>
              <a:gd name="adj" fmla="val 4245"/>
            </a:avLst>
          </a:prstGeom>
          <a:noFill/>
          <a:ln w="41275" cmpd="thickThin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484191" y="210069"/>
            <a:ext cx="3096344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5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51. HÌNH THANG</a:t>
            </a:r>
            <a:endParaRPr lang="en-US" sz="25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507266" y="211473"/>
            <a:ext cx="1427663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5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TOÁN:</a:t>
            </a:r>
            <a:endParaRPr lang="en-US" sz="25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2192" y="1086653"/>
            <a:ext cx="10800392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smtClean="0">
                <a:latin typeface="Calibri" pitchFamily="34" charset="0"/>
                <a:cs typeface="Calibri" pitchFamily="34" charset="0"/>
              </a:rPr>
              <a:t>1. Trong các hình sau, hình nào là hình thang? Hãy chỉ ra cặp cạnh đáy, cặp cạnh bên của mỗi hình thang đó.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 flipH="1">
            <a:off x="3886200" y="1585916"/>
            <a:ext cx="3242592" cy="0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7968208" y="1585916"/>
            <a:ext cx="2664296" cy="0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666824" y="2089424"/>
            <a:ext cx="1872208" cy="0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331713" y="4437112"/>
            <a:ext cx="39166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Calibri" pitchFamily="34" charset="0"/>
                <a:cs typeface="Calibri" pitchFamily="34" charset="0"/>
              </a:rPr>
              <a:t>Hình thang ABCD có:</a:t>
            </a:r>
          </a:p>
          <a:p>
            <a:r>
              <a:rPr lang="en-US" sz="2800" smtClean="0">
                <a:latin typeface="Calibri" pitchFamily="34" charset="0"/>
                <a:cs typeface="Calibri" pitchFamily="34" charset="0"/>
              </a:rPr>
              <a:t>Cặp cạnh đáy là: AB; DC.</a:t>
            </a:r>
          </a:p>
          <a:p>
            <a:r>
              <a:rPr lang="en-US" sz="2800" smtClean="0">
                <a:latin typeface="Calibri" pitchFamily="34" charset="0"/>
                <a:cs typeface="Calibri" pitchFamily="34" charset="0"/>
              </a:rPr>
              <a:t>Cặp cạnh bên là: AD; BC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580535" y="4254694"/>
            <a:ext cx="39166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Calibri" pitchFamily="34" charset="0"/>
                <a:cs typeface="Calibri" pitchFamily="34" charset="0"/>
              </a:rPr>
              <a:t>Hình thang GHIK có:</a:t>
            </a:r>
          </a:p>
          <a:p>
            <a:r>
              <a:rPr lang="en-US" sz="2800" smtClean="0">
                <a:latin typeface="Calibri" pitchFamily="34" charset="0"/>
                <a:cs typeface="Calibri" pitchFamily="34" charset="0"/>
              </a:rPr>
              <a:t>Cặp cạnh đáy là: GK; HI.</a:t>
            </a:r>
          </a:p>
          <a:p>
            <a:r>
              <a:rPr lang="en-US" sz="2800" smtClean="0">
                <a:latin typeface="Calibri" pitchFamily="34" charset="0"/>
                <a:cs typeface="Calibri" pitchFamily="34" charset="0"/>
              </a:rPr>
              <a:t>Cặp cạnh bên là: KI; GH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89266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250" y="1669273"/>
            <a:ext cx="8171255" cy="228741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 bwMode="auto">
          <a:xfrm>
            <a:off x="-63637" y="0"/>
            <a:ext cx="12192000" cy="900000"/>
          </a:xfrm>
          <a:prstGeom prst="roundRect">
            <a:avLst/>
          </a:prstGeom>
          <a:solidFill>
            <a:srgbClr val="FFFFCC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20" name="AutoShape 4"/>
          <p:cNvSpPr>
            <a:spLocks noChangeArrowheads="1"/>
          </p:cNvSpPr>
          <p:nvPr/>
        </p:nvSpPr>
        <p:spPr bwMode="auto">
          <a:xfrm>
            <a:off x="0" y="920543"/>
            <a:ext cx="12192000" cy="5748817"/>
          </a:xfrm>
          <a:prstGeom prst="roundRect">
            <a:avLst>
              <a:gd name="adj" fmla="val 4245"/>
            </a:avLst>
          </a:prstGeom>
          <a:noFill/>
          <a:ln w="41275" cmpd="thickThin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484191" y="210069"/>
            <a:ext cx="3096344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5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51. HÌNH THANG</a:t>
            </a:r>
            <a:endParaRPr lang="en-US" sz="25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507266" y="211473"/>
            <a:ext cx="1427663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5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TOÁN:</a:t>
            </a:r>
            <a:endParaRPr lang="en-US" sz="25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2192" y="1086653"/>
            <a:ext cx="10800392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smtClean="0">
                <a:latin typeface="Calibri" pitchFamily="34" charset="0"/>
                <a:cs typeface="Calibri" pitchFamily="34" charset="0"/>
              </a:rPr>
              <a:t>2. Đo chiều cao của mỗi hình thang sau:</a:t>
            </a:r>
          </a:p>
        </p:txBody>
      </p:sp>
      <p:sp>
        <p:nvSpPr>
          <p:cNvPr id="15" name="10-Point Star 48">
            <a:extLst>
              <a:ext uri="{FF2B5EF4-FFF2-40B4-BE49-F238E27FC236}">
                <a16:creationId xmlns="" xmlns:a16="http://schemas.microsoft.com/office/drawing/2014/main" id="{4534AE1F-5B45-4276-BC62-538B9234D80B}"/>
              </a:ext>
            </a:extLst>
          </p:cNvPr>
          <p:cNvSpPr/>
          <p:nvPr/>
        </p:nvSpPr>
        <p:spPr>
          <a:xfrm>
            <a:off x="8901505" y="1862161"/>
            <a:ext cx="1947023" cy="1271017"/>
          </a:xfrm>
          <a:prstGeom prst="star10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smtClean="0">
                <a:solidFill>
                  <a:srgbClr val="000099"/>
                </a:solidFill>
              </a:rPr>
              <a:t>Chì - SGK</a:t>
            </a:r>
            <a:r>
              <a:rPr lang="en-US" sz="4400" b="1" smtClean="0">
                <a:solidFill>
                  <a:srgbClr val="000099"/>
                </a:solidFill>
              </a:rPr>
              <a:t> </a:t>
            </a:r>
            <a:endParaRPr lang="en-US" sz="4400" b="1">
              <a:solidFill>
                <a:srgbClr val="000099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 flipH="1">
            <a:off x="1485900" y="1733573"/>
            <a:ext cx="15875" cy="2124052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 rot="5400000" flipV="1">
            <a:off x="1158311" y="2473224"/>
            <a:ext cx="1092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002060"/>
                </a:solidFill>
              </a:rPr>
              <a:t>3 </a:t>
            </a:r>
            <a:r>
              <a:rPr lang="en-US" sz="2400" smtClean="0">
                <a:solidFill>
                  <a:srgbClr val="002060"/>
                </a:solidFill>
              </a:rPr>
              <a:t>cm</a:t>
            </a:r>
            <a:endParaRPr lang="en-US" sz="240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5400000" flipV="1">
            <a:off x="3506003" y="2710254"/>
            <a:ext cx="132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002060"/>
                </a:solidFill>
              </a:rPr>
              <a:t>1,5 </a:t>
            </a:r>
            <a:r>
              <a:rPr lang="en-US" sz="2400" smtClean="0">
                <a:solidFill>
                  <a:srgbClr val="002060"/>
                </a:solidFill>
              </a:rPr>
              <a:t>cm</a:t>
            </a:r>
            <a:endParaRPr lang="en-US" sz="2400">
              <a:solidFill>
                <a:srgbClr val="002060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 bwMode="auto">
          <a:xfrm flipH="1">
            <a:off x="4411239" y="2324628"/>
            <a:ext cx="1" cy="1062026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7606293" y="2324628"/>
            <a:ext cx="1179761" cy="0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TextBox 27"/>
          <p:cNvSpPr txBox="1"/>
          <p:nvPr/>
        </p:nvSpPr>
        <p:spPr>
          <a:xfrm rot="10800000" flipV="1">
            <a:off x="7506071" y="2391271"/>
            <a:ext cx="132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002060"/>
                </a:solidFill>
              </a:rPr>
              <a:t>2</a:t>
            </a:r>
            <a:r>
              <a:rPr lang="en-US" sz="2400" smtClean="0">
                <a:solidFill>
                  <a:srgbClr val="002060"/>
                </a:solidFill>
              </a:rPr>
              <a:t> </a:t>
            </a:r>
            <a:r>
              <a:rPr lang="en-US" sz="2400" smtClean="0">
                <a:solidFill>
                  <a:srgbClr val="002060"/>
                </a:solidFill>
              </a:rPr>
              <a:t>cm</a:t>
            </a:r>
            <a:endParaRPr lang="en-US" sz="240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02969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8" grpId="0"/>
      <p:bldP spid="19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8099" y="4034755"/>
            <a:ext cx="7934325" cy="191452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 bwMode="auto">
          <a:xfrm>
            <a:off x="-63637" y="0"/>
            <a:ext cx="12240000" cy="684000"/>
          </a:xfrm>
          <a:prstGeom prst="roundRect">
            <a:avLst/>
          </a:prstGeom>
          <a:solidFill>
            <a:srgbClr val="FFFFCC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20" name="AutoShape 4"/>
          <p:cNvSpPr>
            <a:spLocks noChangeArrowheads="1"/>
          </p:cNvSpPr>
          <p:nvPr/>
        </p:nvSpPr>
        <p:spPr bwMode="auto">
          <a:xfrm>
            <a:off x="0" y="684001"/>
            <a:ext cx="12192000" cy="5985360"/>
          </a:xfrm>
          <a:prstGeom prst="roundRect">
            <a:avLst>
              <a:gd name="adj" fmla="val 4245"/>
            </a:avLst>
          </a:prstGeom>
          <a:noFill/>
          <a:ln w="41275" cmpd="thickThin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484191" y="210069"/>
            <a:ext cx="3096344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5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51. HÌNH THANG</a:t>
            </a:r>
            <a:endParaRPr lang="en-US" sz="25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507266" y="211473"/>
            <a:ext cx="1427663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5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TOÁN:</a:t>
            </a:r>
            <a:endParaRPr lang="en-US" sz="25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5238" y="620688"/>
            <a:ext cx="8208912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smtClean="0">
                <a:latin typeface="Calibri" pitchFamily="34" charset="0"/>
                <a:cs typeface="Calibri" pitchFamily="34" charset="0"/>
              </a:rPr>
              <a:t>3. a) Hình thang ABCD có những góc nào là góc vuông? Cạnh bên nào vuông góc với hai đáy? </a:t>
            </a:r>
          </a:p>
        </p:txBody>
      </p:sp>
      <p:sp>
        <p:nvSpPr>
          <p:cNvPr id="9" name="Freeform 8"/>
          <p:cNvSpPr/>
          <p:nvPr/>
        </p:nvSpPr>
        <p:spPr bwMode="auto">
          <a:xfrm>
            <a:off x="8591600" y="1085468"/>
            <a:ext cx="2974530" cy="1608644"/>
          </a:xfrm>
          <a:custGeom>
            <a:avLst/>
            <a:gdLst>
              <a:gd name="connsiteX0" fmla="*/ 0 w 2318197"/>
              <a:gd name="connsiteY0" fmla="*/ 0 h 1326524"/>
              <a:gd name="connsiteX1" fmla="*/ 1326524 w 2318197"/>
              <a:gd name="connsiteY1" fmla="*/ 12879 h 1326524"/>
              <a:gd name="connsiteX2" fmla="*/ 2318197 w 2318197"/>
              <a:gd name="connsiteY2" fmla="*/ 1326524 h 1326524"/>
              <a:gd name="connsiteX3" fmla="*/ 0 w 2318197"/>
              <a:gd name="connsiteY3" fmla="*/ 1313645 h 1326524"/>
              <a:gd name="connsiteX4" fmla="*/ 0 w 2318197"/>
              <a:gd name="connsiteY4" fmla="*/ 0 h 1326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8197" h="1326524">
                <a:moveTo>
                  <a:pt x="0" y="0"/>
                </a:moveTo>
                <a:lnTo>
                  <a:pt x="1326524" y="12879"/>
                </a:lnTo>
                <a:lnTo>
                  <a:pt x="2318197" y="1326524"/>
                </a:lnTo>
                <a:lnTo>
                  <a:pt x="0" y="1313645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184232" y="865904"/>
            <a:ext cx="305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3399"/>
                </a:solidFill>
              </a:rPr>
              <a:t>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371342" y="823513"/>
            <a:ext cx="305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3399"/>
                </a:solidFill>
              </a:rPr>
              <a:t>B</a:t>
            </a:r>
            <a:endParaRPr lang="en-US" sz="2400" b="1" smtClean="0">
              <a:solidFill>
                <a:srgbClr val="003399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184232" y="2463279"/>
            <a:ext cx="305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3399"/>
                </a:solidFill>
              </a:rPr>
              <a:t>D</a:t>
            </a:r>
            <a:endParaRPr lang="en-US" sz="2400" b="1" smtClean="0">
              <a:solidFill>
                <a:srgbClr val="003399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551297" y="2407689"/>
            <a:ext cx="305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3399"/>
                </a:solidFill>
              </a:rPr>
              <a:t>C</a:t>
            </a:r>
            <a:endParaRPr lang="en-US" sz="2400" b="1" smtClean="0">
              <a:solidFill>
                <a:srgbClr val="003399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595788" y="1095933"/>
            <a:ext cx="244658" cy="217034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8598817" y="2458877"/>
            <a:ext cx="244658" cy="217034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3507266" y="1101182"/>
            <a:ext cx="4316926" cy="27789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85717" y="1628800"/>
            <a:ext cx="5112568" cy="0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85717" y="1628800"/>
            <a:ext cx="8208912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en-US" sz="2800" smtClean="0">
                <a:latin typeface="Calibri" pitchFamily="34" charset="0"/>
                <a:cs typeface="Calibri" pitchFamily="34" charset="0"/>
              </a:rPr>
              <a:t>Có 2 góc vuông là: Góc đỉnh A và góc đỉnh D</a:t>
            </a:r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en-US" sz="2800" smtClean="0">
                <a:latin typeface="Calibri" pitchFamily="34" charset="0"/>
                <a:cs typeface="Calibri" pitchFamily="34" charset="0"/>
              </a:rPr>
              <a:t>Cạnh bên AD vuông góc với hai đáy.</a:t>
            </a:r>
            <a:endParaRPr lang="en-US" sz="280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23004" y="2708920"/>
            <a:ext cx="10218718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Nhận xét: </a:t>
            </a:r>
            <a:r>
              <a:rPr lang="en-US" sz="2800" b="1" i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Hình thang có một cạnh bên vuông góc với hai đáy gọi là hình thang vuông.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2779" y="3645024"/>
            <a:ext cx="8208912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smtClean="0">
                <a:latin typeface="Calibri" pitchFamily="34" charset="0"/>
                <a:cs typeface="Calibri" pitchFamily="34" charset="0"/>
              </a:rPr>
              <a:t>b) Chỉ ra hình thang vuông trong các hình thang sau:</a:t>
            </a:r>
            <a:endParaRPr lang="en-US" sz="280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467773" y="5929841"/>
            <a:ext cx="8208912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smtClean="0">
                <a:latin typeface="Calibri" pitchFamily="34" charset="0"/>
                <a:cs typeface="Calibri" pitchFamily="34" charset="0"/>
              </a:rPr>
              <a:t>Hình thang vuông: ABCD và hình thang vuông KIHS</a:t>
            </a:r>
            <a:endParaRPr lang="en-US" sz="2800" smtClean="0">
              <a:latin typeface="Calibri" pitchFamily="34" charset="0"/>
              <a:cs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0132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9" grpId="0" animBg="1"/>
      <p:bldP spid="21" grpId="0"/>
      <p:bldP spid="23" grpId="0"/>
      <p:bldP spid="24" grpId="0"/>
      <p:bldP spid="25" grpId="0"/>
      <p:bldP spid="10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4007768" y="2641407"/>
            <a:ext cx="583049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13500000" algn="ctr" rotWithShape="0">
              <a:srgbClr val="FFFF0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tabLst>
                <a:tab pos="1197769" algn="l"/>
                <a:tab pos="1415654" algn="l"/>
              </a:tabLst>
              <a:defRPr/>
            </a:pPr>
            <a:r>
              <a:rPr lang="en-US" sz="2100">
                <a:latin typeface=".VnTimeH" pitchFamily="34" charset="0"/>
              </a:rPr>
              <a:t>gi¸o viªn	</a:t>
            </a:r>
            <a:r>
              <a:rPr lang="en-US" sz="21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LẠI XUÂN THỦY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649268" y="3203684"/>
            <a:ext cx="42469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13500000" algn="ctr" rotWithShape="0">
              <a:srgbClr val="FFFF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tabLst>
                <a:tab pos="1197769" algn="l"/>
                <a:tab pos="1458516" algn="l"/>
              </a:tabLst>
              <a:defRPr/>
            </a:pPr>
            <a:r>
              <a:rPr lang="en-US" sz="1800">
                <a:latin typeface=".VnTimeH" pitchFamily="34" charset="0"/>
              </a:rPr>
              <a:t>m«n	: 	To¸n</a:t>
            </a: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1526382" y="404664"/>
            <a:ext cx="9141619" cy="90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13500000" algn="ctr" rotWithShape="0">
              <a:srgbClr val="FFFF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100">
                <a:solidFill>
                  <a:srgbClr val="0000CC"/>
                </a:solidFill>
                <a:latin typeface="+mn-lt"/>
              </a:rPr>
              <a:t>TRƯỜNG TIỂU HỌC </a:t>
            </a:r>
            <a:r>
              <a:rPr lang="en-US" sz="2100" smtClean="0">
                <a:solidFill>
                  <a:srgbClr val="0000CC"/>
                </a:solidFill>
                <a:latin typeface="+mn-lt"/>
              </a:rPr>
              <a:t>SONG LÃNG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100" smtClean="0">
                <a:solidFill>
                  <a:srgbClr val="0000CC"/>
                </a:solidFill>
                <a:latin typeface="+mn-lt"/>
              </a:rPr>
              <a:t>HUYỆN </a:t>
            </a:r>
            <a:r>
              <a:rPr lang="en-US" sz="2100">
                <a:solidFill>
                  <a:srgbClr val="0000CC"/>
                </a:solidFill>
                <a:latin typeface="+mn-lt"/>
              </a:rPr>
              <a:t>VŨ THƯ – THÁI BÌNH</a:t>
            </a:r>
          </a:p>
        </p:txBody>
      </p:sp>
      <p:sp>
        <p:nvSpPr>
          <p:cNvPr id="63494" name="WordArt 6"/>
          <p:cNvSpPr>
            <a:spLocks noChangeArrowheads="1" noChangeShapeType="1" noTextEdit="1"/>
          </p:cNvSpPr>
          <p:nvPr/>
        </p:nvSpPr>
        <p:spPr bwMode="auto">
          <a:xfrm>
            <a:off x="2279576" y="1312376"/>
            <a:ext cx="8566547" cy="37826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2700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96077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+mj-lt"/>
              </a:rPr>
              <a:t>Chân thành cảm ơn các thầy giáo, cô giáo</a:t>
            </a:r>
          </a:p>
          <a:p>
            <a:pPr algn="ctr"/>
            <a:r>
              <a:rPr lang="pt-BR" sz="2700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96077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+mj-lt"/>
              </a:rPr>
              <a:t>Các em học sinh!</a:t>
            </a:r>
          </a:p>
          <a:p>
            <a:pPr algn="ctr"/>
            <a:r>
              <a:rPr lang="pt-BR" sz="2700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96077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+mj-lt"/>
              </a:rPr>
              <a:t>Kính chúc thầy cô giáo cùng các em </a:t>
            </a:r>
          </a:p>
          <a:p>
            <a:pPr algn="ctr"/>
            <a:r>
              <a:rPr lang="pt-BR" sz="2700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96077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+mj-lt"/>
              </a:rPr>
              <a:t>mạnh khỏe, hạnh phúc.</a:t>
            </a:r>
            <a:endParaRPr lang="en-US" sz="2700" kern="1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>
                  <a:alpha val="96077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ohnny-Guit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7" presetClass="entr" presetSubtype="10" repeatCount="indefinit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2" grpId="0"/>
      <p:bldP spid="6349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7E379ADC-4FB7-4AC4-91FF-356958648134}"/>
  <p:tag name="ISPRING_RESOURCE_FOLDER" val="D:\giáo an dien tu\BIEU DO HINH QUẠT TIẾT 100 THỦY chuan\"/>
  <p:tag name="ISPRING_PRESENTATION_PATH" val="D:\giáo an dien tu\BIEU DO HINH QUẠT TIẾT 100 THỦY chuan.ppt"/>
  <p:tag name="ISPRING_PROJECT_VERSION" val="9.3"/>
  <p:tag name="ISPRING_PROJECT_FOLDER_UPDATED" val="1"/>
  <p:tag name="ISPRING_SCREEN_RECS_UPDATED" val="D:\giáo an dien tu\BIEU DO HINH QUẠT TIẾT 100 THỦY chuan\"/>
  <p:tag name="FLASHSPRING_ZOOM_TAG" val="59"/>
  <p:tag name="ISPRING_PRESENTATION_INFO_2" val="&lt;?xml version=&quot;1.0&quot; encoding=&quot;UTF-8&quot; standalone=&quot;no&quot; ?&gt;&#10;&lt;presentation2&gt;&#10;&#10;  &lt;slides&gt;&#10;    &lt;slide id=&quot;{10E00D5A-4832-4985-83DF-6C73A8CC2729}&quot; pptId=&quot;270&quot;/&gt;&#10;    &lt;slide id=&quot;{9C7C6F71-9499-43A3-95C3-FAAF0AC70379}&quot; pptId=&quot;283&quot;/&gt;&#10;    &lt;slide id=&quot;{AE53D42D-E8C2-4810-AE85-E6D6ABA098FA}&quot; pptId=&quot;311&quot;/&gt;&#10;    &lt;slide id=&quot;{A3DAA00F-2437-4C62-B22A-CAF146C434B6}&quot; pptId=&quot;299&quot;/&gt;&#10;    &lt;slide id=&quot;{D5F73F0B-8229-4AF6-B2E9-D2011832B4FB}&quot; pptId=&quot;304&quot;/&gt;&#10;    &lt;slide id=&quot;{0BD1A670-DEA1-4561-BB14-027C626FAD66}&quot; pptId=&quot;305&quot;/&gt;&#10;    &lt;slide id=&quot;{34D7EFEC-7C53-4A12-BE22-F43A130A4BB4}&quot; pptId=&quot;307&quot;/&gt;&#10;    &lt;slide id=&quot;{8A18EE4D-3265-4D3C-9105-D3993E8E56BF}&quot; pptId=&quot;308&quot;/&gt;&#10;    &lt;slide id=&quot;{120A63E0-588C-4824-B0DD-387DF6102E8E}&quot; pptId=&quot;309&quot;/&gt;&#10;    &lt;slide id=&quot;{0E4F309C-ACA7-489D-995C-B6C8B447895E}&quot; pptId=&quot;306&quot;/&gt;&#10;    &lt;slide id=&quot;{012710C2-F360-40EF-A217-0F50DAA435D6}&quot; pptId=&quot;310&quot;/&gt;&#10;    &lt;slide id=&quot;{FC525621-015C-4334-BDB2-0EE6BCFECB60}&quot; pptId=&quot;282&quot;/&gt;&#10;    &lt;slide id=&quot;{4FD27FDA-9A43-4EC1-AE79-A06CD80E1240}&quot; pptId=&quot;312&quot;/&gt;&#10;    &lt;slide id=&quot;{87F7206D-0390-411A-A3CD-907E2A71B66E}&quot; pptId=&quot;313&quot;/&gt;&#10;  &lt;/slides&gt;&#10;&#10;  &lt;narration&gt;&#10;    &lt;audioTracks&gt;&#10;      &lt;audioTrack muted=&quot;false&quot; name=&quot;Audio 1&quot; resource=&quot;7376808b&quot; slideId=&quot;{10E00D5A-4832-4985-83DF-6C73A8CC2729}&quot; startTime=&quot;0&quot; stepIndex=&quot;0&quot; volume=&quot;1&quot;&gt;&#10;        &lt;audio channels=&quot;1&quot; format=&quot;s16&quot; sampleRate=&quot;44100&quot;/&gt;&#10;      &lt;/audioTrack&gt;&#10;      &lt;audioTrack muted=&quot;false&quot; name=&quot;Audio 2&quot; resource=&quot;237c53ef&quot; slideId=&quot;{9C7C6F71-9499-43A3-95C3-FAAF0AC70379}&quot; startTime=&quot;0&quot; stepIndex=&quot;0&quot; volume=&quot;1&quot;&gt;&#10;        &lt;audio channels=&quot;1&quot; format=&quot;s16&quot; sampleRate=&quot;44100&quot;/&gt;&#10;      &lt;/audioTrack&gt;&#10;      &lt;audioTrack muted=&quot;false&quot; name=&quot;Audio 3&quot; resource=&quot;800189dc&quot; slideId=&quot;{AE53D42D-E8C2-4810-AE85-E6D6ABA098FA}&quot; startTime=&quot;0&quot; stepIndex=&quot;0&quot; volume=&quot;1&quot;&gt;&#10;        &lt;audio channels=&quot;1&quot; format=&quot;s16&quot; sampleRate=&quot;44100&quot;/&gt;&#10;      &lt;/audioTrack&gt;&#10;      &lt;audioTrack muted=&quot;false&quot; name=&quot;Audio 4&quot; resource=&quot;3c4fed4e&quot; slideId=&quot;{A3DAA00F-2437-4C62-B22A-CAF146C434B6}&quot; startTime=&quot;0&quot; stepIndex=&quot;0&quot; volume=&quot;1&quot;&gt;&#10;        &lt;audio channels=&quot;1&quot; format=&quot;s16&quot; sampleRate=&quot;44100&quot;/&gt;&#10;      &lt;/audioTrack&gt;&#10;    &lt;/audioTracks&gt;&#10;    &lt;videoTracks/&gt;&#10;  &lt;/narration&gt;&#10;&#10;&lt;/presentation2&gt;&#10;"/>
  <p:tag name="ISPRING_PRESENTER_PHOTO_0" val="png|iVBORw0KGgoAAAANSUhEUgAAAZAAAAEsCAYAAADtt+XCAAAAAXNSR0IArs4c6QAAAARnQU1BAACx&#10;jwv8YQUAAAAJcEhZcwAADsMAAA7DAcdvqGQAAP+lSURBVHhe7P0FmFzXma4N+/uu852ZJI5tQTMX&#10;MzNzdVVXMzNzt6RuMbMsS7Yky7ItS2Zm5piZ7SQOOGDHiR0zxU7i4PM/a8uayZnJmZlc5/rPkJa9&#10;tHdV79p7bXrv91nwrpPkvkq4620ItjvhbDLDWm+BrtqKUEcaKp8ZCocFep8Pme52BBqzcOZC8DQG&#10;4WsJQhNVQhZQwZQzINCnRfWMH53rWzB95jQGtw/B02mHp9UNQ9yCrvl2xIdsqJkxo3rYjJoxJ3pW&#10;ZxHvDiPWmcbcGXMYXj2MlolWtM01onYqAVPKiKal3ehZP4aW5c2YOKsL/afXom1TCg3zUYxuHEX3&#10;0lEYogZ0rIqhesqFmrkgRs7IYWhjPfQhAxxxP1ItdZDbjND4XZC5LbBXh2CN+bGwvAIHzrkEgzPL&#10;UKhVosKswWJ5CRR2AyosethjYbQODqK+qwcTy1ejoacX7mgU3YOjWL/9DFQZbPDVNGJwch733Pkg&#10;egdGYU/HeD6N6Fs9ic5VA8hO1qBuSQ6tq2sxc1YPVhwcxv5rTse5116A3Yf34cobr8EfvvwDpPRn&#10;kfmPWJ5IJ9KJ9G9Lf/6T+B9/wu/wR3z1LjG99+6HuO32G1HfXINQKoKdZ+zFlVffKP3toW/dhosv&#10;GMaOHWmka/146OkXsOe8M9AykEVjRwNkJjVyA620L0OI1PtR2+6Dxa2FwqBFOOOBJ2JGvNqFpjYv&#10;UnVGdM80ItkehSmkRbYzBa1TA7VNC7VViUpNORK1YXjidpi8OvgSPiQbq6UcrI7BHfFDplFCqVfB&#10;QDtltJm4rkaZvALF8koUyMtQqChFoaoURSLrylGo5md+V6quQIWuirmc25Ygv6oYRdL3MigsBn6u&#10;QrnWCJnRgm8U5GNhaSlOLijA/yxagDKLElUWFcp0lSjTVqLcUAFjwIQKLgvU3JeKWVmIAkURFlcV&#10;4JtFi/H1xYvxjbx8fLOgEAtKynCSI+uAOWWAJauDu8kBe4MTmoQR+pgFjoyfRn0ahggNc38bkp21&#10;UPn1sFU7EO6IECZ2bmfibw3wdKgRGbAgPOhGajKG9FQcdfPVCPXyYvWn4W/xYmR7Cyb3NCAzZkf9&#10;jBej2+pgr9NwXz5sOboKo5u6YUrr0L68AelhP5J9flQPJeFrDSDRH8XEng40rw+ga1sSreti3Fcf&#10;Nh/dgK7VzejaUI2O9dWoWxlF79YaNNFo29M+2GJeDM6NoX6whZ+9iLRXw54NwJ0L88HIYtXG7Wju&#10;HyI4qqD1OlDb1QZ7JMgHwAG50YRUbQMOX3wFDl9yFep7+2Dw+xHK1uKiq27AFVfdiIm59RieWYWH&#10;HnsWu/YdhDHs5fUJwVETQKQniaZlzcxNyE6lUb8sieHtrZjfN46zrt6DTedsxrq9G3D7A3fhg48/&#10;kh7sE+lEOpH+xiScrr9If/rjH/Hyt5/Cz978Cb773e/i0HnnIZyMo7qhEefzPd57zkHMLO/A8pVh&#10;DAxasGR+CPsPX4CesR7MrJxCOJuEzmtDx9QAovVJ2oAwGtsSsLjM0NPAe2gbAwkn3H4zbE4Zxud7&#10;0LesD2E615m2OLxpJwweA0KZCCpp3OV6GbRWNbR2DTyERzAThTcVhDXkhC3ogsZqIEAUqKTRr9Iq&#10;4A75oDJopO9K5eWo1FZwf2poHPxMw15hqESVsQpl6jKUM8v0BAC/L6gsweKKMkKDcCF4TD4P12X4&#10;el4RvllYggVlBItKiTxZOWROOv31CUKiFKeV50FmVsLos6LKpECJtgwFhEeesoi5AIXKYuTLi/H1&#10;/AX42qJFzHk4tYj7EwAJNpGaSSusGSsszOaMHYakBZqgDmYqh0QXDXhzEP62KJz1PujiRmhjBrga&#10;3NzWBANVgonwsbcoEBmywtOjQ2DIAieXnj4dVUEQgU4vzDUmNM2lMbKjCYFuEz1zr6QaBjfXY+mZ&#10;A1h7/iiWH+zlNlnYcjZ4G90ItHig8MgQbkog0lKNptk6dGzIoGFtGC2bIqhd5Ubd6hAGz2jF1IEB&#10;jJ/Zg5G9rejf0YDxnSOY3rockxuWw1EdhC0VgNxjQfUA1c1ECyJd1ZjZshod4+OkuhpFajV0bhci&#10;NTmMzc1jdNlymDxBjM2uwI13PICZVZuxcvMOZNq74M7WwRmrxuNPvoh7HngGencCOh/PZX45grXV&#10;iLGsvoYwoRlCpDuOWE8CQQK3e203Nl68EmuOTGP+3HFsung51lwwh6kzpnDZnVfi2RefxyeffnLs&#10;LTiRTqQT6d+cPv3VR/jpz3+Edz74OT7+7F0cvvx0XHnzZbjhtvswMjOLmrYMRpd3onuqFX0zDVi2&#10;KY3OQQMam63INYbgj3uRbU7xPZ9Hx9goEs21SDem4Atq0JCxIZVyIZYNIVxtR6LOimDCDLfXCH/I&#10;ijU7V2BgbgQmp47OZDcsISNcMRdy7XWo1CuoWmj8LXoEqYIaetrRv2wKnRP9MPttdFKVKFGUS2pj&#10;aGYcgXSMSqKc++L+A24oNDKYXWo0dIQRSJqoZsq4LyU0ZioMbTkUVB4yXQmPU4r8imIsLi8jRIr5&#10;WQW52Yhv5FM5FJZKADmluJgwIGyMckSbq+FI+fHNsjyUaKpg8tsJEDsBokIp1UgJoVVIkBRpCB2u&#10;F1PpfG3xAvzP0wREFuOUwkJCpBgnmZNuaMIWSXEEm6Nw5DxUJDYYqSzMBIkhboAuoYebKiDcR5h0&#10;UYq1B+DvDMJHMDibbQgP+JFdGkdoxA5buwzOLiXCoxbExi3IzvjRu7EDga4AQj1utK/OYc3hecye&#10;OYm+jc2YObMbS/b3YvX5g5g+O4upsxoR7HTASii1L61HZpD0H6tFzVAtkkNh1C2LEFBmZOcDyCx3&#10;IjVnR92aJCb2jaB9QwNzVlIibauz6F/fjvFtA2heUofscDW0ERNhGEHzsg4kB7OIdGSoSqIoN+no&#10;cbigdrp40W0kdwDmYBQDS1aidWACQ8vWEAwtmF+3FbvOOgcabxDlNic9jVqs2noGZV8SGn8EulAQ&#10;nuo4Ggfa4c2xnLyeIXokqd4aeHnc6pEcutZSgZw3jlUXjWN8XxsmDnRgeG8XZndPYfv+Hbj7W/fh&#10;088//+q1OJFOpBPpf01/qTb+jD/8/nd49tt345Lb53Dk9h4cvWMQV969GWdevBGnH96PrskZhBuD&#10;mNncjtlNdBrXJzG5OorpVT6s3tiG2WVdqK4NIhh3IFsfxfiKGb7vkxiaGsX4ZBemxuNYMhYiQMxU&#10;FHbUdnjQNhBG71ANOrurUUdHd2RJA5Zvn0KixoN0fZjqwgV33I767jroXAZoHXo4gx44/B74UzFM&#10;rJlH02AHLAEbFGY11UMFKtSVyLbUweyzQWZQEBZ+tPc2EyRa/taIUNqK9sF6pOpTMFLJ6KhAZIoi&#10;6AgSvUtBdSJDkZxKo2Ax1UcpCmRFVAwLcXJ+vmTsF5SUMlNVyEpQToConXrkyQtRoq6C2m6C3KqD&#10;glluEY60iTbNilBdDFpCssqkRKVRjb9fuFBSICfn50n51KJCnCTzEhARO7RhK6Fhg6tGVMFQWmWc&#10;CPDCm6lOtFE9ZEE1DCSxo8kDT6sXpowBxmodDGkN7PVWxAcIkF4f3G1GWBt1hIoX8REvdCk5gr1+&#10;dG/oQst8A7rWtGDiDAEPKoQ9o+jfWovaZS70bYujfX0A2SkfbLUaZIZ9qJ8JonY6QGPv4XoCOX4e&#10;3NmCxKQb8Qk3YlNOxKetqJ+LMyeQmvahZjqBiZ3DaJ3PIdTtQW46hablafRuqEfdRBSJfj/izDWT&#10;SRr0FA18DNYUlRVpv1ipQJFWxwtshCOaxODscqqO0+kpRGEOJaB0emCPxuGIc93uRJWFxLY6UGHi&#10;tQuE4EgkYKL8tEX8XA/CXROGry4Ke3UAsa4M0iM1qJ2qwcCWDsydO4Lxs7rQuDrB8qWwlAA5eNl5&#10;uOKmG/AMlciJdCKdSH8t/a/VVR9/9AEuv3Ulzr01hIO3+nHgZj+2HPFicEUKS9bPoWmgCcMrspjf&#10;UoeGPhe6xsNYwfdv3/nrsO30dWhoysFkM1JN2BFPhTCxagaNg63YuHMrppeOYnJJE2obfYgkvega&#10;pnObtmP56hm8+OKzmJ8fwkC/Dz29ZjR1U3F0xKCxKeGJOxGtC6C2q5qOqBFalwbdIz348es/xiTV&#10;hz3ipvMZ5JJOq02LKr0ccp0cRhcNt8cInUMDB536SI2PQNEimguhub8FvZMDCFTTyfdboTfKUF6V&#10;D7WpEu6EBdagAcFkDMvWbiBQnPj7xafh1OJ8KX+zcDGBUkZY6VFl0CKf6/mVRShVVqBMWQWd00Kg&#10;GKCy05EmPEw+K/zZCPw8roKwkhFyxSo5FcjxNhDm/EU4pSgPJxnCQm04YCSBzUkHTAkrVBE9TFQh&#10;1rSNysQIW9YJNb/TUZWoQlpoQhoo/ZRRATXSpLAhbEaVUw5TktvWmAkAC8LdAfjaXFy3wtXmRO+W&#10;LkycPoLEcATpsQQGN/VidGc3urZk0L0thZE9dejYSMUxXYsEDe3svmVYc2QlVpw/idQ4yT7mw8Se&#10;HuSWx5Ba4kbLuiRCo1ZEpmzoJ1SaqTgSEz7kZhNoW96I3EQa5e5KltuISHeIMDFjYkcNNh7p57oG&#10;2dEQfC1OAsSLjrlO1I810VNJwRwIo0Cuo5ztRs/ILLKtfSSwE7nOfgTrmqDn30M1jbwZdujdHj4c&#10;bug9XqgdLgQyWSoZD72Y5YQOQRz1wRJ2wSnqPWtjlI0JZPqr0bumFf1bGqi2ujG8swMDG7uw9byt&#10;WL19Hc4652w8/cwzeO+99/DHP/7xq9fkRDqRTqS/nv6Mn/78GVx/3xJcflcbrr57FHc9vA/3PXIj&#10;9h44A8laDzpGXJgmRCI5N2bWTuHoVUcxs3wOHjp7OqMOXp8d2doAGttjyLZFEakPIJSl8xf3IdUQ&#10;lNTApVdfiT0HdqGhpR6vvvoaHnzwUYKjFTNT7ZiYyiGWNXH/XjgitH00/OkmP1LNdLbTZsnAR2vD&#10;WLVlOYaXdaOmLU6Db6Fq0BIgGlQRHgq9AtmGFBK1ERg8WvjSLmYrDboc3qQHdZ3NkBMA5iDVTcwr&#10;tauUqYoRSPsJGSc/G7H9jHNw3W0PQG60Y0FpMfKrSrC4vBAFXGrtVBJ6JVVKOUqUlVIuVlShUkth&#10;4LITjHGWPw0nz1lLiBn9FigdagJECZlJQeWxAF9bsAjfWEwgUdWcnL8YC3mMk0xhO9Q+I9R+kQ0w&#10;UYXY0jzx2hAMEQKDkNBEKMOiBmjCesJDD5VPI7WRiAZ1DSVOvCWDIOWfgt+rwzpYMmY4arkfZnOO&#10;hesMoHNVCzpWN6BncyO6t9Sijwa0dU012jdTHewkNKY8CA46sfzwNFZdNIV1l89h+uA4mtZkYW6W&#10;Eywh9G1tRsemWjSupSGeCaBmNojopBNJqpT4mBvJSQ+SEx7ULo0jOhyUINK2pJEANCI3FsbcWa1Y&#10;cXYHWvh3c5ogjKgJPANCXV7UT6UxuX4Uyfp6WNxhJLPNWLp6Cwy+GFROPwJZejD9w7y4Qco5qg6j&#10;Fb5qehj+ACHioSJxEBZhOJMJRGrr+HA4JYjYqUbMASesIao2vwsG3ph0T5IKqQHD27oxtLUb/et6&#10;MLpqFNfffCN++9sv8esvvsD3vvc9/Po3v/7qJTmRTqQT6V9KX3z+K3z22bv45JP3cd89D+CZp17C&#10;A996EAfO3YyBySA2nzGK8WV0HlNhhBMJGG12mO0maAmQUMyP6WW96OjPQm9XwBvzIJolRGi4+0e6&#10;qUwCaOuqR4xGffvO9fj+93+II0eO4qc//THeeON1XHHNJUgQOFafiYa+Gs29GbT2xVHTakOy0UYg&#10;melE8lj8e8NAI8J1UTqfOigtFQSIHGqLaGSXwRUyI8Lj2iN2VLclYfCq6LDq4CIkIvXVKDdp4amJ&#10;Sb3DNB4T3MkgYRKFwe7Hzbc/gCee+TYOHrma+3WiUF6GYmW51IOrRFWJUjVhQYDILXoqCj3KNWqW&#10;r5VqKUFQxjG1YgWhmYWV9kpHhWP0CVWioUOsk9pA/u60b+LkvDzklZViUVkxFpYVIq+yFCfpQ3Yo&#10;3XpUWlUoNVShwiSnYQzDQa9ZwR3IXCSQRw0l4aDgCck8/OxWEBZKVFJ1VDq47uLfeSBD3C518dXy&#10;YkV70zDVuJAerkN2vAGpoWoEOn1wNBvROJ+iImlAeMSK2IRdardoXZtFdiZCUPjRuDqMDiqThrVp&#10;NK+vRfvGJgQGXXB1mOHvscPbTeXR62Z2oHrKB3+nBa4mDeqWhJGZ8iM3F6OyaUTjsix8zV6Wyyr1&#10;yLJnvfDzc914Dt6mANwNXoQ6/Aj1eLkvytQWPxL1aRy+8DLMLlsLE0FiCiSgchECwQhCtQ28kS3I&#10;V+qY1fyc44MRJ1TckNtJbJLcmggj3d4GYzCIUr2BmZB1O6Q2FnssRMIHCdwsqnv5QPZUo3N1Fxpn&#10;ajG/bSl++JMfSy/Dn//8Z3z44Yd49913pc8n0ol0Iv3v05+/6rr7619/hksu34cbb75K+vz226/j&#10;vAtWYXouhNGpOHKNYbiDTrhDATgCPphdVmjsBuTaGzC2ZAxdA92orm+AMxRBtCaMbGMaF9AW9A12&#10;w2SvRCBKR7Q+gaHBMTzy8BN482dv4blnXyJQfozJ6SVobGvClp0bce4FB3DO4R1o7aGT22xDpsWJ&#10;YMYAT8qAYM4DtcsotY0YvRpmQsItg9EjgzNqgi/lprNphcqhofNqgJN2K9VRRyfWgoWyMvhyCfQs&#10;H0PrzBD8NTnkVRAETb1YuX4HrJ4IIRYnKIxSw3iBqgxlhIaS56h0GOEgKI1BN8yip2jUTyfXAplB&#10;C5lRgzKdEqFcNRIttbAnffwdVYqmHNYo1Y1VI7WtLCwR0BDKhllGiFTk4yRd2Apt2AKFRw+5S0cY&#10;UFm4TVC4j6kShY9woZQpMVeh3EpgkNCVTgUqHDLICRNtSAttUAMr5Vaytxor9q1Hx4phtM0PoWV+&#10;EM7mKEZ2z6N6SQfqZrpoxP0slBsN47WomYwiMx5EbMgpKYrq2QBBUofl563E8O5x9O/uxei+Eaw8&#10;shyt6xvh7bNzWw8C3U4YqzUId7nQMJdCbJBSNKGCLWdCoMMFb7sZ1ZME0dI0HDkb1VEEvpoonBkx&#10;5qQGkY40gpSRvlZ+7o8j3BeBo8GJeHcCSzbOoq23B1t27ENb/ySWb92D6vY+6Kk8gtlaxGobobK5&#10;UWW08Ds3b4gXma42Xjcr9x+FOe6ngotATWCUmSwo0Zok+Oh9HhgCHsQbatA23EvvIQorPZtIdxod&#10;8x2Y27EMqzavwRNPPSVVXQmIfPrpp9LyRDqRTqR/Kf0ZX375Ja665mLcdudF+O2Xv8JPfvwmLrv0&#10;KLo6Q2hrd6C23olwzEpjG+c7mEAgG+E76KdTZ0HvTAcSdXHYfQ5kmurR0NODXFczukaH0Du6FKMz&#10;M6hrq0F9ax2dyyPYt/9cnLHnPFx55c14+KGn8NBDT+KZZ17Ed77zKk4//Ux89PGnuOGWK9DQFkBD&#10;qwfLV05gdr4TE3Rsm3qcVBwVcATt0DvV0LvksId1cEYIC5bPEbXStshQoa+CPeqAlzZCjOnIKy9B&#10;cZVMagxXOm0wR8M08maUKk0okRnxzbwyKoRSfGNxCdVBOcqNalRaKACsdOz9DpTo5FIuMypQrKtE&#10;nqKIx5FD5zRAYVESWnbMbVyBmu5G2OK0bxYV8hXFsMe9dKIdWFxRglOKFuK0kkUo1VRK40LKWcaT&#10;DCkb9FK7Bw1dxkvD7KGCcMJWG4C1jnKGqqLMToDwwAuqCpGvKZOAohRgofIo4cUod1TCXUfZ18Ub&#10;057A+I4VaF8hBv+NoG62Gx3rxzG6ewW9/Bxygy2SMY+2pBBoDNCg+1AzHkDtnA+9u3JYcck4lh6Z&#10;wPShcbRtaUXNXA4NqxqQnI0gPOZEctKN7HQUvjauD4WQm09TbXQiNpCAQfSUaInAmXWT1F4Em3zw&#10;1bkRrg0yU3FkHSwnzyvjgyXngqeVaoDKKDNRB7fUVTmAyc2D2HXuDtx694PYvud8UrmDxj9BCnuR&#10;qm/F0pXrYaIi0Ts90qBCd3UM0bZanks13LkYHNmQNM7E35BGkcGIMoMdVWYXb6idakTUj+awYefp&#10;sBMqGrsDrmQM3dMjmF03j4uuvAQPPfwQXvvha4THse68JwByIp1I/3r64IP38OSTT3z1CXj9jddx&#10;mEqgle91TdaOVLUd3d0pdDFn6NRG60II0N61jWSxdOMQ9p6zi/DIItuSRa6jAXUdnZieX4c1G3fh&#10;4HkX4chlVxAAy7F01Vq09w6guXME27afjccffxYffvixdMwvPv8CLzz7Cs488wCS2TDVhxtD4xms&#10;2zSPiaXdaOrwYYpLZ8AEo1MJV1hPaGjomJrhihuoONRQ2eXQ2FTQ0uY6ozYorCosKM3DaYUFKK6Q&#10;o3NgDMF4A/pGlqClu48A0RAucpxWVIm/X1gkAaSgSoFATTVCtWlUGBTQuYWza8WiyiKcUpKPRYSR&#10;wqyDg0qkRFWOxeX5UoN6uUYBpdXIMphgCbmgokoyEB5iTEylUYVTChdJ1WJCkRQouA+bhgBJ2KAh&#10;PKp8WlhrfNCnXVCThEYuVSEzyngCJSxEmeivrJeTXjLI7JQ9DhVKLXIUGiuZS6VqLV3UgAqPHK6m&#10;IEa2LkVyuAmZsWY0L+1C7WQzve0kelf1o2Ykh+xADfx1PiR7wmhZkUTbugi6tqbQuC6M5vVxNK9L&#10;oWU9t+lxw1RvRHjEj+CgG8EeB0J9HqQnkkhPpZBekkB6aRK1y1NYds4S1E7XU2FEUNNTC1uIXr/H&#10;DL3XSEPtoXz0wV3jgTFpIxit8DZFCbwYEgNpZCdqpAb4xrkIJrf2Y27NCuw/cAHmV21FqqYDvmgt&#10;vYlenLn/COqa++AKZin7jCS1EYYgVVF9BtZEBMaoB/qoHb76OL2EAIo0Wt4UD2+kE4UqqjqCp6Gr&#10;n/vdiA2bT4cvnkOkthl1XR248dZbpD4mn332GWXxD75SItKzeSKdSP+9k/Qe/Omr/M/Tn//8jx1O&#10;PvnkE1x62fkYGanH9FQL9u5di6UznRgfSGF6KIXhngQamrwERAfW75rC9OpBrNy8GrkW2quWWoRT&#10;ccRSNbj0iutx5JIrMDw1jyOXXo91m3dieslyTEyvwPU33onPv/jNV0cU6c/4wx/+iB07d8LisiBC&#10;R7JrtB217WnaID2dRQ18IS/uuuce3H3v3RgY64I/aYQ/paMCUcMS1EJHx1zv1FCViFHsCujdGtjC&#10;DhQqKqTxHItLFTj9zCN45ds/xjvvfIKWjgEsLitFYaUGZTI7egdnMDO/FgNL5hBtbIDaZUWhpgpe&#10;OrbmsAsl6krkV5VJjfEmnwvWgB+FMgW+tnARFUye1ED+tYV5VDClUNuthIiHiiiAkWVz8KUSUvWV&#10;kSCqopgoUpYiT1aMkyrsSpSL7FBSaShQwUJXUloV6ilzVKUoF32AKYWKdVVcF+0k3FYMgSdAqpzM&#10;PNlK0lTl18JMo6yJkGAEUmasBfaGMFQxE1yNfthyThpsP3JjOThydqT7UvDUUAU02BEfdhMKeqTH&#10;nYgN2+DvNkpdgIVBD/f6+NlBBdOD8IAbmpQa5pwJjiYbPB38facV8VEvhvY0onlDEuZmFVqX18Je&#10;7Ua8NSkdw0gQyklLtUdHQx+CI+OBJmhmmS2ocCmhixkQH6C8XJVGw/Igpnb14YZ7bsXvv4qKcO9d&#10;D2D7zgO44spb8O57H2DN6h1YsXo7OgaH6GW0o298AuaAF5VmA/Qkdrg5DVvKC0vMg3LerGKNATKT&#10;k0rEwWtoQXVLB9au34HJ6ZWYWbEJjkgK8fo6XH3ddXwI/4CPP/lYagP5PQsgFMgJiJxI/y2T9NyL&#10;f8SL+NfB8U+TeF9+97vf4Qc/+C5uvelqvP32z/Dyy89j/fw4tsx2YudUMzaM12JmvAZL57sxv3YU&#10;MTrORnrbgVQE9qCb3rgaHf0juOnO+xBKNSJc04XO/lns3LUXN99yB55/7rv4/e/+MWTK8fSrz36F&#10;ialxBOJeNPXSYaYKqDJqoOG+VVYd9p59Nt5//wM88MAjGB4fhidqgl80rlsV0NDGFlaKkeIyqg6N&#10;lNV2PW2DH0qbhQZbjYUlShw4dCne/MXbyOY6sbBIhUVlFSiqMuKe+5/Gr3/9Gxy64DB6Z6cgtxtR&#10;YdLQVhNcjQk6tx7IzCpUGuSEkoflMuDvFi7G1xYVUrkUSuFJvkaAnFJAm69VQ24yQG7RSaFWDl50&#10;CaK5DLQOozR2pcpEEWEiD3QVOKnMTBjQuJaZFFQWOkldiM9F2koUaMpRRJDki6HtmgoUaKv4Ny3U&#10;ooU+YIHCp+NSDyWXMoLHFHOiebwXLZN9sGUDCLYlYafHr4mQwBEttBEdYh0xGKJ6eukkb8LCdRUc&#10;DTzJNj18rXqkRlwEihWxITshYYKzxYj6+SDGz6xF77YMYiMBeNq8cDY6YW+0wt1mgaVBgcwSLyJj&#10;VBpdclSPU0kldQRJG8LtEV40XhBesCqrnuengTXmovqJEiIGqib+vtqJ+GASuSVJdKzNYsneQczs&#10;mMRDzz4oPRi///XvKVWfw933PIqfvfFzPkAv4ZFHnsF7H32KV3/wC9x698PoGh4l1X0EhhbGmFuq&#10;ygo2VsOZiqFYKyBiQrnBihKuh7P1mJ3fiMNHrsS2XQcQSdXhwLnn4b57H8Cnn37GB+HXEkD+LAL8&#10;SOkEQU6k/47pb3/u/1qV76WXXILBnlqcs2YQV2waxXkbBzDQmcDYxBAiiRicfgfi2QjMHjNkehpu&#10;qwPeeDXsvgii1XUYn1uFx596Du+++x6+oJE+nv4MoXrE8Y4dUxz7HqqL9p5WyGioVVbaF7cZGrcB&#10;GocJS1euxoqVGzA4NIEoPXpPxAFHwIpaqgWrwwWDwwlHOARbJCA1mpfr1SioqkKxQolStRYWTxit&#10;XSPQmz04Ja+S8FDitJJSVOot+OFPfo6LL70QsUwUZUYqGTqyahcdZ9p0fdBKJ9ouAUSM8dC7bPi7&#10;0/LwP76ZJwGkVG3kfspxcmER1UclFpSVEA4KKp9iqhU59y9DN+36is2rqJYcUFp5bhQbpZoSnFSk&#10;k0FkOWmncpqgJLl0PEgFwVJqkFEClWOhopBAqUKJngrFzExilluV0IetEjxMcSfVh4cAcaNv2Tia&#10;hzqhDRphTduhcPNgQRUMCQPMKTOq3DKkulNw1thgietgTqpgzspgrZHR6JfB06pG83wIiVEbvB1U&#10;IqNW9G3nhdtgweDuGKbO7kR8IkKY9GPpOcswuLMf8fEgIsNeeLr0aFkZQWrMibplYWSn4zyunTSl&#10;KjIRHkYtz9EIpVOP+uEmdM23wJKxSD3HIj1hNM3lUL+kGt3rGjC4vRZLd/XjyeefwCsvff9Yj4sX&#10;vo1bb3tIelgefPwFDE2vQ0vfEuzcdxSv/vRNtI9M8NrYYAj7IHMYYAi5YRWNXUYTKk0kt4XXy2al&#10;15GCL1qD2bl12Lz1TFx++Y34gnL4jdffxLPPvEhP5gu88cabeOutt/Db34oH9h9fihNtIifSf590&#10;TIF/+smv8NHHokfi7//CqfrrSWz/j+/IsaXoanvjdRfh3G3juHLPNLYua0Uy4YDN6YDR4oYvkoDR&#10;QVvF99ToCqC6oR0DY1Po7utGTW0UTW1RzK0Yw4+/6iX5v0t/+tOf8OzzzyGeiRNCWpj9LqoIg9RW&#10;oLIa0dDShcceexrvvPMBdp2xB2097QjSPhjMDoIsjQefeALdYyNSbyk1wVOioW2uEpnGXKYgbKLY&#10;sG0PwskaLK6oooEXje1q2IIB9I9Pw+wgkIJeyGhj9AEvlIRWlUUrQURh06FAXgGlxUDwlOLvF+Sj&#10;RGHC4ORydI/O4Ov5hRI4CuRVWFRZjDJthdS4rrTKYA5oMLSkH019LVIDv5LfC/Uh2kNOqnToUMET&#10;LCYxCzWVqDSroSQxbUkPFE4dCtXl0vD3fHkpSrgut3GnThG5tgpaqhAt6WaOu2GhRLImvVL31GhX&#10;CrHeBPrW9SJFz14VVkmxtkwpyjWqEFetB4GWAH9jgrfeBmtOA11cBmNKAWudCp52Qixbhrr5MJWF&#10;A6N7qtG+wYXccjOWHO7A+MF2TJzdhZUXTWP4jE4M7OpAoNcBXTUB1KaFi2omNmFG99YIGueT0qDG&#10;utE0NB6jNLhP47XAUePA5qNLkRmPIdQRRYwAaVxSi+x4FvMHpzF9Zg/GtrVh19GNuOGu6/DxJ5/g&#10;1zTyb775Nn7GvGPveWjqn4Av04SlazbhrHMOorW7D72Tk/BnM/BXVyPT1gY5gZInV0NmscPgozIJ&#10;ezExP8cHNYT5NdvQ2z+N/Wedj8+E8vjNb6huXsZ3v/1DCSSPPfYkXnzxpa8ez2NJPKSijldUdZ1I&#10;J9J/9fTl777A9bfsw9HLV+HNX3zvq2//5SQA8uXvfseVP+Hzz3+FX7z1Nn7xi7ewd/dGLJ3qRpp2&#10;KpYJone4HRaXAxUaA5zhOBq7+pFqbENhlQaj08vw/vvv4ZKLD6G21ot4yorzDx+U9v977vvjD2kP&#10;fv07vPfBB/j8i1/jRz/+CdasXQ+d2SIFR3RFvaiimrH6HPBwXWu18PcXS78/nj744H2cc+75sLsD&#10;CKUTqG9rxeTccv42TCNeIgU+LFeqUFQpQx6B4YuncfZ5l0Cps/JzBY24Cs19fQReE2GigtHnI3QU&#10;sFFVmUMBGP1u5CsrsVgMHlQrsYi/KZKrUKbWoIT7vfPBRwitb0NtC+KUsmKcWp6Pb5bmSbGyZFQZ&#10;5foKVJkr4E7pofepeTwR9Zdiw6Tmb8xSrctJGi/VhkWDxYpS5KuoNmTF0pgQTzZEZcID8jtp6Lus&#10;lJKlnB50lTTAxeQX3X210FEaaUNOGCI+LFZXwhLzonm6E7kpyrJmB+pmGxHsCsPd7IGtzglLDbdN&#10;WiDzqKhOuJ+YWYKJvdYGXUINR71Z6mFlqdUgPR5Aw3wQE2fl0LMljNCwCh1bQ6id88LbaYalQQdD&#10;Tk3YEDwNen5nQ6CbcnQ0iMSUF43rvJg61IjRfY1oXB6BI2eWAkQGG0LwNVix/vAoQdGLrlU1SA+y&#10;DHV69G/IoX9jLUY2N2N2bzNWn9ODA5dswX0P3osf//in0o2/7Y5vYf3mvbjsmptwxv7zpIarzt4B&#10;zC5bipe//So6B0aQampBpLae8BDd4TS8bnbovXZEGuNINCew68CZePWHP8a99z2MIxdcjI8/PtaT&#10;47XXfoSrrroW99/3INd/gttvuwtPPPEMXuO2f/yjeCF+Lf1ddPE9no55Zf87ZSK+P6FaTqT/nOmL&#10;Lz7FZdeuwr6jjXj06Zvw0aef44qrrsMPf/S/VwN33n43fvnLY2OoPvzwA/zmN7/le3Q3rrvhJlx8&#10;2SWEAR3c6jS6BnrRMTiAhs4eeGJpyGn8a9o6UN/Ri2Ur1uNnP3uLztqnuOmm66hE4th1+jbccPOt&#10;aG3vxZIlq7F50w7MTs9i5fIVGB0ZxdTUDAKxIPROPT13Lco0crR0t2Fm6QwGB0fw3nsfU8W8jt99&#10;+Tu+s8DTz72EkclZzK/biER9PRaXV2BRaQV6R8axfusOFFZWoURWhfzSMgxNLuF2W1As02FBURm3&#10;K8PisgoYnB6UKunoK2jgjQZUmow09l6Yg34UE0DfELGwiopwckEhTisW1V2iuqoUWpsTL3//p9i4&#10;8xycViYnQEpwclEeFpQX0NlVodxQBrVTDkNATR6UItoYRZlegYXlxcir5N8sVrjCUZxUbqARD7ig&#10;89iwqIo7KVks9RWWUZUsqCqg8ROt7YQLISIIVKYtQqm2QOohYAqZpMboKrcJkZZG+GpqpJ5Ji1Uy&#10;jG1eiqldy5Dsy2B8yxRMGTO0SR0B4aQSMcMUt0JGJSNnDrVG0TDdCG+LB6a0Hp4mystaI3+jQWzI&#10;gpHdSTSvJoBaFPB0mWGooQqKyWHKWQgNP7eJITIYQmoigdplaaSmw/ANWNG4JonBPfXo2ZVC2/o4&#10;+jY0onYyiVCnAx0rElh9uI0KJo65cwmNrXE0zYXRvzmJJftaccbVc1h6Zjt2X7gKDz1xD77zg+/h&#10;le9+W/Jsvv/aT/Ho48/Qq/ml1Ad8YmotNm3Zgyeffg733fs4brnzATT19EFld0jgKNfqKGmtMHjs&#10;sCecaBttwFnn7sVv+WD/7ss/SlVXogFOpD/96Y/4Fb2m44D4/PMvqHreIlAewvvvfYh3fvk+Lr3k&#10;Sn7/uVSt9pMf/0za7l+T9ifSifSfLR2vjnrupdtw/uXjuPuRK3AdDfie/Qfw0cfHurk/+/wjuPra&#10;i/HwYw/h3vvvw3PPP4P27mrsP7gR3//+t6VtREP67OwAvvud53H06BG0EhINrS2w+5109NIIpKPQ&#10;OSzQOc2w+b249sab8YMf/gRHj1yKyy+/BudfcBR1jfV0Eqle6hpgsLmpGoJYuXojzjl4Pg5TRbz9&#10;1luSyqmuSaNjoAuphjrI9Hrs3LOX7+37uP32u3DpFdfgsSefw5Gjl2J8ZoqKIkiVooYvGacCCtMw&#10;l0NHm/Hsi6/g1jvugdXpRYEY06FUI1XXTKPvhtbuokKqRJlKgSLZsXEhi8srCQVCpbIS1nAIWpcT&#10;p5Ufm/dDNI5/fXEe4VGCQpmcyzIsKCzHwOgSHLrgKmgtYUKmFH+Xl4f/b8FpKJCXwpfyUyToCQ8V&#10;zFEddH4j0p21KNbKUCCrRKVBixIe/7TiQpwkGsv1ATsUDj0WKYqxQFYIuUMLR9pPBVKJPGWJ1KBe&#10;rJUzi3aQChTryvhdGSptSlTYVfDVZ7Bk63bsu/hqNPZNYXh+PeZ37IQtGUK5WYnJ9fMI0PMuc1RK&#10;bSFqFkyAw550QeXTwplzI9IZhaveDXO1GU4qFXvODmWIKiUkR2Y8jLbVSWkSqdS4T2rsblvTgsEd&#10;Q+jc0I3wUAT2NiuiI0HUzaXRt70VHZvr0bejBZ1bcmjfHEf39hSmD3ZiyTlDqJ2PIzcXQG65E8Nn&#10;ZjC6vxrT59aiaXUYyTE/RnblsOOaUWy7ZBZHrz0XL77wbTz6xFN8sK6jZ/NLybv5gkpApB/+4A3s&#10;2HEAq1duwkcffoqnnvoOfvTTX2D1+k3IUlrWt7WhqaOLnkkSkepqSuQ0attSGBjuwjXXXMOHXLSv&#10;/EyaEOefpuN1ua+//jPcdcd9uP66m/mgvosHH3iIiuUT3HrLXbiWKugXv/iF2Fr6T6QTeuNE+q+U&#10;3vrlmzhwwSbs2LceG7ZvwaNPPf3VX4Db7roC1Q1eJOv9GJ3tQedgLYamU+gYCaOuPY6zD+/BmYc2&#10;o2esGu+89wZ++P0f43Ia8gcef4DvYgCxBgei9R5YA0a4Q1Zso8oQ6RcEglD877z7PvqGRqkUpjAy&#10;NY1EbT3aB4cQoorxx5PYsvMM/Omrl/fCC49gcnIS773/ATZs2YZYOoPvff+H+D338/rPf4GO/gEc&#10;uvBi7D/3MCo0lVDblTC4jagyKKCyqBHKxnDkqsvx+i/exne+9xquvv4WJHL1KFaoUEKIyAwGAsSK&#10;PKqAEkUliuSVqNBqCJBy5BMencNDGJ9fhmB1SgqceGqxiM5bJM0JUiRToICK5tS8QugtTjrEP8ZF&#10;l98AldGDvzs1n/t1It3URDBUUT0pUaovhT6ohdqjhN5vliKTFGtEu0slxUT5V0qkFCflqY71sCql&#10;6igxEBJ6GcqtKshcom1Exc9VqKCkEb2vCgkUAZUSowxlJiXKzCoCwAa5xwFjJIZN+87Dxj3n4pYH&#10;nsaanfth8kdRoFAg0dQsNSYrfUZE2hJQ+/RYKM+H0qmGNWmHu9YHFQur8KmZVVAGNFQ1vKgBLUxJ&#10;sxRby5iRIzpkQ242iNiIHzUz1Wicb0TdknqY662w1JlgzGn59wwa5rJoWJ5FejqChAjEOO1EZqkd&#10;bZsjGNmXQ+/pMSqTDGbP7oO/x4rEcAixYR8cTRZ4mn3oXduADRf04IzLl+LsS87Agw8+QmUAfPLZ&#10;p/jtb3+L1+id3HLzXXjppVfxxJPP4/33P8Jnn/6KYHkfO/YcxK7d+3HTjbfiJz99Hd/57vfwfW6/&#10;Z9856B0aQ89gP+pbMujubcbU9DDWrF2KDZtW8EF7BX/44x/w5Ze/l/qTH09CWdx4w23o7hxGb88Q&#10;Dp59Hj6jWhFdFa+5+kZC5Ra8+OKLx7aV/j2WPvzoEz7Yx9a/9+oP8F2WQ6R/bGA8kU6k/9hJ9EZ8&#10;4onHsWTFEmSbM9h59i6s3LQRQ5Oz2L3vIHafuR9nn3cm4jk/YnUONPX60DoQxchME8I5F3wZO/w5&#10;A6p7PMj1JXH4kiN8J9/E8PgEEjUJev52RPi7RKOfBlQBo1ODpcuXSu/tU089y3fxd3j0safgD8Vx&#10;+KLL0dw9AFuANqW+ARU6Ef6D9oqGeuX6Fdh++iZEEn4cOnSsneSBh+7H3MpluOiyC7H7rDOwfP1q&#10;WKh4eidGsGXPGXCE6SwHLDB6hPIxQufWQUzm1NzXg8GpGQzNLJHmJnLF41DYLFKD+WIa7fxyMXFU&#10;KRaVFmJxGZ17uUzqpSXaNHyJBNflcIQCUNtMxyaPqhCBE2nHqxQorqSCoFLRGS3oG51AbXsnqrRG&#10;nJJXhBUbNqN/fBJyI8thlGNB+SIoeE2KNEVwRr2I1iZg8FgJo3Is5vHzqsqk5Umia26hTkYoKAkL&#10;OUpN9Pq9BlTQuMvdehSb5KiwqqEhhWQuLeQuPQFDGjoN0Ph48iEbdBErIRClqhCD9jzwpXNYseUM&#10;jFKJ6H1hLJIRNiYd7FkfrBkHbNVueDNBCSD6iFEK0ijaRETPrTJbFapcPKajSgqVovRXEigKlLsq&#10;YanVI9TnQ7DbB3VCgVJPCUpdpajwVsJZ74S11iplMU4k2ONHdCDEpQfeNjOVhQfxcSfqVgTRusGN&#10;ucMtGNnSyXNUI1CXkAbbZHubkGzPId1Vh/Wnr8Xhaw9hasMU7rz/Lnz4wQfSgyGSqFN96OGn0dY9&#10;hqkla/H8iy/j2edewPjkKgTTzTh88ZVfbSkUyk/Q1TWGrv5xbD39TGT58DW21mHjlhUYHutCtjbE&#10;33VjxcpZXHH5FXjh+Vfw/e/9CO++8wFfoN9KXtDLL30fA32TqE7Xo79vBK+9dqz+97FHn8RVV95A&#10;af49KpNfSt/96vMv8N57H+Keex7Ctdfeitephg6dcxhPPvnMP1QJnNAoJ9J/hiTGNdxw01UYWdqN&#10;loE21He1w+TxIpBKIFaThj8Wg9vvR0rEcMpF0DnUgPqOuBTIcPWWWdS0ZGH1G2GjfQlkPJhds4TG&#10;ezPcMRsNuAm2oBmuqB2emBdqq57bOmDxuODwhlDf2IbHH38aO7afgZ07z8KKNVtRqbMhT6bBycVl&#10;kJnNUDosUNkMyDTnqEb8cIc9ePudd/DLt9/Bho1rMTDSh32HzsKho4egMouxFQrMbViBM845wPOp&#10;YZmM0mhzf3VEakawRwMo01JtiAnutGqUWvSocpilAYGlOjlhUYqiChrv0hJpAOHiMiqB0mP5lMIS&#10;qbpqYWmZNAdIIcFSolRKyiRftK3w76cuyodcZcT9Dz2OV177CcuyFdGaBth9QRhtDu5bBr3DJqkb&#10;Eap9YVkeoZXH61iLxm4RgVwjzSlSRJiJHlunlhThJJlHjzK7isAgUW0stFkMKqTi8GihDdtRbJZL&#10;gwV1QSsquY09HYAp5qKBV6PKSVoRAs6cF/XjjYh3x6UBhoUqGRzRBB59+VXsOnwRlG4Xquw6SXlo&#10;AjqYo1Y4Ui4pQKOtxgU1b7A+LOYs1xNgFSg3V6HYUC6t64I6KD1qGMUUuzk71FE5fK1u1M8k0UA1&#10;khmm/MxoWAYHvI0+aR51d4OL+7UQKnZu60N6MIP6yTqkBsIIdzvQvS6Dyd0tqOZnbzqKcDbDh68P&#10;G3fuQBflattAH5p6ujC7dgXOOnwA199yPb34V/HKS98mPI71A/8DDfuesw5h1erNOHLkUlx51U24&#10;6/4nEc21Y/mGnVI95wvPvoTHHnwS5x26EGftPxttJH5bRwM6unKYXzmDqYlR5KqTaGqo4YO6Cdu2&#10;bcb8ijk+fOuxZ+8eXHrppXj4kQdxz7334hxCQFRZ3XLTnXjumWM9s778zR8JqB/hk08/wwsvfxd3&#10;3Hk/j3sJ1q3fgqe5zW2334t7732A6uP7uOGGm/HGG8faS06kE+nfNUk+jKhw/RPzXzg0X63+6Ssn&#10;R4wuP//IQUyvHEaqOQF7yENjXYNwTYTe8jB+/PrrOHD2Qfj9EQTCMQQTITR0pDE0lcP0XCuGJ7ox&#10;MDyMTF0O7XQOB2e6kOmIor4vRYhYkchE4PTSNinVqFSLeTn0NPImdA+P4OiFl+AZqpBnnnkeN9/x&#10;LTT3T8EarCacxnDk8iuRaWmVxn2JUd2+eBhWjwPNXa2498EHcfW1N9CBuwe/fPcdPP7cs1i3cxOc&#10;EQ8cETfqenLYff42zG6NY8OBRmzetxreeBShdAYtfX3Il1WhVK+G2m+HImCjXXRBQWe9QFGMgqpi&#10;wqMYC4tLpLnNRYO7aBg/taiMBr8UJzOfyu++UVgsZTHIUORT8rnObRYWFKGoXIHO/gkcvOASfPTZ&#10;F/jOa29gdGoeSo0ZJRVyFIj9FhFAlRVQWaywBwMYmBxES1cN1GYtISXaU8QUuQVYVF6Gk1x1Icj9&#10;BizSlSLfUCEBo8ymhDZig4qq45uVeYSKTBpZrfAaka8vhz7qgD7uRKGYFYuqxJiwS3OGZIfFLH8J&#10;eOgNKN1WdExPYo5GOURCq30kNtWLgfsUA1TKDZVwpD1UIx5pPEm5sRIVYnYtyjq1m0rERLlF+VRk&#10;KJaUiJiDRBPREDZUKjEdnA1mxPpMaFrCh2YqhUh7CKYkvYqsDcakEaZqMwJtAQIkAndzDP7WOIJt&#10;Qf4misRQDG0rcxjZ2obeFW1IdSWwcucKPPXtF7D5jL3oGBnFvY8/jhvuuB1PP/c8vvji13jnnffx&#10;wx/+CD/96U//oQvtu/zuzTd/gedf+C76B2Zw5JKrkG3pgj0QpjppwSg9kN3bd+Hdt9+nAngZa9fu&#10;wPTMJFZvWIKLrzqK7bu24OjRczAxNYLp2QmsXLMCvQO9qG+qx9zyZViydJLqpI9AWYfvEAK/+90f&#10;cBchccau/Th8/sVSm8jFF1+Kiy+7AudecBHhsx7Ll28giHZj75lnEyB30Yt6SoLeT37yOj4S1VrH&#10;67VOpBPp3y19RQoJEl+t/pX0HI33FVdegQ1b1yNCL33pqjns3HM6aqjir7j6Jrz34ce49sZrEE5G&#10;qEiSaOxrRm1nDUHihM1rgCfqo/d/EbpHxlCsqIBMT9thMaOtqxv7zz4XF110NcLxaigMRsiMdGCd&#10;bsisNrQPTNAp+y1efvE7Ujn2nXcY9f3DUNp8fMevxRe//pzv8Aq4QiY4QgYYaANFW4ZQMBUaHY5e&#10;ciV+/7s/4oKLL8Hw0qXoph20xUKwxwnAnjD6V6UxttWPgzesRv/8MAI1GbjjISymuigjPETkXFvM&#10;DVeaDnHQjhJNJRWF8PwJjKJC5hKpJ5WAxzGAlBIgJTTqxTiZkPhaXgH+xymnQWNxYmx2JULxHBQ6&#10;2l3CxehwoahKBbnOhPsefASXXHE9Lr/mVgyOT6OMykOmlUFj1vH6uXnNa2B0OdFIeGTqPPxNFb6+&#10;eCFOLaQyKSOUSqlAlAEz1Qfp6yZ9CYhiswKFhirkqcuwSEaZUp4PtdcEQ8TBvxug4vbGhAumtBfa&#10;kI2KwsLvqUTcSqoAD0IESNNsN9VAnPvVQUeC6vhbdcAIfcgMa9iBUnUlytVVUFq0UjdhjdMIhVGM&#10;lRBdxqiCjAoe0wBt0IBKl5z7V0ltJGIyK2PSCkuKMPIpUOWVodJXCneLHtFeH6xZI7RxJdyNTlhr&#10;TLDXuxDrF1F/exAfbEZ2qg3ZCUq2Jsrgfj+aVifRsoaSd2UCS3dPYvt5OzG7YSnmNm7Czr0H8d1X&#10;f4ifvfkW7r7nftx21134+NOP8eMf/+gfAh2K9O77H+Liy69DtrYNhw5fiK6BIRitVqRrwmhuiSPk&#10;d+LgvkNUGAfR2zcrGfcbqGjOO3oEw1PDWLFhGdZvW4MVa5fRExjE4HAfzj98Hp599hkMECbrN6zC&#10;/d96ECtXrcfWbdupSB7Bvn1nY2xyFkvmV2DVuvXo7u0nhGawfcdenH76fqqiDZiensOhQ0fw2Wef&#10;Sz27jqcTbSAn0n+E9I+hQI6D5M/4I/PHv/oEX/7ut/jWt+7H/v3n4I9/+hNuveNWbN66CaMTYwiH&#10;4zj30FGsXLsR08vnkGurRagmgL7ZfvTPjqC6qQ6t3Z3oGxlGMJWAzm5DuVYrjZOo0Blh94bw4IOP&#10;48KLLpcMrNxohsXnh4rg0Ht8UDldSDd2YfdZ5+CCI0elEv70jdeRaUzDFTFh0/ZRrFpTj8EBH3IZ&#10;wqg1hljKLQVAFIEPtXY7nnnhZTz30gto7GlD3WAH3DUpaZoHd40fnjqWoaYQE1sb0TRRKzUDNA11&#10;0bG2QmE3IVhbg6ElM+gZ6YdcW0WvX4kSVQkq6XDLzSppYOJCMWajsIjgEJnrhIf4vLCECqWshIZd&#10;/L0AeqsL3/3BT/DTn/0CIxNTiCYTuOKGq3HWeedibu16hBJpXHXdrbjnwcegkAZaywipYrTQnmhN&#10;NpxG5SLm/zC7NAhGTSgoy0NeeSkqtSqUKmWwUL2ddGplPkQu1FNNOAxSe4gInFigLJemRfy7RadC&#10;we8tcS+KjHIYoiQjJaQu4oLMbaDUsqCKAKpwqGBJuAkXJ5pmuhHvqSFEItIodUuK8i3rlaqo9ASQ&#10;OeRAuUaOcqWYEUuBSp0SKlJPzrxYVooFVUVYrCiBXKibuAXR9iTsVCp5eqoRtwb2pJOAUcOcMCHQ&#10;6kao2w5tsgzuJnodLWIGQn7X5YK9gcfO+ZAc4I2cGkDX2kk0LG2Bp8OD2FgYLetFl18XhrY3o2Vp&#10;ClvPXYmRpT3Yvmc7Dp1/CNdef63UXfajTz7G0cuO4prrr8SnXP/HSLl/wudffIGjF12BptZuLFm+&#10;HGNTkwiEYghF/EjwvFtaatHc1EzDvguffPwJnnnyWem3t95yHxqberBt526cyxtaV1+NhsYkqjNB&#10;7Ni5Ho89+ghuueUOXHLx1TjvvKM4cPAAevrb0NbJh5cP18TMDIbGxiR49PYNYHJyCtdROv/yl+/h&#10;madfwJVXXIsbrr8ZP/jBayegcSL9h0riebz3gctx/4OX/0Pvw4ceeYge+8WSIr/1+guwZNkwRmcm&#10;8Ls//hFv/vxn2LRlI5weB9/Ja/DMs0/CZDfSyPYikonCnwhg296d2LF3N5xi3vEw3/lqP2Kil6eu&#10;Ag4f7YXJDBWNuyMaxdy6DfDFk3BEYsg2NlHxtyKWzmJidg6JmnqoLSZCxYQV65dJUBPp+eefwdkH&#10;t6Bv1ILBUT2a6s2IUx1kUmFks0m4AnSwTTK4qXoefupRdA53oLYnh5aJNjhqfHSuA4h3iBh5FmiC&#10;lVQiASidYlydHGY67t6YD9H6OgwuWYbTD5wDh9dHe1ALC53wcm0R1DYZjHSq9VQ6i8WcHJWi3aNA&#10;mqNcVCUtJEQMdFz90SBKaUOVeg2cgSBuvfsePPj4I9hzYA9m56Zx/iXn4fYH7kHP6CivFSHY2EJA&#10;BOCORAk/Cybn59HWOwGzM4xopgnfWFSA4qpSqMmF4qpiaVZD0V6ktuqgsuhwUh6/LCIs8uVlOK2i&#10;CAsqS7CAywJZBRYUF0nD3ovUMhRqRSx5rRQcMN7aCG+uGos1FQSHBhV2DSptWimWls4r4q6IsOlh&#10;WNNuVImJUaIOqQHdlnHDELfBRAUjJnWvYqFkBiWqCCyVQ48y0V34q1m0xJiUxcoSKEg/e9olzUNS&#10;qC2XxqeUmaqkQI4Kj04a2e5uNCPQbkaw3QZHPVVStBKRXj/qZuuQHW2Q4lLl6Al0Lx9FpKcaiaEs&#10;amYzyC2NYXhLN5pWZtCxMYALbtuE3Qd3YZ5S+Z5v3Yrbbr8ZV199rdQw/cv338Z937obv/n1F9ID&#10;JRyn44b5l++8i91796OlqwPxdBrekBu55hhqm5M0+t04+5xz0DvQhVe+/QpefP4VPPLIEzh8wZXo&#10;G5jBxMRyXH759Xj6mWelSJ4BKpaaTBxn7N6Nzz79HK9+9zWcc/AwxidH0D8kHnQ/3AEf1U0L2tvb&#10;0N3Vi4cffkSKnfWHP/xOKo9IIhCjSGLkukgnIHIi/UdKr3znDhw4dxT33HcNrrnxSkwsH8LU/DAu&#10;PrQDe9cMorOvDjVtrbj2hltx1933YunylVTsk/jeT36Kex96iMbPid6hbir/FAFhQ+dgFxKZapTJ&#10;K6CnHQrGLHTkDDBYFGjra0Cw2gl33E5P34YiOqzZtjY8+OiT+PCTT3D+0SNo7+7GTbfdTuUyDiMN&#10;abY5ita+Rjz02JPSOA6Rvvvqy2gbTMGTViBc7UWuvRaJJkIh6IUzEoQl4ILJa4E37kMg5YUv7UW4&#10;PkIH2i1F5w7UJ6RQSq6kH62j7fDy7yYRT9BagWA6iHh9DfxpqhUqonAyiqbOHLQ2NR1s2jsD1YiV&#10;SkpWhgWlhVJUXZPXidr2Fv42iaHpWazbug3xXBIiPLvBYUaitg5nU0XNrVuDy6+7hhA5QNVgRbGi&#10;nNfIDm/YjwX5i1CuUkBLBdY3No2R6XmUKQy0zRbI9LSndIaF4sinqiknB8y8fjqXkcwolez1SSUs&#10;XAmlUrGqEgvLi3BaWSFOLS6Q4HFKfh4WlBSihGqhQEV5o1ZA7bJB43HCHAkTFAHIRdAvixqlBgLG&#10;pEC5kTLLYSLt9dLEJQaqkkRPLcwpF3ytcUS6MjATLPoIbzAlXTDjhVUMSHRrUSYuFGFSoZdLVVsF&#10;CtHFuIwQUkDpEmNH1FB59cjXlB/rCeZm9igh86pgzZq4f4sUBiU25KMqIUCm69E404Zga1qqmhM3&#10;MdGdg4nHt9TYUD0WwsjWXiw9exD9p/vRv92P1WdN8aIfwu18aJ959lmcfWAfnvpqnoFf//Y3eOPn&#10;v8DL9Opvufs+KYTBJ599jjP2nYOWnl56QlHEM2ns2rsDy9dMIxBzYHxqDA8/9jSWr1qOFWtW4P0P&#10;PyVQ+MB29GN4eAb7DxzG0mVr8d4Hn+FbDz8Fq8ONVHUaq1evowp5Go8/+iwuufRajE4tQXVdTrrp&#10;/UP92LxhA847+yDuoYfx/vvHHnCRToDiRPqPnv7wuz+KlnK89qPnsGHXGMZX9KFnsgtDs4OYWz6N&#10;FXMTqG+rQ7qlnka8Fz2Dw5hashw7zzyAS6+/Fc+98iqOXngRbrv1DmnU+YEDZ8EXdMPotNK4iSqh&#10;JmSaQ/TIq5DMBTEw3QpzUEyapKUXr5NGVDtCIZy+dx/Wbt4iNWJHswkE0mEJBjaqGJ2F8KFRDUWr&#10;cfHlV+LxJx7Gus0jiNRroPPRC3ep4Uw74cuF4KMK8qQiVAkGqEXwQg9/69FC51HDleA2GR//HoAt&#10;GkawNofmwR4E62LI9dRj6bolmJifgMFtozOtQ15FmVQz4/A7oLEpqT6oUixKFMqLUEgloDQbIDeo&#10;pJBI1c0NaCT4xNwlt9//AB555hnIjWqp55TCrMTVt97M756lHYog05Aj1KIEh5GQFSPRVfBGbZDr&#10;q6hkFuPUQgJCacD/+PoCfGNBHjRmG1p7BxDP1qBMqUA+hYQnEeb1NeO00jwI4VGqleEkESyxSFuB&#10;PEUplUcBAZIv1bHl80TEFIaLylhwGvJCAqZYyx0pKrCYlLcQIG2j47BGIyjhCYnQ74vkxdI0iiVU&#10;JjKrCoawHeGOjDRJlYtE97QnEenLwdEQkqqWnNVu6NxKWISnQBlXaSIMzCqCpJz7KEOxmhfPJboL&#10;G6HmjdcRNEq/HkqP6K0lempVSHCpsFXBFDcg1OlDfDiE1DhlbbsHqoiex69mTkMftxBmZkT7QvB2&#10;eGCu1yMx6UbNXBjjZzZj8Iw4Js6pxvCOHNaesRIXXHYxrrn5CO574Eq88PxzON6M8MLz38WRi6/H&#10;BRddR9n9LC69+kY+gGlYKAej2Wo0d3ThtjvvISQOwh+yI5EKYu+ZZ2JufgVVxAQ2bduC0bER1FPB&#10;1dbUoqtrADOz89i+cy/OPHAe6lp6qDJq0M2bl4hnsGLlKnpfq9DQ1kOvJIPqmhyefvpJvPaDH+CX&#10;P3/rWKFEOsGNE+k/Sfr0s49xww03YhdV9or1y9EzPoRkYy1SzOPL5+FLxVDX2YAVG2fQN9qCqWXj&#10;uP7WW7HnnAswMLMSE4TJBYcPYz2dqEcevR+7d+2QItFmGmhrPHbE6pLoHW9GnKqjrSuNmBicHFDA&#10;L+YBsmvoSYsYU7QhCj1OKyqj4dZDT8OotGggN2mPReQ1GKDSmqVcXdeAkckB9NGuhGrLCSI1gaRC&#10;tM4Bb9LK8nphDzoJHxecUdqWgJjAScOljiAhcJzcr2i/IOActJdVRj1UNg3C2QAVQwyOoIcqQ48y&#10;lQalSiWK5ZVI1meY01J1kYVev8JEB53KoYKev95B2+qmkomFCN+V2HD6GTjr/MMYWzaLgioxNqSQ&#10;25cTThPoGGpGuaIQVeoKwrgbrT3CjsSgMleh0pDHspSgRFWBb+bn4+TF+dJAw1O5lPOaxHJZ6VqI&#10;6jJr0I9ynVpqRD+tiNsV5lMVaXFSPg1+vrpUioW1kFQ5rbwQC6hEigiJxYRHXkUxFvP7xZUlyCO5&#10;8pSEiVqMStfyNyI6Lw2/WSfNFSJ+L+cNcvHCOJtIPd7EWE8GlroA0hOtcLUmECZAkuMtcDTHYYzx&#10;okccvNgmlGlk0FLeqR06aN06KhIdZKSkqLYS4eVNYQeKjBXQhS3w1UYIj0oUqIsJnSpuy5vEm+Vu&#10;8KNzVT/SoznUTdUh0hmDjlJWn+Rv2igxc2ZCzIbwoAeZ2Qgi4y7kVkTRubkG/bvqqELqMHZ6Bzac&#10;M4/hVe1Yt3cM512+Dudfsgn3fuvWrx5/4J2338eddz1E7+ksxPlweaMxyPgAWFwevPTyq3jksWcw&#10;v2o1Wrrq4aQn0tPTgOHRYQQjIdRSxnZ2sXx8cJrpQcTiSbg9PiSSab4QW7B0fj1leSs2b92FZctW&#10;obevH7WNjYimMkgTHgP0xl587kX84asqKqE4/jL/eyTRK00MsDyRTqR/S3r3vbexd9/p6Ort5DvS&#10;SoOWpNcfgNkfhD0UgcpqRpBe/fhsO3oHqpHIhrD1rDNx9b2P4MJb7kJjbxf8ERdS9P7n1gxizaZZ&#10;rNu5FO2DSYJCh4mZAbR11qCrux7hoBXNTSG0toZhdSlhon1RGXX05hW0bzIUVMilMOqiQbhCTXtG&#10;b7tSRUdWQ5tiskJrNGFxUSEViR4bdi7H/OZJdNF+NfTSbgxXw2Cvgpm2SgDETxUiIKKyqWnHVNAw&#10;V+jLUUybqbQeUyOVYnqMshIJBma3Ac6gaA+WoUqvQ5FChE7XoYJKREPYWLkvT9xHiCigoKFX6PIR&#10;TWqRa/MQZA409jdg/d7tVG9jiDfUIdVcR2CxvOWnwhXSo7k/AZOfx6v8OrRUMdmGBqzauAFL164k&#10;TAOoaU8jUhumrS9HASGxqES0pYgJqqpQoVVRzWil+UlUVhPhocH/XHga/u600wiaPJxWUETQKXBS&#10;uUWFEtItT8UdyAkJZTmVSLE0VL1IIbqPVWJRBdUJVck3i/MoW+RUIwpYgiH0zS6BP5uFwe8mRDQo&#10;UVdB67egcbobQ1uXoXqiDc7GKBLDLWhfOQ5L2g9XfQwtK3jCQ63QkKxmn50kVEFp0sPqc0Jl18Ik&#10;CO43SRO6i1HwWq9FypV2FQFiQqApSsVhR5m1EmqfDkpRlSXmFs65EOlNwd8ZhbvJD3PGgsRACine&#10;aHczpWmdG9qElmWyEGAWabBhjIqleiqGlJiffTaOZQemsOWC9UgPBlE75sfc6W1Ye2YXtu6fwGU3&#10;HMIVN1yKhx59GHMr12Pphq3Ye+g8LFm+Ap5QFHaPH5s3b8cZu/dj7abN6BruQLqeD29nBvWtaWTr&#10;I8hSUjc1Z5BIxOD2UiVp1fBwOTI6igcefBjbdp6Bju4+3Hnn/RgfX4Vk6hhMRicmkamtw5btO/DJ&#10;x38RSPHfsVvucWj96Ec/wjvvvPPVtyfSifSvp8eeeBhrN6zAhk2rMEgv2RP2Q2H2QG3xQmkU84U7&#10;UddajSa+O3qHCdGmVuy57HpMbtxGpVJPdZGAOxREz9AABieH6MgF4Yvp+b0XG7etRkdvIzQ62imz&#10;AcGAHf6AFR4aa6WRcKAnXUznt1h5bNBerrUN1XTSFtOAllTKIFNrUSFXQkGQWJ0Wls1J462SGtqb&#10;ujoRyUbR0JmFgzZJbVBCb9OxvEZo7HoYqGQqRO8p4fR6zShVlxMKcmhdaioXDewRA0rkRdDQ4XaF&#10;7NzGSPVjIEAULJuWv7cj1doEXzaBeGM1bGEDAtVCDRiRrNWhtZeKqJlqSkTmEOPdYjbCrA0jc0uQ&#10;62yBNxWkzc5HJOOjikujTFsAV9SECk0hKhQl0NmU0uyI0ZokxudmYfJ4kFdaiSKCdFFxJU5eVIxT&#10;8kuoWlQoJUgW5Rcgv6QEC4oLUaCoQDEhu6C4TGpcX1BUgpPknmM9qYqMJDIhUigCZmnkKOVF1jsd&#10;WFRWhlOLCRQuxVSHlaRjISmt9wbQMjQKg4/ShlKmyqgmOdUoUldKRt/LiyxGt1sSAfSsWYrq/g6J&#10;anqvE61Lx9E2N8bfOugNaElXHYy8cH5KK1GPKBRJpUVBGJmgcOkgd+qk0PJKrxa2tAOBFg/stXww&#10;OjxoXlqPYKcP+rgalqweydEI3CR0sD2J3Hg7YoNZKRpwzXgGjnqrNNGUv92JaL8PAQIkMR6Gm6ok&#10;2OOlSgphbGcfxrcNo2t1IxqWJNE4m0ZqgFJ4SRS9MznUdxBIdSmsXrcWS5fN4Ybrb8JHH32Moxdf&#10;DrvLj0A4il079+IQJXZ1cxYdo61o7q1Hc3eGD7cbkRiPy5ele4jHmZ1ETUMtLHYr1nB/YoT7h4TD&#10;xPQ03nrrl1i9eisf4CDaO3rR3NqOupYWbKFcv+jKS/HTn70hef3HAfLvgZHjAHnttdfwxhtvfPXt&#10;iXQi/ctJ9LwSHT5E9/Knn3wMvR1ZeAO0BWYbrJ4A3IEw7FQE3qifHroX/ngcFh8duq5++DI10FqN&#10;CEaDVBt+VNEzFg3CZrcdNo9Z6g0lRpf7Uzb+zgWlNPZDGGYTlFQRZVolKgiDYnrWMjqtGoeDXruX&#10;8KINlCmoDGjH5BrCQwujWYdkJoBsYxChqA02hw1Gh5GwoVIiHEwuI410FummOG2Xn6AzQ2szEYI6&#10;2FgOXzwgtVsUykroxasQrPFD6ZBJ6sQRdkhQqbJU0ui7qcAsPG8nnCE3PGk6tG0NCGTC3LYcXqoO&#10;ja0QZk85lU4xgqkiuCKF0LupbtR07mngy6iYykX3WrUMdjHjoEmBgqoiqIQD7qRzL6qxVGUwUAnp&#10;rQbItVqqrwosLC5FEUFRVFZJVXEMHqW8BlqrEwsKyvD1UxYir6wcSrMeWp9o79bi63n5+Ga+mIhK&#10;jZPyRcBELSUMpVUZDya68S6mkijihXZTWorRjZ54BqFMPZQ2D4o0Jhi8IeTJlFhQWvZVbHkFs5yF&#10;5cWzWfidmDOX6oUyTW3TwxYRoYXlJL+OBbNKPQ1Er4UqHkOoDlvQQyqSknoWXDSEuXnzM3HKOAs0&#10;YpYwhwbGOL0Ar5gxkVBKmRHq9FJt+ODrtiE0KKbEdcPdaoO3zY3sWD2Sg43wtVTD25BAqUOBaFcE&#10;mbEIrHU6LpPITqVhqNEj1OtFw1w1wv0uVE/yIZ1Oomm2Dv1rezG+fQqze5ajcaoRTcPcZ30GOj68&#10;oXgI4zTyrS2dOH3XWRChqx59/CkkeF49Ay04ctER3HX/w1Lcm2hdlJ6RHw1t9ZTrzXBRbbS2tSOa&#10;iFJmt2FiYoKgWIOXXnpFerkuu+FqQqcXl14nZis8g9sRYNUZelBBdPb2SP3DO4e7sGLDKjz82CPH&#10;qq3+JXqIv/3T/H+U/rK67M/48rdf4lv3P4gXXnhRmsP9RDqR/tX0F8/g0aOHMdDTgk2b1mJwdAQm&#10;hx21rc1UHm0I8n3S2Zw0eEIBmKGzu+AIRNDS2YNkto72Q0/H0yHZEFeE3njAhECa9iBnRjBngitu&#10;RpG8hMadTiWNeZkYMqDXopJ2qFJLx9RgIDhESJMwnOEEFQDtjZnqx0KQOZkdBvhCVrj9Rrh8tBU8&#10;RjjmQa4xhlCSNqfaBVNABaOfCsQtBiOqWEYD96OmwTfyOFQ6siqqCxVUdkIl5JTaZ8SI9HJdOZ30&#10;UpQZKmDmMUJZOrL8Xi46IdGJjtXTdiWDKFEXSsexevQE3CKY/OVINNIJThMY+hKpdmhhuZidsAJ5&#10;IqgiVUI+7a4IdLi4okSKnyXiZhVVlKG0qgplchkKK2jrCYlSqrByQmBxSREq1XIC1gALbbHB60A+&#10;7bsnlsHw7DLaZjvK6ehX8O813b3oHl+GSE0zr51VjAMplKLwinYQEVhRNIgvkldiQVUlCpQaFkwF&#10;e6AaT738fVx8/R28YGloPVGqhDAvgpng0JG4TugcLgLExmxFAWVgiZr7KS+FgjdMbyfdeWICMhqr&#10;hV5CEMWkn4yegMlng85j4YVxQ0mIlBtJfzsBkcughIAxUH5aki4k+nLQx6xQeXi8gI7qI0iABOFq&#10;E3Oih1A3l5FGmFuydujogfgaU7BWB1Dl5ENCCFW4FYj0hxAddFChaOHrssPb6YKFSiY5EkSwz47E&#10;iBep0QAal2XRuqQZa85Zhe2Xb8eaAxt40+gFBcxo7mnD8vVz2HH2ZhryTiRztVi1aSMuvupynHvk&#10;fHQPNuPMgzuxc+8ZCFfHEa8NUyKnUNfUgA2bt+OCCy7G6VQotTUN6OLNGB4ew9VX3oCf/OhnUlDG&#10;lVs3oGWkA7Orl2Hdps245557qXSWY2xiCXacfhZlexSOYBDxbDW27tiBzz777Nib+H8Mhr8tHQeI&#10;CKVy7TU34oMPPvwqBP3/5YKcSP/50l88IhdfciEeeuhb+MH3X0Vra6vUY6iuvQXeWBRyvQEGuxvt&#10;3YMwO/00oFpp3EYHHSmjwwkZbYuBDqfWZpYMtsbO95q2IljtgDNqgoVevUHMOuhy0VAqaMg1UvRa&#10;hckgObb2sJ3GOQwlQaI0GOGkDdLS0zbSgOssCvhpRyxuDbMOVq8YhGiBmQrDR1WUzEUJLSushJYz&#10;6kaVQQ4jbU26ho4vHeFSeZUED6UIjyKq6M1UG1o62SYCTMOyaGRcVtKxLkO6hQqMCkZjU8Po1SBc&#10;44Qnaebf8mkzi3meZbSVpfw7bVi9G8mWkNRWvLiqHN8sKiJASqQw64UyGW027bZCAKUUpxaXSCPV&#10;FxeWIr+knGqDdr5KzEpIR582VsySKFSZGNStJSwdUR8sIR+dfzn3peF9GEQk00iFU4VsRw+a+sfw&#10;o7c/wE13P0U7OA1HKImTvl6yGKdR6pQYFDilohAnlxYh3tSK9qEpxGpaUCI3I69UjzPPvgg33/Uw&#10;zrvkOowt34xbvvUULrvlbhj8cWmub5nJArmZJy0a1kk10cBSWEH6UgrqSLBCnqAASIVGDTk9AIVB&#10;T2g4IOdNF1VeOp+DJPaiyswLbBYQ4U3lSWn9fDhCJiqIJAxUHmWUdP5WSsruEGz1VCsksb3BjKb5&#10;OgxtHaBaaEasPQNzzAe1X8w5ooeM8rXSRWK7ZISOG3VLj4Vt93ZSNrbSUxFzrzcKkPiQnvCjZU01&#10;mlYkMLq7GV2bc+ha14zJLQMYnOvExNwynH3xIWw4fwyT2xowf0YnupeH0EfoLNswgU2nr8b82j70&#10;jeRgdukQSgeo3vyUiyX0YsK491sPY8OW7Tj3giPYs/8sjE6NoaWtGUuWzVK99CHbXI1sawzpujhV&#10;zePSS/bEU89i79nncb9bkGnsgNrkQKqmHrtO3yvNF/KvpePv6/+JaT8GDEhdhgUsRPrDH36PN3/2&#10;C7z1i2OT9xw7wv/JUU6k/xbpq2fp3XffxfIVq/Dccy/i/vvvR1dPJ9p6urBy43qoqQxEI3Y4msTR&#10;Cy+D0x2ETG2mkQ/C4XHD5nZJVVkmOp8aKw0it3eFA7Q1x6qQLPSilaK3k9lCwFhg9dskA62zaWGm&#10;WjC5tfT4jQgmPMgrykMVHWhPRINsixN2nwYGmwaxXJiedgC+mF2qFjM4jYSEjYCxESZOuMNe7tdJ&#10;5eOCguqmJpdGa3MdfB4eW6OE2kCVQ1hUKitgcZqhpMOs0KjgCbKchFgJVYIIHeIKuaQyVWgICQcV&#10;ia8MRk8pShSLkF/KsmlKpLEiejrPOh/Pj/ZMNCPk0VE/paBI6hVVWEWFQRVRxuMWElynFRXzb8XS&#10;5FNikOHJeYsJmXJoXMdCRWk8tK9OLcpFvEGu26l+DF47wWqjzdfA7AlJwF5QLIPS5MKuAxfglnsf&#10;w6XX3oFrb3kQN935KAHvwkl5JNapFZQ58jL8fUEejXgY/TMrcOdDz+K9j36FPQcugtGewPyqnXjo&#10;sRfx6a//hCtvuhdt/bNoG5iG0upBpdEKBZVHmaA7IeKLx3lhdKhQUoWQgKcUiu7ApVQmFRJARL9i&#10;4REY/XYYw06U88ZW2fVQ82GoshIoZiWq+J2CJ6gk/Q1UHpZqGyKdYRjT9BAyRgIkjEC7D55mhzR4&#10;UPSuig6G0L6ynRBpgS5igZi3XXQDFm0xSo9JmoK30qWAJkYJ2MkHo8PF/SlgzmgQ6fIh1OOimnEi&#10;PetC+6Y0enfVou/0RvRv78Lc2TOYO30Ce4/swb6rzsDQrmrUz1nRviqITRcOYGJLHabWtqF1QMTl&#10;UaO2xY4AH1ATSa8kLH2JIMFQT2WxAhv37MSKLWsxvGSQcp2wyLnR1B5HJEWllXWhsT2MqaVDeOnb&#10;r+KcQxdhrQhhPTPK7aexZM1KyvcUdu7ahSeffBYff3KsQf0fq5WOpeOrv//d76WlmLzqL9M/3f5f&#10;S2JbMReKCBInZmkTP/3444+YP8MN19+CX/3q2IRY3PKr5b8t/dMy/K3lOpH+86Ynn3wKTzzxJN55&#10;/wNceOmlGBgdojEN0HjRMHsD0BAgIxMz+OFrr2P9+i247oZbMD07C6PFSIOtgjPoouLwwRnme1Mr&#10;BuA5qPoTCCSiVB1Weth62iY1SrTl8PHdau/NIJYUbRkaaHQyqOh5hyN+6IyEikuFmlY7JlekCRI9&#10;FQ/VhY+QiHrg8BlgEWM6Ig5mH8xeNzSiDAREmUoJBUGl1KmRTEYIDztMVBkagxoqI49jIrQsalgJ&#10;nypVpTS+xM1zFLmINrFMViFto6HdswfdBIUOpapCGvECFFeWoJAOfaW6hGCRQ2ZWQOsy0+mmorGL&#10;Lsc6aTT6aQX5kuIprCxHCVWIcNBPLeD3hUUEiAhrUihVaWndVGs+qjIqLx2VU4mhnLaWAPEb4Yj7&#10;JEUieoOVa2i7actFG5GS8FVYrbyORqQb26iGnGjqGqFCzOGbBVU4qUAlx2kVpSgiuQpo8CO1jTB4&#10;kojV9eLQRTfi8CU3UcKl6Smvwe13P4LVm/fAG6mh0evGuo17sHbjblx9453wRrOw+WOUPQNYufl0&#10;jC9ZhX2HjqBSS1rKFFhcXiZl0Qe7iNKrUqtEsbaSgKASiTghp9qotGqkWFjF+kqUW2TMVVB59NAH&#10;zdCHxVzqNiT6InA1OmGuNsLd6CBEXEgOeREd8EBdXQVdrRqJUT5EHQGowyb0rZmBsdqPaE89op05&#10;KDykb9AETZRGvZmeQIQPR8YMV7MdXtGY3mdGasKGhhVUKsutGNiRQtvqOOpm/Bjb1IWtF6zG9Jld&#10;6N6RRmzcgM71Saw4tx9jmxvQPUXV4amATJOPeMaGmWVtyNCLyTWm0NCWxeBYH9r76GX196B/ahwj&#10;S8bQ3F2D9p40OnuqkauLIJrwIlcfxezcGK6+4Tqs2bwZgXgQ0WwUgeqQFJNndLwLV195Kc4++2zs&#10;OXMv3vuLgYS/+uxzKQT8b3/7Ja6/7gYcvfgy3HDrHTjn8BE8++LLuPPeb+H7P/jhV1v/bUlMu3vD&#10;DTfgy9/+Dj/+0U/w69+IIJMf4ILDFxMgn39l+P924y+6AQsAvfLKK1I12In53v/rJPFMiGgIv//9&#10;7/Hll19Kc3yIMO2/5TP0Gz4/1153FfpG++hwNdE4h+l9i95YdCxdAWjtXjpjDdiy7XR88L5wVj7B&#10;t751H84+uA/xdBTxXBwOOoo17TXwJ4NUGsLQu2hbNNLESBq3CRa+T7qgDZVmGYJpJ8IpJypVpVQY&#10;tAMEgN6ihYugMDmMfLciaOJ76PCZqVQMVCwGWOl4Tk13oKEpAFdAAKOUnj7tkkVPo2+kd26Qxsxp&#10;xcBDsxYqjUzqmaWlQyznUlRrGQgsma6McKCjbKTDGqDKCftopLlO4IjusmLwtc5DR5wAEbMULigW&#10;UCiXwogUVBVCblEwExxWOVR2OSoMVajUK7GwpICAyJMCGy4gKE5bVICF+YUsp5wKgqpE7INLhVlH&#10;eNhgoK11ZYKQ0zkv1lZQdZhgIohLpDYQHQKpMEwEcQX3LbcRwCyPgopH57NjcVUFTs4vxv9z8kL8&#10;v6fk4euFpTipUC1DvrIKCyrLUECalmgpWyoUWFRJiRevQ7qhF+VKG6WUjp60n8rChZbOIbz//rE5&#10;vD/5+HM89MBTuOueR9AxvBQKWxBVZg8C6SZ6zavQMzorzaQlDd5hFsPii1gQ/Vf9nIs05ZA5tCyk&#10;iH1P4lGiqUJmqEO8AVQLcqeCSkQJlU8NQ1wEIiPhU5SyORd0VBKWnFAfZoT7HPB0GuHpNSE44JTm&#10;AQkPxtC+YRidG8cxfdYaDO9ahtb5HvgagqjkfrU8jsqjhSnOi5gxwNViQYj78XcbkZ10IzVqQO+6&#10;OEa3NiPWbUFqKISR7T1oXZNA0xo/9+3HzP4cJransOPsAZx7ZC06u6qh1imRqU1ieKKVasGFdCaA&#10;anpGjU2NGJ8eR21zI72hAYzMzGB25RzWb1uHXEM1AiEnf5dGvDpGmW5DfWMOo2OD6B/sRDQVoWRU&#10;whmwEzDVGBruQ2NLHTJ1GUzMLMGjjz+NN978OQ6ddwGefvo5vP32u7jp5tsxObcUY8uWoK1vEGOz&#10;cwRWL/afey7e+/AjfPLZZ9IL/off/+l/aQAX62IyHZHEC/+znx0LAy+MwAuE0DPPvIi33n4H7733&#10;Ae6992Hccdv90rwnfyK4jqV/HSR/qTK++OILPP7445K6EUbmhAL5903/1usvthNZAEJMcCaiPh/P&#10;4rkRDscnn3wi9RYUn0V7nfjbH/9w/DkBbrzpOnQONqK6NYVQJi4pD53VS+PrQJWODl2yhs/2M1Jn&#10;jS9/86X0m29/9wfYc/Y+NHRl6Vy5+E7QAMqpKCxWRGsyMHloAHUKuOlwhZqSsCbcULkMMLr5votG&#10;ahp6E+2PLxrg8awIpkLSGI5wlscnTJxhAoXwUREALrcOfV1RNOXsiNCRrVSUSaFAVDaCh2pERKst&#10;VYjqKiNshIFatHXoqRaMSkRqYlLoD9FeYfSa4U75CDUxZ7kdGioJW9gDP0Ho5bGFOlDadLSJTilO&#10;4OLyIhr/MtrKYuSVEwiEljiunABSmET7cjHhUYRTqD5ExJBvLuJyMQGSX4RFxUWEjgCdmPXQQJss&#10;Oh/pYIt7keqogzvD61IXkxr+A8kQYUdVQwCKnl/RpixMIRvKDISUiSqHfyug3S5k/p+LF+Hv8/Px&#10;tYJCfI3q5u957JOKSKpCpUyiyyJRxaQXE8JbUa43IV8m6vAb4fQl0Uc4nHXe5aRUEDPLN0g3UqR3&#10;aUTeffeYB+xPNWCxnDCwe+CKZ3nxoijXkvTcnxikIxq6FLx57rgfufZWlGo0KKbykfF7OU9UTGal&#10;jdhhznpgTNtp4PUEB294QMxSSClIaWmIGmGkwTfGzXDUuBHtjiE+EEZi0IfqcRrqqQDqlibQsrye&#10;uYW5Ey2ERt1MO9d70TzXzX3pKdvMKDHJpOkaPTWETXsQ/nY34oNB+DocsDWIai5e1BEXOpbnkOj3&#10;wNOmQ2bKh7plfnRuiKJ3WwzDp6exbE8ruidCOHzxctx483aMj+cQj/lhs9tgotRtpne1efMmbNm+&#10;DdW1tUhWV6OhoQ71TQ1o7e5CLcFidzuoPkL83IRcUw2CsRA6OjsxSQk/S9A0tbTD7Y/AH+X5VqcJ&#10;pTTltw/hoAetrW3YccZuLF29DFPLJrF3/x585/vfxTkXnI++8UGMLp1Ce/8Qapo7Ea9twMoNm3Hh&#10;pVdKY04OHjyfALhbitorlIuoUnjuueepLI61awiDLgDy8MMPS8bi/Q8+wsFDF+DjTz7ny3+7FP33&#10;l2+/h4cefESq4vpbkjAuwsiI9MEHH+DNN9/8h9hdJ9K/fxL3QmThUAgACOMvYCACjArFKIAgluJv&#10;xz8LJ0NkoSL/2r0UbWg33XIVbrnrarz7wdv47ve+g4m5EfTPdsPit9Jjd0FP5SE32KB3+BBL5/DT&#10;1485MAIi5xw9gs2n70ZXbzOCcS09eaoFq2iXcNJpjSBGFa8VdsZI21UTRZYG00wFonEQIA4rDFZu&#10;z3dSbdBCZxYN73RKoz44qWCsEY/UBTacjRFcIXgIpmTCj1TMhUjAChs9cgEehdkAe8h3bKCdXIGS&#10;cgWqFBpYXaIKLQKr304IVErAskVcsHC/1qgXrnSAEAnCQsfZRIjoCS8R8klkAQ8VbWA5wXdywQKq&#10;EzkdbhkWFOVJnQVEO04Vl2KmQYObwFSpcUphMb62kAb9tHx8Y2EhgSKUhpgkK8TzNUuQMlDtaAM2&#10;SYV5CFRLyEGYGbkPHVxcb+6gc5xNUsU1IVCXhZ72pITK6OTCBeRBCb4ugLF4Mf5u4UL8z0ULCZA8&#10;fIPw+LqASMFinFRcJUeJjBdBTnWg1lFtiOH0JLQnTDo1kNL1yNb3QqZxwh9vxKY9R5iPYsmaXTj3&#10;ohvw2uvv4Dd/+KMUcyVZ14rTSqqQX6VEES9olcFCAgqJZiCRKYUID3FBVU4NqllgMQhRKB8xkl0m&#10;6istapRQamrCvMFhXkyqBFPSBkuK0ivKC0egGIN6mGMm6Pl3S9IBV50PjlonfM1etCxtQnaiGt52&#10;DzIjGTQTGjWjjagTSqC/FpmhRi7rIaIHy2xqqNyks10LpXQcEzxNblhqLTBWG6BL8QK32hEbFDG1&#10;kqidCSM5YkPH6iRambs3Z9G4Joz6VT4sOXsYrcsaEWrQYvWmDO65bzPOPXcp4gkXQgk7+qdy2HXe&#10;DJaf3oI1uzupzFiWmgRicSoNgsPhciFBqPgjQUTTcTTSE2hqb0TXQBeGJ0ewZG4ZnnzqGdxMQz80&#10;PoUs1UoslYLXFURLrhmPPfSEFHqlrrsWG3etxrrt84T9dqzZPovtezdjdvkcGjq6UN/Zzwc/SfUz&#10;gpWrNqKvfwR7z9yPF55/gdB4CUePXoorr75O+u6KK66SDIF44T///Fe47joxH/xb+PTTz3DHnffg&#10;ttvuxMWXXI7nnn/5K61BJfMXwRz/tSSMzbe//W3cd999/+CZ/vznP5c82RPp/046Dgdxn4/DQSyP&#10;KwcBCgGH4+pBLMX2Ag5/azXjcbUijvXAo3didu0wRpYOYd85B7F5z3Z0jnUi25pDLFcDg5MG1x+C&#10;KxjDDTfdJs3HI9LP334LW846HfsvOoAlq3uR63DCFjPAE7PD4TfQ2XXBRdvhoMG0eKg2zHLuS/Tk&#10;ElEiTPCG6NR53KhQylGlVkldhi0+0YNKAwU9cDWNbrFKRgMcoLqgwxh1wR/zwuZ0SNF89XxXrSE3&#10;jbMJVSJEfAUVQmU5yqsUKK2QobSykvCjYxvyQMdt1FYDwrkkfGL6XELJFvNIykTMS2LysIwBMZCQ&#10;YKLqEIpGTGth5noFtxEwkVu0hJCLxt6DxRUVyKuqRIlODVOASsbhQJlWh28WlVCNVKKU5VHYzEi3&#10;NqKJdiNBJzQqBiIm/dI4P2PEATuPr7VroDRUQKmrgjfsptKyQO80wcYyl2pUEjC+sTgPi0pKpPEf&#10;pxYIlZOHv194Mr626JRjcRKF8ikqoK0vwklVKsoUjRZlYtpZmQqFZVVYVFiFZE0nzjlyAxLZXnz9&#10;5Cp6zv0YW7IJwXQnL3YUJxdpEUi1I9s8hA07z8QTz7+Ey6+/AxqLF/kVVBtWykaLkJJaabCP3CDC&#10;EsthFKPPw3YabyNUXgs0PLkyiwIypxqGCD0JPgzakBFKvw6lFhkqXSroowSRTwwoVPICm2GP22Bl&#10;tiWdsFe7YU45YOHDE+vOEhyNiPVnYa/3wd0UQLAzikhPEtHeakztXEE1MYpISwYVok7RoSXM9JDb&#10;KEH9GrjrPTBneENr+GDmHHA22uFqpozudqJlZRTta6LITIoBh37ULI0SIGkCJIzB07uw/NAqdM7X&#10;o2HQifkNORy9ahVOPzSAuW1ZbD13BFsvacO6o1lMb8uhtiuGUaqKXWfsxcTUJMLxJBra2pGjUukZ&#10;HCAcYmhsr8HMikFMr+jHxOwg9u7biqMXn83lLozN9mLJqjH0DndgbKIPB87di9U7lmFu3STmVk8S&#10;ILMYmKzD/PounHd0H07fswe1jc1wh2JSf/r2rgHceONtWLt20z/MlX7m3n1Yt34z3qKa3H/wXFx+&#10;+ZX45OPPcN21N+KHP3wN9957L95446cEyge4+677sH/fQZx/3gWEwHfw9ttvS/sQBuKvpb/8Xhgl&#10;sa/du3fj0KFDeOqppyTDJQzTcSNzIv3r6V+7TuLvx+FwHAwCzqK6UERuFsvjakKsCzgItSm2F/n/&#10;X0pQKJWDhw6iZ6yPRtqPmbnl6BzsobMaRLK2mh58muqBnrs3hB27z5Jm0/wzy/LgIw/Scd3B9+pS&#10;7D6Panv3FDqXNHI7HR3cMJatnsHU0mnsPXcTtp8zgvFVTXDSybSK3ka0Oy7aHb2FTqqCDqpJj3KV&#10;nMehgiFAigUIyktQWFkqKZdMax0i9TF40x4YfWY6vlQeAQKlOiZ1/CnTVKBSIyMI5IQUDbJeg3JZ&#10;FSoUChRwXyKqhomwEW0ZZr8b9oQIPOtGpVFMXSGX5jUvVVZC6zDSPlJpaI9FJXeEfQh8Nf5NR8BU&#10;0akukFdJRv3v6P1/TaiBwgJpxtdiNY9nEDG5fFQZHhSwPJ5MDHX97UgSxAZCtEhXCVPMDX9DAqHG&#10;JFWWD3qXjuWtQkllEWS8LgrR7mxWUm0UE0aiPaUYC4uKkVdcShZUIr+0jLlIGkBpZLkKqErEAEWZ&#10;QQ61RYWTVDTsCmHkVSqUyuTSMH613or/8feL6Q234LU33kdH9zQMlgiuu/lbqG3pIYHKYfC4SEHR&#10;7csJJaGxZvtZuODKmwiVOt4EJ+VngGqGEKC6UXL/GpOIIikCi1mk/saB2gTinbWwVvthTJGEGQ9M&#10;hIGrLiABJE9diMXyIlRYVVB5CBu3XlILOq+ZAKIUDRphiphhpDJxZr3wNYVhq/PC0xZBuD+BzLgI&#10;2mhHpNMvTS6liWqR6sthcONS+Hkx5VRBGu5DxO5S2EQ4ejmhpSZEvLBm7NBQ7ZhSFpbHDWvOiMSQ&#10;Da1rgqhfGUBiwk2AhNG0msdZ4kVm1o/apT50rg2hZbkXPWsDhFUN5ve2omeVF8vPbsDSM1vQMBaD&#10;NWilN+RCurYGI4TH0MQ01mzaivGly9A+2C+FdAjHfKipjyLXQPhRPvcNtmDd5iG+IHUYHmtFS3cO&#10;da0h9I+KkfFxwqgH00s60DeQQv9gBiOTTZid68OSJYTL2Wfi29/5Di66+CLEkymsWbse99//AFXH&#10;i5KaEEkYjgsvvAhdPb0478KjWL95Kx597Cl8/OFnuPTia3D9dbcQOLfg5Zdfwat8oV/74U+YfyqN&#10;//jJT36K11//GX759vGuvP88CWN23CCJYwmA7Nu3D4cPH8b3v/99yXidSH9bEtdTAEFA4Hg+rhSE&#10;ehDrAgyiU4JYF38/Dof/XfXS/40kAPK9V7+HZavmkchlMDo2hdvvvAOHzj8PvlAY/mgC23fvRf/A&#10;BM7ad+jYbz77BHfcdzvG18zirAsvwCMvPo21uzdgcuUs3xe+XxtWYGRmWpob/ZIbDmLJliYMLs+h&#10;aTALGQ10IT3pgrIyKLQ00jTMom1DrqNdovE3SB64WVIFcn4WVVmB+iRyfa2o7mpErqcZobo4DHR2&#10;i2n0hVdeLAbkqSpp/9TQubQoUYjR2+UQo9A1VAHCYRZtva5ICF46g+aQTxqeUKyuQKFo15BTSRAC&#10;BfIKaVnIpVBBYpR8ObNS9IYy6bBIVkblIabbqMACGvH/b8Fp+J8LF+PvFiyUvH+lmeU2G5FPKIrG&#10;7kBtHInWGlTRsBdryuHLhBFtzsBLGJqTHsg9OkKJ52nSoFhezmNXSDEGzYRMhZniQVHFslFAlBbi&#10;m4sXYkFBAfKoRIqrRCcBLbMOZcoy2vEKKhmev60cJ1VSfagsZsiNRqnbV7lcAYOV8kjGE5IbUN82&#10;iCUrt/AGaAgDDYnth4ZEdocpF3ngdHMOJp+LJ6kimfUoVvBEErXYtec8jE7MweULoVKphNZsIvWV&#10;JLOTF1wOWziIrpkxGLgPY8oDFdVHqUsNOZVGlRjiT+VhSjilqXUVPsJHzJjo1MFKGWaJ8Xsaf4VH&#10;JVVtiZkQA61hmGvsMNbYEB1IIDYQR3YihUg3L5y/AjK3gr8xw10XReeyIaRphPVRM5QBgsTPcuvL&#10;pF5fNqFmUlYYEwZmE/SUyNYaI8J9NtQscyM7Z0ctIVE960ZqyorWdQF0rI8jM2VDxwY3oeKiIglj&#10;ZK8fE2dGMLTdi+EdBMrmAfSOj8Dt98LAh8PmtHE9AD+BUVOXgz8ShTfoh93phMfnQXNbAxKpMNo7&#10;mpGjZ9bQFMP8qi5s2DSNgaEODIx0Y+P2taiuSyFBzyjDXFcXwvRsO7p7s2jrqMV55x7GRZdehtXr&#10;CYQnnsP1N1+Hz7/4xzhax9Of/vB7vPWLt6iIzkSmoQVza9bj6utuxA9+8CPsO2s/brr+Npxz9kV4&#10;+NGncde9D+DiS67C/v3n4tA5R/Dii6/guWdfxPe/90N6s8fHpPzpn3nI3/nO96hmbpKm1r399jtw&#10;5plnSe0ex9N/ZeXxt5yb2FZkoR6OVysJ6AoYHG9nEOviO7EusgCJAINYit/9e8Hhb0lXXHkZovEo&#10;rrnmWunzRx9+jO6eQbR19olI71JvwgcfehQffPiRNC/OfQ99C7Mb59E6PoCl69fgmptvwmNPP4sB&#10;OmHtAz1wBGhH3EZ0jjWhtieKeEtACrRaoVWjRKaCCFOiMtDWERxWjwV+2pxSfQUsUTqZzTGkujNw&#10;izEfuShMUS/tQASubALZnnYoxTgyqomiigqUVdHIK5RST6xybSVkRjncUSccETrSNOJi0KKYItce&#10;oBPY2oRAdYJGXifN37GYymMRDb+cZdITNIvF7IHM+dxvaZWMEJITPGKYAxUGISPGdpSpK6V8SmEe&#10;vrZ4Eb6ex+WCRfjaosWESAltrwf1na2IEh7+TJAKyQqtx4xYYxq57ibofVaUmegcu/RUKEHoqKgq&#10;jYQFQVaqqZSq8R0EjS5IZWVSoIzXp0ytkkLEOwJh5JVW4JtUP/kleVRphSipKpHGt00tG0QoYcVJ&#10;+ZVVUjtFMRVIkUyJwtIqFJfzZKoox8rlJLUN5WozigmPUwtLKDEzaO3tIUSMUiBEEbpdyCBPQgy7&#10;V+IbpFaRQo14TTMvYpwSLkDyEga8oHqCRsS/0pD4Zr8DnlQQ7mwASkKjgjSXJqdiruS6QdRr1vLv&#10;jREYxQyEIdJWjEL3H59CV03VoKDxF2HeDQi1xRHuSCDYGoE5a4Upy4ekx4PcTAr+NjccOQcUQQ1M&#10;cXogXj0sEQdsIlaOTwO5S4kKk5CFZVDTozBQAVnTYuIrC2QEmS6mh63eBH+XBfEhK6on7MhOutC0&#10;3IfmFV70b05hdl8TOgmTrrUR9O0IoXObHd1bnRja5cXgDhe61oexet8cJpcvw/KV61HfWI+J+X6k&#10;6yNobKuFw++E2WJDmNexU0yDGXQjGA0jV1ePdCaH6ppq9BIc85TqgyND6B0YRCtvsj8UgpH3orWt&#10;FSMj/ejra8fgcDdW0sMTMxUOjoxj+dpN2LyDSuTVY913n3r6Obzz4THj/cGHn+KOOx/AU089j0ce&#10;fQap2hZ0Dg1gx97NOPeCA3jyqUel+RvO3HMO9h84F+s2rMfBgwdxy403YcO6DTh69EK89NLLktES&#10;xu5Y+ucA+cUv3saB/Yfw4gsvS+NInn76mb/Y/r9HEtdEXCdh5I8rBmH0xVJUKwm1cLyBWmShJAQs&#10;jgNC5OOA+c+eXnrpJdxBR0Kc7/Hzuejiy3DW/oPS+vH01DPP4srrr8dl112DzWftQFNfB2771n24&#10;7f77sXLzZmSaqey7utDS2w1n2IPeyU4s3TAEq98EtRifYdARHHrINApU0NsvpWGO10bhThnhzllQ&#10;P1aHrvluZIdzsCTssEbdUDvF1BIq+GtiCNdVS8pAxM/KqxBVT2KgtEoKHCvUg+gZJUKriw4AJrdd&#10;qgJT0kFUmQ1SBA6b1wVfNEQvvlIKmZ5HJVRcReVBdVGplUvRbkWv1MLS46FGqrC4uBCFYnQ5lUBe&#10;cQFOIzREL6u/O3UhvkYFUspz0XttqG5vwODsCELVAYgZC0XoeJPfDFPQCg+/E/AQMQoLFSKGIctN&#10;5SW6C4sZDYWyKWAZZISeLuCUesCW6mVkgQUbdp6BM8+7BNVNXWjrHcUAVWKlQoGFBfk4+bTTKAh4&#10;DdMRqdfoScWUPyJQYqlag0imFmqDHYsKS1FSKcepeQWo0vAANgf0DhdpS7lEUg5OzWB4ZgmlkIHg&#10;IXDU5bAEqQoIBrlFz4urkIJt5ZH69jhlVVsLQo21NNgh2GJeqEm9UkM5ysxlMMfN0EVM0IaPtYfI&#10;HaLfsR4anwlKj5EqwQZPQwSOrJ9qhPv3aFFml6PYXIli7kNhF12PS6H2GhFqTqJJTCFZS3XU6EKo&#10;y4/q0SQSvVGE2ikn6ZU4Mx6UG6pYdiFZRdhlKhsLJR2lWZm2CjrRNsMyqAkZI8ukFNEyIxaYCRRr&#10;xgonQRLutiE+YEf1mB3pMSsGt/swud+J7i02dG12oHWjCV3b3OjbFkbLWic6NtnRv5tw2USFsG0I&#10;l9x8BTYfXI6Z3Tms2jOGwSVDqOvJUiJq0DXeid1HdqBnsheRdBJqHdVPQsxu2IBsQyP6R8YwNDFJ&#10;T60T2WwWY2OjaOP1PbD/LDz++GP44Q9+iNN37cWmjdvQ199Dr64d209fg8nZQVxy6ZW4jIpky+Zt&#10;uIZq4OrrbsbpZ56PnoEZ9PaPoa29F7WN7RgYHUb3YBOWzI/ju99/BR9//CHeJgDWrF6B+to0xof7&#10;ceXFF+HCCw7jZz97XXrR/7lR42d+98QTj+GSSy7Bfffdjx/96Cd4+OFHaSw/+mqb/1pJwEFUDx2v&#10;WhIqQSwFHD766KN/qFYSqkEA4jgcRBbbCrD8a+m/Ajz+6jnwO3F9fvPb30gf//jHPxCoH+P6W67H&#10;3vMPYsX2TUg11cIbj2F4dglWbNqCYKaGHrgfI8vm0ESn1hnxY2xuDHqXGiqqDyvfYWFYpfnKTUop&#10;nIgIeGgN0LnM2dEwnkFmqBpNUy3wNQRgT7gIFj8dW680pYQvHaRBpkKh89Y+1odgLo4SqoMiuUzq&#10;FFShEx2FtFxXS9Xzta2tUjj3KMGTzKVQLquEWquV5iKvUCpxWmExVYVMml+jWCHmOa+gUa9EBQ13&#10;fnkxymSEkoCJaI/h5+JK2mGqkEVFhVQdC7GgtBSRulp0z9JmrJxGTU+zNFGVmjZQwfMtU5dCTCRl&#10;CYj53amajLSNGu5TLcOpJYWQ0V6XaVU4OX8Ry0CQ8VxEtPVijRwyi1YabKizO7FkxUZY3HHC0oaB&#10;8RVYtmor4aYlE1To6B2C0xdElVKF1evW4SQxIrxSr0EglYLW7iBdKbdKxcQlKqnesEwul0jupTcs&#10;Grhq29vgiUTh9Id4g7wwuKyQs6AGt4hHY4CGRBMjMBVaXlyNFgW8YBrut4zSTAT3qiIFF5Xlodxa&#10;BU9jgErDBJUYoONQSpNSicEtJQYZyrlPESOr6qvBhTredHvaKxlztd8AtY8Xw0yCEwZiesUFFflY&#10;rCyGNeGElw9DrCcBZ60bCq+SMNLAGrfz9x54anjyVjHroZIXnMehZJMZjgUwE1M1VvFBEzMilhnF&#10;IEclf+PgPq3Qh/TwsbxCzfjazEgO+6lG3AgN6AkLG0bPNqB3rxatOxRo2ahB0yozpvbVo3mVH51b&#10;ImhZ5UZqyIzu1TFMnpnE1Dm16NrhwdoLG9A4VYOV+8fQOBrC2LpJrNu/EaMrp5BpqYUr6EFdcw28&#10;IS90JhNMNisSmSRiyQDVSRzNrXVobW9CV3c7Zpcuw33fegSPPf48auuaMCQCL3a0UZl0Y2C4Hcvm&#10;57Bsbhlam5pQn8uhq6cboxNTUvDHVetXIxCOYHR0DOeccy6279iBG2+6Cafv3YmpJRO4/KrLsGPX&#10;JiqcVsxOj+ORBx7CA/c/hLfeepuoOGYQfkVv8sOPjs0XL5IwqOeffwEmJ6dxzTXX4803fy41wv+j&#10;AfmPbwxFWUUW3v9fQkFULwmDJ1TCcTgIb1qsCzj8ZfWTAMTf2mvpv1/6y2eBMOH1E72uXvj2y1QU&#10;a9A7O4Xm/n7U9/SipqMLVj6rWSrwaioQTzwBD420mLdCzOxXRbUQqfUj3ECbkVHBkRJRd9XMBIlZ&#10;JoU1SbWkqTioDupDdG7pXFb7YKD37oy50TDYjBidUXc6gHhTBrHGGiT4DtqjHmk62UVlxbQXRsLC&#10;D3csCrXVTOWhh9ntQiQb5/d2LC7NR1E57VlZuaSAnASdCP4oot8uLuP3CioQ2q4KvRg6IeJmldNI&#10;H4NHcUUpl0Uoqiii2ignzIwopHOb6KjHsl3r0Dw5iFhrIwwBL9VEmRQoMpJNSu0uYnzdYv7+mwV5&#10;UlkXSjPMsiwEhT0UkHpRnVpUQLtcQfunlGBWqhIhppRSoNsyuRoNzd04dOQKZJp6YfWl4Aik4Qql&#10;cfn1t+Fnb72DLWfsp6pKo61niADhj8WsUyafU5qNSy6Iys8iamMJJVUlQWKwWOHwetBEYzQ4PoqG&#10;1mYpVrxJ9Ku2H+smJ7znckqbUiUNOi9GGekrGs9LBIBo+Eq4fUEFv1cppPpAjc8CMae53KaAyqmG&#10;wkECysQFE0SslEIQiJ4MYoJ7EaK4gMQ2BW0wRaxQe/SwJ33wUoqaKDl1lI+VJgWNv4IQKpLCvjtz&#10;PmRH6wmpIBZqClBCIBhCNrhqQlBR3ShYZrXjWCN6JaGm4XkYuX9RDtFbQmnTUClpYU/Z4KT6sMcs&#10;cCaNqB8MoX9FLWoGw0j18uHrpNLps6J5tRPtW/Vo2qRDzRIz0qNGdK4LSSPZ+5mzS+xoXRXGioMd&#10;6N8eQuN6B7p3ZdC9NYKdV2zF5ou3YGrnCHZfvBtdSzpZFjtfCNEV0Qw3JbCTABH92yMZKrq6NOIi&#10;zHRtGGN8mKaWzmB22XJ09w+jpbsXYzMz2LBlMyZmpqgYapHJpDA23YOhqUYMTrSjozuN5Wu7Mbmi&#10;F5PLR3Hg/N244OIj2LhlE+bpwW3ZvEoK0f69772G9Vu2oGOgCxdcdhEuv+4ybNuznuqknTDZiZtu&#10;ugVf/PqYx/g5vembb7kN199wEwH2NL7znVfx+utv4Odv/pJqaDtVyBX0vI+HOxFJGAxRV//vC5Hj&#10;cDhu6EUWyuB4VZJYFzAQ1Uvvvfee9J3Y9ngWvxXK4a961SfSvzkdu3rHnwng7Xfew8NPPotL6Hjs&#10;PnAA9d1dWHPGHrSNT8BJZ9eXq8HQ3FKkGxukub89sZjUTqGxizFsIoSJEpkOOmsbCZlOMQTBSIVA&#10;e0F1YnBqCRwH0l3VyHbVQMd3vlw0itv0BEsNgrUxyYN3Rbx0iPUQ030XKytov0oJgALkUR2UqMql&#10;HlMdI4NUKBloLHxXCQrRjVcM4ltI460yGwmLMm5fBjnLJNoUjHY3nW8/KlVqKKlixHwhJQpR4yOq&#10;sMoJDQKESqCwvBBFlUXQOg0wRzxwpSPoXTpO2FHZ0NYqnTbaSjXKNCokmnIooN1V2SzSGJOTCxfi&#10;m4V50syyAiKnFC2mLRHHqsRpJfyecFpQVsC/F0kx+ipFJHWWLxiNobRCjgWL8iHXGnDkiqvx+Avf&#10;xuYzDuDbP3kDj7/yHVxy06246va7cc0d92B02SqcJEKvi5GPQhmI7mTFqmMXqkT0byZE5CpSmydb&#10;WlkBV8CP2++8G6vXrkVhcREKWTg9C+YK2FEqLyU85JIkEmHZF5aV4DSSrpzf6WgEBYzERQxnMvT0&#10;XSjlNsUaGeWWiydnkOrnykU3N6PwErTHRkdSFup4UcQ8wFVUCRpeTEvYIU1xqwuKKi8zquxaWAgR&#10;UXfpSYd4YQ1SZGG5S4dASxLpwSZYk16UkPIqm6geM0DLfYiQJpaoC3pCQ/RaUBEkKj5YCi5FNZYp&#10;QNXB/WvESPWwmcBywJUyY3p9N0aWN2N64wi657oQ6YzAXGNDeiSGxvkQqmdsCHVZKInNCLcROnVq&#10;2HKk+nyaQMmieTqJvhWtyI17CRovercnqE7CGN85jAHuu240iXgzvRppbgGCUW2g4osjWZfjZ5aD&#10;XoczHIAvHoLd70KGL9DYkiVI8IWqrq/jMgtfLIie0S4sWTOGqZVtyLUGUN8VRf/SFLomeLyBAJZu&#10;IkgmqELGO7Bs/Tw27NqFgxecj17C4aabr8SFlx6VFEp3Xw/2HTob2/fsxNB0P2bXTGHpmmWYX7MS&#10;Z+7fjzWUsY8+/iR+/dsvce0NN2Dths3YdcY+zMwuw5133Iv33/sEq1etl3pc/fPG3b9idPnVcVss&#10;Fn9li38xHVcMIh+vThJLkY9XHwm1IFWXEAwiCygIYBzf9jgY/nJfJ9L/jXTMofji17/F0y+8gguv&#10;uh5b9uzB/Ma16JmaxnKq4raxUUT4LliDXkwsW4ID5x7GOecfRTiZRoVWCT0VSCXVgDMRxPz2pZhY&#10;2YGaeheGhhoQTXvgT3jppdMO5UKo7RGDnc3SrH+BVJBqpgZGr4V24liE2kU0whpCoVKpQKms7Jhh&#10;p10r4NIecsGbDKChuw3hmjTVDQHV1gyt6Iy0mEZaTMBEL1+MKymldy/GwukdTjgDQZidTiwsoBJY&#10;vJCOeqVkawtLS7AgP5/HzEdBSZGkQkoVFVKDuAhBonZRTSVDtGtUSYSJkkvRnuHiu66wUNlQrYjp&#10;M8TMruWaKqmRvICO+jcWL0AhHfpKvUoCyYJSMX4jn3+n8qBjXqKohE4MHJcr4PH7YHc4oDOIGH5O&#10;DE8vw/Pf+zFuuu9BPPz8K7j69vtxxS1348FnnsejL76CK2+7Gye1DQ4hr6KCqqGKUoaeN0mqd3lR&#10;IFORnqK/s0aql9PodbDT8De0dvBmVaOW0jHbWMuTLEVe6WLYAh6s2radJ+XE3y0SBSVNFQqUESAK&#10;/lYEHROt+wqqERGDv1T0ozapebKEBkGhdlsgdxqh5I3Q82LpxVwgVAU6l03q71xl0kgAkVsIHl0F&#10;FUUVxCRTooeBmEmxQE0paKbx99rgoKTTe+0INmTQMNqHSoLjFJaxhATWeEQwMTdkDr00Va6Aj0GM&#10;Mo25pFGagvgKHkPvo7GmxLXFHDBHbTAn7PDWeZHpjSHe7ke6O0VAhRDtjiDQEYSn1YtAlwfRISeq&#10;h32wVevgJVis9Hz0UQ3CnWH0rhiikvFK+8z0pJEciKN6woOBTVmMb+1DZjCG+skEOpd2YmDZFGxh&#10;L7zxMEHhh85uozI8Np+KWBoddtg9XipDLzp6upCrzyKdSyBIsBgJX0/ECS+Bl+shZJp8WL15BRKU&#10;6qm6KIZnejG+fBA1rRk097ahsasTXcP9qG+vQ2tXHdasX4rVG+cJEzEb4hps2roFQ/T8hAKtaa3F&#10;3IZ5rN6yCr3D3ejsa8Pc6qVYv3UVoTKNsalhrFgzjxWrp3HvfbdJZuHVV7+PH//4J9L6vzV9JoWG&#10;/1/T8TaGf6oYhPEXVUkCBuJ7AYfj6kGsHweC2Fasi/2cgMP/j72/gLbsuq5FUbX7301iC4oO82Zm&#10;ZubDzIzFXCpUValUJWaWLFmWZMuyzCAzxwwxs2OU7TiGJI6dGNJ/H/PIsd97uUnuf7nt37xoVVu1&#10;99mw9qLZYc45xvjfcdkkkE9+6nP40te/hc98+XMYnuvH3J5F5GR24KkLeNM734UzF66DNxRFOJnD&#10;6fOX8Mzr34gnXvUUysNV6P0mpPvyqM33YOHkLNaOT2N6cRBRCaRLBTCyOAF3jO5eIsD52VA+StXu&#10;J6Fk2N6CsId9yPV1I5CIQUe8CkRCcPmJQYYu6KxGNZtUsvx6Kd40Vh0JKY1gJkYgDyLXk6ODaIFN&#10;8mKpsZYQ9BTHlpAPjqiMIdvgCAfogHxqm+I4ZMC8vo2ORq8h3rao6bNbG+pUjistMU9EsSVCMUsS&#10;MRAfQ7UM3MS3rZoWNZ6s98jYhYxndNH1NBDLm1WMSSvJR/JpvWj7FhJeu0p9Im5kG12HPJfhBOkJ&#10;aqFzCecyKPX3YM+hvTQEDly46SZ893s/wGc++yW87FWvweyuNUzuXMXTb3s7rrntZuwnJoytz2H3&#10;mWO4LNs7QKaS4BaypVaPVLUPd7/s1bj7iWdU0ZDmLoMKkHF7CaIeL//W8YTlcfDsBQwvzKq5xLIz&#10;RgJbq8mB/35VI2KVAdz9+FMEfTfqOjroHqx8T2YymOgsyHYkqgQZP1mIQi9RlwR4V1rcgA9WlTvG&#10;rnLCaGnVTCSEYDlLoI9uVju069FE+9gq87v52/LYIdPSDFKgRYcuybfvsqHdZiFBuBAq53jinQTy&#10;iBpodyS5XSqMThlAp9MwUY24SBzy3M19MJFAWvg7Lsm8ScUSLJNYch440i4Ee2Pw9fBmG09i4sAU&#10;YkNRPo8jJ+MtfSGkSSY9O8sYP9QDa1YLc9wMu5ogQNtcsGN0zyT6FofQyxt6dM8EkuMlpGYkg3AJ&#10;U0dr2HfjAvbcOolbX3stLrzkehy94Tx2n7gaVioWJ8nCG4+jKn2+2RxVjB/ZYg613ip6eiuoVnOY&#10;mBnE0EQ/jp6iYlucI9mYkaslcP7COayt70EokcLQyCSOnziD0clJlRZb0qn0DvRhdGIAff15lKpx&#10;TM4OYGljHgMjVWzsWkS5p4LhiQkMjU9ggQSxcXQnDp89hN1HNzC/cxpTy6MknzK6B7PcVhlra3N4&#10;2RN34+lnHsUXv/i5TWz4Hyy/B3NZ3vnOd+Ozn/u8GnR+2aOP4Ytf+DwB/1f4OV3DD374Q/X672Mc&#10;hCx+TyC/X//vDud/vPwxcbxAIv//XzavgLjG31IQ/FJd8zvvuQm5agwLu2YpXKq45oZr8MATt2Pf&#10;yQ2ke4qI1fJID+Vx6e6bcM1N16Ey1YNoXwI9i31IjeSQnEhjfP8YivyulIoYWZ1Rbd1NIgnSdfgy&#10;Qa4B1fXdLDMwqehlWqyF7c3i9amu+2A0pMYfVZ0Qijap7+GQCohBvwquk0y6Np9EjGtJKkbECkHE&#10;ijFVIyRKp+CIBymKXWiTyogBClVuS8dtWT0UyS43WkgcMuvLGqdA9FrQbOxCM7GsmYJYMuRm+suq&#10;7MXW1jq1n9FqSpUf95FEpJtbxn5lIpNMv23QtqouqoauVgp2Da6o304y0dIcdPK15wtMcZUxkSsb&#10;d+AKri+q26p6ga6+7iTd2i7M71kh/j+Cj3zi0/jVP/4WT73pDehZGEDvyiB2X7sfgzuHsHLNIo7f&#10;dRjnHziDy0xkcoPHp+p37GjrQjjfi5VDl/Duj38DF297GHXNOrS1a9BCN+KgrZGEZd50hko+Bsnk&#10;K0Evkn++zShjCW5s69CjxUwXE0lhR6cWnWYLXYYMnDerwa3aYA8KtQIB0E5b2Aw9D9xNtyCKwJuJ&#10;8OKGYQtLfRET9AR6W5IXlExu5meaablauDbzpG+jlZRCKmIRW+lmuqScLu2YlhfH4HfTkeh4cmk5&#10;+ZonHYGHbJ3qL5CIuH1eLE82hHaHlipEUsbboJWxEI9RDdrL70rgYribFynrRGegC8awEf5KGIHe&#10;EMIDvLCTObqKGDxVG3w1DyKDMYzuG8Xw3n70kUSiQ0EY4xa6Dw+KszW6km6Ul2sY2jOG/EwVedrn&#10;tfP7MLhvELWNNFbODfLvIaxd6sPeW8ex68ISTt1+PW/+cVhDYfQR8L2JJPypFJXWMPrpOkIZ6cqK&#10;IV1K0KbnMbc8QYfYi1KtivmVFWTLZTqC3bjrzgewtLSTpDGNYrlIgGcDTOfhZSPJ0uFksnFkaYVz&#10;2RR6+mr83Bj2HTioKiaOTAyTPIYwvTCJQ1fvU7m1CiSc3ccOYf3AHozNT6kKcut7d6kcXStru3Hd&#10;xRvw/vd9AG9/+7vw1a9+g+D+a4K+jCVsBrT93hUI6Isz+PjHPoG3PPt23H7Hvar++6tf+2a87W3v&#10;xvve8z586hOfwJe+9GV84IN/rj7/wvL/zuX/6gZf+fSjFCxRCiAXqsNUyMNpXHf7GRy5dhcSfVE6&#10;jDGSwzr61iZw4Nxx3PHoA8hP1JAYzqI8V1NxXtmJIiIklCSduTnoQWG0ivRADtmBPDHGTqyLUgyH&#10;KX5NMLgp8vgZ6XZqNRDsKZaNVuKC0QCLwwoTVwfFr8lBsCfwm+w2RFJ+uiCvSvfuiVEUV9zcph96&#10;t07NhAqQAJx0NxIHIjip5yrk0UkykV4ZGTMRx5PoKyDYnYK7GFXlLYxBh8KoMMlCelmajVJMyopo&#10;IYE2cyeazRqk+0uQWkp1uhYYJO0JMauJpCMkIhUQHcRA6Q6TIYQWbRfqiZUSh9JATBRiefGOrbiq&#10;sQ5XNgiRbMPCviXc9PAtmD+0gtGNWUxuLOO6u+/EItv80N4JYtow+tb76eqmsHJ+Egunh5Cb9OOy&#10;1OAMQbuEAyfOYmJxH+1WD1aO3kYH8lY6jH1oN7vpGGRg3UGrRLYkc4ZzWQK3zC/Wqam8HSYzyUem&#10;ApvQqNPhxQ1NZMIOkkYHbZ8NrV2dyg6abGZVWEXSmgfJemIPgxHphgnTFpJorAY1htIolbaa6nFF&#10;Ux0stHzJ3hpaSD5X0NZpaAM1NjuklG4zf6ue297BEyPfkYIp0tUl2SdNYQddCJ1VV4vqLpPpbG0W&#10;LVwS9FPhhcp4ofMbyPx2uguPikzX+SX7pBm2GG+UqJMXVHJtheAuuWGMmODP87tlWuGaD9GRGIrz&#10;CT6n+shb4Km4UJjJoLyQRn4uhuqKPE+p+u35GbqSA9OoLNTgKXvRPdeL1aO70Dc3jNsevQ8TBOVs&#10;fw5jK8MoT2YwdaCC2YM9GF8fx8phgvaunYo0nNEoj8XCmzNBIknDFQkiXoijQmKMxD3I5BLYtXc3&#10;itUa124cOHYcu0gEkmwxkcwgW6ohxG309vZh//6DOHr0alx77QXcc/c9ePe7343de/ZifHoGfUMj&#10;2Mf3l1fXkczlqcKiqEjk/Poa+ritVLGKTKUbST7G8tzX5XW6jwFk+dra7sN4krb3+htvVZUW/+FX&#10;m5HPv/rV5qylf/zHzS4keU3cxIc/9BHcc899uP32uzEyPoOzF27EnQ++HA+97Bm84uWvwp2334HX&#10;vPo1eMtbnlUznF5Y/l+6kDukvr/kvXrnu96Kjd1DGJqS7iQfIoUQKuNlzO6cRbwcRqInjv6lCYzv&#10;XMUjr3oa1952E6qTfehbHsD0kWmU58soTJRQmiuhslRGsj9Gxe5AZbqA/GgWhaE0zD4DOo2dMLvM&#10;iJBETC4j8rUcPGEvsUXPvyXzrgH1zS3o0OiUA5FaHpK1w+52wc6/tZYudNExdOo6YSVueAn+7jgJ&#10;hNsSQnJGiRsE+WZ9++Y4M4FdVjXtV7KSd7Wr4EPpRnfkQiorR5xC0C3B1SQmb4FiN+GiC8khUU1D&#10;T1EtMRwNunbioVZhlTnsVN32HS7isUWciI6/pUW7gaTRItl569BIfFQEIoPq4j5IGn+27Sr1KMGM&#10;V9RvVZMGarM9CPfFlFAuTJUwc2QRPWuD6F3tRYbnLd5PrJnPo7SYIKYF4c1pcNnk3uMYmN2JX/0G&#10;+Lt/+B2W6D6a7BmkB5eQqE2iODRN8JVCIy5o7C6eoDS6rA4SRgftkRn1nV0q224wmcDW5ib+3YYG&#10;gvnldQ3c2TYyLU+80wkb1zZNO8mkhYThR6qQVd0w7VqdmiNtdjvJ/HRB7e3Y2tKstiFzl/+sbjuu&#10;aG5AJxWAkIfWYaeTkfQBkofGDgPZvZGsewXZ9MX1OxQJyTTcDpuGzN1OgmmGBP10yIml2/HnJRYk&#10;hdRQCdogXYfMAguRcOg4HAk6Hy8JyE+2l1rmAxla4Twi/Um0+0iedBS+qg+mjAGuqhWRIRedhhe2&#10;NBVFRAcvicYpZNJtQ3mV9vnqPpSW03CW7fBVAvDwhojWshiYm8DU2ioqo0PYffwoJlZWMbW6jJ5x&#10;2sSD+3Dk1FEUBhNqkHtgppsNaQJVgnownVZdhZXBIXTzb+lLDdKxyU0vNZzzdADdA/1IZDMK9DOF&#10;Aqo9vSQXOiWea6PFhtGxSbz5TW9WTkCWN77xbVhZ3YuHH30Cc0urmFxcRD+dhyRxlMzBxXIPIrEU&#10;StU+Opx1TC+uodRL1yRjYEMDqnjPyq5V7CPRnThzBtdeugWPPfVKvO5Nb8QXvvAl5TB+v7zjHe/A&#10;/Q88hDe88U24/oYb8fFPfBLXnr8Ox46eUNN8VxZWcGzPIRw+fILOaT+++MWv4M/pPL7zne/il9xf&#10;IZ3Nzg6qVfn/edX6QhfUf/5FruDvSCCSsPPiDcewslHF+EIZoXyE4qpEAgghWo1ibt8w9p6YxvzG&#10;EPYcXcX+UyKwppAbjmLp6kmKswrsSSuyfUH0TsfRtxhD73wMpYkAcmMUf3kj/Bm6iZCZjoOPAcmX&#10;5YaVQB5OxhBNJekynNCYLGjX6dGh08BAsHeH6B5sUutHQwdCUmhrUhUGtWYD9HYLgnTxnlQcDoK5&#10;TMuVLnEnXYSMqepIGpKNXGaJtZv1sNAdSD0kGdi2Rj2wp/0q1YglHUCoO4ncUIGOyal6SXrn+kgg&#10;BTVWITO7XrR9G/5sxxaKYz0BPMpzklFJF2V8V7rxZcaYjG1saanHVorwbcTO+vY2SC5CmWF7JQnl&#10;Cq5bGhuIsw0wBZyIVtL8zSKiJOZwdxSpgazKUJ4eEzfXrcaT4nRynrQLWbrBxePzyIyEYA004DJP&#10;cpgnsh/7jt2M177jg7hwzxOoTu/GVa1WLO89hQeoBLe1adFhkcGgCEzBKFxJbnhkDFWuQiSNGg1a&#10;6AYCiRRVcZjPDThER7O4sQ/hVIYkoVcxJTIYL5kwhTR2CLMbjWp2ggTmSHF3GWSX7rDtba0qJ0t9&#10;ZzudSCOJoY4ugw6HBCNFqWRQSML8JWe+zB5zRnhB+HhFcz0tXDukFkCbsUOlJG4g+4vzkJPbRQZ3&#10;JIKwpYJ0EgmVxLHF2gFDwAQtFYlU+pJZWBq3gQ7Fj8wYLfEgb+LeLCxZr0oxH+wPwV6yIDToUUQR&#10;GeZrvW74ih7eDCQVKqRwTwjFhTxScxHUdmbI4imUF+MoyWujBPca9yHpRLAcRYzWtTzSi4nlORw+&#10;fQw/+9uf4YlXvgo+3kzhqgdjyxPwRuLQWnkj8sbW2h2YozOYIthbA3QgxbyaraUnwUfSBUQzeTaI&#10;CDzBEALhMHxR7k86yceIIhKZeivLt/7yW3j/+/8cl264FctrexFN5nD01DUYnZ5FtlrB4PQ4ZpYX&#10;cemmm7DnwH4UaiWMzE5gYGoYAxP9JJM59A/3obe/B9XuXrz8qafxtre9EzfdfCdOnz+HM9deg+89&#10;n2RRln/6p9/ife9/P45dfQKzcws4c805PMXjfOuz78Srnn6dSur49S9/FU899Ci+9oUv4p3vfJeK&#10;Vv/3LC8QyH/+RSSBFJr62U9/jFNn9mHvwTks7ZlDpjePWDkDvdvKxxTbhQvF3jDGZ7OYWMohO+jG&#10;yFIRwwtFrB2ew+hSN8ZWQxRkdlx9jip6pwvTuwOY2BVFqGxEoptCLm5T6Ue8VPlRgrAn5IY76KWb&#10;IBmwndndm2Vr9VYTWjSS56qNorkVnZZm+CQeTWZFOcww2U1o1bWqaf8SHN3lJn546C48ZkUMQgIy&#10;o1S6rIwBgi/beaS7gFR/VaWQDxYSqM4MIUqCcJEofSXuC4lSxkAkN9byob3YdeKAIoQXbd2OqwT8&#10;6+tVT4uMExu5ffkNqRlS10qyaNqBBmJiXVsLSYNOhWJ+G8V4HTG63UiMk3TwHpeqYqi320lmBoSK&#10;JKzhCs9NHN58iORBhzHeiwSdULiWwvieRew6ewR9S2OIVWMI5DwojWSR6QlsEojXXyWjlnFVSxCX&#10;t7ip2oMweRM8MXayMpVrOElLZKYl485S8Tqice50mCSSIpPSQZgM6oCERPROMrkvjGatFeNzG0jk&#10;e+gyYrhqR6MKTpRMv20ankwbLxZdTaxQUt1eEuHeYZV5ylQHqQRMPq+Kjpfc9m088KukNGOL2LAO&#10;xaaSP2Z7WzOJZRvJrUFNXZNARicvWpv0A/KiN2rbsL2jCS1UDDvoQrbx+Za2etVvKKVtNZJMMeZA&#10;p0sLQ5AKwd0FjVeem/ioo4rxwMWL6eOJTY6WMXZgAbWVfmQmUwgP+BAfkaqIJkTHvYhPBBGqysAc&#10;rd9ACYMLI0gP5ZCfziI04EF2KqK6sxIjUToRP9wFF7ftpXX1IlZJYm59lY6shlrvGB3BO3DTbfcR&#10;qCcRp7rostl54d0o9w8hViyToKUIThy5nkHacKoWvwz4BWByh/hIcuO1kRr0DjYIGR+pjfdhfo9E&#10;5/pR4zbOnLmAz3zmc3QBb0EizcaZztK5VJArVVHpHUD1+TWWLWBgchyLdBfzdCPJUgpFHlt1sIBM&#10;MYallVlUSF6VQhkjw6PYf3A/3v2e9+Cxl70ch48ew+TsJJ5+5mk8/vgT+NhHPoF/+Idf4wc//BFe&#10;8pJHMTk5jbvvvhc/+tFf4W//RhL+/SE+5NdSyOp5PpDurn/NZUiq+W9+czMS/oXlP/ciAuN3v/kd&#10;Pv6xj+DQsV0YpvOOUYxFJHg46IDFZ1epSpLFDOx+I3onwhhbiqI65kLvlB+TqyXM7Z7E4FwNuQEL&#10;ioN6LO7JYHQ5gsKwk6DtgiNupEOQWh4+ZHvy8Cb8cBKAdVYt2ogXkvBVUjR1UrzanFaEKDaHZoYR&#10;Jrh32SlA7RSn4kJIGFq7HvV0BDJYLSnew4Uk3VKcrsMPyZQrFREl4FCKO0m6kMRgCcWpAUT7CgjU&#10;MipLrq8YhTEsTiOmSlq0WTtV+IM/mcalu27ETQ/diemdy7h8xzbsaCSGtjaoIlJddjoXmQAkM0kl&#10;6FnbCq1Rp+I52onFMvYhwwZCElc2NPL79fjvV25V4zql/j5VVrzTIq6Jgj8RUrNbJYjayEcvMSMz&#10;0o/ixDAxjfjQV8Eo92FyzwpiNWKzV8PfIo6athNvO3DZ3//i7/H9H/0En/vy97Bx6CJtXA1tOiMd&#10;gAyqt6FZ3wlHzA2916RUf2NHJ91EF92DWc0gsPidSv3LXOQuWqTtbdIF1ckd3oF2vY0Xxw2txYkr&#10;61t5IK20VFoyqQTXkHi6pE/QjfGlFWiorqVQvJNK2ZNMkADoWrQG1HVK6gCpwNWpurckirOeTqau&#10;qwMvqhMCkepbQhotavqtTP2V6MtmWj6xi3VdbWqgvYEnVgbUW618XSLYnVo17mGije1yaNBh70Sz&#10;qAw3LSvtrSEo9dSNdCka2Ok+itPdyj04ig7kplPoWS0jQOeRno0jMsSbIefH+VsvYnrXIk90Ts2e&#10;CJQScJNUZGBMUsf7c3QkE31IkNnNvGCeNL+XjpAYimwUMRJ5hKDej0isqgrppPi6J8ybzOlBq8EE&#10;F8lb62BDoBOcXd8NoydIcueN5A7A4JAKbnZINTZ3TIrGuFCiFc4T8EdXZpDuYYPMlvHQw49jz94j&#10;OHjsFEmByiOd3swOXOvBkaMncM2Z8xgZm4LTH+Y++eFPJLCwcyeOnDmOeCGKgbEBjE5OoFopo6+7&#10;hp1rKzh+6gBGpis4fe1RPPPa12J9Yw8qfO+Z17waTz31Kqyv7cGHPvRRRRg/JIk888yrVZDhHy9C&#10;D/+Sj9gkjs13JPniRz72SXzxS19RzyV1y1ve8hb13gvLf/5FSiU/+eTLsPfwItLdXrahCOK1MLon&#10;ygTxICJUyPmeLFK1CO/pMsG1iv7JDMJZDzHDjb7ZbgzM1yAlX7O9ORR477tTTvgLXiQkVUnGA1vI&#10;CnfCCV/KS1IyE5u0MDpMauq7gQpdEh12GrR0IxqMzIxhZd864nQ+nbYutJnbiSMUozLTqbMFOptV&#10;dd87IyG2t4DqPm/Ud6h4Ognc09KhCGZK5vHK9KBKsS4zp2RGqJUk5swESTgBhVPSbf/fr7iSIO/G&#10;8QvHceziYZy54wyxJI4WXTMcxKxQ1EZXtBnnIVjXopO4lBa00HE0NLdQnGtUCpSG1iY0Ebu3NzcT&#10;axtxZZ2QSAO2NjXBGSA2hCT2jiLeboPWRdLksUv9eJkNpvXS2YQCCFUoFIf70b88T9KrwJUhLueC&#10;PH8mktQ2tHVt2czG++Qz78YtD7wC9z72Whw7dydV54Iq3G7wWzdzRvn10Mf06AroVDp1qbV7FXdI&#10;VpkaZqBlMxOEO+wSY2GHhTshfXuSIsVAZ9HSpYfdF8XQ9Ar6J5ZgcIbUbC+NxY1opqqIpN1k50kR&#10;ApJZCuIkYmoGVyCVx8Leg/BmctC6PajXSgpkLS5vqseLGnao/PXSxXUVT4y4EhlIl6nCUjGsRRiZ&#10;hNYs0fG8QEIeQiQtFo1KjSJldJssnSStNrSaOlQixXp9MxWBFYXxKsnDojJbStKyDukmo7KQ+sox&#10;Wjxn3g9X0YdgN9l6vARHmhfDpkeKN0pxtpcug2RAl+MvRlTkvJs3eHY4B1PYgvJkAcNrNcwfmlD9&#10;m7HuLCoTVCbVLEpjPZjfv64yafZO96tZTv54nMTAG5Wuwh4O8Tj0m+ohnSG40w1l8rD5gvBFEipb&#10;qN3nQaGnohxDpjuDdE1KdeaRrnbz5gxhbmkDvQMTtOYWqiTZLq18KIpyrReve90b8Y2vfRO333YH&#10;oik6pnwO/liM2ypifm0B3QM57D68jqWNJVVSt5dW/MCRA1jeyfdGixic7UO6TAtcraFAV1Op8nhm&#10;l3Hh2kv47ne/9zxMbFaWk/VfZAwuEjMiebOkzrosQiIylvLa178e67wfDl19Eh/72Mfw13/9YzUQ&#10;/z8zffeF5X/v5Te/+TWuu+EMesfK6J2sYXb3NPrZpjxppxpIl6Jp+cEshlaHsef0HpQpkpwBJ1q0&#10;GgosF12Lm0TjRkJS/Qz1wB11U1C5EK9ESUJhCimp6eFErr8AXzwIu9e9GdtBMmjjNoxU7W1sYyJU&#10;JTbO7HFSoDnU+IP0akgUunQRSaonHQnH7HVSvbsgKZBU2pGAlYRDJ0IBJ91Z6YEChjamkRkjpoSI&#10;cV4j/OUY7Ck/3VValdCV4EQtXUFzeyeG54oYXU9h15md2Hn2AAZXe1AdiSGdtSCXs6CjaxsJog7b&#10;GndgW8N2RRQyQ/aq7Q2qJnoj90/qqG+jY5FAbgnubpdZZV6v6tLaztccMk2Zq+Bph9WCaDFPgyDF&#10;9WwI5pMkEknGmFUOpDQ9gr6lSdhJeI5MgM7JD4OXjs3QQHzvwmU2V4knLY6mThs69XQTZruKADep&#10;VB5mWOIWdPnJyAE9WYgql2xd3yo7LWzXQcA3wi7ZbakAHHEficemclMZacnk5MtMqQ6znNRujCys&#10;wBVLYnuHBs5QGi954g2w+lLKscj4hvTJhfMZDE1N4ymC2fs/+Rc4fO1N2Eqwa7NKtTATQc+ELa0t&#10;+D+2XEnyaCCJyRS1DroZeWynxWvjdkxkygC28oRJTIjR6+L3uH1JlWylq7CRQLhvLSS5ZmMn37dA&#10;yxtAyETSHvdtDCFMxSJ1SKxRr5rWq5HgQh5foEQXwJtEsgIHqynEqHRc6YAqymIO2RGhYpCEjS66&#10;FpXVN0v7PBhCdaYEjU/L123Ye+0y7nzlddh3bididCmWoB0FArAqrTuSwOCuPgzt6kFlpkgyDZEQ&#10;vWwUBTWNV7r0pD/T7g+hUOuHO8Tfi6bgDoRhsNoQTWcxv76uAjtNdIVGHn+iVCCJVJDv61WE0EU3&#10;c+Otd2Jj9wHUN3ciU64hS8DvHxjAN7++2SX09KtfjWSxAFdYomcjKHcXsUGimFscxZHje7G6voBz&#10;F8/jpa98CgeOX41+OpNiXw7JfAI2Nsh8sYqnXvm0qv3wnW9/h0D/E/IF/0mubln+yFlsLn94/s53&#10;voMuaRf+/M8/oCoh/vL5dCniZg4cOoo3vfktdCCbZZRfWP4TLnKpN2MG1SIzr5577vv4u7//Bb79&#10;3W/jwx/5EM6eP4OFXfNYO7aBocVJZPoKCBdCmNyg8Jrtx/DyBCbWZpDtocuQMQmPGe64DZ64GTa/&#10;UbmJTt7nqUIRvaMjXIcRL2ZQGKhRmEZVeiA7RZmRorVDT8GrNxDEzaouUiPxqYFrM0VsB3GppasT&#10;rZouNY7b0NqOlk5iX3sHttbXwRH2YmiFBDFYgZ/gaosYiRcdaLM3I1iKYIltJTfVD2chAneOTiXt&#10;R6AQ4/c8sLjtxFI6B2JXa1sH7G4NBqbMGF8PYu+FY5g5uBOjO4fQN19GZSCGCp2XhUL9yq2Xc92G&#10;K7bVcb/18IfDqG9pwQ6SQzMxr4lrIzFRT4fRYTIQz23Egyidh5/nyQlbOAiNOI+gj+KYItusU0HY&#10;Eu1ujxDDPXYEcknVtSZZenPjPShO9cJG/DfGXeQEKZdL92LX4rL2Dn5ZY0CnVCSkBRIWbiMzdVG1&#10;i6vQePUEWwI3n2t9kke+gyeXSl+rR6u2E/VdjfAm/Sqis5lKXqbOSq78Jr4nA+NWKlwhkC0tUkiF&#10;TOjnztvFZWSxuO8M/OlegrdHTZ2T8Htn2IcT11yLv/nlr/GyV7+NBxckOIdpP0tkeBsJQ496XlhJ&#10;0iirgKl0p0mXW7Neh1beCI2y/3YrwT8MWyxMgnArAtnWyYsvbkSnwXaytoyzSACOHJ9EuEu1sDbu&#10;v7vsR4kXLTlC1xB3qszAGi+dTWAzhbx0fxnotmwqrYpbzdv286aIk1CskiqFNlnn08OZ9CgSMT9f&#10;191FZRTqiWBgbQDj+4ZRm62qBJQSrR+lY5ApgCb+xsBaFfmZhEpTLwOHQoAdFh4Pz6UMpHsidAX5&#10;IpbWdsETpHvoG0AgScJz0q4n4qgMDSJVLiKZy6huMBlojxazXDPoHR/E2OyUSkPyoQ99BBNTs7TC&#10;dJi8RjanF/ff/yDe8OY34pZ7bkfP5BBdjwd5iXDPRHH06D7s3rNOcN+jpvzOr2zgzKVbsLx7Nzb2&#10;bWBuZQrTCxPYuXcvXvLow7j/odvwla99XoHEb3/zT/jt7/7v2Wafffuz+PRnP6meS+S45Jv68Y//&#10;Ws0Ue/DBB/G5z34en/7UZ/HYy16B8xduxPU33Iof/vDHKo7kXxgWeWH5T7DIdfvja/eNv/wWPv7J&#10;T+GTf/FpfPxTn8BzP3gO73v/+3D3Q/dg7fAuXH/3Ldh/6jDmdy8g0ZdGP0WM1LqQcYcY240nEYQ/&#10;Q3GXdVA40hnYTWrguJX3dYL3fnWoj20gjWQlgyDvYykgJSnXZZzQSkDtkIJMRoMqc6uju283GFSZ&#10;byGTZmJGqwhRgwYafk5SOumtZsQLacQKKVVoypUKwJeLUQiSgFytaLXWI1jwojhWgYdOKFTLwkN8&#10;tFJ0mogPoXwM4XSMwusIFnevozLYi2Q2gzm6qmK3hcdkxvT+RUztmaODySI/XEK0QALw0SVYDNgu&#10;8Rs7dtBhNBD/2qE10WVoOlRVRYlbkclKQnadKkWVXk3/tdBdSBVBMwlBarFr+JreY1O9M3qZFeZy&#10;oIlko3HyHJJgrCQbe4y4XuI57iV2cHXlQwhWKHjp9DpIHkaajMu21knulXboTGaeRKOKOpfpazLt&#10;S2InpLvHrkL/rWjizrZZDQjlaL2oSs1eB4GHjMsf9SVj3DmX6jJq1EoxFC00Fgc6jQ40d5mwjUrX&#10;5o+g2DsMk4s7F0lRSazTmlaR7R9EoVcGdwyKMW0Eynixm6o/CnMgDp2Ttsntx1aqgu2dOmxt02Bb&#10;Swfq+HeTRsebRWZmSTAj1YOMj/CiS6IxK9VzO92UziMxIXRO3LcGEmC9hk6FbkUyWWqcRp48HrcU&#10;XfGb0Wqj6nDpEO6NUDkU4SkFEevPwkrWldeFPDrcepgjTugCdFtmLa5sbYSdVrR/ZlydA4lmd5Fc&#10;JJpdz5vKGLMhRAWRmS8iP19BZiaL7EwKAxv9qE70QUvnEKC7iCRTCETSGFoYRPdCAvmxFKqjA5he&#10;W1OR6M0kRyn36QzJLKsIjp++Bmcv3oBYTlRYBH6SSCidUrOuInw+OjGO7sEhNfNCUijI9EFHyIdc&#10;tUS1ZcSrX/86fOErX0aUrk8KiulsDkTSaZy+dAGlYboVKhCpzSwpsJfXlnDo4D7sP3QAaySM0Ylp&#10;FCo9dDt7MTg5hdmleUzNy+MsLlx/PQ4d3Y+VjRncdOslNbD+wP0vxVe/+jWVlFDWr379K3j7e9+K&#10;ExcO4eCJ3bjjzrtw26134d5771fldN/y5rfjEN3G/Q88qOJVKt39uPbSzSSR6/GqV72W29ispvjC&#10;8p9vEe749W//EZ/8zCfw0U9/FO/6wHvx+CtfgY/9xafwjve+B+967/vwgQ99VNVDv/aG6ylmbsX6&#10;4Z2Y27sGL0HbXyKYpRNU8hnkh7pV6dloyUPglRg1L/Q2A0WRFHzSqYF3CRS0EDgjxTgFWZwiz6qm&#10;2kq8hsUrM5OIfRaJnaAwdMikFboXClqJ1TAQN3QEWQPbucVONW/iZ1wmKvQIot1pEoePRBImbnWw&#10;rRAroxRiITNJjcQSd8NAjGgkbjboW9Sgd36gDHeCyp9iNU1h1j3Zg97pPjX5xkr8KfYXsP/0Hkzv&#10;EoJ0EfuEBHRqTFOCHgPpKGZ3LqMy0gONowPuiBmdkveqtVmNh0h3mDiRhjbpbmsmZrRyf40wumgI&#10;jC3osnXye5IX0EynYeG2eYw+J7zZpIqY/+fV54A7FcTAwhgy3DdvniI+H4Ez5uE+kWhIIBYe22Ua&#10;2rd2DdU7wbhTzxNpsKhBdInJaOYJlYSHMs9Yslt2EmztyTC0fifaeHEkRYlTggAlhoMKv5XsV0cg&#10;96czPHkJuhMtwb1LrZfv4AF20SlorKhvM+L+x5/G8Ut3IFTsJWtL/i2ynt8PyRcjNYgNki2XIC31&#10;f9O1bgzOzGErWfVKyR1DO9lpMaspvTL20UTSqO8kMXRJ9xVJhSe0noysxj24/9FKTq31ekl3wv3k&#10;a/XaNpJJG6TMpJY3kMavg6fsgjZEJ+bsgr8SQG66gIFdE8hOdpME6ERi3M+EB850QKkOO28ECVyU&#10;5JE6WsJgNr3J3nRR9phXMbUl6YI+ZoW/JwlHOQJjmo4kZ0RxIY7kZJDbs6BFIuipfB56+FFcunQj&#10;bN4A3Ekvkn2bN0ypfwjDc7Pom5hQAU7JYgkuXxiHrr4GR46fg9UdhItOxBuOqsC/YrmGXLFMaxsl&#10;gVtglkJV/E4gFofdLzO2uF8eN4mkjLG5GVXRrDbWjz46jhidis7FYyWJ611uRcomt0eVGR0amUKJ&#10;RD+xOKdiRBLZLOL8vemlRfSPjqDa14uxqSms7drA4vIK5hcXMD45gfGJWezed0Cldr/h5htw5NRe&#10;LO4ZxQJd2NL+SVx9/gjOXbiAoaFxEsRFDAwPqSSNr3nda3Hn3Xegf7Ab03NTeOvb34bHn3gZvviF&#10;zTru//RP/+exjxfGQv7zLN/5/rfxkscfxrU3SZ3zR/HqN70eH/zoh7Hn8CG89KlX4Ed/87f4ON3n&#10;M294A+5/5D7sP3mIBLKLTj8Pjc/LtpegOqYgGxlAbjCLXH9UkUgw61XJEkXc6p0W+AmCsSIFVS4J&#10;E0WwwSuZt2X8T5IVyjhHMz+np2vvRrpapKI3qLToXVT1bdoO2L1OpfA7tK1sc3a2NRsatC1wyEyu&#10;EZn+KvjXBR+xIDdYUr0O5oAV29p2qO59M/dF6gyJK5K8ds6Ql86oXfXwCDHoPJ0YmKuhf7obAbqo&#10;4eVJ7CWB1MbiKrpd7+jk/hrhy7gp6LwIF8OIVeh8wi4Y3TqK/kY6pCbUSbxHSyMfmxSBbG9qUtN+&#10;GzqlCJZE13coIpESvOaAGVoec4dMKCJedjr0PJ88b1xl7FbEsSSalRrqgWJMpbXPDBYVgbjiXuKB&#10;CQYpUGXpwmVmnmS9lSeMBNCm0/GE8sRR6bYY+JwEIoC7o5MuhSc71lNA7/I0NEEn6nSt/GGT6vuP&#10;1kLonaESKKZw4Y67UB2fwsDiEqLVihqkaSDg+xO0kKVeDM+sEdCorAfmcMMdj6I6MovtdAQ2KmNf&#10;Nq4ShkmSMJ/krqLd03skj5aOIC0HbVYHrXMbFPtpSWpSEaxZK7O6eKJMXeiyd5Hc6C40LdzvZtST&#10;JCSbZXaohi4SYR1vBAm2aTK0K/KQm6Fe1wJ30YXYmB+x8YiaNGBNW5EczaB/zzQmj9Bmzg/Thobp&#10;KKxqupuODO5Nh1UqAsmnL4Va2qjqpUaxVGBs4AUzhql6+uKw5V1odWnUhZFU8+HeEPpXK8jNRDCy&#10;1q/6aC0OLy5evAUf+uDHkS9TXdANyLiQZOWUIEtnOMSbL8Abz6RmTck4kc7uIkHY0dDaSTdQo9J/&#10;Eo888jjsNg/mFtbQMzgOqzfMhmBBKldFOJ4hUTmoRKyIZPIoDQwilKGbjEVR6O9Geaif1jyHEolA&#10;0p5Izh+ZaSLT/8p9g3CSpILpPHrHJhHjYyiehjtA5xONIZ7JqmnBSW53eGJM5ehK08Fk85IeZQBZ&#10;NvbJqVksr89j57FJrB4bZ0PZwMmLZ3Dpluvx2je+jqREoTA+gd6BfoyRLOcXlnHjzbdg7749OH3+&#10;LA4cO4pT58/h/pc8jLe/+9149Wtegy998YtqRpYkVHxh+c+xSPfVj/7qR3TAr8apa6/BPY88hKde&#10;8wzeSfdx9bnTOH3jBZy/8yasH9+Pjav34cyl8xibn0WR92eMoseRiLMNBuHJZIgVaTgTIdio0M3E&#10;CwFtqZTqSwQRzYWRoGhLV+lWJEo84iH4mSH10O1U2BYnxSoVuKRxD2fi8MWosuMxdFlNm26ETsTC&#10;9iw1eCQSvV3XSWzU4oqmHQRXCsDeosrYbY3ZiC8lDC6PY2h1HFkSidFrp7NxEHD5uzG6fwq2LfUN&#10;qvJgu4xPkKiMJBBPnL/vZxv3dFFAG+AvelCdLpG4pPusgc6mDY6QRQXxBYsBOOLSxWRX7qKuqR7t&#10;XU1oFwxrqVezr1oppLc3NagJNbXBgeeJyoBQIYZYLQlL2EHBbiRx0ZWFpPKintv0KrxViWXlPJEo&#10;vCSPeK8MpCcRoGuL9WaQHi4jXE7w/Mj4UCPayQmXNWgaadekX8+ADp406UaS4iOSU0VmFmkI0iYy&#10;qpHAHu8uoW9+Br3zE2hxdKGeQN1J5V6ez2Ns7xASgxnsP38GxfFxTO3ZjerkpJqS600ncc8TT2D3&#10;ibN4/dvfj73HLuCyP6mHJ5zH+MpOsl9EJVH0cKf9vNhSmbCdrCj9dI64H80mDba2NRGgNVQQtFz8&#10;TXOQj3wuM6gaSRJdDi1vKA+MIT26eDFkBplMQZb8WK5YUKWLt0elQBXJ0q1HvaERhpCJrEtHQIdg&#10;ShoQGfKhe6OGob1j6F8fRXVxiOsochN9SNJ65ke7Ee8v0lX4oePNKjloJJKzy2XhPnRhC9n/Sl7E&#10;etrcVro1a4aE1J+GOWVHq7WNFpYWN2lDfCCC3efWUJiOYe81u9AzOgaTPYBoSgpF9ZLd3eggGRkc&#10;bjXIF2NDCVFx3Xr3PShUe1TRL0eQtj1bIHgnME5gvubsedx7z0P43Ge/hBWe0wcffgx7DlwNTyCG&#10;XXsO4tDhE4gmsmjuIjn6PegeH8TQ7CSi+SxcdCWOgJ9kkkCiRKIvpnH8mpNqyq4z5FbjUvagj9/j&#10;6qMyIRFF0jlV30BmdpkdPu4fG3M4TpeT4Pb88IX8dCs5TPIcTiwMY9+RXShWs1jbM4/lvdMYnO3H&#10;6v69OHDyOPZffQRjszMIpRJIlQt0K4dw8bob8dCDD+HBBx/G6uoGDhw5gqOnTmNp5x7sOXICaweP&#10;Yt+hozh27CSuvfYiXvLIS5+HJwLUHyVofGH532+R8auvfvWrePZtz+LBRx/BsbPX4Po7bsedDz6A&#10;ex5+GDOri+ibHVX5nnqmhrF+cA8OnDqOZKWIbF8PHNEofCkSRywGI+/JVrp3ndtNESoTTpwETDvs&#10;IQ8cETr/jBW18Szdhw4hCj6zSkdipeBJQWuUmhwkBrMOrkgAxYEe1Z0rCV/NXmIQQV66tILJOJ9L&#10;6W9+l8QgSV2tIRmMdsOVCChhWJsZwNDKGLLDBfRM96N7rA/xUgrJWobuIUjHQ9Ha0a5Spbe3d6BN&#10;Jv60NcIVtmJ6YwxDc/10UTkcuPYoxjam0Gklhhhk5mgr8dOD/uUhrJ/Zg+G1MaT7UmjVt6r67nYX&#10;RTUJpI1Oo1VmjrU1q7EQM49LUq+0WzoRIQk46V7anO2wxJzQU3yLAJaMGxaZpZaWDOFxujtidU4q&#10;M2ZJIHFE+7I0DcQH4p0Id2vEzd8uYYfUKtG0QUvOuKyusx5NtHH17Q1qh4PZJIE2SNAN86SJI6GS&#10;9kiCQgddRwctVA6LB3cSVMswEHg9ZSqBGgGo6CYI21Cc7kV5ZhDR7hxcqTAi5SytVwITO3fCn6/g&#10;wZc+jc985TuI5HvwogYeKNVvaqQbDhmg6ePJ7k6ilTazhYQgCQ4tVBbigmSetFTT6uCJbTK3QCP2&#10;jSSxvaMOLVbuN9nZm3fCkebJ8Ys9k5PfxfebqQTsdFRkcpKFKcwTF9TDGNHBmbfDWaRdK7hgT1vo&#10;rNpgz1oxe2iBxNEHTyUMRy4Ijd9CKxdFYqCEGi1meWkc0cEyyScAHW2xDKR3OswkM6oW7m87SarN&#10;Y0C9vR1tjg4k+5K0gX4yvA2OrAnBbhdJJEAVvohkd1rVSDG7eR4JvrECbXl3H5WRk+DsIXgHYfP6&#10;MDI5i5e9/GmUegYRy1fRPTKhZk8FYyl86KOfwPLqTrh9EYzPLKDcO4CjZ67B6euuR5rn/M67HsCz&#10;z74Hu3YfotO0qAG5YN7P68LrHPGSsMyq6qQ36ke6nGaDCVGNhUhQcRJKCunuAr+TRr6nBl84Cp3J&#10;wpvTjUS+CJPTx+/6qXScbHxUYVMzyNW6MTQ5ATfJZ2SuD5NLQ1hYnSLg78SZC8exc/8aHVAM5YE+&#10;TC9NY2phhPuc4/GkSJZRlcTxQx/+AP7+F5vjHE888RRGRyeR47FUaoNIZMrqPPQNjmJwaBQnTl6D&#10;m26+Ay974hX41re+o8jjBQL533f55a8kqeYvVXqaNz77LNYP7MPA9BSuuXQDvvGt7+HcxYtsEwUK&#10;jN1Y3KDQ6ilTrNCtT0+jOjyCIN1upFCgcvfDQGUvMxMlP57KkWe2qBgHC4llYnkKiWoYmZ4Yesar&#10;dCFB7GhroXNn2yJBSFEnq9erAuucoSDCdDNe4pG4fR3bg5SsdUfDdN1J1U09uDSFnsUJ5MdJNNUU&#10;SYxtM+RS0dxFisve2UEM04VI6hEZ7/BS0S8cWqOT2o1IMYFO4mmHlvjV1kbX0E4x14gM8W5x7wxK&#10;IzkEC5J+ZQhZilUhEy2dwo6uerQRR5JDOZLICBI9CTUduc1A8U6BrDHINjs2qxi2yviHxHoE2K6W&#10;0USQjxbjJAqSjFuDNAV+sBaho4gQC93EVxN0IRsiJIloTwaOFAViwsPnOcT6ckj05xX+Sj31Bjqd&#10;Rk0Lz6sDBreNTo7Cm+tlzZpmvtmoIrjtcamhUUKASjEiGXNpDSU1iOSQcvJkCVvJgLPWa0J2pECw&#10;NMKSImjng3AXIzDG7NAGeVFSLoS7YzBFbSSSFE9MAvmRfm4/gYGJOdrU62EIhqAJeAjY/Jzkginx&#10;oApUs2kvtBEbjAT7Dp9eVRKU4L/6rg400JZ1WS10Hy41wCMWrE7biFZ7Jy+WnQRlRyDvpX2keqdF&#10;kySKW9pIMKZ2Wk07bEk6De6zLW6iTeONlqCqSBtJfDyRETJs2qwy70pxfX8lgtgg2Zc2uDY7othZ&#10;uQr+rjiScI0X2GslSXWok9zuolOLEkSHpZRuXBGri3bUHDEgWPXBXXJwtaN3uQej62PQ8+JpHLSm&#10;0Rhy3T1oJyhvbePxsRFEsrSOkvfK7YLeKfm+xAVE4E8kEaTyyhKgs9UaekfHYfVw24EIzHYf4rmi&#10;Kpsps9IctPgOnuOolPtMpKE327Fzz34k8zmkqEgyvSkM0131TY9gYe8G3CQqKUNs4e+FEzEEohH4&#10;oiSSRBguCooQG1E4mcLkzAz27juAU6fPYmF5DXqTDV0GK3Q2D0oDw1jZfxCVoWFU+vuRpXgYnOin&#10;uxhF//AAhkeHsLqxiL2HduG6my9gZc8qP1fG0HgFc2s9mF6p4OrzuzA5N4wHH3oIX/7yX+JNb34b&#10;DtJpvPnNb8XrXvsGPPbYkzhw4CDKlRKeePJxvO0db8db3/Z2nDx1FtffcAu+/9wPnoepF5b/nRfJ&#10;MvCa175a1bIZmBrD/hMnkClV8eAjj2Fydh59I0NI03FY/W7URvt4T/VhiqA4trCC0YVlBNIZFXSs&#10;kfINJI0Uv+umI5E4qRajkW3HR2I6hPmdq7j5nlvpriNKVDZoO+kw/JCM3s0EcynwFEomoZEpvCaT&#10;mhYrXVgSy6alsPLEw2qSULNeSyUeQma4SKHqY7smZnh1CpylC6hvbgRLh9YxND+uQh22dTSqOI+p&#10;3cuoTQyRbGJKkKs0I3QL7aZWuiWJo2ujs2nlsXBfsk7uezNStRSyvWnonHq4E17iXzu2CZGYO9Bl&#10;6UL789URVf10Caymk2kkjndZNCQ9KZvB45eJMxSEkovryoar1LjH8M4R9K32I9QThqfogy3tostI&#10;YWTnOEqTVaQGMqjN9SI3mYOHOOrJ+EmUPD8UnDY6LpnF1WXugkXGxOnIpMDWZdtad6hxAIl/CBBY&#10;XCQCQ4p2sBBAYii/OX0rF8LA6iTtWQUdTroScxvtUBdsJA8DSUIbdsBbJLjsXiWwZkkMFr4uZGLB&#10;yPosRtcWkedJDJKU9AEvmmg5rSkSTtyDJrcebQRTfdSBTj5qyYi6sA0usrEMQOskFiVC20igdsgc&#10;ZVpISQ0QqVIpl2gtnZ0whkgItKrBvMw2cqBJxwtE62YiwBtp0yTPlcSyODIO7pMe+gifZ0kkKT1J&#10;UA8rnYGz6IKvFiKpkGiytKW8cMmBKhlZGJsKvFaCJx3jBXHTvnqgFceh61SzPHJjNYT60rCk3STB&#10;AAL9Cbj7woiNZ0hCtIIjcSSn8iRHJwoTvaixwTjjMaoaO290LyR3WIteBvek6IydisjIm9gMI+24&#10;ZD8WW52lCkuU83QBVVrhNlWPvtDbz89aufIaWF3qNY8QAS26jg1Cz/NskX7YkB9t2i7sO3IIvWMD&#10;sAbdarBcakhLrZHq6CiJJguzi0TI/XBIehS3B1ZaeRl3sVHNGR0OOKjs5uYX8NhLX4Zvf+c59PQM&#10;E8j7kMqWYXUF4I9l4E9mqOpCiKQyKFQrqsrZxq7dWF7fBV8ghN7eboxPjuDM+ZMYnRqle7FSVPRh&#10;fKWKvtkEVo+OY33/LIlmFdfddBEnzx/A/qOLuO76c/i7X/y9Ap/Xv+HVWF2dwV/91WaurU9+8pN4&#10;/etfr9K+/69eXnA2/8+X3/3T7/Cd73wbb3n2LXjqmWdw8ORx5SxqgyO8J+bw0Eul+3U/8n0Vlc1h&#10;9eRe9C6Mo52uYP3QMbz0Va9RLkPDtiLp0e0yHhJNQMd7VoKRJVO1MxhHs8aCnuEpPPqKp+Bhm7X4&#10;JeM3CYYkIbXDJVXPzoMHSFxFfnZzfKNVp6G673p+bLVDzciSAm5OKQpFbDL52mANtxLYtRSxVpQm&#10;KuidG1IzVSUGThIrNghJdBDQCeYN7a24sr4eV+zYjhZNu5q2706wfUUkb56P4tpFcNZAY22gK9JQ&#10;9FngpTvwJImHzg6k6AxCdBwtRjoMIQkjBbWM43JtbG/kfjfRkYTQM1nBruPrWNy/AG/aByedhAyC&#10;x4mTEisj4yaOjBOegiRvtCPWH4e35MWAZDDeO43JXWMkwRLFch7zV08hM5KCk/vgy3oQJhYHs36V&#10;B8wTcZDAWlWPVRcF+mXtVPd1+haSgB2eapxAyB3uScNXjv3zoEqjTHmLulTofaOJjGdoIQnQgpHR&#10;JSGhOJD0cDf2nz2vUiwLEbR7tDCSFGzpEC1enid6BJ0ey+bspJgbhrATnXQynT4CXciORhJEk5wc&#10;mx6dbiM6PAYSiYxN2KngZfDaRKKwwMUDsfP7Fh5IZriAcDXyfPeQHeawxIN0qEyUOm6jy65FrJxA&#10;eaqGSF8SsQGSYZHHlHOhb6WGzFASNrodCYT0Zbxqu1Kx0J2JQeNzINlbgZvK2xYPwZLww0jy0Dlt&#10;yjnIjaWxCHGFUVkbxczpnSjN9qkgwwTdWc+uUaQmSTx9ceRmyhg9PIPIQBJG3jhuXuBQNYpQJcbf&#10;90HvcGJrkxTaN8ATCyOcScBIJxBIxBFIJlTa9liBrjCXw9GTZ/CRj3xMpVDXuzyKgGR1R+O09kml&#10;dCTFvZ6NS256aQzOgE9Fzkpa/mixwJuqgu7xcTVd2saG6ImE1HhEoY/qJJNHvFjhfsSQKBRhoN2X&#10;uJNgPIn1XXvwja9/Ex/60Mewe88ReDwxJDNlDA5NwmB0wuzgdQiSPEMJWEgoqXwFK6u7MD7OY4+l&#10;kcuWsEAC2rlzHWskiNWdO9HdX8UCxUk3lV0kR+u9NoOBsR5Mzc/g9IXTmF0fxLXXn8F1N9yIMxcu&#10;4X0f/DCe+8EPcM89d+ILX9yMMZFFcik9/+z5x/81i2QxfmG21//z5Y1vfDNe9viTeOjRx+geKDTo&#10;lCO5AuY2duHGO+7G4uoaxhemSByDWDi+SjEraUnimFpbw+kbbsD64cNw8R6VEgeJcoXiMkqlbkOm&#10;pxf3PPgIHXSGgM22avJifnWdLkPG8egwTJ2q2l+ykMKBq+lQNlbQpG2nI5DpuVa2wU6u7WgzdtIx&#10;aNl+ZFKRuBIzMUUHL0WnM94Ca6QVrowZkVoYBqp7NUZMx61zWrGttYECVqOcQp2UqG1pU6lGOnTt&#10;dFUp9Ez1Yv91xzBzYBmhcgRFHpvBRVIjHupsWrZrPYaW+lGbqcKVcMIu2cI9khaliaRG7JXytRIR&#10;T5wze8zIU+jvPLqGQ2cP4cT1xzGxNo7cYB4rR1axcHAFmdGa6pKypygQ7ZIKvgW2hJVOyoXyeBYT&#10;bGPja2V+x4TciBVLx8foVvqQHyOeZEl4cTOcYQMMMobi16tZYWYR5k4DLouSoexJP5rsZD8SRKhb&#10;Uvlm0UK70u4yEUjpCAISSGdX4L5FxkxIHq0OLer1bdimaeT7FlRnhrH33BlEB4qw0/5Img8jXYiQ&#10;icZtR4fLghaHBiaSSofHqPreAt0phHozfN8MKVovfWtafk7jMqvZXe3cJ62UneyJIDNJgOz1odnR&#10;Dhtdjz8b4gkI0BkkaSGdcNCtdLp0aDV3qhK4kYpU7HIQqCOoLnUjNZHndpLITpSRnS5hYGMIqdE0&#10;4gT16nyN+xviMdK2kuTMISEop4rjcJFEJXq002+gOzKquA4pdtXGm0vH/dSHeOOMlHksaXSQtLaQ&#10;mRuM7fCTqArjZZW+wEImD/WS6LrDqM13ozIjBW8I0lk3GknGdR2dVCpaaE28Ee12DM/MINNbQ35Q&#10;ptZOYXBmHrm+AUQKBOupeRw9dZ5qbQxmt58kESaBeFT/r5Qj9mdSaLGY0W6zodVkpJpJ0PYvIVEs&#10;U+H4EcnSxfT1oX96CoF0Gn0Tk6gODZFYiryxp1AbHUMvX0tUq2pAUgI1DSQqZzCCSs8A1nfuwS23&#10;3oX5+Z1obbegU0uicofVzLFOk13F+OitDjogCXpyoqd/BIeOnkC1Z1BFp/cPSDfWOsloJ+578EFc&#10;uvUiDp3ah+pgFbWhHoxOT6oqiSNS/ZBgIbVi+klQC8t7sbC+H6cv3oz3f+QTePOzb8e9996LR176&#10;CD796U8/D0t/WP7ptyQSxSX/d0L552h4Lpsp4v+NRT7+/FekJsk/Ewhf+6O3Xlj+jeX37k3O38tf&#10;/iQ++tGP4L3vfZ+KVbLF4myzVSztOYD1g1dj9dAh1CYHkBnMYnL3JMZWpzE6P4XxpUWcufkmXHvH&#10;rSp8QIB9ZGYWvbxfxMGnK71IF0s4cuokRckIHbgPteEBBNMBugc9Qjmq6YyfLsUDF7HISuBvI9jr&#10;iXU6rjLGKgPekvZDY9LB6XdQjJmwg47CQRHtzTkpZDthDnZB6+6im/DAQDwz+ylg/S5IRUER5Z0i&#10;hCUgsb0TrV0aPuoRDDkxOB7G4q4RzOxdRu/iGJYOriPTnScxtNKFdEFSoZiIp+MbExhcGVFltT0k&#10;v06+Z/JauL9OSKYQGfxXbkfIhKSytG8FB84cxO4TuzC/dwZ7T+1GbayKJroFqXbo4PGbww5YiJ2h&#10;WgiBmp+kEkRhlCKw2410jx6B7BXw5bZjdGcNs0dnVTXHofUBXociEhWeN+J6mI/J3jhiNBsSfH1Z&#10;Gx2EiSfGQMA0xz1w52MwhT3YxgOStdVuQAtPho4nslNSfgStdBU+kosezZaOzQhtspE+6ECXzwpX&#10;IYQ4GdEvU7+6czzZLhKEFV0em6rlG+nJo8HUgR1k+SjVpykeQJ2mlcxtgifuR4d5c/C7lUpBZlhp&#10;vVqkJ6Lo2ZlEaNBGF8TforvpchoRoYqPVPh6Ia0iJuW5hsQjCcq8VLOh7iACfQFk5tLwD5DUeqRA&#10;FP+eyqIwl0dluYTSYg65pSwSkyk4Cj6VpybAVWZomaNWlXCx00cyE3tJ5xLg8ckMBJ3VwgtKYrVt&#10;Folp7GqhiumCnvslgTbetAseMr4QbCf3V8Ze3FkXL1oc+fEib5Ap2IIkRI0BW+pbEKBqf+c734Px&#10;iWlEUmT+ZIwKK44+WvpFNqrKyDi6bA46LAPtdwhFkkCxt5uAP6CUT6a3TBWXhjsW4Y2Q4fmR9C0W&#10;hEgYQa4xNqpQOkPlVVT1VDI93SiNjLBRxNCsJzGShLK9vUrVZfv7sHz0CK1rkfvB80J1JwQlUe+l&#10;ci/WN/bD44vDYPZCbyLZ2v10MhGSR5gkQsXkCdJ9lGG0uWCyk3z8EbgCdFyJDBLZIrwko0KlG/OL&#10;y9jYtw/HrjnFRrWG3lEpyTuCUk8O3UNllLoLSOd5bPkchkYJIJNLWNlzCLfc+yCefft7sP/AAczM&#10;TOHSxYuq2uHXvvJVvPd978Lf/u3P/k8k8Q//8I/4zGc+ize/+Y349Gc+tfnaP/4jvva1r6mMvv/a&#10;orbyPEsIbfzgRz/Er0k6vx+of/6tF5b/ieVnP/0ZLl1/CZ/41Kfwne8+h/LQGIVYhmr5FK/tS0gG&#10;oxhdH8fQ8igGKGpW98xg95Ee3P3QJdx63/3Ye+I4LEEZ63SqANrHnnodxcY+XFXXjGAyjVg+jIHp&#10;PpLNFN+nyCKe2SXbLAnCSoyy+9l2nXpoKDZNFKzOiJ/3eZjtVmK6iHfEIG8iiJykj49YKKgq6Jno&#10;gwQimmOCYyQfitMWOortLdJdJfFnMvZgIgZQePP7MugsMRh1Lc3Y0d6IbY1tyBQcWN9fxfELB5Go&#10;RbHr6g0S5Rpxrp3tS2oWdZFI3QhTWOcneuDicZQn+zGxMacIKt9fQffkENK9VYI+23MxpbDOGvGo&#10;4nR7rtmLpcMLWNg/i1x/GqnupApUjPemKLaDiPWkVKnfilRHXawgN0XzkDGi3vAi2KMNCOSbiNkG&#10;hHu86F8fUiW4S9ObYyOpnjR/y4Mmcwe2ahtwResOXNVUj8tMMZciBZNETZJEtmgb8aLGbfjTHVtw&#10;ZUuDKsL+ovrtdA96RGiLYmMlRIZyMJN5xUU4sgG4skE6DD22ijsh8LeTdIw+J9LdJAiPG2NL86hS&#10;IRy7eAtGFjdUn/v6gSOQsrdXtLXjKv6OBCpm+vLY3rFDZdaVxGVNXFttXcjRPfSulNAVbIIxSJdh&#10;aiH761GaTCPRn0AXCUqC9nzZMGKlNIHdhjZbOzwlLxLjSZJDDKmpCBIjAYQHhEDSqK2WER8lE/c5&#10;ER3xITQk70VhTjvgLPrpxtwq+aEkVTRFbPDk/fBkvLzIHbS0HXD5CZx0Vm1dbdAaJGdOuxpkCtDF&#10;+XMh6Eg6eq8ELXbAQOLtcmoV+0sKd2uMIMuLPjw7hUylRPLgb3P9/ne/i29+41sI87x4AhF4QjH+&#10;hh9Gp5s3u1V1I2noCMx0BtLtJKVk9xw7hOHFKWSp4IuDNUTzSZJDBaOLC1RdWZ5Hkj+/70uk1HiJ&#10;lS6ky0JiJMGMLi6prq9YvoRcpaJqIMislFA+j3h3twoI9cSSdFwkI70BfVR0j77sFXCTPDq1JHNv&#10;hK7JQaXGc+UMw+qOYkcjlZnBCV8goQb2TQ4fNBYKFMk+4A8h+HzeLi9Xt5+ONxJHd08fBuiCxmcm&#10;MT5L5TU1gKGpfpR7S4gl4+jt7ceB/UdQqfWrLMXTC2tYphu5454H8eBLXooDh4/i7e98F172ssex&#10;sXcVT7xyc0rvF7/4VTz71vfgFU+/Dg88/FK+tx8nz12LD37k4/jecz/AF77wBVVn/d9cnmeJ35Aw&#10;fvTjv8J3vvVtRR7SafYCefzPLTKF93vf/R4++/nP4yW8XodPnEGwWKNbn6bjHkHf+CQ2Du7E1Lqk&#10;Zh/CHXffhfPXLGNxxYj13f2YW1lDIBGj8g/DHgsjyvt2/cAx9AyMwB1kGyVZRPNuFIfTKhW8pD33&#10;UZjGs0k0dQngC5jXqZCFMN35yOQktHQxMqhu8FDdO9nWk8HN9ExpD527B5VhGbB3qZLYoxR++dEK&#10;7HEnXUMb6tvbVXG7VmJCp7kVjR31dD02rOxbxeK+JZWvK9lNgVqKsr2HcfjsKo5cPI6R5R4UB5Kw&#10;Bs3osHWSkNhG8xEsH9uLwzedRWasB+WZYYzvnEeslkWrRavyVEkoRaxWQKic5n70qHoi5ekBuoZp&#10;7Dy9m4+j3M8kCsN5TO+eRu/CAEoz3ShM11CZ71PJXwMkL2feA21YR4GsoUGogzNtgr/g5DbTyI6l&#10;SGIRlZW82dZBbDcQ1zX40+1b8d+uuuKf1//PlVfgsg6vGTaeLHsyQLXcgqvIllJoXermSsUqqbux&#10;TSIcda3w1RJU8ikYqaS1BFdzyg1PJUIWI0j4TARbq7JvEt0oQTThTBpmEoioiNrYFIYX9qA4NIeb&#10;qDJkOXXDHfjvO+q5/SYCvgbds/0EbRsaDR0krzpsbW1Aq7VT9TMOLFfoDGwIlCRVCFne3ob+1Rzy&#10;kwT9uAnRvrCa2msN0GYmSAhkbymOEuyJITaYQGo8hcgAAas/gtpKH5I8Ua6iC8aEAb4qb7JuWX3w&#10;VgMwxK3QBI10O5LryqkmGKhUxnQkkjbaSevrJtlqeeGlb9IV9ZAwLdiuaYCejkVqq0vQoovn1Big&#10;LSaxaPl3m12rtiWqoaFTZpW104pa4SOwPvzwY/jpT3+Oz3/56+gZHIPVEYDdFYDFYYc/GobL50Nv&#10;/yAiJBG/1GQRYnF4kav1omd8nDd8UiWvDMuU6ZV5LOzZSdJIUBGZqIa0aJGEcSQQee6JJlEdGkWO&#10;wB3JFjC1sIKlxRX4SS56k5lk4IQjGESXla4jnqL6CaiurInZOew5cJTkGUUgloLe6kZTJxWbTgbx&#10;3Wjh82r3AC5cuAGzc2vc/yCaad0Ndi9sPjojklgwHkcil0WqkEM8wxu9VMDQ8CBSmQSGx/qxtD5P&#10;kFgkeYYQpZrsIzCE6M6iJNVYLIHRiQnc9+DDuO7SLdh35DSOXnMdjp6+FifOXsSFG2/D4ZMnccd9&#10;9+CLX/4az+mT6O6ewInTF3HyzEUMjc1jcnYdd973UrzmtW/Ar/8dNdb/mCB+80+/w3MEv8995BPq&#10;DTXq8jy5vLD8+xap3/L006/EO9/3Thw4dhDTFDoVOmG9x4+RmRWcveEiztx4BP1zJaxSTe87NoPx&#10;SQ8mp0MUOGyTAT/yPVKpMEHl7VPdvHO7FtkO4iQEKvFhiqhcAIlqHL60n+3Ch3Q1y+8RNyhq9X6n&#10;EritFj0GZmaQJgF56NoHKObMAa9K0RTJZ2ALeiiunBRRFJQUkMlqCjME80xvkURjVV1d4jQk15TG&#10;ruFnNVjZlUKuZGT7sOHQiWM4dM0h7L1mP1aP7MTsLplJ5sDSvmEF8OE820RQz/bZovYxXAijOtWH&#10;ucPr6FkcQ6CSQGWSONWbp3ANkWT08GbCSPaVSCJ5pPuLKmCxTKJZ2L+KSRJIdYrOhNsujRf5uRQJ&#10;IYJoTxbdS6MoEFsDdBGGiF11w2t8OmKbBfFKGD46qvxoUY3JLBxewxSJp3u6R6VrkZru3nQUXS47&#10;trQ34XKai8sbtuH/2PJn5IRmXCZjG5IDvs1qxNY26Y8neEu5w2Z+uI42hc/lb7ErUnHLTGUeH8uo&#10;Eq0WObklP3TckS4qbgFZCZFvM1CV23Qw0BJ6qRLckQA8VAwJXvhwlRe/UqUt2wMXFfKVba0EtVa0&#10;k0CkIpekDDFJYShe5GZeIJmO225rgzNpQpnOQeIn9D4t/tuWP6H70SM/E6Wz8CE54uKJdlBxtxDw&#10;zIgWY8pySpdTpBajLYsg3BdBeb4Gd5UOgypFytRq/AaEuvl3wQwDycQUt9DlmKElEdjSAdh4As10&#10;C5IIzZMJUC2RvaX/lKuVF0PGXlxZj6pq2GRuU6V0G2SWAhWJNe5AZS6rYkt0fF8fIKmQlDodOrSZ&#10;tNA5SDZmM7bVtWL/sSN48o2PYeXELMbWBqnadejUGaCROiB+D9Z2ruMXv/glrf+t0FPZN3Xx9zr1&#10;aNEY4CQBGaxO1Le0KeAfmZ+nuulTwVEy7Vm6vaSeSLPWiLp2yVHmJNnwWqlIdgs8PpJtMgud3gJf&#10;NIpCXzdKAz3wJxOQdCZS7EtmiiXSBRj4XV80oQbgW/VmNHI/TN4gjG43YqkUXvGKV+BLX/wSbrvj&#10;HjjcQSrHDQyOTKLWOwQf3UaiUOJjlGtEkYnLzwZOMskW85iYmsDVJ45jL91pMlNCMJLExu79fK+M&#10;QrmG/sEBLC3P4Wtf+zIeofO46bY7sbi+E8dOnsGBIyewurEXi6sSsNiH48fP4NJ1N+LM6bP4yU9+&#10;is9//ouYm19FqdSLw8dOqXK6v/zlZpbff235Y2747W9+g+e++W187M3veoFA/icXcWxSE//DH/4w&#10;rr/herz/w3+Om+64BY++9BE8/uQTyJcquJvEfvu9d2B+bz8OX1jDgXPrSPbYUR4NYmC6F/YABZnX&#10;jcpYH2qT/RRzfmQJplkqfAfbV4guIVfM0tXnUOivYXxpFt3jVN3Sle42I8HPhaoknrgblrCbwBiH&#10;n87khgfuwj2vfAw9M2P8nE3lAZQxD1fMjpR0gxPzbBSInRS2dRTVrZ2dKsmiFLITkWih2BybD2P/&#10;ITvbqZsOvIFtuhkaq57bJzkUfRR5edRIIP3jfhKUBy2GJrbNzS5vSXQoRbMq41VkhnPwZL3Ye2Yv&#10;Ltx+Hj0kkXglrabz+kkk3XQbIztnMcy1d34ECwdWMbUxQ6LzwBY28byUEeuOchsU0cRTCaOIDeQQ&#10;6k0jNVom/vWjQEdSmutBeqxAkexCuBzG8OoEJvYtoH95HIFshPtF4UvXIyV642Upp2FTmCz1Tq5o&#10;3k6R34biRDcus4fDaNCKQtUTDDpxZX0dwZ+2yqzDn267Ci/asQ1bmptVX57ZLRlunWrw2l/wwUji&#10;8NImOtM+XN66BeaQjUrCyI03wcuTECS52GIWAr6B33OgzalBq1NHgvBBF3Tx4EpI1arKpUitDtnB&#10;rV10I2R16ZLy8wTIhbaHvajXNlC5u9BsasOf1l3ObRr5+52wpDrpTMw8aW500pW0WjogqU4CZGtx&#10;Bm4Cf7o7TStLxxSxkGzSyM3xJA+loFVFo0h8RYcqSxvu88GU0KsMuuFqEo50EPYElThvvk4So4UK&#10;x54NkQxsJItOvkYCkJkTwuhUR5KQUSNlLf1W/haZPqJFfNSPwnyCjidGkkvAU3YiQKfjLtiR6I2R&#10;uDtIvC5aTC+qay507/IiO+WGxtmCDsmRRUegajIH7ARWKpoD56CzuWEisJvpUNzBODQmG+pa2/l5&#10;yUTqoKox8PoZSBBSsUzq18ugoI43rYUCQUfbrad78aNDZ4JWZmalcjCRgLpICBLUGMlnadv7MTw/&#10;q2a5hOgYvAT7xs4uWL10adEYtGY7mrgdpy+GLovUy7eRHBLI82ZzuHh9jU5UuocJCi9BqTwAg4mN&#10;0EnyNzlhtLrgDtE5SqS9heeexJLO5ZBIJZDjbw8PD/OxgO7eXpQpNoaGRzA6PoFBvr579y787Kc/&#10;wd/+zWaQ4b10G9ddd4GEcTXe/OY34Ytf/DIf347nvv9DQS2SxB+qHX7nO9/BO97xLjUe8o90H/+e&#10;2VRqlOP5sY7f8vGbn/4CPvrYq59/b3N9YfnXFyEPOdd/8elP83rdi4987OP4yEc/gTe+6S346x//&#10;NV7zmtfx2o7gl7/6B3z/ue/g1IUjOHHjMSxePU1AK6Jvpop4iW1YBsl7ayjRqeo8MqDsoGByEtyl&#10;HK0W/rBHJRE1Wilc3S7Y+RlXyAoH266ZLqEyJoq9QNHH7yVcaDK1ojjcg1O3XsL+a49j/uAaLt55&#10;G4p9NQxODqE2TJwouwiiIsLaMTI1BT8FT1t7OzRsX6MbE6hM93O/DJhf9WHffjqPowXojU3YVt+M&#10;hd0ruPbOSzh07UGMLvSi1G9AvtuK8ek+TEznMTCaR4AuSePoVF320XKCziKOQ+cP4e5H7saps/sx&#10;s8h9maDroEO5qulK2HjMuf4qBbVfAX92QKoKuojJXiwcmcfuc7sxvnuM+BxEoj+F4mwF+bkaMlMl&#10;5KfLyM5UUFjsx+yJnZg8vIT0SA59y2zra6MkkXEV07K9s5HH28Z9alUE4kmFIXWRpCT4lvZG/NmO&#10;rdjGx3qK9ct2tElCQhlvkAy6fN7WCIuXFs2iwVXNO3BF03ZIdb8uh0nljmoxd/DEt6v64ZLi/cUt&#10;W7GloxGXk5W6qKxl9kGrpUuNG+gCBlhCZqp1LwxhkkvQhnZeTGvMp6rxZXtKyJTLsPv8qktnGx3Q&#10;dqnlS5bTcB9stHaSUNEccZFdpepYgOpdA3PcjtJ8FeXFKowJC9pcWpU5eEvrNgRKAUR7I+rRmqBd&#10;ddMJ0U1IofrMcB5RWjxngerZo0Wzo4NkYYczZyew20kgXuSnciRFkkSEv0+3YOE+NMoMtVwIHqoX&#10;Y0KiNQPYzpPbIXnEeEE73XRJVBIy/VgftKDdZeTfBjoYJ5k/iPhIFLaCBamJOGLDQW6HzqVk4n5Y&#10;ua9x1BYqCA2ZEBntQnbByottxviuLCaWexGIh9BM0G/r0mN7I4m8uZ2gb6caomrxhOGPZuAMxtBp&#10;loFBp0q9oHeQ6P085y4XnYcZ9a10WiYHnZ6BzkVSVrug49+JTJ7bojuyuVDpG8bp85cQzhRg9m7O&#10;7vLG6UA8PO/S7VQqIkwicUSpgibG6FKGSChSQ4HCQMuGyn3w0lVIvXu7K4x8sQfZfJXAP0fyoNPR&#10;0NmZXcoBdPO3WvUmOOhcTPz+wMAolldW4Q8GkMmnsX//PhLCSTz00CNIpTKIx9Ko1vrYeCMkl3ES&#10;wOfwox/8EH/5l9+m43kGG3Szd911L9797vcqwJIiU1L98PfL977/HTz33B8KWv1+EWD7t5dNAhGq&#10;kU9/8e3vx0fueeL376jXX1j+x4uaaMD1t7/9rUrV/9Z3vB2vf8ub8eZn34bPfv4L+Ksf/wTrG7uw&#10;tLaT771LzXJ71wfejsld4+heqmB675iKvyh0VxDO5qmAN8sySJS4LxWHPSSZunl/mXS8t5vhCfjg&#10;d1qRd2oxm3djvEgh69HAEzEhxnY/vTaJZI2CrhZBrORBgm2xf66CYxfO4KYH7sX9Tz6G6ZUFTMxN&#10;PB+T4VQTe5xROwJJF52zDulyEHtPH8KJO68h+A5wHwxY2BnF+gEvTl+cxvKeWRw+cwJ3vPQu3Pjw&#10;7bju/puxsIdtpseGUNKJ0+f24vixGtZ2FTG7UcXG4X70jMVJkgHsPr6IMzcdweHTO3H4+Dh6Bq04&#10;RSe2+8i6muJ+9fkTap3ZmKSjohBNGuClixjdGCJ57EKeZHNV1zZsbduB4mgFwxtjqtelulBCZSaF&#10;qX1DOHTpIOYPr6A81YOh5WEkKWQlAFtLbG0xtEJLIexJSRBhUiWMlLEfqaS4rb0ef7LtCpqKrXjR&#10;9i3Y2lSHyzar+BHwxI4RpCVRlvTtGTwyuKNFnbaJqtoAMx2BJkBQlWyMYRfq+UMyYH5VWwP+pH47&#10;XiwVsshKkqZYVsl026hvV+VlJSmiJx9S8R+tdi0ajCQi2sEgwchLRavR6tFF1SwZdVulyBPJoJ7f&#10;1bgJiiG7UhuS8E9mItiiVMkTYfiGnCguZREZDMGc5L7y4JstzYiQBKrLeYQH6V6o7CV4z5qiaypK&#10;tHwArpxfDWJLokNzlCCctPI9N/xV3ng1n+qaK89S+c73YOzgHNdF9O+eRW1jiuw9gK4QFb0ctyRq&#10;NHWRRGS8w0zXZEQLLZ+J7zfy9XpDOwKVGILdEVizJNOoFr4q7eBwFI6CTa3OEm31MG/mQZJWwYVg&#10;1UL3wcYyZ0d21ImhpSps3F4rCbyuo40EQIel28z5LzOcHIGISiXSRHLRWu1UYZtdYr54hErFqyoX&#10;dtKdhEgyi8u78eKtDXB5I9i15wDdhgnFao+abqshiAcTOVQHJkgCWRjsftj5Ocm1JWkfZNxEatcH&#10;SSABmelFldc/M0N3l1BdY+J8ipUexFIFaEhsdo+fzsJKtXk/Rse4TSrHiYlpXHfpRuzZe0ilZm/j&#10;78u+3HvvQ/jrv/4pvvmX38GNN92Glz3+clxz7jqSTwVLq7uQzpbpXHxIpouIJXMoV3tx08234n3v&#10;fz9e9czrMTo6h/7+cdx44x245uxFfPDDH8OTT70KL3np43jne96PNz37Dhy7+iSeeOLl+Ltf/AJ/&#10;/uE/x7e+s1lO9/fg9q8vQiCbZCHL5598Az5x95Pqubz2b337v/oi51fchyS8fPe7341HXvoobrv3&#10;bgxNT+HBx5/AY694GkcpFl77pjfhHe97H77wta/g0p3XY+PEOk7edJzKfVjNnAqloyoeSnpK2k1s&#10;c5LkM+ilUycmhTwwem3osJvQqetEiiJ1X28A9ywUcHVPCBE/sS1gYlsxqrQpk0uzOHr2APafmMXe&#10;Y0OYWCqhKOlD6HjzfSWkymyjYR2M/kaCKdu4tRmFQTqORTd2n0jRsSziwI1HcOTmo+iW3oX+IJYO&#10;T2D9eBXLR3tUUN7+s0foaBaw79w+rJ3cib65AjxRI5xeO/bs5+dWXIhlmuhy7Jha8NJp+DC3Esfi&#10;RpYElsDojB89Axok8nWYW6/h1PWncMej9+K+VzyEPad2YnChir6FMgYWu1EcK6JGzCpOllRBO8Eg&#10;a9iB/GgZqyd3YfbQPN1FH0ZW+PmJBH+nh7+bYfu1Qyo8hrI+2IJGFTCY6cuiOt2Dib2zmDgwh+lD&#10;C5g+sIBuuqZ6TTP+ZMvluHz7VlxJzBezcZnF61IBM5IsTOZCC3HIo8yEkkAR6dOXPnuZNiuRlpJG&#10;REL1JfimUduhampc3lhP8mgl6xFU9a10Kh0q4ZbZJ5kjPdB6zcpFaH0WtFq1vNAGboPqVVRDEwmG&#10;4ORwE+i9Tv62hYBs4O/pyexu3jRuKmwX3GG6DxKbNWhAsOJFq7sZTdY6klkXoj0ueHJU3WkdggMO&#10;pGeoTEpu2HNeWOhWmi1tataWVAw0hyxqMNxJJeBKu1T2ywCVSIBKxZGxo9XVThIJYXDnBHIzNYzz&#10;JhjeN4/s7ADdQxWmBN2SmQTJ87Wdx79d0wY9j7PFItP/dDCTXDtdEgypRyN/NzGYpqvJ04mE4ci6&#10;YIwb/3mNDkTRzRugf2EEJr9DBTRqvG3IDEnmyzwdjB65SRvG9vhRmqWLGo+o9PZSY75Fo8MsVZvk&#10;u4pSmelsPM7OLrTotOjivgRTCVSGhqgqnLAQgCXbb307naSOboEArzNZ0UkQFwIRF9LE97Y3daCh&#10;mfcBHUNrJ4nBIGkipE+YREyi1zocMHukCA9dSTiEaCYDg40ER/eqMRthdfM9Nxuz3aLm0EsG3nQu&#10;j1g8hbe85W34+1/+Ep/85F/g6hNnuC+dtPsncfXVp1SlwWsvXI+3v+M9mJlZVEGHUZLF/kNXY+fe&#10;AzCRLP2h2GY/+T3345VPvwrPvvWtuOvue1EhoczMLpCsHsAdd92Nxx5/CrWeYdx978Mki09icnoF&#10;+XwN15w+j7e+7Z2YW1jCybPn/hn4/00C4du//8Rvfv1rfOK6B/C5u1+h/pbX/41vv7A8v/z4r/4K&#10;H/nIR3D46BFML87htvvuw7mbbsV5rt/87nO4/5FHCepnccPdd2L/maO49q5L2HlCJt2UEcnHuMYJ&#10;eD6Vl09qjUsZWZktJRNUfBkpOBekQHXB4jWiEDbiWH8UN/UmsEvGAuLEgnRYjZ/0TVLVS+mCqW6U&#10;huME6gGkS3HUd+2gQLVRIHlUsKB0W7XbmoiBRpKJHrO7LFg+YMbKESN2nclj5dQU+kgeib4uTO4d&#10;wYX7b8Pi4QUcvXQAx2+4GuPrUxhbHaOK5++G9ATmoErN3jOcw/reCOZXXRic8aHQa4YneCWSuTqU&#10;ehvhi/4JSaMeiVwDBVkjTI7LUeSxzO1aoKOoIkux6SGOlCYKGFgaRN/SMIVqnJiVRGWhm/u1iPmj&#10;XI8toHd1AP1rY+hdGUNpqo+EUoM/bqFwJ7Z6NYjm/Vg7soyF/XNYPryMPef2Y2z3NHoWhzG6ewaj&#10;e6ZRWxxAcigPa8SJq1q24/I6kseObfizbVfBRNy7TNJUdJDRpYa5gLcE09hDm7atrkMiKqk+6U46&#10;6FLaBCQJYB0yV5oqewfdxY6OFm64iWsjJM3xi1t3oJGf2drajG18r0MGY9xG6OgeOrltmWHVaaXL&#10;oIrvompv03Shvb0NBv6+L+pFvj+LZF8cIbqFNE+KNxFQM5ykOEtUagkn3YpgmmU73J92GYgKErjj&#10;OriKVkRHgoiOBlFZytFRhNDpMVKlUKE79DB4rTD4SGaSXZiqRgrTB7Ih+NN+ngy6CGunGr8Qh2Wh&#10;ZZN52HraZwl+tMRJMtUsXUIerTajyqnTqNdiBwm0w27Gdj426LvotpyqqmGXS1yJYXMWxMIgYv0p&#10;bo9ui/tqTdFJpe2quldqIIvsUIHnPKgKQqV78pjcOYsDlw5h+ugQHVAWPStBTB2hSlpxYHh/EqGK&#10;X0128EYTuPrsBaqKadXllK91I5bPqWvZyn2LF4sIFXKwh4Mwud2wBvwqqtZBApGusCt38IYlMD/z&#10;6tfi4MEj6KYzOE/17w9E6Wasm4PkJKpWnZFOxoJmPm+n45AUJ1JkKlnOI1OtqinC3kQc4WwS4Qyf&#10;hyKK0KRQlpEOpkNrxPDoFIniGXz/e8/hiSefQlOnBiPjU7jvvodw8dJNiHMb+w8cwur6BlZIjJJr&#10;68Sp04gnk0hw7e6t4eGXPIjnnnsOf/P8+Id0WZ0/fx3e9a53qzENGaT9u7/7Bd733vfjy1/+Ct75&#10;zndjeWkDt916N/bvPYK9XHsHaOlJMLfdebdKp/FvLmSI38e4/81PfoIP7b2Er97/hzGQF7qw/vVF&#10;CFqi97/x9W/gda97HV76spfhqaefwiuefgYXeV0Onj6HW+66D28guS/s2qum5cZ7quieGkGNa3mS&#10;6/gwcaEXETpgyR7tjoWpmlOIlbMkBTsccUkNYkeEbj9YcCNIUdkTNWGpHEIvQdKdDFCVB1DoKWF4&#10;WgJWZTKHi9vwojbaSzwgqObiGFueRWU8hLENH9xxJ7IDdMEHFtE/Fcaek04s79NheqOFnzMiP2xh&#10;e61DYcCK4zeexvqpo3RM12JqdYn750WyklZxKKXhIhxRO8YXR7DvKF3PqVmMTJmx+zBBerkHtoCR&#10;As9AkaznMYdRmQwi1eskDlgQLzngT7jVIHuzUcpntBPHumCLWxHuCVNkFjG5bxFDGySrPTOYPdKL&#10;sb0xVGezSI8U4StFSJx+BGpppIZkFmsCzoRXjSUnqlHsPLbMfT+Emf0z6F8exm4SiJQKljpKdmKx&#10;BFK3ObRokV4piwZXEttf3LBNdV+9uG4b/LkELusSO8i1TS+h93QbFr2KdpSqW/WdTbxAVipjt4qw&#10;FIBsJjnUU3k3GUgwGrqO9gY1Y2EL7cyLm/kDzXX/7EiuaiWx8PWrWhtQp20jQGtUcKCAtYYqXbJN&#10;StnFNl0H9DyJUrLR6tehMiXzkN3w0kE4Uh6YIlY6CAMtVgzetMyKCBGopAJfiI6JwGbpVGnldSED&#10;Wh1tsCZpefv8BH2bimiXzJhmKvwOAn+Xwwg9vyNkYpQARxvJjL8v3UStRh3fc9BFdXFbHnRwf8xR&#10;P0nIBj2dVJvbQvZPoJ0Ku5Hnq66zA1fIDDWS5/aOVhjcBE1aalWEi981Bug4SEZ6qWtC56MPm6CV&#10;caGkDNrHVZBlJwlWitA4414VvJQkQYXLSbgzPoSpLFyxEJyRAHrmqORHNOjfa0P3cpAOTYfGrg7U&#10;t7XDYOd5o5M00SFI6hEpySnlbWUGliSX05M8/DLNlwqsg84gyG1u7N1D1+dFOpPDs8++haD8M/z0&#10;pz9Rjf4rX/k6rr3uZjXY3qSxoEVr5TbtaKMjadGZeZw8tz6/Su9e7O1BqlpDtFRGkI5EXrd4A7BL&#10;Isc8nRH3rcNghs7iUM4klU/h6lMnsO/wIYTjCazt3I2L199M0grDRffyxMufwHe/933ceed9qhsr&#10;V6yiVKvhhhtvUPumFgH1X/9GBQh+6lN/ocjiX17+SdXb/g0/+7GPfQKf+9wXMTW9REfSi1K5hiee&#10;ePz5z/1ry+b4hyw/+PZ38KGVs/jmg5sEIotyIeo/9ecLy/9l+eWvfonPf+EL+PlPf44vfuFz+MrX&#10;voyn3/AKqt4ZHDpPUr/6GPpGxwjSE7yfeP93S4qhXvTMzqJ7elaVejCHffDTZbsTWaT6hqjCh5Gk&#10;WDLRFctUdek1CRc8JAEvMUXLe92AfI8XnqgOiXIQOocJeoqZ2lAR4bQDveMOrB/qxf6TB9E73U9M&#10;0CDd3Y35/euY2pvE+okE8gMRFChmdx0ewLlLRRw4pMHBozqMztezjTaRgDpw910HcOzEMub2LGF2&#10;3xLbQhYOrwUBtmVfwoMxuoPiSJagPIZ7n3wMr3jTy7G4lw7kQBknLuzB0HyNOOaF3SPjgUYcufYY&#10;Dl9/AqNrQ3RUdmJlK5q6Wqn6txB7W4kTFNGVCNIDKUQoji1hG+wU1ok+yfrbg5l9eboMH7SeTlgl&#10;S3AhQbJxwlcIEUuDcKbcKr5NF2Q75LGduPUYriaBSLxI/8wgEt0ZJWol4aNULy1N9FO05+CMBtDQ&#10;1YIr67fh8h1b0GnXY2LnHI7fchaXSb96M9V0GwG0ic8ld5LkgelUmR21aNQ205UYSRibFf/EgTTq&#10;OhVg1vHgdpBkxKG0kggub6nHFc31uLKpju9JdKae32nnZ1pRr2kj0xNMbF2w8sA1To0iDUkM1qan&#10;iqcjMRAUzT4twdOESC9vgKIH2ogJPioJiebe3iXbbaQbcfGGCsDgJxH4zWixtaHT2wlXjs5BZn2R&#10;1Vtl+8/nvZc+QSOdgdZjh6RNkddktpSaTkunJdPV5BikjKOVzCugb6Wqkeh5B8H2T+u3E+x9JLMo&#10;XZQN2zUy04tEw2N7Ub1YX7ca7zHzN+K1Io9PIlUDaLXqoPWSfEheprBTFXMRImx1dqErZOaFpfUu&#10;hmHL8HtDCXW89qwFoR433Y4bTaYmbGtpQKKYwMLeaV7QMnqXK4gNWzG4O4HBtRzCRSGYkOqqkuqQ&#10;UtK2Q2ZuuUS5UEHwebuJZOnyoImupXugRyUzfP8H3osPfPDPcezYCVy6dAO+/vWvqwb/5mffip27&#10;96O7bxSNHTL11w6DI0wisXM1o6FD3I1FxY+YuE1XOIxcXy+J1wsNyavTKoV0vLxnnFR4afjoqjQ2&#10;K7wxaZBVgoQTSbqisSkeT3cfWuhEJL3JNdecwyMveQTvfNc7FeB/4AMfhs1F9Ug3tLC6itvvuhsv&#10;efQRfP+5zQSKf7yI+/j3LN/61rcwPDSGW26+HY899jh++MMfPv/Ov7b8gRme+/LX8ZH5k/jL57uw&#10;ZJF3VdD7CwTyLy7/+Ot/xA9/9CP87c//Fp/4xCfwyU99BofPH6CjHsD+S+uojdXUuMPk6hyBP6bK&#10;AYQpGnK8T2W2kd7ppwAKsS0H2TbyMMXiBMMi1W+VbYn44HIhS7G4dtKH8d0m9E6kMbc+zm0GMbY4&#10;hHQ5Ba2tHY6AlIulI0+HMLzkwL4z3RhfGUMw7oFGs52uvBX+vAZDa/JeD2667xT2HlsguRlw7JQF&#10;e3fX4+hhLdY2nKj1efDAvVfj1hsPolCKY3xuFEu753DuuuPIlQLwxTpRG3GgOmbByEIae67eg+vu&#10;uAsXbz+DfUfKmFlJYmq9HxfvOovr7zyHsZkBuOkyoskwBaAGwQTbkbEJWxtfjC5LO+whtikSjJVC&#10;2p6yoUAcqE5XiDEUx94mZHu1qI3b6WASSPem1DCDPx0hCYWIW2aE6ESC+Qg8KQf6pylOQ8RYYnBx&#10;KIV0IYBs2gOHuQV+yS84UkaklFFCO0DBXqFDy/cXFJlWR8vcfgaHLtBt3XoN+uYHcZnMfGokgUjh&#10;JRnXkGRiWjstFUG0Wd+GBroMcRhCCGJtZJWa4opE2puo3LtUrnwZC7mC7uNKkoisEsG+o7NFFYLa&#10;3tFC1jIilI/TwbTRuTRQxXeiyy3jK138XJ0a+TeFjdAGaZmcreggiwaKPgKp1AkhSMqA80iE7Gnk&#10;jWSHrcCVhFFn24HEqBcRgm5yKIKN86vQRQx4UeMW7NC1o8nK/aX926GTGiKi9n1kZbd6DBZj3Ae6&#10;EnEpQSEPj5r5ZaYjkHxdbTYtbHRfW9saFHH6CYh1PP4reHxS+0NcmBxrMwm3g1ZP8umnJBdYVHLX&#10;GLGdx99B1S2rBClJ5tArm7ZDaqZnBkuIdSdJeh54Kj5Eh2MI8KZP0saGRuyIjQbgoR1vM3fCl/ZS&#10;nVzA4YuXqBouYmxfL6aPJ9C7FqPLMdIR0MFEEzB6PMoVtJnN/H0bHUGObjKkUqC0ao0w2Zzo7e/H&#10;TTfdgM9+9rP427/5O7zqVa/DW9/+XuzeezVe9sQzGBqdgp5uoXd4DP54Flc2dGJHm4Fux8xtWBBN&#10;01VYqHz8AW47qNyNRtLOe3zQu7xoodtI05FkqOjC2SwFgQRkSY6iHHrGRpAsl+lKJIOqzJ4hoVpM&#10;Kh37s29+Cz7wvvfjPe95D177mtfggyS3V77q1ciWSiiQlLPFIjz8ztzKEl77hmfxta9/8981Dff3&#10;i3Sl/PrXv6Zj+RR+85tfyyvq739r+WNe+MkXvoZPjB/Bt2/ddC6/543fT/V9YfkXFp6WX/3yV/j5&#10;z36Oj378k6qS5CLdR2Uhg5mj43QUCRWcFyxkURkZpOiII1zKKjciAaw6nwX5QV77VJICMARrMInl&#10;fWsYnOtWQXyzG6s4ct00+lZ2YI4AP7riQbrmRKLqwtDcIOIFF3YdDWF2vRP7TmWwtD+Lnmk9Rpai&#10;WNw3TdC0w2HtQLFMx5/RYmDKhZHZAK65aT/WDk3h4Ok+7DnqwcY+LfYdcOO66xZw331ncc/tu5DK&#10;NKFv2IRdezw4eDiBxx6/Hj0DWQojH2aWwphdcWB82op5Pt/YV8PIRBDxZDO/E8Ut99+GR1/1pCrp&#10;O784jVo1h1zahmzGgkw+SIcTUV1sfTM96JvsRYUgvrxnESdvuQZn7r0e19xzDqPLJeRqZiTzrQhl&#10;dIgUA4iVEirIcmh+AoE8xWmUQi4XU2YgVKALG/PC6acpMDdDS+JM2Jowm7VhJm3BMN1NbaIHxclB&#10;REtJkpOZ18DM7QbRN13G1M4hbJxcVl1eoVocjmwQl9VrCBCqtjidCEmhhWTSquugitWghX83iIMg&#10;AWx5Pq2JrEIKW1obsY2P8t62tmZcSfKQecHb6Uhkvaq1TgGrvNZGd2Kg+reG3KrbqoFg7iuHkZku&#10;IjmZQ3w8jfaIBq4eDwKDYbT4Cfo2HiSJwMUbwF21o3d3HonJANp8VAqDQQweHkZ4PApPvwPJWYIz&#10;L0yzdweSY1G0etrwotYtaJQUyFx3dDZiu9QF0bXSORhVvIoUu3dTjUgeGckE3Mn90ohbibngpN3z&#10;lKJ0Bj54yxH12naS65b2VmzhsV7Fc9FsIOny+Jr0HdjW0UBSsKlBenfST6KQsYN2lR5B56T78Uqa&#10;aRuJWma4GeBNhJCh6oqUk2inI9OJuog5oI+YYc3xPOUJsAUnMqMZJHpidDRWjK3No2e+H7WFXgxv&#10;DKM2V0KWN1WrBBua7ARk2ne7lc7RRsKgW+Drkq3X4PbSiYQQy5VVvZDjZ87iznvvxbe+/R3VuN/9&#10;ng8gliqioVXGo6y0+i400BW0SbeTzPDS2fi3GS/a1qwi31/9hjchEI3jivoGSBJHRSB0O78nEBeJ&#10;TBq/KyqFeSKIFwt0KUEVTJqqlKgCe+GNh0luMQJDRaVeOXH2DL701a/ita99A+6++wFMTE7j9jvu&#10;xHe++z2sbmxg54G9bOghqqUMegkyxVofHdSfP49Q/2sXRVHPc8P3PvBx/MXQQXz3psfwu9/+gbx+&#10;J+TxAoH8ywtPy9//4hf47Oc+h5e/8knc/fBpzO2uosK2P7FnBqNLExRXBP2hGsbX5pDqIVnkAiSV&#10;nCpuJ4n81o5UML2WxCCV9wjBdHm/D0uHujC9nMENN99EgE1ibE8Hpg+1UIUbYAvW8/4z0An4KWK0&#10;2DhmwsqhegwtXoHpnWb4CfwF4kx+0IHyNIVaysLP2lGik6nU9Kj22pCpBWELWZDi49RSGftO9GN0&#10;NozyAEXq4QlMLUawvCuNDZLH/r1N2LdXj+XFbnTz/j559jTufeAWnL92EfMLbsQTW+EN0OW46tDe&#10;/qeIECNG5sZRHS5jfLaGnl4fRoe9qBZJZEU91khsk2uzmN2zhDO3XqsCIXe0bIPBaUB1oh/zh9Zx&#10;8NpjWD6wQDHWCLOjDYlSCPaIBe6YpF+PI1FL81z00gXV4Ix56VIKPA8LOHm7zB47jPn9s0gmHFgp&#10;u3GOwvzacZ5rnxY6qw5BurYwicgV80HqyLcYaQBsbWzDRkQzduJCCwW4HSMbY7isjuQh1f6ubKBr&#10;aGpAA58387X6tlaqTjoNRSACmvW4vHGHWoU8FIG0kkCEUPhcYkYkFuOKlu2oJ1BvaatXU3nbLFTu&#10;6RiBW4IMrTwYPwG9GZ1eHUpLtK8rRRR3V1A70APfZBixuTQi4wk4Kl7EJ3IEclpY3gyZuTz/TsKW&#10;dcI3GMHI1eMo78ph+uwI+g9X0H+kh8rdTwfTBR+dS2yMJ6DgQ4dLBrT16OLJV/m1uE8tRnFQQi4a&#10;5Q5kTKdRCs/bdGqw3EYn4SmG4a2E4C76EazG6ZTosjo7uO/tJNEmkkcHSaQNHVYZyJdaHgR9cTFe&#10;Gy2znhdWitrY6eikG1CDOv5GA9c2E/eFjk0mJMR6csq1yBiOVFU0kCgkUZsMBtrTLnTP96J/vg/l&#10;Uaoz2tPSZAZDqySR6R4qtwpS3RV4YzGEUmmV36qhQ4fGDj3aDRZem3bYJHLX4+X1oau00aWE41Qo&#10;ZTaqHC7eejM++elPsQHeiivrGtVUYPme3ulGXYcGW5q66DC5PR3PT6cJ25o1qubH7NIa6rg9+awi&#10;EH6+006HY7ZRgJh5vGZuv8Dz4YcjFKb7iKkodi9JRwbgzSQ0SVMidUYk/Xy+v5sAMIa55VXMzK1g&#10;1+7DVHSH8cADj+CJx5/C4PA4jp0+i/MXL2B6bgz9Y/10IyU8+OBD/1MO5P/X5Z+jzbl88snX4DMD&#10;+/HNCw/iH3/1D5svCndsPnth+R8sP/npX+MVTz+NB15yC+54eBjnburHyPwAptZWsLixQmGRQ/dE&#10;L+b2lLB+eIjgT6Ve8eDEuQo2drkxMWPEzEoIh06v8bvHcez8FAkhgsNnezE5P4iVfXOY3R9EdbaD&#10;CjuGZCmAntE4ekcpOrq7UBjSEZATOH1hDpmyHp6YAZPLo/BlNIj2mFCiI6gMBTG3K4tyjxmhaBey&#10;tQh2Ht2gyh+mGg+jNpqDK2RQrmD16hUcvXCMZHgnjp/cif4+LyoVJ8Znxrh/N+OOhx7AgeP7UKqF&#10;YLJsR1PTlWhs2QGzTUMiMVPsmeBMWBVxDUxnsPfIKHIlAzzObfB6WkhkCaSIOdNr4xic6qfobIU3&#10;JQPrcfSz7Y8sDJMoQgjnkphYk8y+0+idqVKgaylWu0jIBkS5/8XhIp+bUB6r4rp7bsbp285j5fhu&#10;TB2ax+LpFYzO9WOuEsV1U3ncuVJDv9+ArVuvohA0w53xwJ31q+nAjqgDxcEclnaNYs+hccwuFjEp&#10;MSULKRIIiaKutXWTMNTaosL0W7qorvkoaY13iONoacSL63eoKMTLG0giLU0EVH6vU9xJPUmmiWq8&#10;XXXRXEU3IoPmkjul3aKHxmFV4yHiRCySjthtRoB2yVUhO0/FkVlOory3gNKuIvzDfqTnUoiOxBDo&#10;jSLZn1aJCTV+OgeJEO+PoLpaVckP3d1WREZINOMh5Bdy8Fb9eHHL5WixtyDJ70d6w9AFTWiiRZWU&#10;JF5aOZkhtUPDY5S0y9y3Nq5SfUxSizTq29TYiOSQcaYJvjEbfDUprJXmBcmo42jo2pxA0EQCkZro&#10;MoW3nd/f0dFIgOykiidR8By2aDdTQu9o5/lpbiYYS3deI6TIjJFuTOvkjRT38rfCaOINIlUeJdLd&#10;GnXBlSSJxe2IVuk+gnb4ki4qjxzWebNO7p1Bsi8Hfy6OpJQNjgd5Dbp4zfRo1RioVDpx+bYGVPuH&#10;Mb2wrFKVmOgMBiZmSC5aEgmPKRlnIwohVcpgTCmhbti8LjWZQqq0NXbyHLXp6dr42K6lw9QqEpFu&#10;rMvrJULVTIcq8SkWNVOrg46nkeRQx+9ta+2iXZYsxVLBzIE2o5m/KalT/NBYHWrcxOR0weoTZ+RD&#10;IJVU3VoyFTmcyGB0cg7nz1/CS1/6ON767Dvg80cwOrWAV73mTRibGkNtqICVnXN47gfffR6e/iD+&#10;N+PF/2PhfHObm8s7br0fT9oreP34fvzD3/ydek1++7/mGMjmAf+x+ZJgzR/8YLMi5O9+94fuwZ/9&#10;7Ce4+fZTJIAcrrkpitsfWsfFO88imI7DwvthamGGqnsSx6914qZ7sjh27hTOXDiHc9cStFYbceBo&#10;FpduO6nS65y5dAknrjurBse7h2IkiRzdShjpqhcxiq5Yyo/ukQyqQxZUB5tJDC0UKSYcPr8HA6M9&#10;0Oi302W3U/joYJd8fn4t24KZ958DFk8zNOYGdGjreF+6MEtgrs2UESr7MDjbh4Vdizh28RRufvQe&#10;7Dt7iiBfRqqY4/1spWPJ4ej5q3H3Y/fjdr6//9x+uFMmYotssxMmtwndoziNVOEAAP/0SURBVN2Y&#10;3ZjF+Mo4JndNY/XELgL6BhYPzKPQF4fJKnFaXUjm/Go8Ikx8iOS8GN85hv3XHcTK0QWkS0EK/B3Y&#10;1rgNOw/uxs0P34LrXnI9+pcH4RXQ535XJ8vIDqdVKvyZ3dM4eu1hOq4SXMRAiXbvmSHx7ptFhe6k&#10;S9uIasKO1dEMSmmKQWKg1D/PDGUxwt/tXxrExOoENg6tYX5tAqPT/Th/3SlcffUupFNWXCYR6JLC&#10;pEm6rgxU5ATSFpmVJIVVdJ1UowTApnqVC+sKug9ZX1xPkuDfamykU4ik+Xl1T+KR2VkEzjaCarvd&#10;BMkJdUUjPyvdPy0NfL8T3nSICj+EUF8UpcUK8ks5pBaS6N3fjdLOAvJrWT7vRXGljKH9o3QCAezQ&#10;N2yOf5ScsBVs6AqRFDJmgrwGwR4v2v2daLYTtOkuJMix3dEBo09PRjaqCPp2GdB2mVS9Dwn4a+Pf&#10;QmQynVdcRBsJroH7X69tVTO02u065EYrJLooXPmAiqRv4Y2wrb1BdcvV08Fo6KjabQbluKRrToru&#10;KyLSCPG2qnQAUltgO4lDklKKW2uUiQg8Bw2GdnTSFeX6ipCiVw46n2h3Fp5sHN5sjGQXQYBEFsj4&#10;qfSN3L6FF7Ub47sXsXhwD2Y2dlKlpVAaycIV8aBVUpQ0k9w6utgADHjXe9+vkjPuPXiYir2CvuEx&#10;aGVsRGZhpSJUaANIlam4Bqu8+bOqRrnk3DK57GjWaCkeJEW9mYSwSSBNdCLNBhvdDEmCzkT+buwy&#10;YDsJo91iI6kaVfr4Zp0MvJs2yYXkIYGG0q3WoNFBsgErF+JxojhQw9TqHMYWZhHKbJbv1VltsDm9&#10;KgJdpuvKYPqzz76NKnQ/wpE0G5cPPcMVdA8UcPNtN+ArX/0KfvOb3/5R75E8+ec//oOWze3J/x+8&#10;7WG8xjeI9xy+Hr/5h3/c/DX+9197EF082uZE59e89nbccfciXveGO/De971RvSbLb3/zT3jHu5/B&#10;6IwHsVwzBsajmN8YoMKeQrSQxy3334nTN61h72kDrr4hhJe8/mEcPbcLi0s+lLvb0TsSxrW3XIcL&#10;t96GUxevRd9MBdGiHWZnOzwRA/xSdC5qxs51AuNEFN2DVpR6u1DtaUeh2oJ4TkNCcKKdmOaLOLn6&#10;kK7EUR6KU2Gz3QboSijY9PYOOnon9p7ch1M3n8XuM3y86SSmV8d4n/bh9PXHMEBHEMunSAbDiuhm&#10;1uYotnagg4KyzLYcyoT5/cN48OmX4silI5jdNwWpYd5ODJLUK/FyGll+rjY1QDG4gsGNOVRmBygI&#10;uU+9MeJBAi2aerR2NWNiYQKnbjiFc3dcxML+dZXdW+/oUjm0jE6KPWJMqlKgu7iFv3WaLmwFU3sX&#10;KDR349Tt57BGkB9bGoUrKOOXO3j8jWyPEuzdiWAuilgpyd8rkIBTiFcj3K80z4ObbXoHLBSuNZJF&#10;RdLY83ONmlZcWbcVdRTCy3t2464HH0AsGcVlf7L9cjQQNFtMGgWyMttKYjxklT7+us5GtTYSXF/c&#10;sB1/uuOqzVTvzUIgBEYCqpCHDLZbA250WARQCWQWHVrtRtTxor2IjuXyhjq8iN+TAWlvJgpLzItO&#10;ugodVYCz6EWgLwxzwYrcch7jpycwd9085s4vYOnSGlIzWXT4qO5dHWj2a9DgbIUxSmDyd8FZcMJR&#10;tKHZS2B2atBo6sAO7s+V7XXY3sELQaCWWVZSDF4qFMpgkoC6DMDJrDCbBDh6TCQHAi/diZBKM7+j&#10;denJ2D5cTuvZzs9aQvyszKLy8MJJl5NFotAJoCRPOVebM73sKoVJI0lUzmUgGyaBydTXDp74ZkhN&#10;5K3NVDhWo4pelyh2mbGV6pFSvzaVFt9TCMFGFRWqZlV2ztp0USVju6qljudVA0vYx30Owh2PIcgb&#10;M1LyY3JlGgaLHdvrm+H00JElk9h/cB/e9JbX413veTcu3ngzCWOU54DOJuhCvJgmicQQogKU2VGS&#10;NdkXC6uGoXeYYXCSCPVGEn87tpIs6ruMJEAtdHavmoF1eX0LCVJypxlQ16bh/SF5toQsLIpQ6vkd&#10;GUOR7L/SfaVzuChQ9KinA2ro0CCaS2Oeak5SM0yvz1PhzKtaJq1aDQoku9+nJPn98rrXvR7dtR5E&#10;IlFEkymCSjdVGsmzWsCrX/PM85/iopjkPxrJN7f329/9Du85ezs+VlzHL9/3afXq5tjH7+Hzv9qy&#10;eeybT3+n0rR/4uNvwk239+HINW688rWX8Lkv/gU+8ekP49TZDQyPZZHg/VasleGnyy4RuA6eOE7n&#10;cQCLvBfGV9KojFNQjQQwuDyDbCWBmdks5le6cfTMYQxOz6gyzLO71pWKr1KxB2NSwtoCg0OLcEyH&#10;haUAaiSNbLENqXwnAtFGOPx16NBvw/bmOrphDduNBxqLETOrfTh7IwXMUhk9EyV44+LUtVytWNm/&#10;CydvvBZ7zx7HkQsncfG263H8wmHsPsx7dmYAF667Bnc9cC/FVze0xJPaQBXnLpzBggyG91Vwz0se&#10;xEMvfxnO3nIteieHMDQzpmacNnbVsy1I5UNpE3o6IDfMISc6+dyfDmJi5wxqBOy2rlYVsV4b70F1&#10;rF/Vbb9q+3bYiCUDMg46I6UWAmgUYUox7/C5kOsvIt6dQZrnVcIAwiSqTsFzbRPJppNrBwVai5rd&#10;ZfdZkKvmYAu44CKeOBNB1TuTrOVh9TjQqe2AxS1hDjbVs/RnO65EvZTOLUncWg6JviS6VQR7DJdd&#10;1bodDfoWEoeMVxCcqZq3EORl2q2MX0h69jYBS9tmF48MGMtap5FZVo0ElyauzSSQNtUVJLO5pK9f&#10;Bp0bCNQyziAEciWBU8YOZAaXuJMmM8GEZNVIZpbStpLParuBB5f2wN8dpstwwpy2wZyxwkHXMbBz&#10;ALmpAgnDB33MqsYmrDkXIlQRvm4/tFEDtAGCHRm2xdrB327Di5q3qK4mU8BJp2FDJwmkyyrTUCUI&#10;UYJjOiHJHw10KRqXBkYSmpNKxC/xJ1E7zwlPuFOvZli1mtpgDkuSRKuqfCjBjI6kFz2TI3QQ+c0I&#10;e94YEvOxg86twyHlez0kKV4Qm6hxneoCu6KhgedIyxvHBSvflxxalrAX1qibxOHgMWZhSVth4u/L&#10;b4WrPlSmMqo/UwInpetJiFrL33LG3JAaBsFkDmYHCZIuMp3LwB/yweVzwEEndfjYYew7dJhEQSfF&#10;70oNd188SDIjgXpccMvU31QGzlCQq5+WvxfxfBp6mw1XNvB6EfCbNAY0kEC21LfyZiXRO32oa+lC&#10;G11IS5dJjb3Uc5XU7gYHSYYORGtxqBK67SQSvWT9NVlRT7KRioiza0vomxxAZaQGV9SncqKNLc4i&#10;ls2qmJCPfPzTOHL1cTXt83e//S2+8Y1voFwqYXZ2Dt5ABL5gFMFwCOlsAhs7V/Hjv/7x80j2v2LZ&#10;RMmf//RneHxyL74xehx//6nNuJPfPQ+i/yu6zv53Xzarofxh+da3/hLX33gaew8N4NDpPly46RiO&#10;nzuDG269iL0HprG0PIpQJIYUSSBKgKtNDKLYX8PG3mVMzaQpCqy8D4UMTAS3CsYIvN2DaSztnuQ9&#10;E0FzVwcVdCsBj8BaC2NuNIFEysb7NYeZdcm860ffhBaZahtiBR0BVkPB1wpvWmK+9Gqyiy3sRLIn&#10;RfFTj9n1DE5d1409R/owPJmG1dECo7kDYxMjuPeh+3CShHD/K5/ALY89iJM3n8fO4/uwdmgN+6/e&#10;iZvvuoBn3vQKbNAVnL90Dg+85D4ewzhcdO8DQ1TsyQT8bG8tFNUWlwN2L0mC+NFpEvAmcfgMBOlm&#10;GIl9br8FWr7ncBuRrWWQpIhr72hHU3OTyvx7OQX7lh0Uj02NGCRorxxbws5T6+gZK6OFIlkvx+Wg&#10;aKdruLLuSly+/Qrs4PeMdslxZyT2aNQ4iM7diXYzHYi+Dhpio5n4JGOROqsdW+uasHUb8bm+EdvY&#10;5nc0NaNNxoXbiOttTXCQ5Bb3zeHwhUPYf34vZg9MojCaVfEzl9VrGkkE9ZCi7RKQ08aDurKejmHb&#10;NtTTIsl84FaSRzvBt42AK5HfsjbyYjYbWuk+WgiIm11X26my6zokPTtPAIlEkjC2GrUqIn0Ld6SJ&#10;wLm9sw3bdSQWAwmEO7mji3+TcbeS6XaQiOp1VLfGZhIQ98lMZ6NrRJLqZe3WfZi6dgmBoSg8NZnu&#10;WkDv7lGUlnrgqQagjVDV+w3cV95oPDAB+B08NnFIdZ0tZH/uI0mtU9Kkk5k7SYp6koPEnuh5AYxu&#10;Ock6lT043h9Fs5kXOGBQaU66PHQ3pma4024kB1OIdSdIInQzJBJL0MdzZuIxNkNHwNa4LGqm2g5h&#10;7EpYjd+08Pc6nGa6Fj2uat4cE5G4E48UnqKzaSTRyrhLejiB3EwEoT47wjWSD+25IaRHtNeHHqqO&#10;wydP4MyFC0rB20JuZKkGyiNVqn0d2jUaOKQGSyKMzWJXNioWO6x0E+FECuOLS/CnpM/ZiliG1rWn&#10;qnJmyXRacSFZqvpcd5VuJKES16XyeSSzaUQSkt3UimYSyVY6D6kw6PKH0ELXIaTSSLexvVnDlc6D&#10;f1vdAZVavqFdg04zSZvE0aYi2a0kGB20NjvS1RKCmbiqptgzMggvHZVUoZtd20CuTKeRKREwdLj9&#10;zrtVEr7vfvd7OEZC2bvvILw+P6oSbJZOI52O4tSpo4Svf1JJ+P7mbzcj1P9jl01i+Ou/+jHeuHYK&#10;P1i8gL/+8GfUa3/oOpPB/P9aBCLL95/7Kt745uvw/vc9rVL43//QzYhSEPT09KJMEjhz/jTuvv9G&#10;3HLzaRzat4FkMoZwSrpK8jh89hhW+Nrc8jSm5wqIUyxqzC3o0jcjSCFTHaogNyDCKQNv0gkLccgs&#10;syU761CLmbFSo9jJerGwPIlUJkgA1iAYtSBZ9FKNe+nOpX45RV7cTLGlgclN4UiRvO/EQdz7kjtw&#10;6sIYDh7Lojbowq6Dk1hcGUO+FKLLmCBRzOLGB2/FPU89itO3XaTqH2I7q6gaGSvHVjBOMlxaXcCu&#10;PRtYWl+ks4ohV8hyG4vchwC2UjC3E+PM3OdO4ltbVwuJsQN6awPs7ja6iy74AnYeSzNcxCCnk+2G&#10;eGS3E4uIv9tJAFc1NuKqOj7SeVy1vU5NOlk9soblI4sUrTXoSHbyfSNxV8PjahRR30qiaatXa4cM&#10;QRC/OwxCHG3oMLXSLXVA65B4Oy1JRIct2xuxpa4V2+pasG1HExqaSRotnWjgWt/SjrrGFtRzdQe8&#10;GJztxcjiEPIDBUiJXamg2MTfvGwHHYTMKFLjBAS1ThuVJMG2vr1V9Xc1EeRbSATSb1+vaUEdQV4G&#10;y3//nQZdq+oSkn7/VpKC1AHu0BNUWpuwnaRRT3Jo4HsSRyKxIjs0m+6kjq9JgKHEiGy+RyIhCO/o&#10;aqQjaiYBCJg7oPWZ4CmFUV7rR3KhgORcHrmlChxVD3yDURTWejGwdxzmhAP1phaVDVfjpUX0SyEn&#10;HiT3r4H7rLUaaE9tyoFIN1YnnZWZVk7spIwx2Ajkko3SEjLxd01wpeywRGktC3RAST4WXXDyJm93&#10;SY1hMxxpBzQ+qvKORvy3rVvQRcbvoDW+vL5OReC/qGGrcgkybbiBakNmqElOfZnJJRMSJJlkdjiL&#10;6my3SuwotY/dWR5vpBOxfok8z6mKi7HuFInLQyXlQ9/YKM7fcCPCdAgBArA37kcoI42thlg+g1Ay&#10;jr7hQaqYDCK8qXtG+uBPRnjMJiRICOlikcTiJqB3wWA3k4iSqhtLxkRG5uYwRIVvoqORIlfZcpk3&#10;ug86iWQ3GNHRRfemMUJrsKhEjG3iSkgeO1opLLQW/s3zTecRSSQRJCFsa6Da4WeEPCRxYofJotZm&#10;nY4qMsSb2EalmMPE/Bxiksq9VEb32AQt/zSPKY9EroCnnn4Gn/7UZ/DWt7wdn//clzA2No1ugpNK&#10;2/6FL6jCRHfceRe+8tVv4Mknn8Jtd9yBX/ziFwrc/u0kif/eZXM7v+HjXz72Wjy3cB4//OAn1Wt/&#10;WP7rkMfvz+sHP/B2HD4yhP1Hg3QLHpw8eQRnrjmOocF+zEzPIB6nQ0yHUKrYMT7jxPLOPFZ3Sbnm&#10;OAKxIHKlLMwUE4UKQXn3GkJ0xTZXF/JFDzx+K1KVskq1nqpm4Im44KGTz2aTmJukaAza0Bv2Ie4L&#10;UvW7CcA2RCJ+fs9CgdROx2JCiUIzVvJDY6Fr8ZsxNJpH/1Aat951Gm986wM4cc0o9ztIx5DG/PI4&#10;pheHVYLBYNqA4eVuKuwiH4cxsULQLIfRRzLrk3KwUqQuHkBTCzFFx3u/k7inIShbzTweE6Jsg03t&#10;7egySAp5kpf0RhA3zc4uWD3tcAXpjDxdquurk+K6TSuu3kphpiPg16vnjfz8Nm5/awNXuoPtBHGp&#10;gS5pnax+B9uduIQdaGxlG+P3TdKtbqRAN7YQi0XMt6Ge4N7Y1kCX4WE7i8EVMfO3uX8SQ0cCa2xp&#10;QkuLlqsGDY3E4gYhjHY0NnWgubUTzW1daGntQitFYUtruxKibr8HGplFSgyVWid6YuplMhgs3Vay&#10;bm8neJMtZQC4XpwE3UITrWMzQV8UvDgLcSWbgYWbwK9cB1+TKb2Sg8nscqKRJ/UKsrAEEtbxZDSR&#10;fGRcQLq0GgmkDZJHS8cdJkvK61u5DVHt0m0mhKTcjpPgb+fF8dD90ILWW5uVExk+PAVPb1BVGYzS&#10;DViLbhjiFoI8H0NSm51A5SGT87mkS2mjW6rXct8sWhKEGV02EhyfS3S95P2Sec4SGd9FZtZSxeg9&#10;GjjpQvwFF0whXvRIFzwZEwIyaBfhyeMNqvF0wpVxwU6SkfxeVzQ3QhJJbiPhXsXnV9J+vrihHlt5&#10;ToSE63nB5dxKtL4EJEp3n0wn9hfcGF7vhr/sRHokitp8ASEqK0fUiRhtfqwq5WmlnnmSljwMs9eF&#10;/slx7KKKqo73oMPciUDcRwCOIlFMY+ehQ7jzgZege3hU5cTyREMYXZ5B//ToJmnYbEiWKkiUSypm&#10;xBMNkzydCKdTmNvYjfGlddrVOLY0tqpgwnYSRmu7lmsXHE4PEvEsCqUamvl3S4eOjzyeLgOVlofK&#10;ys+GIgWwjJiZn0KxVuMNLq5E4oqoxGQ8RG9Au0TJO92w+9ngIxG6oSyM/L7W7iRo1DAwO4uJ5UWs&#10;7NlFhXgUH/rIR/He93wQJ0+cRYXupFyq4vz5C/j5z/9GZftdXlnHAw8+goOHj2JlbQXvfs+7FMD9&#10;xy2bgCm1QH76+nfiY5V1fPeDn1Cv/VdchEB+/vOf4z3vfSt2752jao+iVMvgkccfxOzCOJ58xWOq&#10;UNfg4BA21tfoTl6PgVEXKkNWrkks7ZzF3NIIXYMPFoKojkq42CvjIm74wwaq+F6UqimkywW6Bgoq&#10;q1Fl4/WSRKoDPdi1sQG/vQsxnw7JBAnEa4OVSt8TIMCGzPCGSR69CeS7c7D5bQS5DkzNDuIQlfvs&#10;fAnDYxSdFSsfMyQfC+J03zYHBWPQioGpHjrhGnrGpTx0Ae2WFjp0tnUfQZ8OwuM3QqMnODfXsS1x&#10;vzx0TQRSLYnCQddk9zqgk1o8WmKWxHxpNGglZsraJMllPcSRpKT6sSuxLVlAlMjme1sbt2FHyw4S&#10;QhvbFPGBuCEzYetbO+j8KTiJww0iypvqsaV+B93JdjWmLEMIduKXiYJZurSNXjO2tW3HlU1bKOLr&#10;0ECBawsY0D0SQoquLF/RoNRj53E0Y3tdI9rZfjvZPnewzdc1En+VC+lCEx931BHTtjeQZGguJNkq&#10;P6/l8dmDTmKUC6FcBJfJgHETT4oofxkPubKJB6JmV/E1PjbSLYjDkIhzIRRxFir+o61VVS28spFA&#10;STaTWVxCMNJtVUeAlIFsNcZhJmnQntUbaeUcOjVO0Cg1RYQk3Ca+3qFSwsvgerMUaeL7rQ6tmnrr&#10;zofgKQRhilhU8af4UArh4QRqKwNw5wIE3gj0ERuuaN2qSEIGt6XrSuqoWyJO6HkyZWxHjq2NxCVJ&#10;HFuMnWpsR+fZnIGlcUq9XzoXXoB2Rxf0PNlaHx/9GhJMO9dWWAJdcCW4D1RI0qXWzn1rtUjxqjZs&#10;62zAltZ6NZAuEfmNOjqM1mYSSJ0KrpT4GMXY/B0NyaaLN5tE8MvMNalkFqq4kJsIIzsVQn42jsxI&#10;HO02ArhXi5HVQRIH7aKF+63TIFurUqUPo2dqCJNrE1g+MI9R2ms7j8NOd5Ov1lDqH6ICy6Hc348U&#10;iSKUSyFRyUOSK7ZQ/Zu8XtrQISr9GQTSOboDi0oJf5AAPTy9isu3dfHm5Gc7CfYkhCZRIV10g04v&#10;3YgVZqub6kRDa8sbnTdVOJFGKldElsBe7u2n8jKrrLylngGEk3m00JnobR46Hq+anSXjJk28aZu4&#10;zUZ+XzIB660OHkOQDcuPQn8fpkkEkyuLdEQTOHb2DF77lmdx7cUbUKv1Y3Z2ATfeeDNe+tjLECZB&#10;yjozN4PJ6QksLi9gbW0V9913n6oJ8h+yPG8u/u4Xf4/3Hb8eH4xN468+9tnNF/+LLp/73Odx4y3X&#10;8LoHMTI6hnvuewhTc/Mo1wp44KF7cO78OTVeNTs7j+svXotrrjmIfqr3Wn8Op88eJnn4EU86kcmH&#10;6Wh16BsaRvdgN+8lL6oUTNNzs+gfHUaE7jmcCqCNGOEIBOAOxDA2NYjuPiu/o0WuShEUNFO9aylC&#10;NDC7dRRDfkwsjf1/yfsLIMmuq10Q1b2/bampMKsys7KSmakSKzOrspiZsbGaoZq51eputdTdYmox&#10;s2TZsiVZzMySBZZkW5Jly7aMMuM33zolx70xLybivpl4ETNvOuJ0ZiWcPLD3B3uvtbaygmBUqm6z&#10;76ZrQ/ztBjqOXlTXROFk/0plCYLEgEDQCx0F8Lpt63GSJHjmeWeS5JZiaGIErT0t3KeE4BoxNN2v&#10;hPEaiIV69vUqCjcXnZIM+0v2vCcagtMvSyqwrxIH1XoKbVH5dCflBv5tNCiBK96qKDHUMOcwKig8&#10;RXySFGTaoFhL18DvlVOMaom1OhGa/G4xnYiqgkKcol5L4V6iUaGU2FtM7C1QF8FI3ItUU8A5LSjU&#10;lpBQgmgebEWyPoFodZAik9ciTqLxzEe6Wk23p0egyoZMI4Xj2pVYvG4V3NEg+6SRzoaiv9xAwnCg&#10;obED/QNjiESTsDu8WL1uFqs2bmQfbUFDXwNq6cpOmZsAp0rmJsNSWidPThSzMrREAiG5SHl22XTO&#10;ucxrIQqZ6xASkeVupay7hJk6qgJKrSmJRDKQHCr9droNI0psOsyvpCPhYzn3U0DQLTJz3x4znYhO&#10;GQYq4VYsQE+S0QXNMPAEPVT51qQD/ho/7Hw0UAm0LOlEZrABX69YhM6lQ2jhjS0wlPFYyeJ6lUIY&#10;ZRat8igLXMmjDCHJkJESUstz07utSuSZVJiUITtbhMBOt+KvDsNJB2OP2eBL83yibJh0JNaAhARb&#10;UVhZTCIyKHHS5VYtnDE2oIgbCzS8iT4eH9VSEZXDIsWFlNNxzM0XmUhM/owfXlmHhEpJxwaop/ry&#10;pvy8XuLKVIg2B+HKWWGOGxBpdqFteQwTO9qR78tDY+RnDFQBDrsy32Hzu9loUxiYHlDCBs1sOJma&#10;Giq9ITZwG6xeF2LZNEYWT6Ktv5uKIQp/nB0wVa04AJM3gIHFy+GNp+k29Aqoy+qGi1R6nFYgOUFz&#10;pdz1NoeigDT8bS03WdSqrMIAs4Of94VQTQKKpTJIkET8VXGqqxo6iwRKhXS4z0S2gXY5yf14YOCm&#10;NZGkbVRfJBW9xUViclDRSFl5Wn2nl/Y9jkQN3Va2GpmmetR1NNNxDWPZ+vX41ncfwBtvvI2du/bg&#10;8JGj2LV7L1avXYWe3g5Mkmh6qE7TmTTa2towNDiIp556SgG7/8tDWUqMLvC7P/0RT+0/F2+0b8Dv&#10;vz9XN+z/rf/E/R06vJtkPYDBgQQ2zHYqQ0H1jTnU1KVJCkbU1GaRzdEZc5uYGsdyEnuuthb5fB7n&#10;nXcuBcCVBHOZr2O7SdairauXzqMJnd3tdLvsCy66iSo/hYgMzWbZ9rzcrwtFqkI6iAj6R2Whs0oS&#10;i4nKX1bYlErRlYhILTspelrtRLzWiFBaj007ZnDo7P3oIm7kmoJ0N1VslxSzxCOzQ4bdLWhob0FH&#10;fw9FUCtsLjuKVRS0lRSW7L+bdq7H8UvPo6AZgd4lIsyD2vZaREgiZRS+eopsAwVea1cXeicGMbJ8&#10;Au1DPUrEZYkkZlsoSP3sA04b+5tqLu9OCEZGKPgbspjeAhXFJgnB5BZnEySQS1K3hmTCz2kq6UKI&#10;YUYjrMQNncwT68v4nppEIvtTsV9qMK9gEUlFRRHZymMdQLYpQXdXSyL1wWAuQoVmAZxOHR2bCbkG&#10;9pWBdgrJbnSN9pJ0x9HDRyFANfv4ZVdcj1//5kt8+7uPIFldj3xjOw4cOQf3fO8RXHrd1Wjsa0Gi&#10;iQ5EwrTKyGpCIJIHIUUBy76ao1ARZMsIlBUuOgs3ycVDt0InIWpbI8NPZgFl3gBaSD0B2Jqgpaui&#10;6icjagmyGgJ0CQlCRdJZxN+ZpynFIh3JQuY++JsLadkkY12GuaT8iUR3yXri+ogZ/qYQaifrEGoJ&#10;IZAPwFPtRrAuoiwQJaG/8rloYwq+ujgKTSQxKxmbxyXHJmQkYccC3hJBJhP+QpRynjKnY6RtrrTx&#10;PZ5DJY/NwM/JXIWUd5dQXS/3H6kNw+CtpCW0Kpst4uB+2Vhk7oQkoHVVIs4LaA44sEBdQhI1Yl6Z&#10;Ct8oK8PXS2RFMA1dSwTGQCWCNW7EGkPKsJdUxbTwd3RKBJgV+Y5aEhmvoc+MRGMY7rQJ3qwRtcMh&#10;NE5RscT9VDQkVRuvr9/LhqOn/bQjFImx88XoTtwkADvVVJxKykJF70RLRxccHh6jXqI8qjA2PY1t&#10;e/dB1iQvolUt0VYqS9Ka3T6qIzPVkUVJRDRTZUSS1VRxeTgCIXjoCKSqb2NnG3/DrFT7TdfXo7Wf&#10;Sq6+kZ02xA4WIFnVkbQCJDda9Jo8tHQ1C8t0VG8EB75ncvhQYbCRiOwKichqirLKogyReWX5Wx6L&#10;TMrL8roZgoyfHSiZSaEqHUM6n0Vbbx9GJxbTgXSjrb0Lff2DqOPvT0yMobevC0uWTuK222/GhRdc&#10;iK6ubirfKRw8eBCfffbZ/zTR/X/y37/noo2+/PIPePLopfj+kSvxr7/8rxVv/P/Hf/8hZMnR+fAH&#10;b2P71kGMTfpR3xxQxvzHpybxvYfux7XXX4NwJAA7xVoT28/g+IQyxBONe7Fs+WKsWL2YQsGHpeuX&#10;KIDX2tFGJzmM+qYY3MQbP/tEMCB1oWoRT+fZ3klUm7rR3hVAU2sY+Sb207iTytvPfkCx57VRiAjA&#10;sh27zMq646GMBdUNQew6fRb1rTF+1krVHYbJpVMmmU0iyIhhiUwSa2dn0d7dTfKik29uRITiasXM&#10;arR2tqCtpwOBBNs6cc7isynD3qnmNPcfQGtfI4G3FZGsHyMrR7DrxH7sPe8QeqeHlBw6lZbYqiMW&#10;2e1s4yYCPEGfoluGo9QUs1LAVkZvZBRHWY1VnIeM5uiIVSQaIY1S9tfTCkqh0VOoEzdcUQrSuIOf&#10;kyGtUpJHOSpINKryMvYpA0zEtsLSAlidetiIf5KjYvEK7ulJREU8phLuV61sWuJuub4cJgp9Ce+V&#10;SXc3+/zt99yPq268i/3Vzb4dRSrfgtGl67F03XZMr1yHJatWoaWvE6dorDxAmasQtyFgb9KRJCRK&#10;ik6DoCzgLiG7SnQUNxnukuEXcSjyPUm8KzFrYInSeZBEDNzksyoST4l8j/sRAikkgUguQyE3eV2+&#10;I2vvyr4FmGW5RMkrkSEhV8aDgU2DaFrdgkCLH9aYhcDqgZe2156mWqU7KTWT3UkcpTK/4WHDCUqY&#10;LF+XYTeSn+I46HZkaV45ZoU8SCrlPD8t35cy8lpxIRJBxvOWySeJKJNHj+R0VDlJGlYCu0SeUYU7&#10;eG14Tlo6EEeMFzXqRLGlHIV0PVIXS5IlF2q1mK/WYH6ZGqdRKQWphmQdkiAdVJKN3pdzIj8QR+No&#10;ks8lzNeLABthpq0ODbSFKYnEasthcKoX8bzUz5I5BLo/k50EYmfDd8Nkd8BMoLbSITgEvGVVQBJI&#10;IJZUAF0mrWVFwPHJxTh4xpmIkxCuvekWXHz5VWwYYQJ0PUklwQ7kxPTyVcriUKcWlWChSock1eHE&#10;zGI0dLWzc8aUtT6kQmq2pY4dJMkOn1Eyx4OJmBKVtXjZSjQ3dyJA8nJx30XlYr8lOsNKUvCzQ3tR&#10;qKIDrKQTJIHIeWj0JEMjBYfFSefkVdYdUdyJVPklifnCQihu2OiUOnu6UFtfBzfPS+ZS7D6/suZ1&#10;bV0Nuvne6MgIGhvyqK/L4MorL1GAbfPmzZiZWY5rr7kav/ylLGsrgPd/tP3v//1/fuY/xdy/+MUv&#10;8dy99+Mvv5gref//pn//I0yZz6QGGElErsrf//lX3HD9+di0aQJ9A10w8Z5O0tnefuc3sXXbNhw/&#10;dhbWrFuFscUTdBHVFCAOpLNVyNYlML22F0t3ULGvqKO7N6OxrR7Do+1IJszIpZyozwYRCzvQ3lFD&#10;EnERsOLYsDWC8cVB1LXaEIrp2B5kYtpH4nLDE/Rw/25F5MjQj9lHcZKUtUCSCKTDbMd0/wGbknxn&#10;8zrYV1z8roePTmTrazEwOk4S8pHgqthH8nTEbpx/8UWYXjaNMq1GmduQpb591VJVm+66fm6CvrYt&#10;jWWbJ7BsyySWb16KlpFOpfr2vPISZcRAVlqdX1KCBSWlJIIKLCotJeiXE/TV0BA/KwSrZI6ZxKEk&#10;GZuNUJFMpJyUprKSLsiAkvIKnLawBItKiHnEF7XMj/A8VDyuUg33Q/JQk2wKuW/ludTrI4Go6E58&#10;VQG0D3egcaAJieZqpRp6sa6YuGhQiiUG01K12wVn0AxvjPgty5V7/Dhy4lKMkTDq2gZx2XW3Y/32&#10;fVgxuwv7zzofN9x2K975wTtYt20nThHHIUNYFQTTcmElGaIyU7HzAGX+QzapXSWqXsBXlHsZyWOR&#10;hs6BYC2Tw5IPIuAtQzay7KHUmpKVDIuVYSm6CyEhcTME6BIShNR9qvSbSSwEeycJySKT8mraQ7My&#10;X6EPmTG4cQSTexajdXErXJI0GDbDk/HNDWUFTPyOmu5FpfyWh6pGXILZbyG5kdgMcuwyUU1isEst&#10;r7k5B5m8Xki3ICVFJGNcFsrX8fwlkkEvhEOi0fI7FlktkY1N76bal2EwOhgpay8OSUcHIsmE4oCk&#10;CKNEogmJquTGm6gcaFeLKvVYqFHB7BXgt7CDOJHqCCLY6EagzoVcXxVaJKcl51cm7iP1MdR21/GG&#10;OpXS1g1dzbTmfmUstLi8EsUaPdW9gzc5SMAl+Fot6B0agVNWCvSHaZ17qfCmqfDiGBibQmfvIM46&#10;+xz8/ndf4oEHH8HwxDQuuuIaDE8vpQ09G/nWNt5vG6qqM1RQXYhR9fuiSYRTcTqMatS2NrExRala&#10;PGxcYR6XTwnvDbJDSqeQddc9wRBWrV6PkaFxVBpM8IWiVIbdsNBdVJJAzj52HG+9+X0sXboKOj3V&#10;odXFhk2xopYJQrYVk4PqNKDki2j5vIKbWm+h8qLgoIWWeRc/ya2L7kOGtvyJFO+Ln84nj6pUjEA1&#10;SYI8jBUrVmBqchSjo4NYu2ED9uw7gGP87eeee06w76t/An7/J/999dXPf/Y5fvPb38398X9hd/9P&#10;/Cf5LuI8JKT6n/+gI/ufbN1vf/MrvPzis9i8bZYA7FVUtqjmw2ceUd4X57Z2/SaKCbOSl5StjWN2&#10;2wz2H9+K9qkmZXQh01yLG+64Fedfci5S1SG0tOQQjTnRN5jCyFgKy1dlsHJDGH3DIo7K6aTpwGN0&#10;3QRAu9tGQrAow7aecAR69mtxwhUUSLKmhSfqR4gg6ZL5UPZTqVMneQ1e9i9PNEBiSVDRB6CR6gsm&#10;E9xBL7xhL8WWk2RTTkGm599R3HzH7eidHEDHVA/6ZwYxuLQPK7fMYOO+Ddh9bAe2HdmKeH0StpBr&#10;rqoFscDJ9qt32nBaURFOLSz8an6D5EAs0lKwy3yGRFSV6cQJSChuJclFg8KyMhKMDsVl5SgoosMg&#10;BpSWVaCoVEsiKcXXT+P+5hdjQQHFuLyukuGrInx9/kKcurAA8/hbOhJTJZ1MqY7XK0e8GepA83An&#10;4nUpXh89AqkQajrqUdfbjHxnLULVLoSzbl4XL/GhC5t3HcHydTtw7MKrsPuME2gfGEcVxWfH8DBa&#10;iFE33nEdLqAoPaVQW6QkubR2N1LNhuEKORXgkpMp1JZDCiUKSZRUUu0TeCWiSBZgknkQNQFZ/lZx&#10;k1BZDQlCTQKREuQynCTAKnWn5muKUU6gloxuNRlOJrvFqchEuZRa1xCo1XysoLqXpMZyUft2LRxp&#10;H5x0HtEGWdTJAp2f9i3thY7sqbgWHo8QQwUviD/lgzfhIdDrlOgn2eS4K3kcc3MfJDN+vlCrVtyC&#10;WEXJDleTKCtJNkIicmPlUdYnMZHMZJF+OWe1hCKTmArkevBcZT5IGRbjuYork0l5ZyRIApFhNDN/&#10;S46BhEsiFldj9BqVifL8eATRFif8NU4qoxCSjUnEeG5CJD7JP2lNYGL1MAaWDCg5EiaqcInL1lDt&#10;ixuI5bIEfhOPzU4r3ohwMq3MT0QTSXa0UVjpUpqa2zC9ZDkGh0axe99+HD1+NvpHh5XSCx3DQxiY&#10;WowcCSKaTcMV9qOqJqY4ICnImKa78ITYmUgIFo9X6QQWv1chlkiqCn4qqxSJJJqtJpDXKSG7uXw9&#10;Glta0DswgIOHDsPjC6C+sRn33HMPfvyjH+Hvf/sHFi+ZwaLicuTqmrD39MMwyEQ6nYiBpFFM1yK5&#10;JEIoUoqlsbUDg2OTqGtpowp0obmzUzlvm5/uMyBLHKcQzUg+QQ7tvf1YvX4javK1StXerbv2kCwX&#10;Y2rZDK64+loFwJR/Ct7Jf/975P/P3/9573/+zNzz/wzZ/PzzX+A3v/5qYl557X91+3/2Pzn/ue2r&#10;F77699lPPsLN152Ps8/cjNHxdjpQp7JKpQSMyJpCW3Zswycff4LLL78U6UwUobgTUzM96B3JobbR&#10;i/5JAa80sp0ZAvMgHnn6KVxz401o6eymw61C93gb3XAdomlJvtPy0YBMnQ829n27x6qE/bqlnlyU&#10;IocuRBJZteLE6TasgSCcoQi6h7JYviaO5aur+RkjxaZBGakIZ8OI1sSJVVThVWHYKZLUFqme4KTi&#10;bsWy1cuV36m0lMNALJIAogNnH0Lf4iE0jnZgfOMSHL/iHFx8yxWYPWM7sk3VirsR3POSnKTKhVwH&#10;P516paQ1SCi72ao4j3ICeqVgJHGhgtgoGKPia6Vaia5S4bSCAsWlSPJgEYlEo6mESSo9sG9U6ChS&#10;6UYWkjgWFJSjsITCvNxAYiE2lRDXilRYWFjG90qg0mixoHgRgvEgUjIvJdhLnCsjnmmIe3qrkaKZ&#10;go046Ax5kMjHFfLINjVgz+HjuO1bD+PKG7+JW+95ELvOOAZHMAofcSaQTvOciGcdjdiwcy9OKako&#10;QCDuVqITHLQ3MhampsMol4KKUhNLhnwInFoyp7BnARX8Ihl3I8NJbScJUy2iVSquIGtS6Stuhmpe&#10;op1kwl1AtZjAXMkTkJBXicZSkSRkqUQhjwKjio6CF4ikUmbnBSU4F+nn1tgQwF9QUYwSGy2kREkF&#10;zDBF7ATvCgKKkyBdTjIoVpyGO+Zh4xDXYFbchXxXhrPm3EcFpA5XAW+SEIuEGBfQIQiBlPNcJXRO&#10;hrKMPG49n1cS+MUGmySvhfvSsKFJUcQCWkZZQGqhtliZM5HIL5mwt4WdylyOUqDRw98mWclvWdip&#10;pJKlZLHL2ustUwl0r4iiZ2lOSVr0xHxIt6QRzPpQ21nNhu1DU18eXVLCZKQPde2dSjy2rD2eqpPy&#10;I1neZFnzQ1xBANWNtajKkADqEgTnBGKpIC14eC5em8ce43ud/e2IJEOoba9D78Qw3UaGrkLA2AMv&#10;1Zk3Lqu5JdFFkknwdyQSqpJuQaWrpJjw023QJbmcbPAmWKn2wskYvxdGXEikNsctixoeW1NLA9xU&#10;gS4P75PRQDewkSQ2guNnn0BXZ69CFv39IxgZGYfV6eM+eayJDM46cQGSuXo6E+kIWgyRPLr6h5Rh&#10;KwklNjtIIu3taJEV6Oi4JBAg3dDIa1HDdptQiC+WStOp9GDrju3YsXcfduzZh7u++W2lFtj/2r//&#10;I8D/H39//vnP8KsvZEjs/7f//kNY/3f69z8f07/+/Q+8+PILOHrmSkyOhbB6dTvSWQ+aqGK37t2C&#10;cy+9ANnGOsxu3Yqf/fRzvPH6q7jksgtw+zdvxWXXXIrLrz3J+7OVQqYdraMp1HQnkaCrPOeCi3Ht&#10;DdehiW3e5vOiqbceyYYAQZjgS1xwEPgHp7sRSoZRINUcjGb2Vxu84moaE4jnIvCTpBp7quk4qtDR&#10;143WziRdsRXpnBaBhEUJd/XEHQhSrMn8hQjgEF14fU8v7HTQC8u06BufwtHzLsSaTRuQrq2Cr4p4&#10;4iqhaFSje7IPLeyb60/fgsn102gaakdDXwsa2upJVEvRP9bP3w5S5PgRro6QRJx0IVElgXZBiQqL&#10;VKV02hSZJA0hj0qJcCXeSMZ5YTlxtbQEC4tLMJ9uokyjYz+ywGIhGfFcdeyPFTqKWwOxVW9Swm4X&#10;FRFzNXqUa4mdJBgJwV1YWI7T6E5OnU8Xwn0391AsEgccQbeSC1dBPBd3IgVf5xcVYlFJqZKzJddz&#10;Zv0sVs/uIqn50De2AhMrNlCodsHoDtDBRZGoq0NNWweMHrl+ceS7unCK1qIiS7nhjzrJlNw5Fbio&#10;eskKLycQuhxmRGwWmCo0CkvK8orzuC1Q0UIJEJNcZAXCEoK5qHQhnSKSiahvmV+RlQvLZaKaYGom&#10;w5WSNErMahgDDiX7/L8t+gaK+Sig+7XieVDJMUiuiLVSmYiWRZmKCM4au06ZaC42kJkrSkggdrKq&#10;XQk7lrkOtczRkNn1VAGOsAdlJjIt9yHDVrJmiQxrFVABSBJfka6MjUeUBcmS56k2apThKwuVjU02&#10;t5UMLdFJelhlAf9YUJnvUXI8ZOiO+zb7zVQa3IJsYHRScuxlvGFmqiKZb5HrotTIisukm5NKP00y&#10;caJjLEOnkUS6KYN4PokIibu6rRqtgy1UcB66Hx0tfRbjaxcjQ1CWsX+b1weT26WE2kk9oGRDDi6q&#10;PV8iirCSTBhDXUcGbQPNSNamFavsDVN58LmPLkNnMii1riJpidiy02lkka3LwxfxUe25UNuRxZBE&#10;YYwNINdAN5JOYcXKCSSSEVpolZI8KNnlFbT5MjZrZseVbPcQNwftupPEElTGom1KKOeKlctRnc0g&#10;QPJpztcg7HKgp6UZV158KdatXs/ve0jKcwmGqzdsRjbfzI5gQrgqDRt/y+pwK5Fekkei1RlQV1uL&#10;DWvX0sks4z2S1dmiSjJi9+gQAskqfj+HvsEeNDTXYteeHTjnnHOwatVq3H3Xt3DrLXfh2Wdfwk8/&#10;/wKffvZzEsGv8OmnnyuPv/jlb/Gb3/4RX/7hL/jDl3/BH//4F/zud18q25/+9Bf89a9/x5e//xN+&#10;99sv8frrb+PDj36M33/5R/zlL3/HP/75L2X7+9/nijlKZfl//ONf+Ke8zkf5N/e6UvDk/7t//7cj&#10;kX/ji1/9Aj/44D3c971vYc/B7bjuhgvQ2BRBOGpFPB1SCOOyy07ittvvwOVXXa3k5fzqV7/hdXuT&#10;f1+DN957DzfeeQdGFk8rVWxdVMbp1mqCdwOWrFuJI8ePI12XU6oluCIx9k8zxQ3F1vgQ2oe7sO3g&#10;bnSOdBFzCqEiiBaqK6A1UYQSCDN1bqzdmkbvmAM1DTG0dQmo5wjQWuiIAa6wLJAnS3VbCfBu7lcK&#10;G0p2uh1myTNhO7ZRUDkjFEs+F91JDRavWU2H24T6tgQ6h/NoGahFreSXDDRh9e71qOuvx8rta3Dp&#10;LVfjlgfuwtGTJzC+aoKAnWefohujoJUq5ganh/sMYpFaS/FNgU1xpZPlsGWUhPhZppMQXa0ybLWg&#10;qITOQ41Kk5ViLACbzQ0jz1HP81VTvJYTU8qIwSpuMi9Toi5DCclUxf2Wcv/FKg1JhU6ELuTUBYWo&#10;ykVRQ4fnjfuIHT6SoYTL08XRHeksJJuS4jm3w9+WOc1oqhYWbxR6Z5DXnwKzKgcjhZ4cf4D9zULR&#10;HqiOI1onxF+DltF2nBKi5ZNMbB0tlbgPqyS7kURkkyEpM080Sjdi4omWSG4DieO0Mm58nK8qopov&#10;RiEJpFgnMc08Qap62QS0hUBkEzJQ1gVPBrCI4DufDsbkd9FJGHHKgtPwXwUL8N8XzMfXiwuU1ySh&#10;UCbbxT3I0JNS0NGgRhmJrYDfPbVkoQLSUpJE3I4QR0EFmZQkJvMaVokK47lIhJVEOYjLUPFmltFF&#10;lCk5LlplGE4qDkvFXI0MRZk0JD9J+TeyUUmoHK8BN2FuG0mhuLJcOUdxM1qCvJQ2kSgtFxW8W0la&#10;5HdcBhi9YmVNkGKMJWaVUnsnwhvZTCfgYgPVsAHZ3LTddBBijeUYQtUkgboMySBO9UUC4nnHanmT&#10;2hqV1fukxLpEYClVjl12pJrr2dhp1fmeuBJRXHF+vm2wg89j7DAhqjMH/JGQEpZndboQphLy+Kj8&#10;bVRtATakoB82B68fr2tNUw69Q/2wEeiddBF2pxUbN67EiWNHlLBYIzuzzemkgKBS0fMYDCZFCVnt&#10;Zu7TQadGwvJakEtFceSM0/Hm62+hv2cAFRWFGCBQXEare/8dt2PzxBQG2tvgkmKN7Bgyqf71wlKo&#10;ynidrSTZeJzEFIU3GFLmWKwuF0x0f6uWTuH4vr1YPDSM9o4uWNw+3ic3AWOc4FGHMF3ZxiXTWDnS&#10;j9m1KzDY1YFN6zdg2/at6OvowN7tO/DCE0/j0Tu+g0cffBTfvvUuPPnAY3j1mZfx/ts/wPdfexdv&#10;vvMBnnvqRTx6/2N46uGn8fyTL+CVZ1/Fi8++jLff+gHu5nefePR5PP/8a3jm6RfxzKPP4okHnsQz&#10;T7yI559+FW9//4d46bk3+PwVPMX3n33qBTz75HN8/zm8+NwreP01EtAHHyvE9cWvfo+f/ep3+PwX&#10;v8EP3/sY773zId4jOf3857/G5z/5OX7+0y/wpy//il/+/o/44osv8aOPfoI33nxXycZ/5/0P8e5b&#10;7+IH732IH3/4KT755GdU+l/gs5/8Eh9/+nN89tkv8IsvfoMvfvkbfP6zL/CLX/wav/7Nb/HLX33B&#10;x9/hj7//M37169/g93/+K/7yp78qRPl3qWj8j3/jn+QtiTmTIpH/lrlyPv/7V1z29tsvY//BdVi+&#10;egCtFBwbN6/Fhs1UqNka5OtaUFvfiJOXn8TefaejqaOd7duBy6++HFdfeyUmlo1hy8FZzOyaRuNQ&#10;LZZuWoHe6XFkO5uQaqmBLL+6fNMqdE30QRaXclbFEMrWUiClEaHTbR/qQxs3NV21OeAlLtlQqNWx&#10;PxuUyfOmFqmL5kIia0c47uGjOAcX/EkXicJB4LMQCNV0KHb2ZQqyQCUB1czNwf5N7LNrKPIofthH&#10;ZZ2NrolxtAzSTVTLImlW9E0P8JinMbZyEB2jrdh95m4S2g6lbPvBC8/C5KYZmIJOJdCkpjUPlV6l&#10;4IYzFCCJyPylixhjpcNRo7hCRmw0WChugwBeoCJ2qinC+VytrYCHQi0YrILL5SN5UJzyHDV8vbRM&#10;BZUIdU0JHUOxEk0lk+U2uhxZgqOgVKWQT2n53JyIlCYxU9xFiT3hdID3w8nz9ylDbVKU0c3jW1C0&#10;iPspgcFmgoYYKZPz/miIRBLndYzTxQ2hSGOAncejk2oUbrtSqbxttAOZrmpUNcVxioCwXvIVCJxG&#10;Ptqo6i2SaOeUoSBebDqPZCWVtYzpiwJX0WKpSwjiRZjHbSEPYJEyJFSmPIozkfF/SahTE9y13GQR&#10;dr3fhgWVKszjRVjACyZri3y9eCG+QdKYTxb8r0WL+DfdDa1cAYmgSF+uEIhEZsmmzLMYdQTyuQWs&#10;ZChKoqq0JAmpd1WkU805DjoKEwlAJoq0YhMdBuglv4VkKK/JHI04JdmXDGGp+BtCHvK6EKZMoldI&#10;pJlB8lu0vCZU3bSaQkSyAuN/FcynuyhGpVsPPQnEJDkiVDaRfIBbEN4UXYTfiObxZpgTJiTak0pB&#10;xGRrFdpHegm2Tjg8LippF2+cXGebMmToi4cgi1LZ2SFMVPReqiKpeSU2uMxQyeMz8ZjYGB12OiA6&#10;OpeTjdJEkjMrqxFqrSY+hmH3uqkm2LFILl6fm06jFm4ple52krhIDg5a+GgU2doapKtTCpH4wgG0&#10;tnfAHwwr47A9JJNEOoGZmcV4840XsIzu5NixM3DzzVcjmZTyJlZ0dHbQeUhpEyPiqQhuvfJyHFi2&#10;Cj997yP86W//xNFDZ6PBZMI5Hb34G4Hy2muuR73LjwDJSeZSylRlcLuDMLGj2Gx0QdVZGEiudrot&#10;HZ2OTNTLyoUSp5/LprF55QymBwfQ2NBAoUOyyfD4a+uRqa3jeaSxZnISl55+EKsmRnDFBRcoiYRb&#10;1q1GcyKG80iEt+07jCfPvAj3X3YV3v/+m3jtvofw1KXX480HHsKDxy/Dl7/5NYniLbzw3It447U3&#10;8Pqrr+O1117HG08+i2+eexluPetCPHjyJnz2o5/ihe8+gvsvuRYPXnELXrz7Qfzkh5/hqdvuw/eu&#10;uRPfvf4OvEbSeemFV/DiU8/jucefxgtPP4/XX34dH334MT4iYT3Cz7364DN454W38RkJ5d2X3sJd&#10;l16Hp7ivXxL8P/zxT/Dyw8/iyy//hGcfeApPk9De/+HHeIUE9sITz+M17uvdD36Il1/5Pp598XW8&#10;9cb7JJRP8NY7JLHnX8djt30XD37re3j0kedIes8ppV5eeekVPMnvPk6SfPGl17ifF/H++x/jqWde&#10;wjtvf4hPSD5vvv4ePuL5ffijj/Gzn3yEX372Pn7x2XskrBdwxaVnY0qGVrsbUd+Ywrr103R5Q8ik&#10;XLjysmMYHW7C0FA9AiE3kjVxLF3bjxWrR3DgwB7sPH0rxjZ0oGdNLfpW92B6/QoMTE7A5JUhJQnW&#10;oEKuCqB3akApDupJJBCmC7D4gxSnFQS/CPuiBaVsF0ZfgNihoRNhHybASlHAaMzNdmxVwnd9FCxW&#10;UcrJEGI1FCIxJz+ng5qi0UWhbHBVwh6ykqhcCGYiSjnzcE4yq90YXDqGAcmdGurlawm0DneiobcZ&#10;LUOd6Ca59S8exACPMZQKK/jh4W+FSVaLtCXEr3k4rbhIGaWYr1ZRNEuqg5XCVob56ZjKtZhfQuwj&#10;YcwneSxg+18omzKEVA4DRZqb7loIxGxxQqsllmmIfXQHhSUlJAW6Ewr2Um0ppEijimJdEXQU9xKJ&#10;VUhyKtVQ9FdKvpYVqnIdyaGUeG6FJ2IlodqUddBDFPER9le3DGFTSGbrauANeWAkdlZUqpEkeSTS&#10;SWRrcsrw8SKVYKgH06vXkCBTFMYOxJsE0zKo7qyTTHRJqCN5COiSMGSiScdNJpZlUjlI8qjT6eEo&#10;L1NOSOY8inlRTiV7fb2wkERCJ0ISkWGt+WTF+XQnytATHcwiSXZxUNV7rZA1xBdVkGl54vN4AeVR&#10;cTEknVNLi/G1wgIsoOsooNsoJKCX8oQkektCZKWelhCIzEUojkYm7+lA/rMWieR4CMlorBKGK6v+&#10;kTS4VdApyLlpbGRXq1aJqJKoLSWc16yneypRhrH+QxgKaZBIlEAAXgtZE175DWUuhQ1AnFdpId+X&#10;QpJ0QH49zCED3Qd/z6dDUmLYaV9l4fv8aA7p3ji0XjUtnx8tI3VINCapnK3sMHY4w16FQAwWswL6&#10;UkZdyGyRupiuRGr+O5REzRIdG4WRBE/nINmo5XQAkuFaxkeD064kHsl1kfsiE8tSYVMm63whWlZ2&#10;5u7+XkyuXomJ9WuQaKhXhoRsDulwVBpUen6Si78qglAsBgvJxUGF56UKSbCx1OTT2LFjI44e2Yfj&#10;R/fj8Qe/jRNHD6Feyr9HI2zoFgTphDp7enDxWefg2nMvwi1X36BMbtcS2OsyMUw01OGem28n0L2E&#10;fbv3080Y0UhndejgQQT8YeipzCISumuyobyCyjAYQbgqDqPkvfC6NNABhXmcdiogHxu808eGz2N2&#10;81HHjmlzu9HU2IT7Hv4ebrniSly1+xB+9dNfKmGmz112Cy7ZtBM/+/xz3L/rGB7bdRa+tecofksl&#10;/v7zb+LtOx7Gpy+8hecvuwP/ptT+mAD/wTs/ULZXSQCvEGh//NxruGfT6bh50258e/fZ+Osf/oFv&#10;Hb4QH7/9Fn76gw9wz57j+BmB9449Z+NPX/waH775fXz23g/xox9/yv28h/ffeQcf8XM//9nP8ee/&#10;/h0vXH8nvnPgGF7+5nfx5K3fwh9+83s8fOQS/IBE8/glN+CVOx/A3//0d9y4bh++f/+jeOXBx/AT&#10;Oo7Xv3kf3nroSXxAwnjjwSfwhz//GZ/88Cd468138Oqrb+L7b72PD3/wY/zo3R/iJh7vsyRIIZm3&#10;Xn8Xv//Dn3HdoWN44PKb8Psv/4DnHnsaG7rG8TzJ6ZEHnyT5/AjXXn0T7r37PjzywBN46Lvfwq9+&#10;8jy+/Onj+PPPn8WLj16B4wcmsHKiCf29dejqzqC7I4GzDq7ELdccwGvP3IorLpzFttlejI+24Jxz&#10;DuLNtx7HXXddhn0H1pMsmtE8lkTL0iQGNrairr9amWxONzWjuqmBKt+jCCepWC3r+wcpJhySgxSJ&#10;UhiyvYsKt9gpPHV04F72dwtFo5X90IFyAqbkOy0qLaPqD9C1N3PfMsQZgTPgYl8yUOgWKyuuyoJv&#10;Mpnsjnnhr46geaQPTSQHR4JuPedHbWcjMq11dEQJDC4ZxpbTt6NrvA85vmagkPQngugc7kI0E2Wf&#10;mwsYshKgQ9yXM+KFLKa3iH1vnixdQfAWXCuVPA69nscgpUdIHHxdCGQeiaOARKiVeQ6p3kDiMEqY&#10;O8+n/KtChsUkGGVehEJ9QVEBSaJYidiS8F9xC8UU7QWqUhIMnQkJVRIONXoTr4fMkZC4iLEOGoK4&#10;rLIadqGcIjuZS8HpJ5HEqnDozLOwat0GVFCYLlu5EqNTi9E/Oo3Znafjmhtvp1DjOfE45PilUneQ&#10;5yn5cNaIHe6UH/neFpziTwZ5A+28eXoqAisS9RkF3LQ8QA0BP8WDaSnTIcoDKhXgp3so4InNK1yE&#10;rxUsxKl0EMU6KdchETsWZYxyEf/WunkikrFN1W/w2wm4JmViWzLBBYylOq+E05aSCMTRLNKVwRx2&#10;K1nsen7eGHAqmwxnKYsxcROglJUNhQAkskrch8y1CBnIkFcBlUARH+XGipuSsOQS2kkzb7KBxyMV&#10;h4UUpN6XZNIX8fxErdilpAo/K98TNyLP/+NANDLJxeMtkvkfEo4sqLWAFlKy26XciKPKDmuYro3X&#10;UCbQnVVeNA02It1RhXx/TllHRIgsSofSNdGBfFcjgTyJQCaoHL+cVyRF69vSrIzr6+goFpQUopg2&#10;V6KhSrRUGFQjEm1lIKhKaQMZ/6yQIAeCsdTIERViJZB6qNTEjciQW3VjFmEqDZn/kJpX2Y5WdpBO&#10;DE8uRoIdVE/wN1klvNaCRE011XwOUoxRxoONJCWZQ5EJcn/QByddUoCvBUlYIY8HQSpHi8kIMxWh&#10;ix3aTwKQ/YST7PRUhFarlWpKhg/8BHon0skkekdG0D8xgVSuGq0tdZiaGFayjd1Un36/HyaCgo6O&#10;xUGXFKL1d7kciMVjBKsuDA5QmbolX4TXWTKUE3GEIrLWdA6tPCeZQJ+YWYJuks15+86gg3gbz7z8&#10;Gm47cgEeoSN498Mf4bsXXIPHbr0L911+A37y/qf45ee/xsvfeQQv3PswQfcD/OHv/6TilzmQP+PP&#10;f/oH/vbXf+NPf/kXfvnRZ3jyouvx8GV0HOderQznfPb6B3j13ofw/J3348OnXwNIKi+fvAtffPQT&#10;fPTm+/jTb/6MP/71X/gTiUCGhf72j/+xZsgnL72BDx57Es9cdhO+f+8j+NPv/oiHtx/HHz/7DG/c&#10;dT/eufcxZejoRySFh8+/Em8//iz++uWXePScK/CHj3+Gt+7+Hl654nb89ve/w09+9kv85OPP8KMf&#10;faIMVX35+z/ib7//C+7cdhjvPvIUnnvmRbz2/Gt47HuP4vqd+3DJyln8mwf06Y9+jO9ddwuuP3Ac&#10;T9/3MD755FNccuQE/vLHP+POm+7Aw7ffhn/+7gP87Tdv4e+/+wh/+OnL+OV79+Cjl67BPbccxrWX&#10;Hca6laP45c/e5pH+DO+/9TBd0XfwwH1X4OQlh/DEY9/Bs089iOefewi7965Dc38U47O16F5djcap&#10;NDqWNqJprAVj65eja/EAwrVReOnAy3n/zV4/rIEQMYLEQLGlJamUEoOKtAaCswxtG0ggFFPcimUt&#10;Gm6ygmaRVqdUlvbFIygglpRUyrC1nmJXo1TermS/NzhNCtgLQbQMd2N07Qo0jfQg112HVGsGvmRY&#10;6ZPjK6awZP0q5NqbEKlNob6rhf3Cg8aeOowsH0BtRwaphhjJw6yE28t8rC8aUPLLxE1IBFSZlthB&#10;8W1kX5B+ulBqV9GhLKIDWSCiu7iEAF8BO12HzelBBc+rsITHrSH+UKBLJnoxiaiIm9S9EhKp5H6K&#10;SCKSyyJhv0VSuFWGwEhEJrsXeqsUNXWgROZDSJjzFhUgEk+iif3i1AXzlbDgMP928BpLhKOE3stk&#10;vI7fuemue7F+2z6s3rwXN971IK695R4kaxvR0j8AH8lDoltNxFFZQ0lKQFmC7Ie11TjFLethUJnL&#10;8I7BaUZ9ZwstWhUMJv6t16KaN6+1WI1q/lA5WfO/CgqxsJgsSuKQ+YgidRHUpmJeRLmBNpKIie6i&#10;UIm0KiYgS9irEn1Fp1NCRyLKXkJf56kLlLmRwkoytXoRNG4qecn2tmrgJOhKoqEMY8lkdAmVuNSM&#10;EQKRsvE6h7gDaUgyOS7uQMeNvyfDWyQFWWbXIOud87MySS65HpUSGcbfU4apJL9F4q5Nss0pCSEN&#10;2Up5jCWVZHRu8rqa+5J5k2ISSDEbphDIaWwAcmwGnwH2KjM8STdccb+yvGwom4SXDdFJuxhvTbGB&#10;tqKqIYR4YxDR2ggy7XlF8QSyPgRrAtyCaB5oxszGVQTxLNWBj7bcx4ZgI0lYqRqoJkgiKrpALdWM&#10;1lBJ9UBFEfIrkVE6M4lUXudmomWub8wjlY3DTsVkI9ma6NjMtNPVdCcpOoeRZcvQ1NWpVA8N0mlY&#10;SA6J2jSy/F7n8IBi39NNed5PDxWIHVXpBHL5LDKZJHLZBGoy/Lu6ilsENbk4ohE/HLzWCT6mST5O&#10;l8yXWBBL8P3GOqQb8kqyl5cdLJCOoYnk0ZpPIRH1KiuahWJRft6mWHgPySoRCyklLEJUe2nuP5Wp&#10;QlVcMppdMNLaG3hd9LTokoXf2NKK5rZWtA/2oJHHXxUj6TUk0FSXQQ2teEMuiWaSTH0mi47mZvS1&#10;tmOwqwf9Le3o7+rDcFc/xrhND45jsm8cS8cXY+3MGmzbuAV7d+zGGftOx/7tu7B/206cc+gsHN6+&#10;H1dcegWuv+EG7F2/BWds2oW7bv8mbrnzHtxy5U247Mi5uPbiK/Hdbz+A+7/7EL577/fw7W/fz+0B&#10;fOc7D+FBuom7brgd99z5TXzzqptx/63fxkMPPo4bz7kUV+w9E9ccOY+g+yK+fe99uPfb38Xjd96H&#10;m0kc75MAZf7m8r1H8a1LryHxkfQ+JVl9/FN88unP8MWvfodf//7P+PKPf8HHH3yMK+jCvnv5jbji&#10;vJN0f9/EJYfPwQNXXYtLN+7DB299hB+/+yO8+eiL+P7DL+DOa27Bn/76Dzx+36N48dmX8M3b78T3&#10;X34O+Ncv8e+/fQr8/XP8+y+f4W+/fgW/++QB4E9vAv/+CV5+7j785Q+f4K9//hh33n4Sd9x5JZ5/&#10;8QE8+dQ3sWPnSpw8eQEuuOAEQryXDf1xjG+pw+DaZiRa2YYIxP6aKNKdeWS7ahHJ0bmzLTqCdJbR&#10;KrqREGxs3wHee1tEJoCr6LDNdBE6qniZ7zSi2GhGmUWWXpYISQmGESIRtyEiV4uvE6AXUpVLzlqi&#10;1kvl7YIrbEFDbz1ybRRQbiPFcha13e3onhpGGwlFz/YuEUo+tsFsWxOmZ1ejYbAF8YYokg1V2Hpw&#10;E2bP2ICxtSMYJJH4kmzTCZlntJA0KDgrRHQT3HUVqGQ/1RNfTBbJDDcrdasW0ZEok+U8RjVJwiQh&#10;+eyzpWoNFhbJ3IZEl1HkErM0RhKJDOWXl2IehbqO52aiSCumiNfI0BWxTkWyWaQiPhIbouk8Tlx4&#10;OaaXr+ZvSS6JDHnxsyRRq9ONIop+EWFSOkiq+8rfi3iNFhWXobN7EBdfdjUWL1uNo8cuwNGj52Fs&#10;Yhky9U28D7wX4QDMJAxryMs+nKATScFOgWkkhpyi40lKyd8wQU8YupLg7Ap44PC44aDKzJPhmwpK&#10;UUcSUS1aqLiOQtpFme+QOQa71NoPG5QwOVdITwIh2JlUWFQhCXsEYYK2rDNebpeS5gTciBuyTsfC&#10;iiKqCz0KSCCSfS7LxRYZyjBfU6jMmUg9roUkKLGEysQTWb2UqkKIQ09FIUNV4iREwcvrUgFYK4qc&#10;JCOT50aei4yfGyxGKlsJzaVr4SZRYhq6GsntUJIl+drcUNhX8y36uZwXxSkZ5xIllVUXrRJVxuNl&#10;QyjkMclci5nnGsh4lLLzklAoS+NKTSw3lZCDYBqui6NuoF5JmMp2p2j72IiTTiTbY0h2yoJYVqR6&#10;g2idrEXraC3qegl+g1klBj6clEWb6KykxDIB0+T2wuiQeRObMoTj8DrZcAnW/E05Lxl+kglwt8cJ&#10;j88NE4klTqWeqs4o4GxiZ5MhIhP3IeVB8q01aB9oxTCtemu/1MQZRP/UGBq72lFHN5StzyvzJhY3&#10;LXA2RdUfRSDsR5bfbaIya26rx8BQN6amh+lQzMhS+e3asJouoB5W3ptodQyhZFxZadAW8pBE/Iim&#10;SD61GayXVQiHe5T5H08kSAcWR5DOSUqX1EjkWNRHVygx/iTh6ihqSQppkpeBJCkTizqqU184THUV&#10;Q5S/UUvCa2nOo5Xk3NPXipWTfdgy1YFtU23YOtGFjQMtWNvbiHX9zVhNtbmxI4e1HbVY3prDSoLY&#10;qrZaLGvKYAm3Sd6zaf7edEMK4/k4BmrCmOpuxeYVS9GbjWAwG0Uvj6k3E0M/z6edwNdDhTZAUhys&#10;S2O0IYNhur/RBm711Riqy/L1HPqpZPtImAO8fsO8JqPNDRhurscIj320tRFD9TXoa86irzHH7zdh&#10;vKMdywb6sHiwDxN97ZjqbcVyKuGV/V1Yxr+X9rRhMUFutKEe03SXKwZ6saS7ByMNTRhrbsJgYwP3&#10;14yu5lYMdnQjn6lHJlaL+haZxxhBX9sQ1kwsx7qpZdiwYgZbVq3BrjXrcPrmzTi4fRaHdmzEmbtn&#10;cXz/Dpx/ZB/OO7Qdx/duxHkHt+L8w9tw1XmHcPLEAZx/dDtWrRjAhg1T2LlzBrNbptE/WIely/rQ&#10;N9hKMPahY7QTY6vH4E76keQ1buzv4GMtFX4dXFSzXgJ2kC7cl0gQlHwwyZwI20OUQkBH56ulU9bQ&#10;MRdXSlSnDQvKJQ/MQlXsQpFOyoDoUU6xpbXYKWpl6exKzCd5fK2wnH21lKBnRFXWgNquHAaWjRL8&#10;POgcHcLG/bvQOTmKtbu2U2l3o8JmUlYulbYnhVclydoT9xEnCpFuTuDAuQewlddh6ewMAmwDlgBd&#10;Mu9rkG1fyqOrCehSP6uS+FIh86wUnE6fHVKrblFZEcW2OIoy9kN+Rk88kppY/I44AxGIUiBRwmwl&#10;xFeCmtQUtAWqQhRIPgddeSUdTSldShkdR3GpDFuRTLmpKaw8VWk89OQLOH7+SaUIqiThOn0u5Tgq&#10;5VgogItoADT8HTUFeblOCxuvbZJkkKqJoZdEOTrUR2FXBavdgZHRcWRr8gqpenh+oVRMSSVwhkN0&#10;iT4YXG5uJJAAVX8iQxXcWYPmrjyVHxUlQVCyJP1kyEZax+aFJWguLIOFpLFQVYQCHohUkCwsK0Sp&#10;rpA3t5DEIZEMJrITrU0uyOduAodVSaKzBuwE/gplKKnURLIgwFjDTiWhUC1VemW1QxLX10oW4LSy&#10;AiWnQsq7y1yKlFYRdyHALWQhk/5Sol3qXEkElkbchIn2lscmUWAVZHy1MilOW0cVLhPUWiEQG50P&#10;L6REX8lnhESUuRUyvrgYJcrqq03CfAvJ/hJeLKVcyml/dSQ4IUPJ7xBXJNnprhgvbppKXcIBA7IY&#10;l+2rcdwAWgf64U9HEcxF4Yi7YIna4Iw7eN5szI1h5AYyiHeHEW33IUOFFm8PoHEsje5leTT0JZGu&#10;S6KUauYbhbIGvZrEZ4esJy4TzGaShZauyxf2Kg3UQMIURyHrsDi9JBraZmkooXCVEoIrIXqiOsTq&#10;mm0uJDNU/skgYlSBMilYQwBLkjDGly8lMXmQYGeuzlYrGd8REpmsASBzD+ICKi0yac/O43Qoi03J&#10;wkHpdBpBP10Dv1tNQHfJsbDDe6koEzVZZUI8SLAPpVIkxjjSNUkS1Fxmu6yw6KbCSZFYZOGaeHUS&#10;fslTITGG6CiidCI1dTElGc1GJefjvmx2m+JaahpqSGgZNBCEBwa7MD09wuOpxeRYD/ZvXIFLDmzF&#10;5Ue24e6L9+PWc3fg4tM34FKC38nDO3DV0S245ugmqv5NuOHsLbjlnB247Ti3Y5tx+zlbcfu5u3H7&#10;eXtx23k7cfN5B3EjAfPaQ+tww6ENuPHwLDc+nrEW1x5Yye9swe1n83tnzeKu41txB5/LdveJrfx7&#10;O59vww0HluO63VO46fQZ3HrWetzB924+cwOu59837J/BdbIdmMH13K7auRQ38fM3nb4M1++b5vPF&#10;uH7vJG7cN4UrNg/gwjUduHhtJy5d341LNvbhvDWtuHBdG85d1Ylz1/Tg3PWDOG/jKI6uHsAZBPcd&#10;4x2YbKbLDPkws3Q9li1Zi/ZsFXYv7sLBmX6cvrwHe6ZauDVjz2Qz9i9uwz7l7xbsHG/ArvE67Jlo&#10;xN7JVr7fgl0TTdyaud9G7FnRjv1ru7FtRQvJrhpr1wyhtSODdLUbY5Nt6OiXNfdbEUjG2D8siJNQ&#10;M60N6F8ygaUbVytE4qSjTpHwXNE4ccIJWT9fTbVtrwpAT1EkCYKyhHKZwQm1PYASiw2LSBxfLzFh&#10;gUbmQ8yKQ5G5ElnTKFYbgyNi599aZW6lpl1GBazoHO9Gz3QfUk1pbDm4FxG2wTzJePWOzcQmpzKX&#10;6ox5STBuOp0CYlw5zC4rnZGNzpykvKwfDT31JBk3caKEREfnnae4oXgwkGxU6lKlsq/U2dJQgAoZ&#10;SOLgvKKFFMFqFJar5oa1KObUIohl4ptuQeY9NDx+jUGGo0kcXw2jS6n2QnUxFhYuQqmKhFHC72uJ&#10;d9yKVGr2Zy3ml5YT5P3oGVuKBx57HpdfdyfWze7B7n2HsWnrVoTjYZSWk7xKuA8K/4LiUkgJFH9V&#10;EP6IH2aKYrdHh1jCNpf939uCpZMjWLN8CcIUfRUWik63DT5iWq4ujzqKEykcafpq3adT6joCaOqN&#10;oLkvhvrOOEElgEh1iOpTD3+lGu1qHXrI5B1F5YjQdml5YcQeFfCgJC/EQvXpilgRznkRrvUpE8ol&#10;BjKdjQwX4s010K6ZyMSy3jBvqsnHm+ypVGpJab28GD49THwua4SfSvJYVFGqALaUQSkhgMta5Wa/&#10;Q3EKEqYr0VZako6DBKVUCSbxyFCYREjJXIlGor940kqFYZLgf/5WhrvoMqRUi5RjEQciiYiSYCiP&#10;sonr+A+BFNBBSakUyaaXIpMSCCDPF1XwJrKBVHpk6IpKucqhjAmaA04SJUGWartCwg39fI1OIEdw&#10;jrOhumMBnr9Lqa+VbiNI8loF6/3cfMix4+VHqFw39NDSU+mnHCTzJhKgg2qLbk2WljWalKJslQRm&#10;veTl8DdMdjMsLjPMJFXJqq2kApN1OiqNdjjdQTaA5FxOBRWFFFnUSxQLO6MvTHVH9VxFctDz+kQJ&#10;7HqqPAmJjcbjqMnnqOS7qVbr+FoaVYmIUtxQwoKFqCwOO/8mSMjiUYlqJJNp1PC5kIhP1KM/xEZm&#10;VyxzgPuToQkXrbAnGoGURwlQ0WQaalHb3oxco6x6mISL18tHZ1Xb0ICULLNLksqQTDJ0HjKE5fPa&#10;EA6yjbEhRyNhJcJM4v07e1rZ+MPo6GpWqvK2dzVgaKQT7SSXPF1TJx+f+vbNuPWSo0j4XUhV0dGk&#10;M2iqqUVLPs/PNaCrqQndsqBVTQa3njwPF599OlpIfL1tbehtrcfSiXGsXEIHQrCb7GnH4oEeTHU1&#10;4twDG/DAbZdgz7ppnL5xBoc2r8aZW9fhrO0bcJzq/RwS2HkHd+KiM3bgu1efjefvuAjXnrUVFx/a&#10;givO3oPLztyJK87aietIQDcd24rrj24jSa3F9y7fgQev2o/bz9+BOy/Yhbsu3ItvXrIf3z55EN+5&#10;/HTcf9UhPHT9WXj8lnPwxI3H8PwtZ+PZG8/EU9efjSduOI7HbziKp246hidlu/E4HrvuLNx/+X6c&#10;t2s9brzqduzfcybO2jGDp249G8/cdgLP3n4Onrn9OLdjePrms5TtWW7P3HgYT1y3F09cu1d5/iI/&#10;98Id5+E5bs/fdQ6e++YJPHTjATzI7e6TPP7zN+PYkS1KmfbauiqMT7Rj1bplSnUDK9tNojarbFKy&#10;f/mmjew/MQowus/aHEz+AF092y8Fj6yvr5Hab7xf1qAbkvehNkpQiUn5TKHOhlO+ocZ/W6jCPALp&#10;ApWOG5U4hWQyH0UD+1DfRAaZRooZthVxC1LYdGrNFJ12Ax2JWZnHcNLp1ve0KHkmMjdayD4va38L&#10;DsgcioC+rGDaMdSOKHHRFWW/9moJqFqY3RXsn1p4ow5uxDJ+T0PAlwnuuXIlFK1WKYSoVkqZlGh1&#10;ULP/mqzEMmWinERBgVhpJvFpiFMy+S2RliQ9SUuQChZSIqpQkrQ1aswrKMa8hYV0OHTh3IdUxZ5f&#10;rKLD0vFYTbAF4jzOKZy84XYcPnEhFq9cj1x9syIm1YJtdEAlpcQ0kpCQlrgPHfFQz2Ouo1PO5KqQ&#10;yYQwNtyBhiwFbZUXobgXBo9UIncrTixEwZeh0BTsEEEpAUCnZDqcqOnxoHEojEjeDo1dxYNhZ404&#10;Ue+yoUeyg0u06KQDyRLIDAR1H8HQxx/QEJQlX8LkJSGE9HBUWQiyUjKkjMAtZTzKqcglL0OqR0qZ&#10;ARcCGSkiyAbCi68LGOGsIQhX+7DIUIbTyguV5DsjVbUUWpRSIVLAcBHZvrBibmJM5iDkwso8iBDC&#10;XMFHqdU1F94rC1zJ9p/hp7l12o1ffV+ciYTEzkV1zRGHhATLMcsQlsypyFyKTPCXYyFvXqGEC0v0&#10;RlAatF2Z+3AR0CxBpxITHcpSGdNNyXojMj8jBBLOJXnhqZhIaOX6CoVYpLibTOIbg0aEG4Kwxkxw&#10;pmxwZ+yINHoQb/Wjlyou35WGM2CFhQ1XpWfHkNhxyUKl6tJQYYl6kIrCSkFIKjpxWZLsKGuca2jr&#10;yzSSkWqEwxmgsghCR/dhZGeUAowG7sPmomPicx9BPVtTTWvsQ4pkUJXgMZOc3AEfRqcn0d3Xg9rG&#10;GnT1t6O1rQlVBHRZ61kmsKXxSL5GuqaGn2mia0gR+HN0HHSdbDNunxd6Ep6JjTdM52H1uOlkEghV&#10;ReANSBhhClaXEwm6jxo6iGpZvS6fRV2+Bk0NdaivzqEt36AAfIzg46HbCFAF5VJV3BKoo/NJULUK&#10;uSSrq9DSTtLJxNHe0Yze3m6MjHRjeqodgz15NFZnsGp8gqA/gNpEDjXxGtTF+VuxatQn5h4b+HdT&#10;gq9HEtixahXWTE2jmuSbi+eQjqYw1D+Gns5+xAMxZOMZZKtInJ4wVgyP4NjePcgGo6jh53LRJOoS&#10;dETJnPKYi6WQDMYQJYkf3bYB9155PpZ0tKIv34iBpjYMcRtuasEwXdxQRwcGWzuVoafbLj2GCw7s&#10;xER7C5b392EZj33F0DBmxkawamKUxzeOdYsnsXZ6ArPLpvHUvbcrhLVmbBjr5L2lk9i0YgnWUeWv&#10;nhzj94aVIa7uhnp85/5HsO+MYxjv7cXmpRPYvGIxtq9eih1rlmHHuuXYvX4pDmyawQES4u41k3js&#10;ritw5xVn49CWGZ7rZpy9dwuOHdiG8+jkLqFjO7R7BQ7sWIqLT+zCjZedidl1izE80otRusCBgTZM&#10;LhlHOEGnmYjRaVKY0iF3jYwRyMfZh/x06RQmvEc6h4vugZhipcugEHLHYnSoaTjYPrVUvCq9Xhku&#10;H11chZpGPRopbtr6awhyfhKULLYWUjKvbR4N25oaI1M5TK4YwcTMDEZnJrF001LUdebhqTLxGMqR&#10;pQtpGehU6nBJqL6OIlFPTHHQfUgumQhWEaGphgzJJg9fXDK5dQhQqXvCBFW/HlpTKbcyfleNChKI&#10;JCNLeXcpqS7BLWW6CmWSe2GJzDeUwUgX5XB4oCJhyGS5hNvLptETyyRAgGJR0gVE5Ookv43n44lK&#10;qLsHX19UggXch0RY+WWYyePHPP5drJOhfAuq2Q9r29swNrOUJOdCnu3s4aeexc59+1GiJjFSmJfK&#10;olUamXSnwCc5uolRNSSPZLUfOWL3SNaLsVo/GrMkjLCJWE2BWxuGO+tHpCFGx8brnAjBEuD70RC8&#10;JOdTEnV25DsDaOgOIZ5zE2x4EwgCdoJsI23ksKoCkxojeorL0VquhZUEYvPT0lBNSxVcA92EL+Uk&#10;qFqhd1PVVxYrIbN6j56v2xGrY6PxmcmkhXydBBQgQYTMfJR6WAbYM044Mx4lWutUVcEccZB9RQmI&#10;05CJdYno+jpt4NcLi3BqcTFtW7EypCVDSZIFL4ULSwj8Zbz4ZWR+ZZiJr81lnUtElYTD0l1QDcik&#10;mgxfyaZEg9GBFHCTR5mEl30IiZRb9JB1PU5TlaKSYC5Vc+0kigKSipCQ1Lqx8UIaPLTaYRfdhY+d&#10;wERwr6TiiSghb96wR6kRJHkpsgpiuCaCSFMQdWNZhJu88GZd8JBMXUkL9+9AiC7ORFcl4Xcao57H&#10;KLbcyOOn+yB5iPWVTHAbgdpDV+CIBpTERcmmtbglTI8Nz2glWdDpsEOa6DhEsahp90vVbLTlPK8K&#10;PSS+W+Yf8jUEfpKdkEg6k0RUoqgCXnaWKvSOjGJgdJgOIwaXwwGPRF+RRJJSvqSuZu5zMbYZ7iPT&#10;WM8GXEdiiM7VJyKBhAgOVpsZoUgQHj8JpIoNjkTnD4vDJUny/UwNQZq/X1+XRX1tNWpTMdTGIgTi&#10;MBt0CK3yfsyPuN+JKq+dAO5BdVUYTVSxMmHv8dBNBfka99HUVofaeoK7rEHBYxoYbsfG9csw3N2O&#10;LpJUPkYQc4UQ9Sa5nyRSoRSykWoCfxbN6UY0JkhciTzqU1m01tahu6mLrqQHnXxcsWwlJkcn0V7X&#10;jn4SSV9nH50JAbKlF4P8zFh7P6a7BzHe3oslPUPKNsHn4x19GGntx1hrL5b19mBZZxtmunqwvKsP&#10;y7uHMNM7jJW9A1jFz6/qHsaavlGs7RnG9tEpzA6OYVXXIFb2DGK6rQuTJJeJlk5MtXXzsQvjzR0Y&#10;aWglAbVhNe/TeGsLBhtISnxdId+6JnQ0tvGxFTXpPGqr65EhSW5YvwP9fdMkk3aMcr+DLR3o4+f6&#10;+b3+5k70t3bwvDox0NyNocYOEtNu7F61ksfbjzVDE1g7PIH1oyTknj6Md3aSmPsVMuptbcPmdevQ&#10;IWRIh7ZkYghB3vskXV22IY+alia6Ty/8FCr2UIRk4eZzihE6U2coDBUFh87pIoBHCdwWOhCLkitl&#10;Z3sqMxmxsEzKDemwZKkPazdWYv22HqzaNI3JmR5ceNU52HHGRv5OGPGUEQ3NRtS1ujBOAtmwZyua&#10;h1rhjnoVYJbwfiELqewgi7stIthL7pPkWThl7pcEIhW0jR4KIOJWsqkaWQl84esVxLVQykUl7iSB&#10;GEkWpeyXZXQalZDSR1Jht6C8hM5F6gbqsKisnO6jBPMKS5TF15wkDx1diGR/ywJSJRSD5ZXyXZlI&#10;J0ZptHQkdCLEIMlbqbTLHKcH8wtL8d9OKyQxkdj4fS3xQGu209lXwRWWkaMu5FqaiUce4h9FN4W1&#10;iSRy9U234vDZx3icZSQ0FV2RrNUui2kliA2VcFOUhSIB9ksr+5UVzXEzGpN21OerEMtEUCVVMlrT&#10;iDVVoaoximhjEPHmCOJ1FI/5BEYnh3GKhVYs1xCiupT1rAlgNgkTpXOg0m/UVmK8TIdprR7DpWp0&#10;0YlYy8sxr6QApXQLhZoCHnCpksVpozqosKlp9YJINYVR15VSHEdhRZGSIzJPVYSvFy9Q5gvCTXE4&#10;Um44ElTFZDpDgEBH9f71okWYry5SSsMLcciQkZE30xbxkjiK8LWCApxKOyhRUAt5A9QkBomOErIo&#10;qZQwXGFjmcSXoSwJ2TWQFHhTNaWQxJ9SHQmC7qKC56gwvMxvyI2XXJKvLryyVK8QDhtAYYWWjket&#10;KAFfio2L5ylhwRLWq7OygTlklT/JNzEqrkDHGy7hvuJCxHHI0JKDTiWQCsIWcijrmqc6CFx91Qg1&#10;+GGJmBAkacvC/xU22mJXJdL1AaQbw4olLtJqMa9U8lBobWl5jbSMVqcDBrsVBocdLqpzGebS0TlI&#10;mXedkU5JcjnoECQD3cZG5AoHFWtcwvOQaqllOh1VjA5WuwW9fZ1obs6TbExK9NYYFa2XLuHrvM4S&#10;+WVn4w1QAaUJynZaXhe/H0+lkaBjcXO/eodVKXzXQNAIRKVgHhsaCScWjyMcCiKiDDcFEQr7EeJ+&#10;ZKhKJuOV4owkrN6xAXQP9aC1vRl1mRSdQRT5iJ8kQnfEe14T8xLM43QOQT4PIMf3UiTPmngQtekw&#10;0okAamtTiKerCCpr0N3dpeSKNJDQWloaMTzYi9VLRrF77SRGm+ug11lgtlWxIyfgcMXg9MRhsUcR&#10;TzbB769GwJeB3xOD3eaD0xqGne+ZTD60dfTTJdXBbOL1dEXgc5O8vNwcISTDOTR2jaOpdYhg3Yvm&#10;pjHUt4zzmoyjtXWYIN6Nlto2rO3vwqYxAn9LA0abGhTAn2ijQqdqnO5qx2JuS0h2S3s6Md3RjhU9&#10;vVhL17FmeAhrRwaxntu6UW50E2tH5DV5HMXqwSEs6yGY0qWsHxnHpokprBoawnIC+0p+ZhVdy5KB&#10;PgwSZOpT1XBZA/A5wpjs7Ob36WiGBjHD767m85lBEhb3t2qIrw9w30Oj3DePY2AIe0iiZ27YgnO2&#10;7cIl+w5i+/QykkoflpIMpzp7MNXRi7G+frrGeoyTXMbonKKJBKrS1YoLTVIgJOkwK2wOZaK73GSl&#10;8vewDTno0AOwkkhC2Sz7rJ0Cbi5RVpIHKx1m5FvixCcrErkKNLdpMbPGj6ExOrz6OPJtIYwsbqDg&#10;aUD3WDvGVvSjrS+OuvY4gbUByfosojlZ5Iz4wH6rJ86Uc/8S9jufYC+T7FJbS/BES9FspdAz0YkY&#10;KV6tXjP8dDiyDoiJotroZD8Xx2HRKKQh62hoiR8SGSm1pWRiWsLvi4gbhXQYUv9qQZEKBhKEg6LN&#10;5XZDJWkQZSVYSBFcwucSZl+mpfjl51WSgEj8kPw7KegqSdCy/o8UIj2VDkRdaSY+u3hNM0hSIMxs&#10;3I6t+w7h0WefV+YXv1FUqJyHRKtKDlUoFleShB0+krOllA6pjOch2fsu6PS8HsTNMv6mmnjvIl71&#10;j/A+rpjGpp07sGHzJnT2tqF9oAW5VvbbrI+uxovGHiPaBj3KPWnpaMEpJln3l7YumjaSVVxI10V4&#10;AQ0w8URk/mNapcNyrQFTpVr0Fmrhp4qV2GQZV5OUfZnwUUJfdZKUp0OItsfsrSBDG2i55uFrCxfg&#10;GwWF+JqUKimYT8UuQzcuVAb1cKWp0FNeFFSWKGnykmNSRnXgzfEYwg5lqVgZDpMyJXJxvl4oBFKo&#10;JOKU8KQlAsnEBqGE2dI6KkNX4kQI+LLwk5Rll/hlCb+VWl0qcRh81BjUvPFa5eYrk+n8/sKyQh6/&#10;XpmYF2ciw18ybyL7lZA/W8hIq+2CReZ15OKTqESxVEqIXoVGcTiSzCfjpjLUpiHY63lOQlIyvuqK&#10;+kmGdqWMvSVqhZNMb6YT86YdcMasitKy8FysdHTVDUmFnBayAcokWamiOgyoJLEZ6LD0fLSzg5lI&#10;JJL/YbTblfkNk82mJAlJFrsUXXQQuK1BLzx8HqCyl/d8UoiRjxI+KCG6kokajkeUkhDxTILHQaXF&#10;c1Kz4cqknyvkRc/oAFJU/ZIpK2ujB6JUkPy+mSouzEYaInlYXBQGJIaW3i40dbRR2UQQDtJt5WuV&#10;+YoEyUMmyeuaG5ATt1Kdgl8m1Jvq0CqhlG3NaKdT6KyrRlddBl3s+G21CXTUpUkiabQTgDryfI2K&#10;tqmmWgkpbshXo6ezBQkSTz9BcHx8Csl0FtlMGs31OSruKEY6GnHXybNxbONaJKMZROM8Nn89gsEG&#10;VMU7kMwMoKtvDeoaxtCQ7UPSn4HZSAen91JEmWDWmDE5NIWe1m64zRQFaiOsWidsFh/7iAntHSPY&#10;e/P3sOPSuzF7+uWYvfQO7Dx5K/YeugCHl2/HGaNrcFASsw5vx21nz2KIyq2TTq8vS5eUTWOI7mmE&#10;JDlaU4WRmhiGczE+Jrgl+dkUhuur6TTSGOc2KltjWvlbno83ZDBWl8SEbPUpbvKYxGRjFhNNubmt&#10;OYfJlho6ojo0k4i3bt2FgZ5+DPP703Rt0+31WNrZhGVdzSSEFhJXC2Z6mumMWumQ5Lm81szPNH61&#10;NWFJexNW93diZV8H32/nYydm+kiAPa0kxEYs7+vCGF8PUbXneTzpbAQr1y0lyPcpfSVYHVbyMdR0&#10;FpJzJE46TNfor46jhA7bG0soEVVqs5Ofs2DNljw2bx/C7I5xrNzYiomlPAa6C3+Ubd9RAbtfj2xr&#10;Fos3r8GWI/uQbs6wnfuVYTPpn3Y6YFvAQccT4G9q8d/nnaoM8yTYtvQkCZlrleHtChkhcVBgEdP0&#10;xDKLS9w6gZx9WNbWEOxQEzsk411WIawgPkhxxAoTSamS/UVFrCorU9xFEUlJwnoloslG0qyU+UuD&#10;jAYQn3gNJBCppLyMz8tRrib5yEJTFNkl5aU8BhPJlb9BwirTVeLUhcVYVEJh6vErw1eSV+KJ0O3T&#10;gazetBMXXXo1f9+kZLcXkozUPJ4y/rbki6V4TSMx4pRZxWshxEfxK+dH/CvXlqBcUwIt8ddi1yLD&#10;diRrz/uq3MqKheFkQBk2jOakZp4N/lgJattL0dCjQzhjpatz4RSJjfZVyVbJC10Gg5M2x14BNwG6&#10;T6PHMlrH1RoDVtA+DRVpkFRpoJFhHAuJRCc1sMqxqLyYDUPqZBXwwhVDVgarIMhJQoyM60nsc6GK&#10;jEvGs9Au2YIEuyCZkA5FFlXS8UbJ0NA8srLMS5iCdmUlxDJxBAaqg3JxHXQwJBBxHwW0nGUEbCEP&#10;2SSMVcrKK3MbZG8JAZYM9goSoURWyDoAUhdfmdyS99gIyqlI5G/J7CwgUH69YAGkjInJJ2uKkGRk&#10;GI7EUWJQweg1wEvb6k7Y6RiCSjKNZNZL45chMwnrnYsSk6EyXheed7m4AQFq79ywlyygbyLLy8JU&#10;9qgF2c4q2mOCesyGVGOMboGOwSELRZEYLDYShZUNUIaz6Kh0JDU2MiEOCwmvimQUS0aV8EGvjJHS&#10;bUiBQ7uEXgd97HxGVDqtikW3sPMEkzEECLKpmqySMCilQFQSry7JgCQicQ5eCZklkGXbapEgaAVS&#10;YSpFqi06FcmSl8ADmTSXSTmp0mvhecnEdysVtJCR0WnjvZWOSpKKhhUnpDiWdBL5prxSNdXHY/WF&#10;Q0r0htTxslN5euh4ZEK9QSbVMyQgNtyGTBWaqmNozsbRzOfNmRgaqqvoRELcIkjzvB289jaq0xZ+&#10;L8fzS8WiSr5Kri6LGoJwMztDmr+5crgDHzx1D245dgg9bQMEn22YnN6KscktmJjehbWzx7Fz/2XY&#10;sPVsbF29D7WBLEqL1Yh4gti9aT2uPv8ELjv3bJw89yguP+9MXHDmXvS1tEJfxvtRUoGli2dx65Pv&#10;4rKT9+Lmmx7CHQ88iyt3nMB1w+txY/sSXL7pCK679Vt47u4b8fq3r8CyjhoMEywnSZCLGzNY1pTG&#10;0uZqLG7JcMtiCbelrTksIwgu52vL2+a2Fe05bjVYLo/8e2U7t9Y03+Pn23LKtoQguoyP8v5Me5pb&#10;NWbkOT8z00HSaU7jgYefwNaN6/n7Yazg95X32rnxUfY5970U95Gc26g+l7UmuN+vNv69vC2NVd21&#10;/L00lvAzS1rjmG6JYbo5jsXcJtme++vCWExXsGZVGzas68XoSAvyJL88j79xsAa5ziQcvD9qG7GH&#10;99dHRynraEiIaKymBhk6Riv7S6bJhDXbWjC5bDE66JCyJEOZs3BHKGaSbAcSiRj1oao+jYlNS7Hn&#10;xBlooCARV1DJ9h2k2JG5ERdBNJSJEmAlNaBEwQZPwgdLxKoMa9npOgJhtkuSkZGkYqLQtbLfW9yV&#10;MFgo4soI4sQfyXGyOUlKBHgjxW6FTJZTvBWzPcg8h6Q4lBLzzFaei5SIr6yExWqH2+snUNNRENhV&#10;WmJOaSnxR8t+WIYiVTmKpHy7RLcSK8t57AXiRiiI5xcWK0NYpVoCP52FnIuE+Yp4lKoN0UQOPl8V&#10;cc1K7DEoBLKQv682EBeNJoqkKJpb61BHUVFWUUKsEOIrp/DkvvhYri3idVLRmat5LAuhMRYpcz2u&#10;iAQ9yfC8CcmGMMWizI2XItNmQyCrItnzelU7cYqcgFSelXkKk0vCXbUKCydpx0bLdFhVrsc6rVEh&#10;kfGicrSVaeGV0FmCrRRTlEx0qYk1r4jkQWDX6KnqucmFLKBTOK1kEQGN3yGrVZABS/UlVOqlBFYp&#10;OGhRyppLBV0LbaIMNSmWkieqLDBFBhYbV0oXIK7jG7yBUg6gUEOVL4k7Mr9BcC7lORSyUczNNcja&#10;H3QyvMgS8ivZ9VIsUdSCJN9IWJ2WLkXmGYrJ9qXKuGUZTitepByHlIWXuRqZg9Gzodho92QyX4gl&#10;WB1ClCoxQksssdFxqmsBwvnFxUqW6akFBVioUvE8ZG6mjOdrgZkgrjKSTElkUoSx0kmXlnWTQIII&#10;N1hJSLIMrJQSISgTpA0kQSc7iJ/ko9ebMG+hio2Udp5kEhRFT4CMULFJMqHV41CKMkpZAlE6shqZ&#10;DFvJ0JL8piyo4yDYS/VPAXdZR0TWf5bIDxlHNYhzsVrYkEmc0ilCBP0qL/LdjcrCMxWShMjvSIVf&#10;B8+jUk+Cpks00h15SDh+Epnk2bhIXN5ggMTA12XSW5IhaaEd/M1MQw1qm+uRoNKW7Hal/pfbSQvc&#10;rERlyYJVudYGElsGzVS2ObqKZrqSLEkhGfIpRNKejSFDtZOpcqApI8NXIUQIPvFkCNUp3geCSY6f&#10;qSXxxQhEqbQPPV05tNbHsXqsA5+9/jC+c8XFOOP0Ezh28R0497K7cN7JO3DBpXfi2IW3YN/RK3DV&#10;LQ/g2OnnIGXzoJlO6MFv3Y2jB3Yin0piuH8YYV8Q8XAYM4sX4/67bsA5h7ZBV1CCLct24Vu33I8b&#10;Zw/g7g378dZd9+Oxsy/BC7OHcMfoLK594FVc/+RreP+xB/EeiWx1Tx7jjQksJRms6Mpzq8FqgvEa&#10;ZctjLd9f21PLrZ5/12FNV5bPufXmsa6n5n9s8ndvHdbzsxt6csq2vntu29Bbi/Xc1slryns12MRt&#10;1WAHXnz1XewiMQpRbOirw8a+PLdabBqoxSyBfVM/H/vr+Di3yfsbermPvhrus0b57Ea+vm2sBev7&#10;+dpAho/cejPKe/LZ1SSHNXx9x6pO7NvSi21r2zHSmcLoQCOqa4LIdaQwvn6Ij2lIsqAsqGaPUhBQ&#10;fFTY7OxX1TjjvP1Yv2spNu2ewVkXnIVWydNwUuSGnbAE7PCl2D8IdM4qChlZUS/iRDgbUkSQLAhl&#10;ZxuTZD0NN1mSIkmH5op4laEsg9tK8pFkRScJyA6nz4Y0/+7qqiUomxDNVpFspDy8JNNKpjYxg2Kz&#10;mKAvpXj07FsS/qoz0oHQMcmk+MIiWcNDyj3pKPSIGxSDXvYDHTHHYDFQOPmVRFmZwF5AHJtPvFRK&#10;ulsr6EbmUiNkRcFCwQ8K2kLiRwk3rRRf9XjmnhNDDPZKkohWWUmxii7e4w+hs6OX/S1EAa8m3kpd&#10;Qi2PPc6+6+IxGtDT14MY3ZgUYxT31DkgFSkGiYnET00RybEICwvmU6QWUawWk0RUvC7EpkwAObbT&#10;mo4ssVULa1BPp+hBpFbqiDlgj5hxiok3rJB2SxS0KHVZP9dEW9hAEphS6bBWY8QGnRnrK0xYrqrA&#10;iEqLGq8DJreZJ1qMU0sX0ToVYyEBVE9gqjBJQkwZFvDvIm0xbPwRe5URjrgZMVHcVXae5Hwlb8Ms&#10;S0vyJsoQmOSKSC0oWcBJIqSMbhn/lJwN2ju+tkDIiPtU5j9kAp3fF0upRD3wUdYjkSgIW4DqhEBj&#10;8smiVlQTHioFWSOEwCw3U5aC1HCThaSkEKSobCWZkKSjk3IuJNJyC90Mb5IQiqgWyZ4Xx2WSITOZ&#10;C6CSlhDdaDYDf1UVj4P7IonI5NhCKXxGchInJOVVpNSKMrnOY5P6OVaZ+I27Eav3ontZGvFGLxtW&#10;AE6Pi41SSh+I1dXAQQdhMJmVlccKS6RR2pRyH+lchs5jbr5BnIUUVHQH6EJMVlpg2lw6CrPDzoZC&#10;QpEkSiuJQtwBnYheXAndSqVMWNJOu0h+BnaIQl5Tg0UKac4FA0QI9qn6nAL4lXROZqozf9ijTLqZ&#10;+HmZFwnEZaU3GQ5zK/tJ52uQqqtR5jZknQZ3wE3Hk1TcRa6pHm6fDz4laZBuy0OnxQ5u93qUTPWa&#10;9mZEsmleF5JzWkrQR+Fw8brQKbXmUuiuqUJd0oduWbckG0Z3Po5aIQ4eR0yyhgn4klUfS9BByZBc&#10;lR/p6gj6+zuxfsUkPnrxIdx/5eVYv24fNu87iV2HrsDOQ5dh96HLcd6V38K1dz+BB1/6Aa667GaM&#10;N7fhpcfvw+qpCRQW8v6p9GhrHYDTHkGl1o7SwgrYLQ48dM/NOLFjFhuWb8ZbH/8WD917H+4/dBzf&#10;XbUfL528BQ8v2YHvnH8Tbv/Jv3HdU2/ixy8/gQ9f+h4BtgGLqcKn2uowRKIcamvEeGczFnd9tXU3&#10;YZoEvrizEWsGW7FxuAmzQ/WYlcfBOm712DDUjFV9TVjR28rHZqzpI9kQnNcONCnbuoFmbBhsxsbB&#10;JmwcasBmOoGt/P6GyWG88to7OLh5DdaQWDaOtGHLSCu2kgy2jjdhu5Lb0YSd4y3YxW3HWDO/18it&#10;HluG65Rt20gjtybsXdyDraNN2DpSj5383GxfA8YIumO8PxtIOrMjNdi2uB6bFzdhZjCD1cN5rBxr&#10;pQvMYsOm5di6dxIzGxrRO5pC50gMk2voUDqqMbxkHBMrl6IqH0XHeBs2n74LI8sXI02nVkunFM9L&#10;gApdNoWu1kpAdenpuudchCPkgT8RJoaxbYfcFCsmaEkgBpOBCtpKACbg0zGYKbDmcsH0kCq0UhrE&#10;TIwIp70IxrxwUTRWOgjUdvZXCkcfhZKkKwh2SDVqmXAX8pCFmcRRSFislC7Rs78ZbXPrkFuIPWbi&#10;qDsoofY6qnoj271F+e5pCxbitIIF0Nu1dPLEngohD2KRiGMSTDHxQyqay7rpGoPM25YR2EuJW8Qo&#10;4pLgnNT70xBb5FyyuRpl1KJEiEwSFXm+Mh8sBVbVRhKe2aq4Eb3VTDI0KhGRvoist+NAKfHv1Hnz&#10;MG/BfEVgyyS7iddUrq2Ub8+0NCFWV0vBLJGnNhJvUMHqYLXkkSVwSipXSzBX478vXITTChcqIBYg&#10;cA7wh6dL1VivNWNWZ8HGCjPWkEyWlGhRTXA02nlgVKhSHkQJV6XtsvkC0MjB8yapKit4A+ggaAF9&#10;WSdC9W4YQzx519wkdTFVuonAZiaYSEiqrA0sE+JWvwuyWFQxL6oQiJQekdcl8kohENmKClGo5gWV&#10;STEbPyPJhiQZcR7zVQtoTyuopKkuSFaOmJ3KRcdzLFCGuuTYZM5DCGoR9/G1gkXK8JZMWpXL0JaM&#10;DZLpZUJdXJZkyopSqaTlm5uAq6RV1PL4eFwkjgUqueH8PM93AY/xG9yflIgXZ6Wjk5P5F8lFkXkV&#10;LW+qzUsCocqPZoO02jFkm6LKUJCa+5Ay6iaLGWXl3J+S+CfqhPstVmNRiRoanYnOiRaW9ljWQfdF&#10;qZRIJFJl12RzEkRJZloNGwKdDpWHgeQiE+5SkkQepfHIRJ+GxyoLTkm0nYOEZiHBuQj4HUM9SLfU&#10;It/Voqw86KfLSNXGlLFmsexSEytEUkmQuOKpMF2HneTnR76tGTGqRjddkS9ZhSQbXCQtpellCKIG&#10;3aN9aOhoVRbAkrpC2eY8iSMLF5ViIB1FqrGG19hP5+REsqYOnd3dqMmkkee+hvnZ0aYc+hurMdiW&#10;w0BjBiMdDWipqYaX59VIcuqmOpU5nBDdTKamBkEq2WQsigRJZc/GGXzxzjN4+tprcf2Jq3HnbQ/j&#10;jmvvx1UX3Y5Dey7C44++hYsvuRXPvvRDnH/6+Xj2jlvoRHahYP4iGHR0bHoHOts7YKjQw2B0wGxy&#10;QFVKN+jx4tlv34nbbrgNj7z7OW5+6AVcev6VeOz2+/HLL/6IG+5/AZe/9mPc/wfgtkdexudvPI2P&#10;Xv0etg4RUEki/XRltZkcGhpa0Nrahba2brS0ds5tTe1ob2zBal63HdNd2Dndjl2THdg51aEk+0kC&#10;YB/PuzaVQT3BI88+XFeTVx5rsznkUmm0kMhnx7uwe7Idu8ebsYvf3blqBR5+5DHsJ4BPdNbxN/Lo&#10;I0D0tRDIeTwDdIBD7XUY7mzAYHsDlpDI9kx3Y+9kG3ZPSAJhi7K/Xfx717JBHt8AVo93Y814D2b6&#10;OpV5ne50Cst7W7CSBLaCjmYZndLG4XZsGq3D5uV12DDTjaWL2zExHcHMeg82785ix+mD6BlLYnxF&#10;J45ccCaWbViNjsEuOINzOCDBKP6Yj33HSkEXQFUdHXtG3DXFEgWim33UGpCMdbZ5mQSXwBs6C/me&#10;hu1dWyGjDlplEl1Z0In9QE0ikCKM5ezDkmws85/ldBqSgCxLOsh8iSQ+24IUuSQUqegta6LLPiTr&#10;vIKYp6P70BspTgnOUulCosQqbSrYAyS1kJHkVkaRR2JKSXVpiawqo7guV8T2fFUBJBlRBG+54Ssh&#10;rJZyJiUUpGUkKx4TCU9DcS3OoEyq8BI3haSUUF8LyY+EJkP5UiOrVBITdRSgdB1lPC6p4K0lllTY&#10;pNo3z9NA/KKwDCVTSii1YK7FKWH/NA/FBXQiZcQbCkkKWIvbSEKdwzuplL6IBkOW05bIScnhkrpi&#10;lXY1r7sDp3yDVqrS5cbIzBqMLl+FTL4Bzbkspm0OTBeXYVZrwZZKK7aICyGRzJRWoFlqsVQQbHmg&#10;AsiySIosNSplCAqkBDEBqkBdzoM3KcUV7VErfBk7LZCQR6FSP0uYfyGdixRAi1RX86aaUMIbI3Wq&#10;zGwoMlci5Uq0tHhyQ2WI6jQeq5DHqQRpGUeUrE1Z9EkahayUKKVPvlG8EF8rnEcyUaHCzZvg1ZFI&#10;XHQthWR7B9lbCrPRykmeBo9Bamwpcyh0MKVsaOJM5JwkgUeix/QuKxunS5k4l7A6KXY4j27jtGIp&#10;aS+T3CpeYBlCU/N5EeZxkxBAW0jPhkTlQ+CVqK0FvDkyJGT38TqwkUsCnyzN6SChSP6FVieN0Qit&#10;lopGpUEJ3V4R1a9si+gE55NEisvELhsxr0iNbywqV4hFMsK9tMf+WIw2vQGyAprDHyChOFAmBTBp&#10;hx0ehxK9ZXe7UUSxIBNsMj5sJYHI5gnSRbCTyHoIVfk0ouJACNABqo5ca44qsQ/dQwNUcFbeO7Uy&#10;/uok8bh5j2QIyyJuggRkoxuRbGNZx2Rq9QruJ4WO4R50cpN6VcOLJ5FqqFGGrMTpGHhtJNAhnImR&#10;sDLwSoHEfB5NTU0KAWToSKqrIoiFSFZOOhKXB14CtxBEnoQVT0jl3gDqm3NobKtBS1cjWjoakUyE&#10;EJcaTLVxnLVnFf7w6bN4/vyz8d3epXhwxUY8snEzvrdlBx7csBP37diH7+05iCc2cNt/Ht59+F6E&#10;vC6oKZRMMv9UWonZbfvR1j2EwmINTHoSss5GginAkZ3b8e4Tz+C959/Cc997HU/e9zpeev4DPPv6&#10;pzj3vu9jx82v4Dtvf4F7v/08fvXOC3RC36Gy78DmsW6sGhvG9MgYVixZjqVLZjC9ZCUmFq/A6PgS&#10;jAxPYXp4BLuWDuHw8m4cXNGFIyt6cXDlAA7PdGHfij6MjYxgaHQaK1atx9oNW7FhdoeyrVy7SdnP&#10;+PAAZhf3Y//yPhxY3oMDyzpx5vZN+MEHH+LE/l0YbW9HhoTT0NBMEm5VtgaSVr6+Ebl8I1IktwES&#10;ycG1g8pvnrGiR9kOKls3tq2exPDgFAZ5Dv1Doxgdnsb4+CS3xRgZGsZo/yj6OzrR3UxnNNWHPbPd&#10;2LmrAbv3jeDwmWuwdFU1ekaNJAoHErWyAl4nJmdG0Ds1qCznnGT7kwlmKSoYpMuvbWyg2pZh5ABS&#10;LUm61hzbTZhqmWDnNLEfSWFQgjTVup5kYPJRcdOJSGitjD7I+hcWtnXZZH6kRMqHyMQ1+4hKBKBE&#10;T0n+BvuoVAc20G0LPswt/UCXQsdioHuXwqUGCzGBgq2y0ghVGcVdURG/X0aHYebxaOEIUDhbZMip&#10;hOThpGBkOycWSX0rWTyqhJ9dpC5T5nyF9IToSiRSlCSioQiWc6jgZyso1PVmuiYJ2qHI1ZkkjJek&#10;QYEouCURXxVWC3HJRsylM9LqiJUuRWAW0Y1I8E0xX5NaWZXEA1UlxbaBZEdikbqHsgqrDM2Ja5LF&#10;t8rpcox2HV2YHLOFn9GgoGwh3U8RMXKOgMt5bBqTio6qgniqwykyMSMlh5PdgxjdfgBd7FQdnb2Y&#10;otKaYSfaorFgVm/B1koT1nNbXabDBAHNK8kvEn1gskBqz5jpPoxurwIwJXJyvHGyupcsci+JfxU2&#10;ifZyook33mShmuaB59ta0DM+zs+4eYP4OXEyVP9CIDKfIasfSoKOrJZopmUrKC3EQt6s+YWFShSW&#10;EEipDBPJ+KRMhvO1BWUqEshCLNKW8HdlLqIIUqFXorBkLkVsq7K2iNhZIR8b1YiwPS/iXEFFiWKQ&#10;8uhakkiZEiniDAVJGKV0GGXKjVlQSqdTQldEVyC1aKSufwlBuVQnpEh7S+cSkMnxrA9OgqydIClD&#10;bOJcrD43G4CE/BkI/lROBEa1ho3TaIGZN1Zq5JTQ+ZWotCQPmUuqxCJuC0v1JAyJFadz4vP/WiDR&#10;WVLjPw1vLKLUDgpQ/dV3dSNZW6sk8rmp0MdG+pXVAkWlGOxSosZKIiJBkUi0ejoiKhYZLxZCsXlc&#10;iGZSShiw0WJShtWELBo629A3PsFrw4bJe11Iy17Jex8IeRCRcgc8Hz07WHVdFq39nYjnU+zgDahu&#10;ySsLZYnTlCz2mqYGEkUNotUpNkAn1ZKdxOVGkESVImmJi/BHAiRTnmdJOWwOGfut5D2V1Smd/G3Z&#10;CN7lOhKfB76Aj65D1jRIQ9bzb+tpgS/sQTjiRVhez8Vw7OA6/PpHz+K5o2fiXn8z3tt7AD+4+UJ8&#10;ePvFeOPMvfj4tpN4/5rz8VjPBN7csB8PXHkx1GodzCq2x6JS7iuNWx58AS989AWa6tr5WhkMehtU&#10;hWVYThB//9a78PqJC/HKeefijcsvxyuXXY6nj56L549eilfpeB4/fAKPn30+/vajl/HuU9/G8u5m&#10;qvU2bJgaw9aZFdi+aiV2rlmOPeuXY9+GGezfuFLZ9q1fiQPrp3Fo/TjOWDeFnSST7Ut6cWCmD4fW&#10;jeH0Lauxf+s6Pq7Dgc3rcHDbBpzO7cCW9di/eS32b1iGIxuncHzTBLdRnLVxBGfu2oLvv/8BDu/e&#10;iV0zy7B+9Sps2rgJs5s2YeOGjdw2YO3K1Vi1fCWWT0mi4iDO2jKNY7OjOLF5Aidmx7mvMZzgtpcu&#10;ZqBvEENDYxge5jZEQhmbxtDEFMlhHEvX9GPb/lFs2zeFHbuW4+prjmPj7lHsODKN0aV1bCs2eKNl&#10;dKGV8Fb56MgTBG0CbYjkTSKQBFmZS5U8CVnkSCIuLRRzroiT7SpNwRpkXxZQ07ANW5SEUhuFW6mW&#10;As4uboGij/1d+rEs12Cjm7FSNJqpqtXECwm+keHiwtICkggdAPuuhMpL9KEymkBxu4jiSxJ0K9kH&#10;JCBIhqtk6Fcri0RJTTY+llP5y4JORrp4AVlNJZ1CJTGJglVTQSwwkFh4XjqSmERfKSsQEosKKTpl&#10;9ELvMCsiU4ap1CQPIZAKwUsSiAT7VLJfKWt+kCwkb0SEqqwvoiGJLSLWllG8W/0+9gseM0lRNskd&#10;KxbyYF8VfBKsKiXe6O1uFKoomHnsMh8qS9yKADfLcJuzEgZitMUlSyoY4Q7rKQhltENF/CNO+PgZ&#10;EcbEMiFtCWGWUOZTysiEOocT+cklyK/eiKbtezA8MIJJgpeQxWatGZsVAjFiU6UZ69SVWFKoxlCy&#10;GhHaIbsvhLHlq6leR2j1oso4nFSelIxmqYMkF19Nm+eNxDE0NoaOjhakE1G4eAJrZzdhYHKKjSGt&#10;gHRxJRUB7ZwQiMxJiN2Ti2iVYTDaJRVJoZAXXdbxlRLHJXQJEgQgawrLioPFvDnz+b5EbC0oK+JN&#10;KqE74Q1QKnWSKMjgWioMKREv4blSPFEircpJUjpJWvTyRvLGif2rtEuOhyzYRLdgd/Im0Hry4ssN&#10;WVSmpQuRqDPaYwK/1Joq481Ss7EXi6rhMSUzQSxdOohEKqwMz8kxSXSWj06hgOBdqpXEQAdcbll5&#10;jLZbkv5IvKoyng/3LwQicx+FJSQPbvNlI5EUV1CtaK10YeLAHLzxXtpvOomgVyE/KX4oys3HznLy&#10;vCO45rLz+BsEPHGGWh6jnqRfQbKkMpFNiEAm2qQ8icSki6UvJEHqeK/j8SSc7EBeKv4aWcjJ4eb9&#10;DsAbiik1eaL8zTRJxEs1Y2GnjSTCdBqdSDdlUUv16kuG4IkF2A5S6B/vRzKXVir0NrQ1K2Ow/mhY&#10;yTHJ1vL+04mJimztbkGQJGKm04vwWrkCYZK9AyVGnrfJTtHiZttwUIR4lJXacjUZtHe3IcN91DZS&#10;UTfXo7G5ARefvFzJRzn3zN3482ev4pmD+/FgugdPEByf2L0FT8xuxNPrNuDxvdvx5JF9eH7xLH5A&#10;F3Lt4QMoJVGXLdAglqnBvU+/iptufwjPv/Qhnv/gYxJdA4ooHMroEmcGR/H+Fdfjh1dchg/uvwE/&#10;eOBm/OKxb+P9Gy7Gu9dcgp+RMN6/+SSe4m//89PX8cz9t8BopgN1+uD1R+F2h+DzhhEKRBAJhhEL&#10;VyEelTIScWTTNajOVCt5NfFYGv5AFE5/GIFIFarTabTU1ShlWrrqa9DbVKcMafXxvGVorL+1FcNd&#10;XegiYbdI2DOvcX0mie0bt+H9H36CDatXYrqvHeuWjmHT0glsmZnG1pVL5jLS105j14Yl2L1hKXat&#10;XYxdK8exY2Ycs0tHsGnxIGaXDGLr8hHsXLuExLUG+2fXYd+WFThIp7dj6zROP7AMe8+ga7lgBMu2&#10;+3Hiik24+IqzsHnHKoK/Db10X/uPbMfYsh409eXQP90Je8is1MzzpfxKxepoTRjBpB8GGZKyVCqg&#10;FqkO0q108LEKnigdAt2F9DOZv5DIJJmz8CVdCFRLdQg/qhsTBOiFyryuPcw2HJO2S7B26Km4Dcg1&#10;ZJUwVV+UTjpIZ11WqATVyLC4ALY4BZnMlmFpia6UISqTReYnKQLtRnjYVrUkgjKNigLJiGDCB7uX&#10;fUtL0VtRDKtJA4tJhwoKW8mzKCUmSh8URyTHLW5D5j60MkFvpqrnpiVxKKRB16HncVeSkP4zkS7h&#10;vLIoVUE5hSqxWGsVjKSw4v6k35dKCoEIWJnPJgbLio1S5qSYfV7IQzYpylrGR1kmW0hIVkQtI85K&#10;QqQMD0owldTNUpUXEHNJIiEnPGE30nVSTcIEk9uiLNHgCEjqgImEo8cpUi5DVv9K9/SjxBNAoLkN&#10;E7SyM6oKrGUH3aQzYxsJZJvBiu2VNoVEllDBtlvssBnI9F4/lpJ4tuw7TBKIEUC1CMVjyNTVKhOr&#10;YapinYSmUjEmq7MEJAesxkoE/FK0L6EsGJSpr1PGJCW8TiabnRE3WZlKmRd9ftECKmcdGVAmwsis&#10;tJkLimTCupgXgxefTqJYXUqFXsCLPVdCQJaKVMmF5d/5hkbsO+NMqtMBElxImViW7HQplihZ5Gb/&#10;XDSYyS8RWLL8pVmxq1IaWhZv0tmsyvihUhmXN2Y+GX4Rz1+2YrVMwIlSovKRKqAqkkyJTIapEI2H&#10;0d/fCgfVt6gD+d4CkoPkPyhJirxOOhKry00XYnXAyOvrsHvgIiEYeaO1vM5qksWiYjYKEslpRRrM&#10;4z1ZpDZgAf8uq6AVNdmoeEy8Vi44CLqSLGmVyXg6Dwsbw9plI5ga7YGdZCiOQ46zgg1HS6KTcFwh&#10;D4vYcrYBv4TYRoLQk8wKitRYUKCBwx1ENp+Hy+9XxlELqfxl7qWqOqdk1ibiQaRCNgQ9RgoCOhKq&#10;/yYSQN/UCLKteYSrpS5RE3KtNWgdakQsS+HgcyKRSdBteNlxqTxjUdQ1ym+4ud8E+ieH6FTyCEgE&#10;mZfuJBanUvIr7kdlcaHU6iHxS8gyv1sVRmNTDoNDnWhqyaKRv9PUTBIhkYxPLUExndzRfTvx189f&#10;w5M7t+CBzmG8d+kJ/OiOK/DSiQN4lar4zdvOxcf3X4U3zj6E17YcwMl9u7HwvxaiprYRj772Nt78&#10;7M+4/Pwr8OCd38IHf/gXX3sX6UgKBV9fgJnF0/j0stvw5pIdeGnDAXz/0IV4+Qj3eew43jh+Pl7d&#10;dxxvz+zHS/vOwt9/9h4eu/camExUwq4wbHb/XL4JCdFiZoc0kBT5t8nEjefocEfYNqPQuILs7HSQ&#10;ripU+mPcEnwehd7s5T2W1et8c9/Xs48Z6Oq4VbKfWhxBmLwxqG1U6o4QRZMb69Zvw6ef/xJjw6Mw&#10;64xsd0447V5ls1vddKx++Fx+uPncybaYydTB5Y2w/xGwZW1vih2T000hIZUO+Hm2nRDv0Y5di3Hu&#10;FbO45PrTsffMVegeSyHfHkHXaBbpxjRm92xATUscNgL5zIbV2L5/C0VGBOv2zGBkZpDnM1f11hYW&#10;gCKgh+zsS1TvlVoCtQnp2hCW0o0NLZuAJM9K5JMU+JTRE2/Er0T4rd66GmOrBjC8sgOtwzk6DpkE&#10;1yoRWq6wCcEqG+IZL0IpIR89fHE/GrrrMTzVgaqkG6cVnDbnRATgCfiyFofgTyFJRQJ+dCQPoxAa&#10;8cZo1MJMgqjUqdiHyol7FMjcv9NPUDYUwe6s4PVU8/rwb4piDZ2Dlu6jhIK2VFOqCDyp1CtkISMs&#10;5QaVMskvFdF1/Fuio/QWLYlTiKOYZFetzDlLxrxSFkWG3+h6ZC5EisRqZM6W+5KRFRn5KZLfoqCV&#10;IawSEo+GArrcaFIei4ljMoogePTfF5ymEJmL+CeT+RqKdykIWVJaiBI+SiCOO0SBS4ci7s8RdiFY&#10;7YfJM+dOggkzHQgBMt3RgQ1HjiLc3EymjmHcG8LKUi3W8ce2EKC2ESy2EXy2VdKJ8PkaTSV6qbr9&#10;PGkzFXpdoyiDvKLKJZktkqhSwMhLhemgEykjo1eYCXT8rMvpUDq+ZLzLxWskwDR0NfOmSnXdObUQ&#10;SLjI5jxpugoJu5OKlAXqIoIXLwjZWya/JU5a7KuMKxaWF6O5ow0dPd3w+rwEbZIbNydPesmyJbji&#10;mluQrG1F7/gUO5WbF5GOg0RictOSBcmsQRJhyo5AxqXU/vdTCckSszIcJ+FxLrosCY2NUhH6qRCt&#10;7EhltIkKk/MaqYXd+VzN12QxF/megF86W82GqFZuViGVgDwKmUhxNb2FDY77MZMEwlSg2zbvxs4d&#10;R7Bpdg9mt+7Btl0HCLBxfGMhiUdcCO9Hqc5Eh6XD1+aXsuFK4UTJTCcBuUm4bhKHx4NIJoP69naM&#10;DPbivlsuxcx0vxJeLZPvaqqSci33w+PTy3AZr4ESCMGG6PC7CBAOkgwdGclJU2lnI6fKoyORSTcZ&#10;V5XVyYRMbVKZ10uy8zsQYgcNhqSMvB1SHbi5q1XJN0nl00h9Ff4rEVuNvfVo6m1SJkPNdCwSNSVD&#10;ZD66m0DIr1T+DcTCvE8kgu4O5NuauH+ZxM+z8TtQZvVC7QigjMCrIshKLa+g0wU/G3k2GyfYRdHS&#10;nEOKLihG9aqpUKFwUQlOXnoZ/va7n+HZPafjsWQvnuycxGOd43hiaCUeWrUJj0yvwjPT6/HE6Hq8&#10;t+csHNm4no6gCs+/8S7+DuCnv/gTbrnlFrz/zrv45R//jj/ztUcfeRbmCguWjw3i45M34M2xvSSf&#10;wySm2/DG1Zfjk2/dhp8/8h28uv0g3hnejrf2n4N/fvEuHrzncjoQAr83DocnCpstADsB3kVCcRK8&#10;nXYf+0eQz+ncAkl22BQM/ji0jgiMvjjMwSqKnRgsPllW2EcHE4HHUwWvm/uy+pXNzn1a6c4C/K6n&#10;KgdDIAFjMAlTIIb1W3fhg48/RVdHH0WKiwTio2gJwEGysSnPgxQbQb7nYfvw0jEk+ft+FFNUWNnu&#10;K9kPbNEEfNVJDC/vxNRMK6oyduw4axUuvvUcnLj2XCzfvhija4axescGvj+ESMqI+o4EZvfNYvb0&#10;9RgnyE+u6sP6XSuwZONSVBAkJVKytoOCszGKEPeXqA0QjG2KA3F6Lcg3p7GUrijZWMM+ryN2yPAT&#10;+y9VcENrHdtcPcaWt2HV9kH0L27B6IoedI41IZwJEQQlJ60ENlcFEnQmZqe0Z1n6lteIZJIkOcnw&#10;jUyyi0soJa7IvsuJEbLqn7LyX5lMYGtIDHRKVPs2mSeRSWgSmMWhQyBpJWYRR3NRCptKuAMVbLuV&#10;sFHwijiTyW+J2iohTpUQy9QEbS2JRU0CEiKRVQXXbd6C6eWL+flynpfkepRROFUimjTT/ctxV9B9&#10;FBC7yvieTomeksl4mc/R0bGUkzxEOMuCa0a7g58l1rCvyxC8gZhrcjtRxuMo0GgUhyJDXf+1cB4F&#10;sJSmInaZF8EZJOH6tdAbS1DJ1+1SwinqhI3H4eB9CBIX7WErDK5y9uMK9usynCLZ2MF0EjUDA/A1&#10;1qO2uQkr2JhXlGiwTmPE5gojtpM0dgiBGCx8tGBWa0Av7ZTfJ8uz2pShqmxLM5mKHVuSyAgmMill&#10;spMMwmEsXrkcYQKEjDla7XQSEt3kNfDiuOEge7uiZDraUjuVh9FNdexQwxmgRXLrUS7JLmR7ZRVB&#10;XtwS2i1Z6EkSF5WMct5YvdWkTLKlCfA1tOxut52AklIeN81uxjU33o1MQw9yzZ10IUG6FhOBXULj&#10;VEqhR3OAFyhGB5I0kUhMiDYQiOt9VEkpqgU6gEIVWZ83jqBvdvtRSeUmwzlmgncZCUSUvVJNk4Be&#10;QUeiTFLZrQoYFxF055eWYV5JOU4tUeNrRaX4RiFvkM0NF4lDze8b+N09ew/S6t+EUFUtgpE0fKE4&#10;iVGPUwu1OK1Y5kG0PMdW2lcb5vO1+qZ2peaVhcchayBX0M2EIzEsWb4Cl115Lc4/70Kcvn0dloz1&#10;KiWcxbFEq5JKOfcyrV4ptS5x6cpEJZWXrB0QioUUR2J1zCUzOiTL3SoJUxY2ID8K2CYWUAHJ2K1M&#10;KIpjSOWrkcwmlaAACXaw+xy06hp4wz7UNTfC7ZPsWRJEdRX6xwcxODFIYvQoC2LJeuwyXJWpSSmF&#10;FS0ShWazoIFiYGBiFNW1GXSzXarY7sptHlS6qaQJdKKmEwkpXkiyoEBxsWOHvQ5E/E7EIh60NFWj&#10;Oh5F4bxCXH/9jcoKf88evQRPRLvxbKofT2dG8PrsXnx02eV4oXM9XmpYilfaluGNrftx97XX4Pbv&#10;vYQXPvwV/swvfv7573HbnXfj05/8En/ifr78yz/x8kc/x9V3fQ/Hdh/E++deilfW78WHl1+DH95y&#10;E964kC7k7GN4/eSFeOvoOXht6R68ffgC/OvX7+Dbt1yEco2JbTsOD0nA4WCHJGl4PBF4PWGeh48O&#10;3Q8XSSEYz1LMVcNCAqhwh0kedGJhEgHdj5kkYiWZOnk93PyeT8iIBOsgucpm5fWJJmrhS+RhCqVg&#10;IplY+Jt7D56J9374Y9TWNijtwEaicXI/Hu5fiEu+6yQBOUgeFosTGV7/1t5arFi/BGu3rMGGnetx&#10;xrFD2HVgM3bsX4rx6SZMz3Rjx7FZrNq9ARdedRJnnHUAzd1NWLp2nO+H0T2owuyucew+4wjGZkbR&#10;O8V7OpbAkfP3oH96UBm6Cmd9qG1PIdkQRCTrUGrytXSmkcxQgBLEJOcplI5TkAbozkg4BG4Z4pS8&#10;KafHymMYQXNfFPU9fvROdiBZH0esPgyp+i3zkeV6FR2CE5E0XVPIhKpsAG0DDeidaKVQSVEUFSuT&#10;yN6Qk+BvJQlIEiHdOY8tymMwSnY6scdIrLSQPKzcKnVaVFSWEXDNSNUFKb6ksm05270Ujq2k+5Yo&#10;MPZbqYKrDB+Xo6C0iJtklRcpRGWWKFU6G4PFgT2nHyZZWnlfJUu8nC49is5eEjSFrd2jYv+SOQeZ&#10;t9XSBVYqc32y5rmkTIiItnnEYVXzNY0ibCUiS03XoTXPDXXJRLsMy5eR0MoMRmWoS4bVZUG9Un0p&#10;SVxLEjST8Cm+SbbKUJqE8vK5hccUqfKgXtbNWbecfZ4CxltC91eKU2wOsk6Q4FFfh3hXB7ra2rDC&#10;6KQDkRBeA7ZQ9Qpp7CQ47jJYlcfNlXO1sfx0Ee6YCwnesExDBslclkDjoXrVwk31KM/dJJDOnk42&#10;2gzdgQM1ZOmOpjQ6WlJo5JZrlEidTlTl2Tl44yzcZOF7S8AARxWZ0VZMeytF1pwwyximj6zvMyrx&#10;2t19bQRPGS80KetISO5EPp9BIEBlGnBT2XqV6q/NVFzrt+4m8ViVcUKJGpNwXMlotVCNmD20mo4y&#10;hHL8jXAZvFk9Iq1WxFoIoLRr4qqKCeAy52F0+XjxaKNJFP+Jr5ZMVMnFkGUipWy6JOqpabPnMvDV&#10;mFdUgvncJAJifpFKqaJZUKajezHQMkp5Egtq6xqxYt0siukw2tr76RRMWFCkoVupwLxSPe20uBwz&#10;/vs8iUF3wk+Ckc9YZHjBLHWwLAQRF12XTIA7lJIevd3N6GnJkeglVyOAhqZWhWyKhPyjEaW8iY4K&#10;RdYXkSVyxY3IkrSS9JTOppHhtczUZ+lQ9CT7NAbHlmJ06WoML12hVP+syqTpfmzslF7UtZHAabVt&#10;BPIAgV0KLyayNegbGFYchhRV9PEaLV+xQlmCVpa2betuJzgEUNdUg57BHj6XzFp2/nQ1O0OK960Z&#10;NY15VDfUUZnWooIkUmqQdR7siMUTqOJ9DnntcNsoQni97UYdjp+/H9ddeinWTq2BUWfD9dfeoCwn&#10;+/gZF+HZ4aV4detmPLV0DZ7atBVvnn8VnlmyEy9v3IVnh9bjkWX78cP3f4wXfvV3PPPO5/jyX//G&#10;zz77NR69+7v46U9/jT/+C/jiD3/Co9//BG///t/44bs/w8tHjuH9Cw/hg2/ehh997258cPM1eP+m&#10;q/Dpw/fgF3fegxeW7cR7xy8EfvMhLj5+Brr7RxCNZxTQ9xG4nQ4qfZKGl65D5kNcHjpekkYwWQs3&#10;ScRM8Nd6ozCGSLAUFuaqalj5mgyD2V38LEnESwJy0kUIGQgRCJkks1K2vIHkkSbp8D6RgI6euIAE&#10;8jHq65rp0OV3A3DLPr4iD3nupCOxW9x0NT4MjfagtSeDlRumcfrZuzC9ZhAji3t5Do2oijjR09mI&#10;Pfu2YQkJZtW2tTj/6gvpFKaw7eBm9E53YGAyhZYuO5atHkBDez06CNo9QzmMTDWgqasaWRJ9pimJ&#10;9oFGrNq6DAPTPXSsFiRSQbbVFJ0tBapkXrO/Zpokl4ht3EaxJ9ngdB8OCpbqbJjtJMd95NDUk0S8&#10;RtYnd8CX9EBHMSoh+JIE7I6zXaf4etqOFJ1Ooi4Kf4L9ImTjJjXdPIhleO2IBXafHpnGGBINEeRI&#10;MP44BW7Qwf4u8xIVVPgyaU7Q9op4LSWg02EQ9I02NUU0HQQVukw6V/JzC+k6ZMhJRmdOlaxyijnB&#10;A8m9E+EribXb9xzAPhJsLBnA5FQ3BJNDER5vwEMgpxNx6/ibkqOhht5Wxt8lJjkorklgMvkuIzlm&#10;WfbCaUMhxaCGfXxu3kOvBP1IRKyGGCmBSlIGRQSuRMtK6SjJOZEISmfIo4zIyJyIDNsVa1QkIBmi&#10;K4LbW0FXTsyNuFCdzyLfUgNbQAKCSnBKMh9CMp9C0/gY0v1daKyKYBWJY12ZFhuojiX6Sohjj9GK&#10;fUY79igEosNKTSVSvABSN8VB5yAL/4RT7BTxAMGDNprAEidp9C+borpoQq5hbvEfK088UydheTGE&#10;4ySBkT4qkTHE+b6L6lFqr9gjRrjiBoRr7bTsatom2lWPFCwsJ5GY4AqT9dlQ+kc6SB4SiVWmDGfJ&#10;kIpEBonVTOdSVPMB2uBKbry4PB4puS65KTKRbnBZeRFc8MZ9tGNeugs1rLxI1hCJJahCpNGMRKsL&#10;PWMtaG5rQsAbRFGJSskYrSCDl6nVqNALudiVTV6TelQSnaFMplOFz5VsNlNtVLBjOlCbyaC9pYWA&#10;7kepqhxWAr2HAOL3+KkG+dwdQEd7DzZs2AqvP4bTFpUpcx9CIiVqIy2wAV9fyIZqcSmT3JUGnhPv&#10;jY4OUUMycngCiFVX096qCSpOHD19FjdecTYaa1O8BkaqNQc0Oro5kqiGdlZKO5ttJN16Ao3VRruu&#10;h44kLHWCgokYrXkEtW31VGEJhJIJRNM1iFRTaOSb2GGHqUCikGV4w6kEVSPBgI2rKhlHtjaPSCKB&#10;VWs34uGHn6ArrEUlVVAgFEVNvgFLVsyQMAbQ1tuJxvZmNLQ2UnGlePwutHd2obdfgg9SqK3Ps63k&#10;CD5NaOnvQztfX72ZgLVmFrNbdmD9mjVYuWIVVi5ZjenhSazbuIbO4Sm89+zbOGfPORgemcAD9z+B&#10;v/zjH3h095l4ct16vHvHZXhh/y58eMUNePPCO/DSsTPx9pUX4JGVW/HMms24mu7h6Xc+wPd/+AZ+&#10;/Ze/4NMnX8ETxy7Cb3/zJ/yNRPTJr3+Plz76FR7/wY9w5WXX4dVLT8fn9+7CM8s2023sxTtnnIc3&#10;9p/Ai8v34s2VB/Dm9E78+LxL8IcPX8eNV12Pm++6W0mSFNAWAmluasPo8ASFVQNiVWnEk1kEqgie&#10;qTxcyTwM4WqUuUj0JBUrycMez8FGJyJzJE66Dw9JJ+Cv4v7oHOhmxMHYbF66txZEalpgqcrATjJy&#10;0LmcOP9SfPDxT9DW2kUwJmGReGS4S4pESgFJISIpEinH52ZbytQ1wB6iw0mn0DU5gLq+JtT1NCKY&#10;9qOpNYKpyTxydT72IwOGprqwhA6jpjaKgeF6LJ7pR3dvPZ2WGSGCdzInq1mGUJ0Lo6klTeFTwf4f&#10;QFM724o8dpJUOpvoqhxKsmqG7aqBrxnsemWOY3Cyn8emo2MrZ5uV+Tk9AdaEVMbDtuOjiDHDE7ZS&#10;yOToNHhuMbpc9m2v1HOKUkxWh5BpzyDbXo0YFbSHBChljWQUI5TwoaW7nuRlgI2k441QoORkCWo6&#10;Ih63zHEIIXi5/woL1bqbziNClx2TFT7VdPQldOkGaI1zhRalLJGqUg0pcSRhtIXs/zJ/KhPaspVT&#10;7C0kqSwoK0F9ewtuu/serJ+dRZqCzElydFFE2ymiDSQGCfk3Ogxz5GEVJ6IiWcnEOonDRHz5alMb&#10;ykkYapKFGiXEbQnpnacifkh5lAopDivRjCpl7kTSL2R4q7iCbkZCo6ukvh2dFl2KVOUo1GgVB2Kn&#10;q3K5iYVBEpqHuKOnCNZrlbyYMK+5RzLRfWTe0SXTaBqbRLi+BsOREGapjjfwpDdWVNKBGLHbaMNe&#10;strpyqMZW6neN9OZNDqdyoy8nsAkE8/JrhrkptuQHqpHqj2nrBuSayLgpJLIJTMY7xjEksFxgkSr&#10;EmucqYkpUThKie9oENV11WysbqTaPPy+E55EJTwxCVOTk+bJ68iGJA+bXw9n0MSGRdVPxSCrHUqZ&#10;kAraVYdPonloHwmElcLwYjdFOZBIys0y2URGl/wFL9mYZGZwU3GwITrCskRmqUJQ/hQvasZCV+Sl&#10;Ha9FMhVGsiqEmaXT7OT8TTZwp8tJEpEknBLaxnKU8ybJcFcJlUUBiUaspCwiI3MgxSUkOKp+I61l&#10;gGThddJKu9xIJ6mYIlVwO9jB4lRk6TzCwSj6e4fQ3NrDfRjxtUXiWGS/tJ2FUlvMTKJy0Eo72Jk8&#10;KFfTnupNSvkECd3VGyth5vFFQ0HUZ+PYsnoaNdVxEpuBnZnXlA7ByudtjfVKWfT2fJ73ZBT1JB4n&#10;G5NEV9j9LsVVhJMylxVAPE2HWVNDV5OjE8mRXKrR2tWnTHC76PBWrFtHgdDI4zDCR2CanFoOC0l1&#10;YnwKD9z3MCYmJmBl46xvaUOQzsEVJHjGYth5xkHUtrQqQNXQ1q5EGFlsDraFKoToXD0+H2rq69Ha&#10;2aGE/o5OT2Dtps2oa+1Fvq4NG9ZvIUksQba6BWleu4tvvBRv/fpFfPjwa/jhk69h377NeOwBEsjv&#10;/4IXDp+L59fN4JldG/HdFZtww/Kz8OrZd+DenRfh0aPX4LlN2/FKzyhWd0ygv68Fn3x8Cb755NN4&#10;dNsJvLP7OH70xid47K2P8NQLP8R33vwFJukWD61dg58+uBOfvTCIV9dtwmuLd+Pdi0/i1SPn4tWh&#10;rXhveA/eGt+JTy45iTcf/A4uPPMknnzuWfQPDmJ0ZAotzV3Yf+AMvPTKa7j40pPYxHPbvms3RqeW&#10;oJek0jvKftk3guqWbmS5VTd3It8zhExzuzLBLdFZcbabaCSJWhJQgs7GYnLw/suyxa1sv+0wkZSs&#10;iRwsdDBXX38rfvzZ5/zddsW12ug0lMrDdCI2C906CSTgpwgkKfm8ETrBBgq4FMrsQTqhBDzVWQq7&#10;KPJd4iLqUd/kQH2bDwNTvId5Fwb7qjDYlkZPcx5r1oyjpZX3MCzRjVolrD2Tj6C9N4UGOgCn04BY&#10;QpxuUJlDs1HYWR3s7yQcnUWHmS2bseXYMRJmDE62x3Dcw3booUBx0b3SbXnZB70meIMy+ewkCMqw&#10;sp74YKeYCRMHrHQSNmVyPlobV0oQpVvTqOnKkvDku0Y6NT3MJLJQzIGWjjSqa9w8JinHYyC+GOhQ&#10;bHSCTjoUA/GExOUioHt0xJ8KuKs0FLtaune6EYpYM3FGctuUISn2IZnMFuUvobbyqKLo1tDtC3gr&#10;1bEp1haoS0hOXiUROEuxnUwnKQh1PKZKWOiuJO+lrbsDsmiciQ7EYJuL2FpUMh8SkSriWZa+FWyT&#10;ueEirUzI87fpPOR3ZR0hmTCXRyEQCd6RiDI1ha6SG0JX0tPXSTxuRlcvxbjJhAXFEnVWAYNDR+dD&#10;d0ICcbpU8PDczaZSEr9k/rOPZkPsyz6ckq3L0jpOI0dgryeQLPb4sKWM5KHWYyOdiEyg7zHZsdds&#10;xwGLHfstNuyxWLGLrw842QjdTizgQRr8tL0NUQQmauDtpFoi6+tsEo/thYWgtql+GBd0b8KWniVo&#10;r29GljY1kyXBZNioqHinkj6M9sfRMZpGrM6KSJI3liwfiatpx23w++kc6DICMTc8QQJVlA4nF+AN&#10;sCGSiSFIgLGHfEpyjCT1CHF4gx6CrSTNSQanDClJHa1iSOiujiyv46PFTzKhRYzlZOjAgliWSqk+&#10;hkxDUhn/lBo5zS212Lh5LWZn12H5imnUVSeRTlQpkRUC1jKEJiUSXJKYx9818iYKoUhhtIKiciws&#10;oC0sVqNcZYBapUFVNIaxoWHs3roRQwO98Dk9iBJQLTYnvC4PbrjhOtx2/TUo11gUAiko1VORRLGw&#10;mARCYtfrLfA7fQSQJCrKKwjafmW+ooIqxyjlD9RlSqb0JecexoGtK6lOzbSh7IQBdgh2rIDXii6q&#10;va7GJpKZDfnqNPoa6hHkvSxloy7XlyrZti6vT8mpyOYSaGpqwOLhfiwfH0FvXz87bJyW3cb778XA&#10;6ARq09XoydajjypqdfcQOqqy6GhsxdDwKJobW5Qs+SCdSlNTC3ra27Bs6RROHD8XHfWd6O/qxsjQ&#10;KMI8p/p0Ghm6GL+HTlIWrqK4SKUTSGTTJKBGElcPxkhQTQTUHSSgNVtmUV/ThAM7Rgnwt+E7796I&#10;C44cxvN33YFdm5fj+jMvxp8+/yueOf8ofnrJYrx77ipctGozjvSfgbcv/g4ePvc6vHfXt/Hqif14&#10;9+ARbF+5GUWlFdi6fxMuf/xV3LH2MF4Z3YQ3Hn0D33n5M3znkR9g/TdfwtSZh/D0tQfx49tX4+dv&#10;NOMn3zsb3z92Ht45/wL88PqT+OF1V+PDk1fi9U0H8Pm1N+CeS25Ab800nn3lFdx2+53YvGEnVqxa&#10;h+07DuCm2+7GwTOP4urrbsSNt9yBzdv2Ytfew9h14CxsP3A2Nuw8A2ecdQEuoGvaccYx7ODru/Yc&#10;xoUXX4lLL7+GzuISHD9xEQ4fOYG9/N7ePYdw9NgFOHLupTjjnItxxvELsXP/Ydz38ON4/0ef4ODp&#10;Z2Lrzr1szzuxbese7NyxD+vWbabz3YaNG3dg1ar1WL58NVav247hJavQPb4MnSS8ZEMeHUNtmFje&#10;h0zOSzDXY3JlNzbvWUuXHkBntxGDA3666ARBng6mMaSIMFmeoL4twTZgpcr2IZsJIJn0oKm5Gunq&#10;KPwUcFVxF6IEbFdQByed7+YLL8L68y+Cnq5VwlilarYsr7p13w5MrFxMxS0qmcq7spykYSXQz4Xp&#10;OtmHHX4z/FUuYoOdQO8lLrgoRH1o6M2jfayRhEIBFyYp0C3YXTIZbKQTCKK1t4rYIoUGS5HgZ2pb&#10;pcgoiSRCQnFXwB+yKpvNRSdEzJAILLOtkm6NYlUpa6JVnL3klUlpqEKNRlkOopj9UqXh65US6SRb&#10;JcUw8YjEorcZ+ZtekkcCXopxG8nC6qaIkwz7oBMxXh9XyEJCk1wRWUNEpQxbyfBVhUl+T0O8E2A3&#10;I5evURZ8MzpcWFBK3FBL7UEDirkVEI/ksYwkoeL1VBOzJGpTqlF0dbehr78L8UQUduKBEKHBSfFN&#10;Qpby9UaHkJcGOutcOfiqNIWe20bno8MpJrsbXctXYenZF6FxehWmrT7MqiowW2HClkqZPLfQdTiw&#10;n4r3AAHudKtTedxrsmCSLiSXyqCUCloWpe9a3A1DC0FcWDvmR9doP210nBerBKtq+3D94jPQHq5B&#10;BU8mGw+js6kWtXQ9q4b7sKwtjKkRHwYnkrBX0RHYC3FkSRiXrKpCazUBk87Dyoamd1YqNy8uJQ3Y&#10;GEt5USdWLMfBcy6gc0jh1MIFdAAlBNsCqps4G2ZIcSCOgAPfKPwGTi09DcUmFYxsXJawFARj40p4&#10;IWuERxMB3kwzkrEQ1Zyfts4Nv8NBhZuC32VFcyqOyYkRAmIdbxbVH8+xt0GAsoaAZ0OiShZn8cFi&#10;keElWsTiIjjo2OppwWMxAfAAXA4bzEa6BRJ0Fcm6KhKH1+aFLyjHaUIdlf6uvVtx6blnQq218pjZ&#10;UHgfglSQp36dbqekgg7IiTzBenxyAlGPEzu3rFcagttlx6olQ9i+cRliPJ6ta6Zw3unbEKSa6W1M&#10;4fIzt6G1poq/r2GD1yAVCcLGhjJv4QL0tjeirS6DNZOjWLdkAAkqI5WqBHX1aar9JM8thMX8zHRH&#10;vVJG3eP3oKWlAWeddRR1JJccO0BjglsygYxMnGv12LltDw7zPBwk73Qyiu6BRpJPC7qb8lgxMoAz&#10;DxzAEgJTf30dDk6vwY27z8LmKQJVLIgqCfOlk2zKpjBYW4cMXayWqs1id6G7dwCXX3kN7nnym7j2&#10;jutx7pEjeOjOdXjunctw7/evxjlnHMCDFx3Cndeej6fvfxx//O2f8eItt+Glk8dx36HDuGbLWXj+&#10;xL148exbcM/us3HvvsP4zt6DeJ3gffnFV6C9f5oEO47L734AN528CmdEUnj9u4/h+x/8DCeOXoLe&#10;tbtx9avP4b2HbsWrh0bw6dMr8fbDd+LZkyfxyg1X4PXrLsV7N1yKj++9AS/uP4hPvvsw9i07ip6a&#10;cbzwwSu45Oor0NEygFS2AZ194zjrnIuweGYVjh4/D+ecfxk79DAGx1egf3o12kaXIdM6gFWb95II&#10;LkZd2yBqGnrQ0T2Ou3h899LhPfjY0zh4+Dh6+yeo7rspeHoxs3YLJmc24BCJ5ezzLiHA9+C+R5/C&#10;+z/+CdbwvfMuvBzncjt4+BiOHDsXy1avx6oNW7Fy7WbsIdlI5OLGbQewYnY3lqzbimXr1mJqdT9W&#10;burG8jWtSLCPR6ncQykSCQGlOutDV5cTg4M+OtA8ahsCCCWsaOqtRedwKxrb8nBQyOiokqtTbDut&#10;fkxMteHAwd0YGetHvjlBEaRG40gX1l11HY48/DxWnHMJVE4XgcxBwJPqFD5FNFQ47ZBaeAJ0UlQw&#10;15yBN0bMidjgDFtgIj44JBmOf+daatDc24bWgTakmuMYXN6B4ZXt8CdJNB4DTCQRT4h9vsaLRI2P&#10;AtWBfGsctW0RfkZKqHCLEHuoyJ0Edh9FmFvC/80GCjwVRZ8eUfZ7rU4KE2qh5IMZjFhUNpczpuRi&#10;yGJRFH5qArhCHhK4oiXh6CsRScnSCJXwUvy2dLbSdZgpyqy8HkIGfti8BkSqnXQ9skDVfJKHChqj&#10;Wpk4l3VDpD6XRGSdeeQgbrrhatQ11NIRmZV8Lg2JQmpjLSgvxzyK2UU8vkL+7rwyqUhcRpEeo1jZ&#10;jJ27tqCzsxHLlo1R4NUoeTKSDiFrnEi1cj0djpQ3qbTr6IC0cPpI1l4PnY0ap0hZjPaZTeg7ehFa&#10;SSArzV7MlmoU8tiilwl0s+I8DpI0DtodOGR34jBv6h6jETMqPa6kumlfsZrsTycxNgh3SzVq+trR&#10;0NOFHomk4QFV2slatgB2jW4ksFWhsaUVF0ptotvvxW2PvIBzrrkefWxAA90p1NRJsS6CrEmDy6aD&#10;eOJgD8Etj2IqfD8bSaVTalapEGbDlZR6qSnTPz7F3xvCQm2FsqCKzkolEw5iYUkRCkuLeeM0qO+q&#10;R7ajGm4qlYUVi0gedjjiJA4Caqo1Cw+Vioev5RtimBkfwnh3ExIpJ9VUGkun+tAeCaO1VIeMwYJE&#10;MAxV8QIkbGoc6EtgUCK4aIctEnZorSAQ2zHYHUZzno6qLoUTZ2zAWYe3cl99CFfRSotV5c30+m2I&#10;8veStSlluKaaRLV8sBXHN4/j+O6NKJOM9BItgiaqqUorFi6QSA8Xqv43uv46us4qf/vHC1TjrifH&#10;3TXJibu7uzRNmrp72qaeurtAqUANaaFQpIUWijO4uw/OzDAzH71+174Lz/Os71q/P/a6T07O7Xu/&#10;X9e11aTDmmmdqK/IpZNLRVNNBWIiAjE8YzIe2LkaD+1fhd0rZ8NLV5jmSsdgVzdG5vbi6onNGF42&#10;wMJig0IRhexkO9obc1FVbENnE91DRQG2rBvCsQMbsGThFHh9dir+IqQXZjADqVBEaPa21KC8JJ+u&#10;wIe1q5Zh9fIlyMnKQG1lOZYu4D0Wt2NiWzc2rpiDpcuX4fiDd2Lhwn70dTVgoLMSAwOtDB55WLts&#10;LibP6WSQa8DKmT04Pn85XrnrLPYOL6GKLUEW302a24QKuqOW9GxU0i218z4qKmuwYWQT7rv/Pmza&#10;uQWNrS2YMakHy+a04/hj63Hx+Z147q778O0zB7Bh7VTcuP4c/vmf/8SiOUtgt6XBlVyEjJQi3L/l&#10;FO5ccwxVFRPR3jYHXe2zcePai7hw/hHMW0o3cOAEXn3tXcxZMAtHCJ133vwIV566gcceewZXHnoI&#10;D1+7iVeuXMcbx8vw2dOD2De8j9d0EY8/cB43NuzH/cu248y63Ti7dDWunbqMOlcXinM68ea3n+D6&#10;qzexZ+ch7Nh2ALv2H8Fdp+7FXSdO4/KVJ/HgpUfpIFZhFd3E2i17sJiOY8rcZbzXgzh891lMnrEI&#10;vZNmY87cFThz74MM1v147oXX8Mgj19DfPxNtBE5zy0TMW7IGAzOX8Bj7sXL9drqFXFx+8lm88cFn&#10;KK9oxI7dR7Bjz1GsHdmBPjqOksp6FFc0oKC4Bt0TZ2D95v1o7BlEVccAIdCMhq56tE7KQ22rE01t&#10;qVTMVuZZNawiSOclo7wqDYVFRvjTk+DyJdHF25Bf6mHwE22hJrhSdXB69RQFKnjceiQna9HSWoJm&#10;MZ/WtPlYNbIWNRM7MXzfZcx7/AUMXX0Fg7uPQuFJoftQIzA2HlqHA2IVQzENSBThIQYep+Znwp3m&#10;YaBVw5luk1ZAtRJuYi4qjTkJpXWl6BrsxdD65ajtqoIzywRzqhKZxWKdfytdSAx0hENRacYfNQ9e&#10;dA82oaGnHOnFXsxbPgs5dEqidsKVItb710KhTGB8SiJEZCyP8XC7bXTqLqkqO1wM9BPQkAb9xUmN&#10;2AIgokpbrDwoYxIgEe4jJC4CCgZmrU0sb6AlKHVS9ZZYV0hvNxOANn4n4/8pmu2iUTwUCkMiXZGY&#10;3y6WoAqTqro8KT7U1Vbg/nOn6Ow74XLZoKeYtDrtCBaTNzIOigHWYhR7YFQU7ggOomuJQ1d3J7Zv&#10;3YID+3Zg7+7NyEr3IY5QjIyOwrigEF6juH4xjIKuh05HjAUpqypnOeyS2kpC4gkQMUagavJMVK7e&#10;jMa2HsxJ0mIeb3x+okJKi6mWV2uNWEtbtE5vwAaDiVsjVqhUmE2qbp0+G5uOnsDm3ccxe/lGVHX1&#10;oqSmjmTNQF5FFQrKK6hOsrBw3hD2bjuG0uJauH0Z2MFg8eTzH+HhFz/DA8++hd62dtrbFDgJCZdH&#10;R8XuwkB1Bk4eHMHe+x6ja7AiPCKUGYfU1YlBfSHMSGJ691Bm6i54MvKZyeKkLqbOFKrmsnKq91Bp&#10;1LqAiFjwqqq9EhOpzsWEaaLvuS83Fe5cHyHigb/AD1eGGYW033Wk/7T2dtQ35qFjYiYm9uaj2uZA&#10;U4QSlWbabw+DvteFFFq8vW0ezM4l8SMjpBHbU9qLsGGOD4unJKOhLA09jVUYmjuIVHcqQkKdUOo8&#10;3N/KQFzGTD0RK+6ag+L2HBhNBqjpVubVZuCe6YVYMbEBEXQGykQVllT0oTerGhFh8TBqdein2rt7&#10;IBcFtgSMn0AVlKTApiUzsbq5Bi2KaJxfNYhH79qIsuJ8xMe6kOzJwuaFk3Byy0wcuWsZNt85F4sW&#10;tmPBQAvuP7IUu1dkY2KDlwpRC3ueD8Y8M5VvCTYMD6GhtJQAL6fD8FF1ulBTV8GMaWNBMqGWbmRi&#10;czX0VE16qx55JYVwWrOxleC4eHgY64YX4szl01g+PAOlRVkEkoWBqAmTWKCP7hjGns0zcebgEL59&#10;6UE8cfwYzuzcifeuPYS9m1airTwD8wZbMam7Hb2ExPDwCnz+xde49PCj+Onn3/CX117HO299iI8+&#10;+gQfvv02Xn/vbVz8glC4sg6v7rsX7z44Ay/eOIkP3v8MP/z2K84zuG/csB3rN+3ChlW7cHXX/Ti/&#10;5TSWLR7BkkXrMW3GYjz34ps4cdd5TOybhUXzl2H7lm1Yk1eG+4bXYTcD/ciaIQz2d6C3u5fAbMCj&#10;jzyK714awGv3VSErMwNDO7fh/d9+xuv3X0PvrM3oOfk4hpdPxas3L2FiRgeaXDV498PPsXTVMGbO&#10;WoDFhMDaNRuxe+9+7Nt/GDt27MXWLTvx9lvv4pWXX8O2rXuwbfsBbOQ176Iz2bf/KLbvoHPgd0eP&#10;8N7e+xQ3b76IK1eu4s3X38PJk/fizqOncPL4GVw4dwn33nMRly49iUcefQp7CIzHn3oOb7z/KQ4f&#10;OUUQ3sCNGy/jUf5vK0G1kSDZtnUfRviMDh08jceffA5rN23AvMWLsXz1CixfMxtNnTnIp9jwJRso&#10;IJx0NanMD8l0hE5UVpuRmSt6MymQTQWfX5EhDQBsn1iLrv4mVNQWwEtF7XCb6Zwb0dBYTuWuRV6h&#10;G/3TurFs9TC2EYILrr2K6fc/jaVXnsHMI3dD78+EjHl+fJSYOUIuDZoNJUCiqbzjtUq09vXAIRZQ&#10;E4PcCAQPBWhqMct0FgUIRen0xTMxfeFMNPe0QCx2J7fEQ2aMgT/XiWS/GIdE9c9UVZeL/JJkwkgD&#10;MY2HK92CrFIxIJLuxqVHaU0Osot8zPeirTEGGqpyMfGsWJPGQjVuFeNlGFTjeI3RCbcGFYcSGgIg&#10;EXFJ/J+MYKH7iBfLXcgRRfUuVjjU24WzUjMmie61ckRwX5XJLH0Wa+UkqJWIiBerr8ZCzC4sOhW4&#10;0wzS+Bu9XYz/CKUboPDNz0JlRTGysiiSzXpp2nkxM7dYFE4MLIzXqHksMXEjr49COz4hAUmyRDTU&#10;1WLWjOlorKuDlvFHR6MQEhqFCaFCiOukLr9ijaMYRRIcyV6WfQfEQM6YpMRbANGTqPVT56Bm1RZ0&#10;NnRgdrwcc6iO5ycIgCRhKQGyVmfGBiMT4TFCeKwXLoQwWcqDz07OQHtzl1TH2jl5ELW1dSgqLJDW&#10;jYgTU7sTUBYG3XMPX8MDT72MU/ddwcHjF3DnmUdw8txjdCAv4M77n8CcJctRVFkpjf4MDA9GU3s3&#10;htZux9wVG1E9aQ4CYmMxISocYqriRLVcAoeYxl0Ao3PSIJVOjtQ1TYxUl2v0CIiIwJiQYCoTWlN/&#10;Gl+aDEO0eYuGl0tdV0UbiZjXRcvMYUk2wZ/Hh5OuQWF9CjoZ3JsryuHP8hEgVZgytRH9pfnoVBiQ&#10;L8a60FI3VdciJzUFk3PtqDDGwyxX0oXQUZg1mEqolGcqYaOV7KyqxKzODkKpEpFRLvg8YoK6AdzF&#10;YHR63ypsPDAXGcUemPR2JKm0yDTJsLklnU5NvPwYxDPTTS+fiFSNC9ExiXASZFtmtOPeJa3IcmgR&#10;HBCG5TMn4fqFg7iTBWV+Thou71mOi3euRn0lXZSzUFpm9OEja3Dl8BCO37kQu4/OwCMn1+LK8dW4&#10;dGAmNs9m8JvXjGICwJuTivyGXHQMNGPdyjmY29eJHYuXYM/SeSgv9GPG7ClUa4XIzfVjw9KpuHzn&#10;VuSLgYJ0UnUNZcwLVXjkzjU4vX4qtq9bjcXDyzCVx+qtL0F1eRZ6OuowsmIWrt23B29ePozXL+7G&#10;a48dwLZ1KzF7/jwcPbQT86b34cGjW/DQvXsxzOA1MGUyVm9Yi7/++Av2HzqGI3eewj1nH8AXX3yF&#10;z77+Fl9++iPe/fYtnPpwC+65uB1PzFmNF0/U4dP3HsXnn3+H777+Gd/+9Uf89MPf8Pn3P+LjD37A&#10;jd334+Prb+H3//1f/PaPf+Dvf/83vvzye/z9n/+Fn77/G9596yP8+OFnOJVRg+d3H8DHH3+K11+4&#10;D0/ctxKfvv0Ovvvx7/jt77/gkxu1ePdJguH9t/HaBx/h67/+hK9f/wwvvfMV9r/yGd585zn88tsn&#10;uDx5CXYY63Dfiet4/rV38MQLz+Pq08/hOh3S88+9hGev38QD9z1EB3SJ1/sDPvzgExw7dgL79x3F&#10;3j2HmA5i+/Y90ufVq9Yz2O/CTz/+jB9//AmHDh3BC8+9jNUE3dzZC7Fw/hKsWrkOI+u3YsXyNZg7&#10;byGmUiQ+/MhVvMN7mj9vKVqbWGYXriR8nsKBvUewcmgN5s9ZKlU7Llu8BsMr6GK3L8fujYuxb8d6&#10;qXeVaKtIz7LDwTLjT/PC5zWirMjEIKRHY6MJlTVWVBAoHZNq4KMb0BsSsHJ4Ec6cv4euqRM2wiM9&#10;OwVbqHZfePlFXLp4Hr0sX3JVKEqqS7CLAJn18LPov/AYVjAuzCMME212KKjMRb29UNAieKXlZLPs&#10;WiHTaNBBmHd2tsOTSndCAahP0UDhkMNX6kNxRwn6F0zB2h0b6XS7Wc7F4nUJFKDxsNENpaSKtfq1&#10;VOtJqKDTbm6tIeA00JqFA1AghQD057rosNwor8mWGu9tTrobkxivoYJKLJzH4BxBkSpNG8+/jXaj&#10;VAUl5rwSTiSCZVZ0mxcrFoputmJND9FGozEqpYF6YgJGmUb8RkzmmnRrpD+TRXQoMVsRp1Dyf2Lq&#10;pnCI6dhl2gSp55fHb4I3zczjibYQORIUYjlrHZ+xi7+jSxLDCdQaqTdoJJ9Zok6PIBqDwLAIOHls&#10;C48dGBCAXgJ4YPIAYhhrZLIE5OblUnBHQazlHs/9owk7ARBfVibqO9phdjl4L6L7skIaoT8qwahA&#10;zcz5qFu5GZMqmjCTFmwuAbKAABGDB5fTcq3XmbDRYGbiVm8iSIxSWq7QYI7BiYXTZ2LphvUobahE&#10;SoqT9CNFSdeyxkq09Xdh5rJluPvhKzhKe373w4/h1OWrOPrgZew/cx5zhtcgs6gMte2taKL9SqMl&#10;FbNo5pQXo6F3kIomnymDNyEGvgRBrK0sprkQC0BJUyvLZRgdFESQ0D7yJYq5shIYzAVlQ6PDCBA9&#10;pOnSSfzmtjpkcn+ZQsaHreILEu0qatpD2l0qE50rDoXVqXQexejqaEZLTxd6CbKBokqsaOlCmycD&#10;Oa40WtZMWHQO1JfWoYIAtTOjFBhdyDYQECY3qvOyGVR9yE/NQVlqFhr5m5bsIlhlZvhUNvRlFGBF&#10;UT2GK1uwcuIkZLk8BAMLqIP2W6eFSy1DYKhYq4RKJjIGXmsK5DFKaJR6ZPv82NLfj5HOLmgSZDDw&#10;HayfPh2nqWoPL1iErd2TcGZ4GKfXrsLs1jaoI+NQV5CL7Qun466V83Fi/WLcvWkZzo4wbVqE+7Ys&#10;JszmYuPQAuh1VELMqF6vBasXTsWaoSnYtmo6Lh5Yh0sHN2DXmlk4sHs92horMLOvHmf3LcfN8ztw&#10;bhff79YFeODoOlygo7h+eg3uWTeIdSuG0NjagTS3Aavn9ODsoQ1YSJgc3zmM9547j9cfPYjXLu7B&#10;Kw8fxoahOdi7byeWDS3E0sWzsW/rMKbxtzNnTkb/4CTCZQ6uXX8aH37yOSZPm4VnX/gLvvrmJ3xM&#10;QHz68V/x9vvv4IUPnsLD5y/gwcG5eP5sDd565yI++eRrBuTf8AGV/9VnXsHV6y/hkTNP4IENJ/Du&#10;jXfw+bc/4VsG7E8//BqffPot/krIfP/Vj7hEQL1Adb69ohvPHr4HN6/exOOP3I+3b17G/VT4n7/5&#10;Gf7x3cd46bIL7z1Tg3/87Vd89dn3+O6bH/Hrv/4Hr733GZ5862N8/ds/8ePPf8O66i6MJJRhz4zj&#10;+Obn/8bNnz6Wugl///YX+OGn3/HhL/8tdRP+4a9f4q0338cjN5/FGx99gP/5XxBeX+Bvf/8H/ve/&#10;/hvvf/QxxMCWH7/9FdefuYknn32GbuUl/PjdN/iPn/+J3//xd/z68w/47a/f47fvf8AP332LLz7+&#10;GDcee5LX/yTefO8jvER3885b7+F1guyzT77C++99jFdfeR03nn4WTz91A8/dfAGLFs2AyxmDrpY8&#10;dDbnIyNNi/zCZPT0NaOsKhdFxblob2nFli3rcffJPQzihcjJ0jIQpzDguqSq4OwsK5K9GtTW5aOm&#10;Pl+Cii+TQTnHT3hexz9//w+0tjYhNjYCCub5FXyui66+iMkPXcPQU69iyZ1noGLZELNlx4hJUEUP&#10;JqUMuXTWYjyDWPnP5Xajs7cT7gwXTKLt1a+DIVWPjJoM6NJ0SCvLwNaDO1BWV0noGCAWqRNrHmXm&#10;+SUQihmld+3ehaqqamnaEavTDDE7tdUlArQbqVnJsLkscCc7CR0zTB4D7Cl22D12JNL5h0dEISIy&#10;WuoFKRdVWox9oneUaDMQvbHEbA5B4WLQoAZmpwnJomNOnocQksNo0UgQEYvbxcrkDPhqTKQINzu8&#10;0hixSJbvyPhEiOlLxDIRSToZA7gaCk087C4rcgqz6WwiCaoEHiNBGj6go3uJ4bHkdBJi+pIIgisg&#10;KlqaBSOIIJsQFo7UND/qaytgNqgwfcYg1qxZIbWJ6gxqpPpTEEdnMZ5wGRccijAeVxxDReCk5uZJ&#10;Y7J0dDhun4v3q8SoCAbTFiqWebSxc/LKMTsyFvNi47EwQSmN/VilMWADHchGvRmbJIiYMUKQCDey&#10;IkmNOQo9Dm3ZglU7dmLWiiW0r7nQ8kFNXzYXdz5IS/3QORy8dAY7zh7HznN3Y/uZu7H7wj2YtmY5&#10;UssLpYWZxKhmV0Yauqf3I680D1qjhscpQk17F0qaO+DMLpBm/J0QGgi7Q4/a6nypT7KbL1lN6otF&#10;6sPio0nbaP6GrsPEjMIMFk8VoNaS2oRPW2MJ1i7rQ02FH3ptPDwMasmpZhgsoj+6Gt50LVJpC2sb&#10;c6mWGjE42EP7vhC9jR0Y8JdgSnEjJrdOptrq50vMgSJWjlw6q0qXH95YFZr1dCNZVchwpsBn96Km&#10;sAqp1mSU+PLQk1aG+fV9WN4/F2tnLMGm6cuwuLIbWwcWYtPMpch0p8BEG1yUnYfe1k44CBPReysw&#10;gi88lOAMCGfmVsPO89Wl52JOaQNmV7UjOETM/KlEicWP9Q2ESusAVpa1YXVpB1YWtWG4rAPzMqtR&#10;bUxButGBXB633ZuFZTk1WJddi9W5ldhYXI+tjV1YXt4Am0pHt1KExf0DmNHViUNbN+D4yBLcO7IA&#10;pzctxZkdqzCvtxGrZ/fjgf0jOL9jGS4fHMbVu0dw7e7NuHZ8I67fvQmPH1lLKE3Brq2bpZ5WBelO&#10;TO3iOZfPQbLPiha6lI10Ny9eOob3rhzDW1fuxMMntuLpS8fxyNlDOLprLd9XKZ2jnU60Fi3dTcjO&#10;y8L2HTvwy69/w513n8J7H3yKn375B77/4Vd8+92P+E5KP+OlF17FBcL0lfvb8N6bl/HFR1/cUvSf&#10;fYXn3ngb1198Da+8wuB5/S/46J1P8MEXX+Oddz/Cp59+hU+/+A4//fRv/OXFN/Hogw/j1edexfYV&#10;G/DMw0/gKQbWG8++iLf/8g6efvhRvPLQc3j/lb/gjWub8eGr5/Dtj7/hQ57rewLkH7/+G2+/9zlu&#10;PvcGvvycQPnb75jSPYX5oxkPHXmU1/sznvnrO4TVL/jm+jt46+PvsPD5T/Dm96/j/edX4/GH7sGe&#10;RWvw7nMv4rd//47j95zFpYcfwlNPP46N23bi59/+hosXr2DfXadx9fHreOLyo/jko/fww5df4ftP&#10;P8b3X3yCbz//BN99+hG+/eQj/PDpJ3j52lX+VjiQT+nGfsK//v3f+Pvf/klX9it++/nv+OWn36T0&#10;++9iAhfgyhMX0dpVjqmzujGX5aZ3Ri2G1s6jQjchPc2DFSvmY+vmjXj88Ws4fuIEMlIcKMpxIT+f&#10;6taugp+gaG4tYTkNoXtxYfaiAZQQIma6faVFDV92qjTbwF2nTqC4LI/BKR3TD53G7CdfxJSHrmP+&#10;1Zex5J4L0GWmUzxS3VO9+zNSWF5N0owXYpVNsTSD6Ok5aeYAMkrSIbckQu1SwuA3QuOhE7HL4cnx&#10;wul3o7mzDXVtzdIaFzIGegkSYhkDq56CsRmXLl3G2nXDSKfALK2shMPjYcB3IKsgXxrcqmWcsvod&#10;BJQZziyX1GYRRbEdFUWnERVLByJHLANvAmONnqLcKuaXYsCPEzNLM3iLKU3E+hsVNWV0EHIGeoo/&#10;QsTuMfNvlTSAV/Q03H/kKKbPXgQ/Y54YgBjCYweGxWI0g7lYR8jpEwO1xZLcFM90BmKOuwg6CzEW&#10;TWey0BmIyVSTJDcTIdpaeP4JPM4ECuyQeLEWkhLl1eU4uG8rXnjmCrZvWUvXvxfNTXUIDAxApFh1&#10;US5HB91GAwWCXC/WF1HB6HLTGfG5q5VS9bV4F2q9RjSiRyCtpAKzJk/DEgay+dF0H3FJWMwHIhzG&#10;Oq1RAsdmAkQk8XmTwYIRoxmrFWrJqSxobMTQunWYR8WZWpiFyQtnYZi2cS0vcuTQLqzevxVrDt5K&#10;6w5tx6a79mDFzvVoHuiUFmxypXvhzkyGNUV0Y5NLs7AW1dQho7QUXVTXPbPmQu1wUY2HojjbjW4q&#10;mnSnGm6zkjfLByjVEcbxJYnPEUhiplKItTvEJIFWqgZaxPmDzdiyrAcLp9ahs7EAfe3l6O+uQkG2&#10;BVXlKcikWqks82LZIgb6xZOxZN5UrFq5Ag0F5WhxZqJQ70GmPRUOi49qJBfF+RVwKUxIS9CiWG9H&#10;sykZtSYfkvm8bNFJyNE4kKa0IE1uRoPJj0EfIZRShrkZtViW24oFyTVYkduM1XWTUO7OgoGgzvRn&#10;oiqrAG35VVDFqDE+JBa3T4hCaKiYToAF1+HAjNJ6zG6exOsQ3XqjJVeSrLFh3YyF2NA9ExtapmLT&#10;wHysYzq4ZASb2mdi98BirJg0Bwt7pxN4dEcJZrSqvVjgKsJGbxU2WUuwQpOG2Z0zsXz+emxo68Oe&#10;lSPYtn4PuhqbkO+yoTjVh8qcLKydPRkjM3qxikp0XT+vv6cWa/rqeL4mbJneiW2zurB9VicWdFbg&#10;6JFjOLx3P8FbyeOUw8QCZKUFFnNeVRbnYM20idi/aDL2L5uMe7YuxY2z+/DwIcJnZCHaqHJz8zKp&#10;WNNQ2ViFSZP7qZTW4/DhO/HmG+/i+edexpkzF3DpoSt45LFruPrUs3iBcHjo0cdw3+m78MrTM/D8&#10;ixfw8WcEy1ff48233sf7736CD9//Ep9/8RPefvtDfPzFN/j6+7/hxx9+xzff/Q2ff/ML/k0b8NUX&#10;P+Cddz7As8++jH0H78K/GFNf+8vb+JKAeIvnfYXK/58//Cd+IjTwP8Bbb3+NMxefwt//8b/4jt/9&#10;+z//F3+l63j33c/w1+9+xQ8//4YXqfCff/ZVqu7/wg8//IBPfvqO7uA3fPfO5/jyix9x9C2e86ub&#10;+P3jRXji4mGc33UMv3z1FX758Se8f+N1PE3XvuXMRSw7cQU//fYjHrr/Lpx94BJefPUveOa1VwnP&#10;b/E93cv3X3yO7z8jJD75EN/SwXz3wXv4jtvnrz2JZ2/cxNsE72eff0On9BO++eo7pq8JOcKTLue7&#10;b37Arz/9nQ7kRWzYvAELVs5GCd14RnU68psY5AvT0NrThm3bN6K5QwRZIzZu2oA161bBoExAQZZX&#10;6gDhz3TA4tLiwGHRtXglqigGaroqUdJWiuzaPBhSLDCnOpBCUXDy7GksXT5XWrxp+oETmHv5GdTv&#10;P4W+c5ex5Ox9MOcVQW32wORk+Wqshdfn5vHT6UQSpO65WopIU7IZWgZsrVMLHYWhnk5BLubSU8dJ&#10;a6jXtTbQtQ6iuacdKpMeYhbobIIhgYEyTiEGCLrx5NPP0IF+xvQR9jFm1TRVSjN0iJ5Kk6dPRW5J&#10;IeypLtjTXHCku6WxUpFU9BF0+KJqOSoqQVr50E2BZLAkwWxXwO7WQSnaSug+xEC9VOZlr9+DjLwM&#10;qS3FIAZGmpMg08TB4NBhcMYUXLx8BU9efx6Nbd0YExAkTcwqFpMLjIiBWHCqoblOaoMUy+KKVRBl&#10;SpYpp1NyMGLapGDRcE94iNl4Y+hoIgmMQFF1xWsN5HUGMb43t7Zg++bVePuV6zh34iAaa8qRzOsL&#10;oOvQaLSIpKvyeL28RptUFWZwOFFUWc5nkfzHuDoZNGaNNE3+qHDaq9EBwfDwApep9VgSL8dCpmWJ&#10;cqxRajFCK/QnPLYQHJtFMlqkqqx1PNkajR4NKjVUSiWUoqudQcMHY5SWObW6XUwektOLnNISaWZe&#10;V3oqPJl+adJGI+2nPcVFhWBHaj63qSbEiMnGePP2FD/SCgtRXl8nNcSrSL/q6kps2bAKHS31qKoo&#10;gUbFDJAQjTjaLzH4SPbHoBqlgWAhQMQoTrePx062o62uFH0t5ZjUXkmVX4HJXfXSbLXzGPQ6GopR&#10;npeC/o4aLKW6Xjl/GlbMn4UNw6tRlVOCDLUZpSlZVMS58PiLaW2L4U/NgidBhzpfJubyxTfXVWHW&#10;wESsWzgfSxpa0elLx6LuHsydNBFtxcVYNTCIjX1TMJf7zjJnYoE5B8uza7C4ohXJKiu0KgOstIlV&#10;3lQM1bYhW+tAQGA4300E4uNUsDncKPCno9DkQSyhoopXIdPiRZ09HfPddA3eEizzlWOJr4zHbcDy&#10;rHqsTKvDUGoFlvjLsCSjEitz67EkuQwzLVno4n45WhuqnOmYaM3EUFknTt51GZvnbsVsTx4GqurQ&#10;3dKJgfYGrJnVi+Pbh3Fy5yo8cHgElw5vwCNHNuGhA+vxwL61eOToJlw+tgmPHNuMR+7cgqund2H7&#10;8lk4duwU1q1YiS1Lp+LE3hFM6aiTeo6VF2dg8bQenNo8jPv2bMKZneuY1uDGmUM4v3MYJzYuwtl9&#10;mzC8eB7q62pQWV2G1WvWYtGiZZg0aRCPXblKOB1HA59zeUUtqmoaUFPbhJlT51AIzcCCuZPx0s2l&#10;2LlnLj7/w5lM6p+OzPQi5ORUMBjU4/Dxe3H46D0oKmyknZ+Izo7p+OKrn3DgwN1Yt2YzTpw4zXNu&#10;JkBO4L77H8aD5y/hyqVHcYlB+/SZ87j33IP4ksd+5rmbWLxgLwrz+/HUE8/hqx9/wdPPPo9nX3gF&#10;77/xAd5+8z2piuynn/6GT7/+jsr/f6jy/xv/JKj++c//xO9//w1/+/uv+P6f/8S/fv8V//71Kbz7&#10;IZ3Ll9/jl3/+DX8jgL577hP8x1d/w7Uf/4V5z9Nl/PI53nluKl575TSePHYPnt53DL9+/wvd2G/4&#10;4dsf6EQ+x7d0It98+D6+efMtfPXeO3jqsUdxkw7qnQ+/wBdffodvefyvCdBvvr4FkK+//BZ/JUB+&#10;+OFbLFu+iKC3oLK1HJ3TOtE/Z5ABpJTqXYvtB/Zi392HUNRYCH9BMnYd3I3T589h+rQpWL9mFWbO&#10;mkwFnwm334QROth3P3yXIFqAqu4aNEzh+2qvZhC2S1Nm9E8dxFvvvI6K8iwkKaIwfet+dBw8jca9&#10;x9F3z0WsPH0/dN5sGKxpyChuQAHfsZgE1cEgnZzpQUlNMcFileBj8pngzU6Wlg9Q2/VIMimlpCdg&#10;rD6H9DsxIarJ5YSCat3m8SIzP5/HqIbSqMesBYvw/EuvYtfubfBnGWDyxDJeWbB6ZC1h2Ym6+gY0&#10;NDWipr4WFodY8998a9ZsBuskuYYgiZcGE5ZUZcPmVTPAirYOMZliNAO8XRoQm5mbQ4AkY/HQUrh8&#10;Nh5DAb2YnskoFp9T0/G1YvX6jXB50xEg5t8TYzmioyV4jJ4QSHhSQE7rw9zZUzFn7nSoCIi4BBlF&#10;t4HwiENIbDwBQdgwifYOsWKqTGdAnErD78X/CZDIWCi43ywe54M3nmf5XIjJE7thMZkIQopwxv2w&#10;yFsTNUpTMcUlQGkySqAVC2F505PpcpQQayslmVQYFRkahvFBIciNScJKlR6L+EAWxidhKFGB1Ulq&#10;bFDpCA4ztpmsTDZsNVqx5Q+ADBMgawmdTpkCSVER0DDwq+U8Ie1VYlw8wsOiERYai5DQGNq4BISG&#10;xyAgJJzkV0ntFAkKJZzJHnhoiZ1+G8Rc/KJBStxITJKChJUjnGSPoI0L5031T5uLXcfvx6p9p7B4&#10;ywHEMwDeQfhJ64aoSGO9TOqlINZQj09KQGBIKMJ5vFhauFhas7iYKF5XLJRJMqgVCm4TkeKxISM9&#10;BXoWDq2aVlKjgo42ze22o69rIibVtKMxOQu1yRlw25OhUPDFK62w8DnVqMxYUFSDbcuWYGpDAwZq&#10;qOYXzMHK+hYsLq/FoeEh7N44jPVLFmDz6uU4vGE9lpTWYUlKMRY687Bt6kyc3L8PVrq5aGYAnVyB&#10;FbNn4ODKVeiqqMeY4HDa13joxMji5HSkMWOFEioeuxddeZWYl8zjuHKxobQJ22fPw9rBKRiZMhU7&#10;ps/BcHMXNndPxuq8OqzOrMK25olYUd6IVZXNWFVchx1d07CyZRAD/D7Hl4OsnFL0DMzFQMNk5Kpd&#10;qCMwtw4vxRkC4vKRYdy/dyHOb5+NC7sW4MEDK/DA3uW4eIBAObSKQFmF+/cP4cK+IZzbO4THT23B&#10;piWTsWPnQcybMRN7hukGLh7BzfsP4L5Da/D4PbvxyMnduPHgMbz2xFm8ffUs3njiNF599Dheu3IS&#10;bz55Gu9dP4enzh/CukVTsWfbWjx78yY++eI7fPjJF3jn3Q/x0cdU7gyEn3zypVSFtWr5KqRa3ShL&#10;L0Bpbj66mwoxtacfMwZnYdaUGejvmoTO1m60tnSjq2cQQ0tXYfmiVZg0cTY6e2Zg0sAsHDx8Fwan&#10;ziVQWlFcUg4zXV4Fn1lnWy9mDEyT2sNaCK2mpia0d/bghZfexJIVq9HSNB1lJV1Uh514/elnMdeV&#10;h8rUTJTmF6OirAZvvvYu/vbrv3DPuQs4MLIFx7buxtmDd+KeI0dwL13a4xcfxNWHH8K1i4/gsQvn&#10;8evff8fn732E5598Eq89fVNyIB9cfwXP3HwDy59/HzfeeB0fPjMR//37VfyFav0KHennb36Ch06+&#10;hE9e/wwffPkBXvz4bbz38fv47u338dlf3sCjFx/Cqy+/jnfe+xRfE2g/fkv38/VP+OmHn/HjT78Q&#10;cD/jr99+h4ceOYc5i6ahqb0ZPZN7UdZQjXUbN+Pddz7CMzdexkOXH0fftAEGbDNqWmpwkPfw2lvv&#10;4D//87943O9x+M4DmDi5DrXN+RhatQQj20ZQ1lSB5ikdaJjUigQKPaG2xaqBcpa3oZVL0Ea3qtLH&#10;oXfTbvTcdwV9Dz+F9vOPY/5d9yKntgF5pVXQuNKQkl8Lf1ED3DlFsKWxLJqV0iJHeqeBn9XS6qEq&#10;qx46OgcbIWVOtUDDc8koKGVGNaIYUKMSZdJobLGYWWFVKQrLSyHmenOkJOOuU2fQ198Jq0eMG0tA&#10;dnEW+qZMlhxIZU0NklPTYKdbKa2qksSxWB9dyWAsS1JJ1VhiRLqL8LA5eHxlOGOKDDaTgfCpg4/i&#10;2ZuagmKK4eG16zF33lxkZKYyDsZJMcvg0EuzcsgVGoydEIbgsBjJXZgpsieERcFB8J08vhcPnN6H&#10;/VtX4tSxvTAxZun1RuhN5lsBP+bWDLxiCncxhUkEP8czzonFsiLjE6S2kSjGdjX327JxNU7xXe3a&#10;vhlFdGOi6kq0t4olKkLFGBaRGJOEkxFbMcpdTAGlMOulnlxiGRClVYdRoeMDGdSD0aowYqVSh0Xc&#10;YVFcEpbGy7BWocY2vQXbCY8dTGK7jfAQMNnEC19N5zGs0mKyjPYxPBxqXrAqLgaqBAbwmGhMGB+M&#10;cWMjMG5CBO4YF8wUiDETgqRJB2N4k/G8EHGDoueV6D0l5pkKiyB0GPBDY2/dREBoJMbwOKPuGI+u&#10;KXOx6ehZLN5+J2as34cEqug7qNBFg7NYT0RGRyIWhhfz7yeSzLG0a3EEUCLhJda0lhGKakJSpzVB&#10;yRclphYx6vTQ0GJG8LrFMrmxCfGI4Var0SHTn4XC9FzU5BYiz+1FlsOFLLMDeRY36v3ZaHFnot3h&#10;R7vbjzbCpcXuQ0dqBian5mAGA9ns/FLMLq3APBaApTVNWFhcjQVpRVLQX8Q0VFiDVa29qCQcDFQz&#10;6VRFrfVVWDk4iJ6iagQEUQlE0o3Z3ARIJmR8zm6nG4v4/9VlTVhuz8UCewbWVDZi3/AKbCaodq1Y&#10;SojNxfCUfpzasRkry2qxubET+9esxAaqjT0E2fYlC3HnZip8BtKl7VNxcOtR1DZNxLS5Q1SarRgg&#10;SFZPX4LTew7gxL71hMhynNnFtH0Bzu9aiEuHVuK+vUtx8eBKPHrXOjx+YiMuEiT37FyEi0fX4urZ&#10;HVg4pQ2bNm9h8BVVh9PwHOHxwgP78RzTi5cO48Z9+/D0/fvx0iNH8NJDB5gO4tXLh/DK5f145r5t&#10;uH52E26c3YzrF3biucsn8P47b+LVN9/Hy6+9g7+89T7efPsDqVrqrXc/kNovnrp6A3X+HAx6szCH&#10;aZ4jHbO0PswyujHXmoqlqUUYzq3AuvwqrC9owMrSRrquRiyrasO8sgZMyyrGRF82FlU08e86TMkv&#10;wxS+r/78Cizt7MfqKbOwcuIUDA9Mx7o587BiYAZmt/RiZuckzGnvxfJJ0zA0cx628jkeTa7C6s4+&#10;DM1bgAXzF2DR3CVYMXcRJtZ1YArBfoUu5uKps7jv3jO4dP+DuMJ0+d4LePCeszh77AReeekVPHHl&#10;Cu45dgwn9h/CI+cfwOFtO7F91QiOPXAVG7fuxYMnluGzjx/HW49cwfnqVtxL9X5h93XsX3cI+44f&#10;wIUPn8PWzZvx+qXn8daFp7B1+Xqsv/kh1l59Bfce3I+XH9qBGw8cxOXjJ/HE8Xvw6D2ncdeh3Zg4&#10;2IHeaW04cuw4HnvkKhYuXIBrTz2D73/6T5w7cw7r1q7F7u270NjciPPnHsDmkW248/QZPP/ca/j6&#10;82+xdNU8TFnUhfnLZqGmoRbtXR2o6aqFq8CH9Zu34fDBu5BXkg1Hmhu5dDVuOgmn30ow+NFPwdFw&#10;4QqaHryKrovXMfPwPVjG+169cQQmi5PgF1VJ9fCXNCGvqQf+8nJoCYs4rRgjYpTq6OVinRtRbWRT&#10;Q+81QeNm4v8SxAwVckLLIByJFxGME5GMU2J10HJCUrgUjdWEloltaGhtwMFDh7Bq7WqUVJZBbRGr&#10;9xmQkZcvzb5gttuh4XFE9Y5Cq0EiA3M0Y5XOIIfTp4DZGsvgHgOHUY58KnavmPWawT2BMUdttKFn&#10;4mSsoaPu6etmcI+SBhGKeQDjGJSDKBCDQ2Ko+DUor6nn8Y2I1SrR3deFr99/Bj9+9DTevnkJx3av&#10;RkNtEYpK6GyyMxESJqq0YqDldUZRwAdHR/H+Enh/SdKYjgk0ClGMiWIhqSSCO5lOqEjMQ1dUCIvF&#10;jjACMCwuThpzE0LxP44xNTA8AuPDoxAQI0McQRmjkCGELiSC0ItR0uHRuY0KCqRTYJCeqqajoDNY&#10;ykC7WFRhJcixnnDYYbBil9mGnYTGTm53CIAwbeYDXEtCrmCanqiGjmpfmRgHLYO3mtvY6EiMHRuA&#10;sePCSdQojGGgHxcUgQkhIuBHYTzV9Xi6kUBeoLjQINq1AN7khNAQqWvuBDoasWbweIJpTEgYxgSF&#10;YuKUmVi1eTuWrB3B9OFNSPLmSUu7igbnWJI1nvCLJXhioqIRQ9sXT4CoeU86BUmtNhAKJhjppox0&#10;TzqNHlpeu1ahIlSoXqj+ZYSakq5IR4vrtNphJSQNdEo2tQ52BngHn0eyyQIf7z2Zx0jWmZDCF5ys&#10;MSCdoM3ks0rleZyJKtgSaLXjFUjXGJFntiOL/8812lHi8KHSnYpKVwrKzC4UGx3INDuR4qAlz8xD&#10;FgFR6fKhPjUPIbw30X/cSygZHW5oCb/uwirMzCzGTF8+ZnnyMIcgmptaiBmZRZiVXSJ1hFhZ347Z&#10;/DxUVo95qQVYkl2GtVTf8ytrMUSQLS6twcqaRsxL4zGcOVjXwWBY2o671uzGwgUrsWj5amzduBWL&#10;Zy1AXpYP5fk+lGUmY8fwbGwcmiaNam+tyEFHdT6md9dh6fQeLJ3Rg2Wz+rB60XTMndJJ9Z2JfXv3&#10;oYZqrak8H3tWzcexLUNU30M4ycwvtvfsXYuHT+7C5ZPbceWenbh56QheuHyM28N45sFDeI7ba+f3&#10;4LF79uHlGyw4VNNvv/sx3n7vE3z82Vf44ou/4uMvv8VX3/0kNWAvrevEorwKrC6vw57kHJzKLcax&#10;gmKcrq3FqZJK3OXPx+n8Itxf34Bz5dU4U1CJ+3NrcKGwAZdKWnCRbu2+/GqcL6zFg2XNeLSqB5cb&#10;JuGhxn48UDMRDzUN4iL/vlDRgXvL2nFvMQN3WQfuKevEmaY+XOyewWP34sH6Ltxb14t7Zy/Awy8/&#10;jFN3H8WpmQuxv2suLhw5hf8C8Pt//Dd++Ps/8Nk33+LXX0SX4H/i++/pAv76M7746jv8/Os/8I/f&#10;/02H9QX+8godyDsf4pNPP8W7b3+Et19/Fx+8/Rd8/eWn+PyTT/AW3cXH772HG1ffwusvf4DX338P&#10;j3zxKp5/6SW89/T7+OTKX/DEA1cw+YmPUPPE53ji8Ufw0QvV+Pj5Wfjqw09wYdpS3D84G8cP7kNj&#10;TQ9mDq7E0iGq3DMnsJtQaelqx+NP3sTsGdMl5/XyjTdx9uwD2LtpJzau2YTdW3bh0/d/wMmTZ5Bd&#10;WIDsimLk1BRhx659BP/n2HdkD2Ytnop1m0Zw9r6zmD6fbpB5pHtmP/xlfhR1lCGtkqJr52E0n30M&#10;DQ/eQNsDj2HRyXMo6+xFTmERy60VK4ZHsHnLNugo4EwUBFl1Pcjlu7FTlPlzCqSeWfFinQ6zGZ60&#10;VOishAoVs3AmiXoVEg1U0CYVtHYT4ikaRRuBmOZcrOUvqrr0TjFleSkuPnQFX337E04QmP7sDAb2&#10;aJgIIS1BkpaTAatL9EDSwGh1SBMQis+iQT2WwdVmU8BiSuT1JtDBirEYSYwnFLByscBdNF1FErR6&#10;BR0MQZZqhCvdTMdikroDi5m9g8PEGuh6iCWgxdK5FptNmo6lq78Xbzz3KK49cBS7Rubj6L4VOHJw&#10;BKl+B3zJXiSneKWeVEmKRCQqxYSNiQgIEwtD8bx0XiEU5VFJYkyHGAlPF8Y4H8GYp7U7IUbOhxEa&#10;wXEJBAQhFhOP8byfcdxnHGPpmPBb6xiNY5wOiOVnGWEoOiNo5Bi198gFpJi9mKfQYWVCIpaJ2XcZ&#10;/FZwu1Gtx3YGvt0MgLsJD2lLWu1i2sZAvIbBeVilwly5BhYGeqUgoEikuxhYN4YAGT0uDKPHh2M0&#10;bdnYgEiMC4zmNhrjQrgluEQaQ5CMZhoTHEryhUkXOpbHGyfGcgiAhIZiPFNn70SsWr8Ry1evxszh&#10;9VCkFBIwSaR2BCJ4kzGi6is6WqqyCg4kiCaQypGxSIil22GKphuJIVTE/+NjYulKhDOJRxKdk4Kf&#10;lXzQSrFl0tD26agIRNLT3RiSmBGYtFQxIukUcmjEZ271dFEGEtlEEBn4MjRxMib+n05OxxdlSFRC&#10;m8i/hQMSiXBWxPJcohEsjsqFzzmFLiTDmwZDglKqHjMQQgFUIjJu03zpMJmYkQhxM2HlJpTcdFFW&#10;pRYerQFpBFmmkgqJDjKfGSLX6YGf3/l1FglY9Txuky8DHf5ctPmy0OrOQKODjokQ63CmoMbkQrPL&#10;jwanHz3FNZjRMREzu/vQXtcEE2Hq4nkdWjPaqkvRKrr/Eb5OglQkh9EMu1B1dHJOq1Uap6LXGeDg&#10;590MILW1zdDzmWQ4bMhjJv8z5QsFxEJemZuNsqxkLJneiXNHd6C9shh9zXQA7c2Y3tGMqR21mNxe&#10;j/72Vgz29mL1ylV4+eXXMTy8DivEiO3V6zGyaSvW8+/phO6eZTuwfccJrMiuwj3TenBh5zQ8uHs6&#10;Lszn575WXF4/Dc9QvT97agVunFqNSzO78di8qbgyZxqeWDoVj26di8d3LcK1LYvx6PypeGJkIZ5c&#10;ORtPzp+OJzYsxdWRZbg6czqeGRnGk+uHcG3FEjw+fQZe3LUeN4YX4Lntq/DY5kW41EfgrFqKK09f&#10;wNEDh7CxZyE2D9+JV9/7UgLIr7//J3742z+l3lu//f4/+PUf/43vf/gHfvrld/zw8+/8/m/4+vtf&#10;8e0Pf8M33/6Cb777BT/wuy++/RZffkVofvIDPv/0e/zww6/4mfD54tvv8MWnX+Drr37Ax598g0+/&#10;+QaffPk13n/hPXz29Bt48MIjOPbs65jzwqd4/r3P8cmbS/DF6zPx9//5Dzy8aAUeojN7+8bzhMAT&#10;uHvXK6gkSCu6KrHzxgWsOLYTr736Dp56+BqeuHQDL199DW2dk1HSMQUPXL6Ge44cx5Jli9HYXQsN&#10;A7babEQx32HnQC/uuucurF2/GLNm96FuUhvy6suRX1uMhu5WFFSWIKMiFxm1uTBneDF06iH08jon&#10;nX8Y/ZeewtxT98NdWCJ13bV7PQRJMQ4dvgtXn3gOU6bOR3JOMSwUR/kt01DZPRPmFAotpwt2pw9m&#10;h1iXyIBEMVaDgS5OLHurVUEuJgwVW36vsOsQoUyE2kYH4HPC6BGj7Lvwwstv4xyd0N49d/O6FyEz&#10;NxM6s4kBXoPgCLHWTTJULBNitLlSryNEDIiLUyIhOhEOC8WpNDGkgmAhVGLF2j8xMHs1cCcbkZJu&#10;gc2rgt6UAD8BkpqulyaEjKHgjggPZSCXE1rF8HnFOkoDSCvIg8ykhD3DSVe0AYd2D2H18n4c2rsc&#10;c6e3M25YeC0qpOamQa5OhNVmhNNtl8ZpOFw2aHVqAiMOwWLkOCExgeI8Rs0Y4/MhiQI5jtcezrgm&#10;nEZglJihV46QSLESYwwCKOIDokKlZX3H09EEiSlYlHKEy2VI4HPUWMwY9dj1V1HpTMOQmDCRgWuI&#10;AWspAbKSQW8Tg5VwIAIce61O7LU4pO1ukncrFfh6qnJRjbWID9YTE8nAGA0D6WQg/aIIgdFjg3CH&#10;AMiEUNwxPpRORAAkhgCJxdjgGIwOimTi76T0h9OQkoDGrTSaQLkjOBi3jx+H4soqrN+6E8vpQCYv&#10;XY0kdw6CIpIQFhKFKIIiNlo4n2jCIg7hYs79YL6UCLHOeDwtZgKi+DmGVk1Gq5YkUnwswcEkRoUm&#10;xhAgsQzwsQz0t1yUhvZWy6ShJdQQimKrJVg0fCFqflaJ34jEY4ik4/c6fq/nPjp+ryOctGIfacvv&#10;ZIk83h+JL0FsNYS2hZBOTkmXJkfUETAGqgQ5lUBgaLQ05buNz1/LAG0wGKAhqDS0oVq+KwEnHT8b&#10;5XJYCSgHrbRbp4PHaKJb0sDJQO9iBnFqtPCLftwWK7xUZz6jFSkmO1L5XbJeD49aQxdFUBCENh7D&#10;JVMjVaZFFgtJoTcZ+Swwhe4U5DudyHHaUZmVheLUVFTn5KDE70dlTi6KM7LQVluP2pIKeG1OeGz8&#10;XXkNigsrkJWchtLsXNSXVfD/JXQkFWgsK0ez2JaUoi4/n9Bqwpq5M1Gdl4+KnDxUZOaiIiNbAkwV&#10;VW0Vf1OcmYnG6lo8dvkxVJZVIdObimx/KjKSfUjh+brp3E6s2IpZ7VOwwJSMA9xvT302TnRV4ASV&#10;5X2VdXhgSgfOzW/HfQvacHXjbDw8uRPXFs3CAzP6cXnZNFzZsxiP7yUUNs/HQwsGcX07obF+Li4v&#10;GsTT+9bg5dM78OTwHLx8ahuePrsJ1w4O46FpfXjn7Da8+fAuvMr09tMH8fa1Q3jx/F14/NIlbDh2&#10;L3ZcuI7641dx9OrLeP/dD/DBJ5/RRX2JDz/9Ch99yeD/DYHw1ff4htD4gk7ku1/+gR9/+x0/ETK/&#10;/OPf3P4Lv/76bzqT3/DLr7/in3/7L3z22Rf49otv8K//AP7x93/hn3//G/5O1/LLb//m//8Df/3l&#10;V7z9l7fx2lMv4t4zD+Ddz7/Albe+wc2b7+Cj107jm48P4q333sLywW5s9aXgu1fexm8//yeunHwL&#10;rVVTkdHahl2vP4Wr//wOX/3zf/H8pVfx+ePv4KGzZ1G/cQTZT36G9Vdfx5KV03FkXw4u3duA1WsW&#10;YAED3545M9HeUIHZqxZj5sLpSE5zM8DbGBAzYEq2M4CZGUyd0uC+wpoCFDflY9HRU5h17Dz6h0aw&#10;+pFnMPeeB+EqLIWSQdDisVGpW9DX14c3Xn8Hdx66E7m5eVTXdBZiPZVk5o+GfhQ09MKSlY1oUS0t&#10;liyg8hcr+Il5sxLE/FFqxgLGp4QkJRQGPYJZrlVWM4N2JvKZF/unzsXdR+/HU4+9Sjg+gw+//hmv&#10;v/MetmzfztgVDJfPL01HIjUqJ4pxKRrIxIJnMUlIiE+CnN8LN5FE4SnmlBKL4GnsYk4tI+S6aKgt&#10;jAVOCkg6FDFte0RcGAOzWG0wSeqyKzfo+Fsvj6tAQW0p0oqzpLEnKlMY5sztxOb1C7BsUS82rZuN&#10;Zx67F0vm9MHvtaKyOBsumxaJdEtiHSQ13VVVVSXy8nMRFnOrdic6LlGamSOAQMjNK4CFQjSB9zCB&#10;biOA8AiKortgHAmgeRAL4AXzfsbTlSTw+atdFkRr4qSqQK3dAHuqGF9HBxIYpkIu1fk6gwVLGDSG&#10;EtRYEi/DarqKLVSxO6hi95gd2G9zSWkf0y7RmK4zYkStwzoCZKlSDT8DsC4pFjZS10TFEBEq2j7o&#10;JgKjMD4oChPoOMRsssERCQyMcbyhWAb/OH7HLd1DYBh/x33GC0cSSOAEhOD2CcEYzc+j6SZumxDA&#10;h2/HknXbsHTzfnQvXId4czLCeIzw8GgChJmDiiCO7kLG4BsWEoFggkmslyHWDRfrY0fzISXQpSTF&#10;30pyuiU5baeMWzHJm3ADMun7eCmAKxnI1SLIC4CIRBD8uRVQ0IjqOmYWFb8TW+n/TOL+reokaauR&#10;oMTfyPhbWkx1EvdNIpiYobXiM39v09NFpKUhxevj7xPoYhJ4zEREhMUSHEbo6TJcQtnT7RiZQc3M&#10;XCZ+lhLhYSKMTCwsFmZaI6/XwOM7+RufVgMHoWDhscz8jYXJKrotUkXY+X+XUgWHmkml5O/lcKoJ&#10;IV63i+rFo+L+/F+KVotkFsZkgxomPhM398m2WZBBlZljtyGLhS+HCi6ftj7f7Uam3YF02m4HlVlM&#10;RBT0Kh1yeV9VhEwdA3ptfg5aS0vQwTSppgYDddWYXF2NKVW1mFbfhCWDg5je1oxpza2YTAc0vbMT&#10;O9aNYMf6TdjG7fZN23Bwz0Hs2bYLG9esxY7Nm7Bn8zZs2rgV25cuxyKCZV5pBba09mJX2yTsbpyI&#10;reWt2FTWio1lTdhYWoVd9W3YW92KA1UtuKt5Ek70zWSajnsnTsedbRNxV2s37m7uwomGLpxu7cGp&#10;li4cq2jGqdoOnGrqwsmGbtzXMYj7Jw7i4elz8cSUJbg2bzmepiu+NrQajy1YiAuzZuPsxCl48shB&#10;HD9wEE9cuIhjh89hSnMvmqor0LVkABMX9mPWYD+mTexDf0cP+ru6sW71Oql668De/Vi5aDGd1Sps&#10;WrsOm9etZ9BYi80jG7F1ZKt072++8RZeeuU17Ni4CaeO340L9z6Ie++5B2fOncGjD11hegRnT57C&#10;3p17sX7tdrz2zqc4e+4RHN17BA/edx9eeeFpXL9+E/2TejG5sAifvvUBvvvxP/HSjQ9x9703cPwv&#10;H+HoF5/j3Hef4/6vfsN9z32MDx97FycP7kb/tmHUv/xPNB5/AL1TMnD5rBVf3NRh8lQP5pYl4wzz&#10;wJrSHJTWlaNr2hQMj2zAqoVLMDx9HupKK5GWlQ8Pn39K9xSkM9BVtdViyqxeDA31YdqsuTh04y1s&#10;PnEObVV1dNxqzF0wH0N0mVq1C51ts7Ft213IzCuFzuVEUVMtbDkZ0Psz4C6qQVXvbEyatBDFOZVw&#10;idUbDWYkMpZpkrMgzymBKr8UvvxyGO1iPIcJJSVp6GvLwdypzZg7fz6uvfAmbjz1Mp48exnPXX4K&#10;X3/xV3z3w09oaO5ARXkXXXYpsjPakZFVh9S0POgYO105dNKzelC2YCKqpncRkDbo9CrI6Aq62hop&#10;cmxQ6WPokG5NQ29wilnAdVBmViCGsI5rmA9lxQAi6PhFD7UYCjtHsgzT+g2YMyDHkpkqNNXqpemA&#10;auoKsGXjIrzy5HmM9LWhw2BEC4HYQyE1tauF9yvGqMQjJpYAjRcN6IxnFPli7aGO/AYMVvRgamU3&#10;JvFzmi1ZgpeYr0tMvRLlyoS8fT7C62YitmMZZK0LYCmpg9KgglgGw5XmQ1q6EvOmmzCvLxyjJowb&#10;j7YkDTaQRku5XZ6gudUDS6HGZuFApCosG52HA/voPvbQhewQPbEkgOixXk3oqLTII8lN8jh4ad/s&#10;DEARYaG4fcwEJrqHsbfSBDqCoNAYCSxjxou2EdFAzs/ib6mKKxzj6ErG83cijSUAxgpnEkSgBIsJ&#10;weLRNTgLy7ccQNuslVQZHgQSTIHB4XQaMVDwYSXQgWgY+KIjaNl4jLh4BaJJ2Aj+LRq65FT8oq1G&#10;OA85LVlibDTiImMQTQAJCEUK0HAby33iSV85g6+KQV04CdUfLkQ4EKVQLnQ6Cv4mPpbgiolFIgkf&#10;TYqbaRFTTHzYWroFCSp0LcLJ/OFo/qwaU/MY4jpMdA2Z6RnS2iBKKgIVoZDIY4pOAEl0BDanB06X&#10;m9AhIKiejAoZDMokCSZ/QsRAcCiioiCn1TSq+B7MCnhNBIE5CR4rLatOBqMygYBPhF0lg1NFUDA5&#10;VQQHk50238nkIUQ8tPsuKg1x/W4BEx3/TzUVR/WioHPzMIP6aGGTdQQMM1YK4ZKsU8KrVdHRaODj&#10;3zYex8frFk7LRRj5hQsiiNKNOmSY9Mg065Bl1iCbzynXwu94vAzum88CXeRgoRazk7odKPY4UJri&#10;RZk/BeUZaXQm6Sjm33XZGajPy6Z7yUFLUR7ay0vQVlKEfLq0XDqq7vpabBpZj20MtquWLGMAXov1&#10;q1Zg/dIl2Lx0GTYNLcdGbjdIaSm2r1iJw4TQ0Y3bcYiwOrSBaf1G7FmxBjuWrsSdGzbjzlXrcXTl&#10;WhzbsAX3bNmN8zv24O4tO7BjxWrsWDaM0zv248H9d+Lkhq3YOWcJtg4MYvOkfqxuaMUQHdDeGXNw&#10;eOVqLJ8/C3NWzsbkab1YNjANe4cm4ujWRgzNmIYls+bg+rUnuZ2P/pZmDNIFDDa3Y2pnN/rbWtFV&#10;34DO6jo0UZk/eOESTp04jVoq8daKSrTSYbUyGLdWlKO1vBIt5eWoF+u+0CXqlQY88+KbmD93DmpK&#10;C9HRXI8+HntiWwcmd7SjkzBfsWwFvvvpv/DN17/jrTe/wyuf/47zb3+NC+98iQfe+AYvvf0jXn7k&#10;JXS3NqBnVj/qzj+JSZfOoW9aLkbWGfDJy3aUtev5jtS4YHVhPsWFWM2vtK0CyzbyGe47hufuvIq+&#10;ogYk2T3IOf0qPGdegCY/D7ZUJ+HYikdPunH3XQM4c/MmVs9ahvkyC+bprWgsLoXG7UR+QReD/W60&#10;NixDWl45kqxG9KydixkXt6Fx01QEUbCZnTncdxPuHzmLQwt2oYggiVZTNfcPw3bPy3DvexSq4lbo&#10;LC5pdchJfS48dEqLc0cdBPAu7D58EmcOn8AijRdD8WZs75uHr3/4DV999wtWLT+EmX3HMLXjBIbm&#10;HcP9Dz6GlrZ2mNNSsPiJo5hx8wD69i9DcGIEtAYNRjZtxGPnH8aqafOQ7jFDY4uDziQWfxPTmBhg&#10;yquHctE+xKw6C+207Rgv19EJhCOEMcdoi8WKOXHYt3IcDq6JQE8TY4YpkS7Og6aWMuzYuhxDdVXo&#10;oEifFBiNSSoDqtL9sFtuLQgmemSFMC6JNpDmlkaUFhZi6+zV2NTB/N45hG39K+C3JCNJZUQARfgd&#10;wRTwGjsUc/YgbPk5BC+9G4qlp5FJsZTPsiWWqE7J9MBhj8PCmQk4tGY8RkWMGYMBuR4bFASBTEGA&#10;qLGcNma1XCVBYifpKqAhVV3xooT7EO0fm6mKNxIwI1SoYrqT0iQZbAxQaXwwTkIkPDQYt90xDreN&#10;DsRtY4Ok7TgCYvwEAoFQuWMMATM6lN8TLmNCMOqOQH4XiCDhVAiZgJAoyZmMD+WNBYbj9sAwQigQ&#10;RSUVWMRC3T5lAaJVDowazX1HjUNwSDgDtAxJMdEwm010IrEI4T6hPE5cDC1rnLCWSVCIhnIBEGY0&#10;OV1BQnws/0/i8/ei+3C0qAYjqOJIcFEVJtpHVAz6Itir6CAESARExLobKrodeVScdC7hfMQxRLdh&#10;E4Ou36qGWy/aPIQ7EVVYt/YV7UMi6ZiUBFEioafnM07PzJMay3VGhzTjbkQUXVRkPEIj6EL4f7tQ&#10;S8JhCHgQGjo6CJUsiY5GTZipeD1yOjBa9dgYZGbTDRS7pJH1eeV2lDekItmvhVEdBxthY1MQKNxf&#10;gM6sEUlFO6uia1LBRrVnIwjsTE4CwqO9BRAb7ymBz0nL87uNhATVU7JZj2SLAX6bCYX+ZOSnpBAu&#10;Ot433Qrh1NMxEeleJ1KNagLDiGw73YjDyGRAPm1wvlXHpEGBU4sKvwXlKWYU8Tdl/I1IpW5uvYSJ&#10;l5+pvEpp1Us8FpRR3Ulbt5nJhGK7GkUGJQqNWpTYDKgmoAqtetRmpaC3ogR99RWY0lKHSU2NmNgo&#10;UgP6+LmvpQkDHa0Y7OrAlJ5OOoEeqr1+zKNiXjxrBhbPmYnFM2dhyYyZGJ4/D8vnzsbq+QuwfslC&#10;bFyxGFtWDWEr07bVQ3RJq7GHKvsAHZGYmeEg01F+3rVsGWq9NlSZ5RgsKsCaqdMIiilYNr0fw1MG&#10;sGpgKh4+0oV3b3Th3t0bcffewziz7wjO7DmCgxtHMLJwAfav3ogTu/bjwKYt2LWGbmRoCBsWLcXw&#10;jPlYNWshtrA87CL09m/Zhu3rNmDj8pXYtHIl9oqZANauwdDceZjSO4iHHr6GdSvXYO3y9Vi6cDkG&#10;erow0N2FqRO70UFYLV2yQmpfeJAB7+H7HsV9p6/ggQtP4+r153DPfWdx8PBBLFw4F6kMImI52uIF&#10;i9GzZSuyKzPpGpLx8Pli5BXakZKqxRqTGcszM1HXUYP82gKo3XoG2i68cv5FTK3pRiwFhnfXfbDd&#10;/zKcTZWomdSITbtm4NlLaXSbPpTV1yCrOB99BMRQvBwtBTmw5CfDm1eMRbPvRW/zRkQnaBFCQRPr&#10;0aHx0Hz0nV0JdZpVqtYy613YOmsjziw+gints+EvbYS6pAeWky/CcvcLkBVU8XdijIYPTU0e3Lxo&#10;xuW7DXRra7Bvzz0Ymk+BUViNddFqnF2yBt/8/DM+/PwT3Hv6Qczo241JjQdxZN81adqaF158Dk6P&#10;G+17FmPKjd0omN8uTUsywvfxwutv4vmnX8H+ZVtRaBduKAFJ2ngkKuKkKeIVJisSO+YhduVpJA5s&#10;wPgEsdxsFEIoLMVsvRPb4nBweBz2LA1Fe70Rdq8darOM8JGhrasag/WlaGMMmhLGZLYi021FaqoX&#10;2XRE4yLCEUjhLNYC2r97BBtXLcbc9onY0LUIO7uHsbRpJsu6HXqbG8EUqyLWxjGmJ7bORcTQaYSu&#10;uBtxM/ZB58/ByuEhNLc3Q+9Qw5/jRl+/HttXTsAo9djxmKuzYi0D0QraoBW8gRUJcqyVq7Fdb8Yu&#10;4/9tPBdb0RNL9MIScNmkpQuhshRdeSuoht26JGQ7aLNMaoSHhOC22yfcAgjBcPuYIKl/s1StNTYE&#10;o5kEOARAxG9G3SF6bAVLIzvDxMhL0jCAzkJUfY0JisJowmB8YCiVerY0OZxYmztGYSQ8xjKNQUhI&#10;mNROoYyLgYfKNYGBOZTuRbR7KJJUUBGQcgbaWEIijpCJpVKPjY1CPAGSxP3kDM4iJdEtKBIEZJIY&#10;mEWSMVDThfwBEXWScBKEQHwcTASGNo770tXICSYBm0QGcK+FjoyBL9mkYtC/BRzRNqKT3MefiWqC&#10;3yXxOg18nv4MAZAsKhMXZARIWHQSgsMTINZFlyt10NPa6hi8BUCMylsAEedU8t5EN8J4XqeWhc2X&#10;46M9d8JbaIXKSzj5k2DNViK3yslzmAgN4VwU0BMHXoe1AAD/9ElEQVQiRr47LZNaQzVEF6ThVs+t&#10;Sa9jAdTBTscgIOLSKyWoyHnPwlF4LGakJ/ulletMFjdyc8vwzDMv4dpTz6G8sgVpaQWwOTyYTtWV&#10;T2WWQVGRYddLkz/m2LXMIzomM/KoKLPddiYzMl2Enc+MHBcT/1fgNNOBmFHO78p9RpQnm29BhH+X&#10;pThQyFTMVOF3IcdqgJvPOYfXX8DnVMD8W2mzolzAhHCqZIApcRrhIiTVfFfCNar43HV8v/okqkG5&#10;glAmUPlMxASYdj4Dp9EEl2g38qYgxZcCvy+Znxk46YRyqOjz/GkozspGGdW/lPJyUFGUg9rSAjSU&#10;FaG5qoypCg3Fuegr9GLntCZMLUxFnjYRlXwOdW4dWt1aNLk1WDoxE0u7PGhM0aArNx83Np7G3bNW&#10;YHJBIfpLMjBQkYvJpTncFmF6dQlm1pRiOoPu7LoKzKmvwqKeNizobsPi/h6sIJzWzpuB1XOmYNXc&#10;qQTeTCydNoj+plbU1Ymp9jsxvGARIbIaw4sWYYOAEdMWgmnf9r04tH8/Fi+ejfncb8XQCuzYTEe2&#10;dxNKq9ORXZ2FhSsWore3G0aLCqlZLjiy3FDy3Xn8FAPFDuj4fg02LVa39aCDQcyV6kaGWA7AyWea&#10;kox7DtyLaX2DiJRFwzl9CIXnX4EyL5kBPgVWnwF7tnjphGwwUACklmeisTIdQyY7Ghl34g0yJNhk&#10;DPiLMNi3D/aUTKgpNKJZJnz1OZh1biOcNdksPypE8j1m+Atxz6pjaC/thi2zDBk1vcjYeQXWky8g&#10;hnEkQU0haDBJI8bPHrDi/CELli9diJef+ww3bryGB3buxVq1DYsKyjBlyhTMnT8Dg5MHMLL6Lkzr&#10;PYyFs7Zjzbp12LFtE/ypdMhzOrH4xlF4e8pRTMe0bh0FwNYdmDI4A2unDWFx8zRYNWL561ioxdru&#10;FBWxFLFRySVQLj+OqO4hjItOQIgsCmGMDaI3VGZ6FA6sCsKWuaEsUxHwZaYSViw7ZWksd250dpdj&#10;SoYPA4GRmJ2cLA2Onj57EuqYR8Q4lcDgMGxcvRxv3XwYp/YM4+yOzdg+eRm29w5jelUfxbIcGqsb&#10;kbF8Fmot0tPSYCiogWzhQYStOYekgRHI6RYL8jPhS3bDREDlVuegqSMNqxdEYJR37AQsN9ixhoFo&#10;mGml6IFFpb5eocEOKt/ddBwCHsKFSAD5w4GIRvSNwoXwpOtIrXoq2RQTAxUzk9uopAMJwygCZJSA&#10;g4AI0/hAWiQ6kLGSAyE8uJUA80caOz4EEwJCERAUgXEExpjxhI74TBcxlg9ibEAI5HRGU2bMRnvf&#10;NMi0FijVfCG8ZtF4rk2MYbCOQ7LPjUQG18hwMYiQACEMtRpmtOhE3HHHhD+6FwfSCY2XBi4mEhpR&#10;4eGICYvgA42RqqPECP1wOiBpMGRIhJTC6XJCQ0MRFxUJW3wifHzZsqAwRIRF8VwxPEYUZDxftpdq&#10;Ot2KdAbKBMIqLioaMrqZRMnRUIEwyZjUtKkCTnarAznZeQRfMmR0gSoCI0a4JlH9FpUAJe9ZVGuJ&#10;nl9GUWVFgOhFd0A5AyCDnorwdvDFZhSmwClmJPWooRDdCdMd0pKetjQzPHk25FQzCBbZ4Ek1Qk93&#10;pFEppfYVkcQ0zhqtngDRS+u3GxlEbWKOMtpwp15DgKihkyfyvAp4XV740/KgNXmgtyczU5dj895T&#10;WLX9GLLKO3kdzUjOKGAgWoXCDAZbG52HWYtcsWVQz2RKdtqQlp4Jl9cPl9PNZENKsgs22m8Dg7eF&#10;TibHZUGFz45qKvhKwqMymSnVhiKCw2XSwklX4xFdNi1W2E0EtlqPHn82BpKzUUAo5xJcralmtKTq&#10;Ue6isOF9qAlbOQGj5FYnpq9W8r4UKj5LJf/HZ5+ooIBQUngkICI8kflDhuDgOAQHxfB9iC7fOr4f&#10;rZSnxDMTf4sxRaL7tzwpie9PJm01PHZsbAKS6egW8v628f0ucHvQzEDazEDZkmJEZ4oBfXl29Bcy&#10;AOR6Mb0wE6387f3LNmBxZTEmFTrRXVKG6rTJ6CsrZoH3YCqd5fR8FwYLXOgtcWFioQMTc63ozbWh&#10;h8fqybWjO4efc6z8bENXtg2dWXb4+b67uicilwq2IcWExjQLWvi/9jwXOvM96C5KQVehHz0FaZhc&#10;mUvFn46yTD/6OpoxfUYPmiZWo3lSFbo7KjDYXImKnBTk5VD4ZFpgtFF4WDSII5zdPh2qirxYPLUH&#10;fe1l6OqoQ2FlDsw8pzs3GZW1VdIy17FiOdmcfOQt3AqZmcGerjlBrUB7twP9M9LgKUpDdU89XMVe&#10;dFQVopiixZxqha/MDYc/E129K1Hd3opswjWJeTNOm4C8gVr46HbC46MJGx1C45SY2zkb3Q2dCBPv&#10;hrHL1b8GmUcfR1rHZEIli/sZEM2APrIiha7NiaLCfLS3igk859KFzsaQIwXzKO6aq2pQV12FqooK&#10;3HvyESyefRRNpb2oL61AQ0WVtJibtyYPSx/cBUdFmrR4XF5BLvqnToaTwqO3qhObp6+GIUkrjdeQ&#10;sRwligkh6TSCZCbop44gsWkaxoZGII6iLValwoQI4VSCsWphPBZMiuZ+AbxXCk4+76aOKrS0lCG/&#10;PBkdRanoYNza3NHE+5iNLRuXYeWiafAKp0+4nNq3Ea8/eRLvPn0K7147hxPDI9jWP4z69FIEh0Yh&#10;mnFfrEWfW1gEvZoxwWaHkv9P2HARkeUDBJocrjQPvH4f3BQEOhfLns+EwV4NRpXygofpQNbIlFhL&#10;lT6cKJfSCD/vFO0ffwBESvz8ZxWWAMhmnQlbSNQNBEiTVoN0mxpFySb4zMKBhBMgwlkEESABkgP5&#10;/w+QAP5mPMbQgQiXMjaA8Pgj3RFItxIcitEhofwczN+NRVF1M9oG50Np8SArKwcZKenQMojqaEmN&#10;igR4PXbIEhPpNggDqmaFGO/Be4kgQG5VlYn2mRDCJEhq8xBVXAGi+mxsMMEXg2BCIyA8jikeYwKj&#10;cMdYXstYUfVGKPJ6wwmTlAQ18mKSEH3bBH4fynuis+L9xHDfsgw3Wop9SKMbC5gg7jUY48aHMoVI&#10;2/GizWdskLROehIDlpEKKyszD06Hm4ErhkCTI4ZwSownHJQGKg8fYmjjhSsL4/EjmOJp3TViDAvf&#10;lWinEcv2apixlGYFkoyEg93A56OV+rfb09xUEVpokhmUG/0o7cpEFmFiZ0AWE04qhQKnEDATGlYW&#10;PKtRz62WAFHDoVNLTkQAxMGtqKLysTB77S54GOx8bhdSPclIo81NTc9Hcmo2MtJykEwwrF27FcU5&#10;6SjhtVQSCmUEQgFdRQFdRjZdYjYBItaCT/F4kJPuRVaqEw4zYcY8ZVZrUCiqfhg0qlKYCMKaFBtq&#10;0ljIUz1Su5GGbsPIvCcGfSqY8a10FB0aE/o0FqQplchhsJ7IgNqZYeD+RniNWigpjhL53IXLVDPo&#10;C3CIpGPS04FrCBE5BUlMZBLFg4yiQI6oMDkig+ky4xgoVbw+Om4toWGlwDKzDOgIFI2SLk5s+b34&#10;n1FtgIIiQ7T3bMgrx5nOaVjg9KLRY0JFsg0FvNfCFDeFRjJqslJQlZOM5vRU1Kot6M3JwcQSH6ZW&#10;pKK9rBlFGUvQV12J+c3pGOgtQEt7LiZVZvE3aWgrSiZkUtFXmopJTJPL/ZhalorpDCzTS3mMUi8m&#10;5tvRmpeCe07eSydSjd5MKwYIrclFTMXJGOT+gyV+DBanEmZeDDBod+amIN3Kd1ZegL6ZPegabER1&#10;eSqa6G5bebzOPC/ayj0oy3JSUYdLjcVm5r+KyjSWSTrwAgdqGvKQV5gGi1tMM+KDi05DzIHlIUic&#10;BKY524nMqgIUtZWgtq0YXfMnYXBpF2p7K5HRVICa/kYYsu3IbylC77xOzFk3CxV9VUgrS0EaA70n&#10;Pw3JBcnQEYoG5mW9nXBnHpNRXGiZ91VuGzRmC7xZfmiTHdAy7xkobLJmDsNX3oWC5l6UNfUwIPL5&#10;NNPt1NoYLxKRmZWGSd29aKyhgyQI5jU0Y9nSJVg6fxEWL1yGndsOYO3QPqxZMkJ1vwFrhlZLztRC&#10;AdS9bCrLoFoahDx55nT09E9CTlERMpxpaMmtYXmXI57lLV7UHCSoGLxlCKX6T8qsQlxWqTQDbiTz&#10;pVjyVgz6i4iLRkVFIhqrRbsohaeaAoXl28bYkpXjpdPIxbwpLehItmOgKg/tDYWYNa0T+3atxoXj&#10;W/HsQ3fhxvl90gDdVx85iDev3YmH9u3BpklDKPGkIzKacYRiq7a2HGaWZTnBJpbgiMpvgnntGQTa&#10;MzE+PAj2LA/sfIdOilK73wYt4eRJU2NUPwPoGq1ZqsLaqNBhNQPVaga1TVTBUvuHqL5iEl14/wTI&#10;dn6/nQARvbQ2UbWO6IzoMmqQQ2tekeFAKoNVmHAgVPsiYIskAvaEgAhMEG0gYxm8CZTbRosqLsLj&#10;DiYG4tEMsHfQgYieV2ODwzGa6l70wBojIBIkemUFISg8GiV1bVRDs0lpM0aNGo3Rt41nQIiDWZkA&#10;IwOpl4FHRicii49HPJNCIQBiRXi0jAAQDfphvJ5Q3CYAQqiIVf9EtVrA+DBeYxQmBEUhOFqOkBgl&#10;xgbG4vZxERjNNGZsBG4fHYJoOg2xMmEJFU7cbQQS/zd2fDjvKQyhdEwNzNQTqzOQ7jRhHAEizic6&#10;DYweJxKhyHQbjxMbp4KSASlRroHD6YGHgTg6Vs5rCEdcXBLdlR52RzLcKVm8/2iMGsP9CbLbeJ7w&#10;SGY6ZsLg4CipWnAsHVscQZlIxRuvYtATM3YmxUHFgmSiio9SyRAmj4EpxQKNVw19io7fW6UMO57P&#10;Wc73r5BrpfXW5bwe0WsjLCxSShGRMVISa5OIjgIaBlsz37uZosEmqrqovuwCOkYDg6oeFrUKTgJm&#10;/eYdKM/OQCbh08a8ks2A7yKARCAXVVeZLidSbGZk8X3VF6Wjkhm0yOdEgc/H5EUhPxexYJSk2FFK&#10;11HOoFtBGJakupDndVJNu5DLIJHuNCPZakAujztV7cAcDfcjYCqp8qcWOSQ1Xi7W3OZ1KuLikcB7&#10;kccTIASGcB1qiicNk4CxiklBgMdGMV+ExtKFxDMvx/M5xzIvEcx0vGqKKwWVpFrJe7Y4YaEAMJus&#10;3FqpRM1S0vLdySkCCum2RHfie+uasCzZh1YGuxSbCVqdlu/cCRdFg80iZnu1w0I13Kiyo9bmxEBZ&#10;NuZV52NKRR76K0owuzYXs2vS0DFYjLTGHDhcLjT607E4Ox8NNjfSXW44nVa4KQRKGQim12RiZiVh&#10;UuEnENyY0ViOJx+/TkXegqZ0G/IosoqTvShO5/NM8/K5eqQkxI943q15OeiuKEdJjh9WCsPcdBfa&#10;i/zoyLGjo8BH9+JCc54DrWWZ8FCNKvVKuPlu/PnpcOS4YWKgSS7OgpHvLV5DkSMG84kqXQ8DOqFX&#10;3FaErrntqOslPAZqkFGZihRCM5UQLOmogac4BcYMG5QuDTqnt6NhZiPK24sIDcKjPBP2TCcyynNg&#10;zebzy/FBSbevNmlg4H3JrUapF5Q1wwWl0wg1wWEhqPUeHo//K2juQUXbHPiLW9A3Zzk8WXmIYqAW&#10;04okUbiIJWpL8rORSVGT7qPY4XHKy7PRXJmPWt5Tc0URBpoaMLWzGQsHepn6kJmSTCFohsPnYbnV&#10;cN8sTJk2BTNmTENTSzO8bp8kTOQUfYlyFd2amC1cKU3ZFBQZAU9GDrTOZETEyGCyeZBXVApfuhjE&#10;KCZLNElTz6fTeZmtzOt8T26KsPx8P1oby7B+zQL0tpQj2aVCNoFbw3e/YMFEaVLO16+dxEsX9+Hl&#10;B3fjpUt78NqVQzi7ZwQLJk5BtieF+VSskkgHRxEqVkMUjiiMzyLGlQpb02QEM3YanAo4+d4tfObO&#10;bLr/XBcsGVZoPXQgS6jIVrFAbGDAGEnSSABZy4K1kWpqp86M/QSHgIhIAiICIDuNVmwT7kNrxEYG&#10;kg1ME5lBCt0G1Ob5kEmVFR4mqrDG34IDA7VwGwEESAABItzHHaJnFuEhACJSQHAkAsKicBshIVzH&#10;mGAGWkJjdECIVHU1lmAZM4FBPjQSmYVldCFNkGltPDZ/y+MpE+JhITysWoU03bRcJhq6E6niZVKV&#10;kFZvQ1hU0h8AoZsRbTB0E1FxCoTSbYwLDEdQaBwTg0V4AsmvRnSijtcVJwV80VtMjKoXbiI2Mhop&#10;CjmyohIQf7sY60K40FncRiiFEHztpX5Mrs9FBguLqIYT5xMA+TMJiAigJibpoTfYqXrkUiO5nwFB&#10;a7AiNCwWCXFymOn67FQHqS4v3Rld07hoqefa7QRZVHQSAz6DPK9dAG8MvxeDnOKYIWUM4InMDOF0&#10;YOF0YKHMEKKeOJxuI0LGeyNY5CzMEYmxfN50TiGxiJXpeN+JGB8cw/fAoBmjkMbqjAmKIcSjJYCN&#10;C4kjqKLohlTQak1Sm5KMKkpMKZ/IgiFmA4gikBMTVXC5UjCyZQfKMjNgjopEHwWHhscbL66TTspi&#10;tsGiN0BP4KnEwExRJZeUCC2dgVbqPi0U160BoEnMo0n8TrhKIQrsJsKABclNWCUzQKcQIH6HHQVm&#10;I5Yxb6wqKkNrZjYqPUYsqKLFz3HCq1VSXBCQsXSmfGaJdJ0CIiIpqPZEJwThShTiXHz28gQl37Po&#10;YUchQXgEUFjE0nGq+MyVArYCtLx/HR2QXsP3KKoBxewGBIyGDkU4yxgqy0qbDSeL63B/dSdWpKZQ&#10;KRpR6XdIACz1+6R19kvSkulGPCh0ONFn8qHZlYypNdlY0JSJhY2ZWNSYgcWN2VjSko+JDLgW3peG&#10;DieLeeNcbjVmq22waYzw+dLhLSxHem4OZjRlY2FNOuYyIM8q82Gov02a6n7pxHZU+a3SnG9WjRU2&#10;ikErj2NjmTYz7xkIQQ2Ple/PxeTGZtRlulGXY0MTn2GHqB6jO6nK9MKuoWPVapFfkA1vZjIUDiMU&#10;hLiK70NAw5rpISzMdAd0aak2eBjoPQSLwq6BOy8VFYREWYtYp9wPO2GTW12A5CyfVJ2kdIkBbkmw&#10;0W2qHBqYqHhtWS4oxPrgmQJM6fAUpNNdUwy5+PzpcGIU8dISt3KKBCOFSSTze7wY0MfgG6tl3qd4&#10;UloMiCfoLOnp6J27Gh3TVmDBhj1wZeSx3MgQIxdTfcRDR9coGp5dBI6T4sZMtZ+Z5kBjeQZKef4i&#10;vr+usgy007UJB9hRmgWPjc+RIsBmtVFA6OHgudJ9dFtU6nbmVQEVOQWeWDdElJc4CpcYOpFbCzaJ&#10;NUSYl0wWuhM6fcJGIRqzmY9kzFNJFJnxQuBQiMl5jTY6+qKiLDTUV9Cd8LnxGvPz0hlDKM4I896J&#10;9WhvK8PMyQ04sXc5oXEUr1zcg5cJkBcuHcDc/iY6fSOdtAZ2G0FgMCKEwjw6JpZwSkYUY6lYuC+a&#10;/49knGvurkZtazni1An8jmXHrIBejGuxKjBqHZXSWsJjk4pbXuQqFqC1vLnN/H6X3oJ9VFd7/x+A&#10;iK2AiGgf2S56Y9F9bORN9tM2ltJGNhSmIttnoWoLlQByq4qKQZaOI0C0b4jqGwbPsaMZVO+4VYUl&#10;2jvEJF5iEXoBD6naKoguRAwopBsZQxU/VmwJklFjJiCRhTSFyktpcEgBeQIDsmgfcGiT4DAoSWqq&#10;AAZKVVKSNCeWiveiY6AOjaQDkWAmHJCoxgpCFANEEAP2OAbh8SExmCDGqBAgwn0ERyRhXACD55/B&#10;n05CgDAuNg4eBmgLYRFHII0ZF3krwNMdREbEoLc6C4MNOchk4RHzeAnHII4hQHQHISQBjJ9lCgMz&#10;FV8ez69UGfnyafepPhMZmKKjlTAwSJRQhfeVlUDJoCZgecf4CF57OIOZXKp/j6dTERNWBjCwB4XF&#10;8OUnIYYBMZ4BXbi1wIgo3gshE073FxGJwGgxLQHdGZ+TGCA0JljMCCAmryRAomTS3FvhhEIQQTCW&#10;YBnD4DmG4BDbsdzeHhDJzG5GYXENwvg8Q8IIDIWYg8jEQiEglIDg0AQqpHRs37EXJVlp8DNjDjtS&#10;YI5UYnRwPAL5G6XOyoKkgY5bLZNcriNIad15DbG8p1iZGoEE/hhCbUyEjInXw/3G8F5j+cyCGdwn&#10;hERRxRGYSmZ0WnGP6ARi9/FcXmnqmDSTEmvactDK4BM+PhDhYl86i1g6zvioW21SYm36P9ul5HEJ&#10;dCgszISWLJZQ4fXEMX8EE3xBBGm0gDavS05AJgl4ihkGBEAopsT0OAaWBQERkUTHDdGrr8hqwZnp&#10;s/Hk0lWYT2j0pGrRlGVDazZhwtTKYNpTnIap9YWYW1uKpVYvpmb4MbclD4tbMgiNLCxlWtaSjRXc&#10;LmjLxfSGAkyrL8VgTSF2V1RhXglVMQNxS307pp15Bj1rNmEOf79ucjXWLGjHou4SbFk0C2+98TYW&#10;9DagLYcOjs4uLzUVuXQN2Sk+pNDNeenmfASxw2JBXnoupra1oSPPi55cC3rpNnrznJhUkYbqnGTo&#10;KFREtZ3L7WBZTIGX39lS3EjQ8HsHg7aOsDcqpCngS1oKUdyaieQiOxINfP5qOWQ6BlJ1InRWDZ2D&#10;Ev4Cqms65XhVgrTWhpJuwkJhoNJrpIWRguNjGKC1yMu0we7VMniJSRK1PJ8McRqKAZMOsXTekRQh&#10;CgoMOZO0eqmeCtpjhb8wA3a/mzChyMzyIru2Hl1zVmHq8m0w+7O4L9+5ke/WrIWRz0HGsqGzm6Eh&#10;SMTKqmJQYH5BBvJy/XQkHnRUZROkFlTzudSVZsBJgDjtVOcuO/MC8zWvJdXjgMOql9r1lHxWoipd&#10;TFciqrASlMzrjFFBMZGIVwvRp4CSIlymoZOjU1VSkMRR/UezLIdHx8KTzGdMx2ihe7UQINV1ZTDS&#10;cat4HpksER6PByZCQUyLUldXjOGVs7FgVhf2jszDCw8fxvP378RLD4hJTLfwndsRHhFO8RkGBc8b&#10;FhWNoOBQ5u9o5ORmQG8yIIaiU6nXSyPP88uy0NldRZDSwRvoIm3cmimiLHQgoieVaDAXYz7WsDCu&#10;ZgBaR5BsZfDarbdin9FGiNxK+80O7PsDIqI6S0Bki85A2Ogw1axDFSndVJKGLK/5lgO5YwKDJ+FB&#10;tyFGpQcIBzEh9FYvLBF4CZDbCRfRS+sOKvXxYQzEdB4CHv8nERoCHOL/AiLjgsKkuVuE5Y9nAI2k&#10;6g0KiYSBD9JjoEKhss7JTCE8BED4cIWaFYXc5EAog5MAyC0HwmOPC0Y4A8q4wEhJWY8lQMbTgYwP&#10;Y3Bi4BoXxOA5Ier/AERyDrz2eMLOxQyg43XJ+N14CSDhhCGvjRAcaMjDlMYcZPms3IfnE1VP/I0A&#10;jHArIonPcgZitd5Bl0PXw0AsVzFz2BzcMgDpHNIUJ4O0y8u62qBnwBp1O5+XAAj3TUik7WSgDRRj&#10;Z3gNE6jso6OZERmIY6mqo3mNwtmEMVAGiyoogjQoKlYabSrqVhNYgJMMBsKD90iAhMepCBEqHaUJ&#10;kTItIaKWwDJGQEQA5I90G5W42uRGPgEyiu9PQC2OzlVP5aqmK0mSa6W63ezsYmzatA1lWSkooVPb&#10;786HN0FPcRBNhxMLX1oOjBYnEqj05TxfAs8Xx2uIiibw+b68adl0TBrcIaARSZBISYbR4fGII2wj&#10;4hV8TzFQ8LNCY+Z9xsPF97vWmoLVhJWFLiqLynFtTy66qMIFIILofMSMBTFSEt2vxcDSRCTQlYgk&#10;IziEMxFTUiQIWPD80QRqECEbSIBG8vwyXqdom4on0JMIE73OAgNhZWI5MXJroGvXi+fA9xXJa2pl&#10;QD5fUIgLFZVYxQDWnumCUiHGGNHpJCikOdhEJ4kklQo2Bpgl5ky0UnHOqM7Eyo4CrGgrwEqm4fYi&#10;rCIIptXkIN9tQQGPlZvhQ2GqB0UZbhQz5WakIa91EJU1TVhRl4OhwUrc/O46Nu5bhnVLF+GlV1/D&#10;YH81eqrSMLEyB12VeWgrzEZvWQ4m1hVgUmU+JpVnoa2E3zXUYfbEHjTkpKCe7qE+24eWPKrt4mSq&#10;bj9qc32oyPagKj8VTRV5aBYOgs4jKjGagZdOjGpYa9YwACvhyragdlIpSjvykZwnXEY8BUcScrhv&#10;JmFmdiipwoMJDgWMVjlhZmZwVMNPJ2WwuTFedMcPC0YaA9hgrZihgAFeFgm1UUVXoSGs6F7pRkIS&#10;xVQbCUjkvkl0IqHxfM8Eg4CT2qal846Gi+4ptSgdcSY1CpsnonXGStgy8wkhGZ2THUkEiMYpJjAk&#10;iAisBCG0mGIpTkVK4j3lleZiYmsxemvS0Fjlh9sjRIMODpZdm9MBrZ55ku9UQMNgZBmnoNAIJ6EU&#10;NQMqlh8TEkQNAYVcHIHroBOV6wVQ6cTtJpaNVMQxX4RRzMRSzCep6Eo8bjoiB4VbHvQEjVhWVyzs&#10;FBkbTXfCOEfIecRaIzl++FLMaCO0D+5YgWcvH8dT53fh2j2b8Px9u3F44wJCTUzJEibtqyKwRDtL&#10;IIESK65HFg2ZSsTUMAkg4XyfZrscNfWpyMqzwUv3WsQ8YqAzVPLdjhKjyYWDEN1y1xIgaxlo1vGi&#10;BUD2sHDsM9iwV4KIHQfEiHQmyYnw7x0GE7ZqddhCqzXdokdtphNtFVkSQCQHQoCIAYRSI/K4EKq4&#10;cAY8QoCfRxMs0kBDOhCRbhON23QaYiqT2wO4lUDCxCA9mt+PnhAkbcVkjEYXHYbZIq24FSWnBWRG&#10;sREcqVY1UplR8rP90MgToSHtZaJHDCGpNzsZSBOlKizJgQiIESBhVLISQKisxRxdY6k0xwbHYVxI&#10;vPT5T4BIiQ5EVL8lxcngkdMh8DsV/x8wLooAieCxwwmXRExpLsCUJlGFZebvRfvP/xcgkTxeJDMT&#10;A43GSoDImBKlidRiRNsHwWyhKjLTDg8UF6KXKYzB7/YxkdK+t/O8CQq9dO23GujpLILiGRwVDG5q&#10;mPluDHoDrFQ+OmbgcQRxGNWwWOBfNNhF8dojqFrEXGOjCRCh7EWbT1ySkYqHmSZOTeBo+S54/38k&#10;ARPhSMQCVxqTB34Wugiq9EAGYrH4vsXpIQxZ8K1Ouj0bMjOpoOfMR0WmD8UMyPOVDqgZ4EdTzQfy&#10;PWQXVrKwpUidA2IYjGNj1YiJvVU3LMDiS89jAFBjNEEwloFbSnQi4jqEe1Ezb4r6Y7noEUX3E8m8&#10;aw2KwNHWSdjV2AVDONW/x4jN/YVoynUhKowOjfcRGZEgOZFQQiE8RHRIIBiYogimKO4jJdEDi+8i&#10;IlxGIUQ3yt8HMj+E05HGxSiYRCcHqmetWapGTOS5k+hGblXpKRhMxOwBJoSER6LT7sWV/um42DeI&#10;9VmpGChIkapXwwmfKIWO6lqPWKYEgj+RfydrLBDT20xvzMfIxFKs6ynBhollGOktw6YptegqypWe&#10;e6Sc+/PcMYRcJN9ZrMzE56Ghy46D02zCykmVWNJVjJ3blyGLDmzXho148bXX0DyrESn8W091m+42&#10;YHqXBYUpDGoMWDoxL1RsLBKZL0rz8jGxqxuJzDNKhYJKV/Q6Y9BioBO935LtVPVOK1LsFm4tyEl1&#10;IJdAcbh0UhdfE4Ovi0HdQqeQW56DwtYS5DGoZVZmUgDQhYYGUJFHo6w8Hek5dir8aMlZ5OXc6ljg&#10;M9Pl0lEl6J3SvHXVdDK9VRkYKE+jICDUirzIT3ewfIu2vlgGZTWF5a2tTrgTvRKhDH5xdA6RScz7&#10;hEuEnIKDgEjiPQhAaFw+NE9ZSnBkIyQ+gmVOAITPM4l5QSG75WrolsTEgWLq8jgdj8XvSypLMKun&#10;GrMJ9o6WfFg9Jt4LgUnXoGXQFRO2iolPE/ieRHWuyCMyinK5moHfZuW1EXpKBRPBpFYSbmap6iw8&#10;UbhruiY+azH1uliLQ6HVS7PlhkdGIJnPxU9BJtZq0ZroPgx8/8xLYlnvWIoSOd2BxWWDP82FDWsX&#10;4OaV03j9ydN45dEjeOXhA3jz8ePYt2Y+XXcUARKBxCQZ8ylFW2ykBBOL1UTYEaR0NqFh4cjITkWG&#10;aC9Ls6CpNhNuL/OBNhJOD8ucLg4qUYW1XqHFFmb4bUwjBMcILdMmFogdSj32ijYQgxV7mQ6a3Thk&#10;8WC/NCeWDbuNFuxikNqm5/46PWbajKjPosIinbL4QMNCRBXWBAY4UX0ViLFU4sGinSFAjAMRjoRq&#10;mt+LKiypq+8dAXQZAhx0B4EhDOBU1qERUhXWaDoXMZ+W2IrG4mi+jFiVRuonLRR1CC2YU/QbJzwy&#10;UpwoLS1igWAG4ctIImC0OhN0dCCiemYUASAciGhEH02QRfEljxcAYWAUsBgz/lYaGygWcfnzu1sO&#10;ZKwI4Nxf1Jl7GLxM40Kh5/eBog1EtE3cQUvIlzKVmWpqcx78LrPkwG4jOEQjvADInxARAJERIAlU&#10;/GJusPFBVPg8VyihoOL1qgkR0QaS6UmWpqMX42VGT+A10QHc9n8AIuN9ELKEylhecxAhEs4Aa6Ub&#10;cDus8DhtzHwCUOHMMGLqGJFipHaSILoSyX2ExWFChFjUn6qaDiQ6ngWIgVs4kDFBYgzOraorKdGd&#10;jeZ1yrVOKiAnr58FjKoqycRC43FCbbZCR3eqYkAvLa3G2uE1DAYeNLAQlU6gyqHLE0AIj6VNT8mB&#10;hu4rPkkntUPFy1jo+TkxiaqesFeZXZhAqI3mtY2JSsK4SDkTXQivV0lnbGI+lGuYkdVqyAx0JHSa&#10;3qAobDamYKM3E7ZEOYpSjNgxUIRKrwnjmd9CQkTDOCFKxxfE9xvE5y0lPtNgigexFdcoqqsCmSYI&#10;t8RtMJ+pmH4nlACL4LVE8bqiudXwPmOZf0R1YmwsA4IAC79PEL3n5Hpp7ZtJnlQ82tqLh5o6sYnq&#10;UPR0Eg2pkUl6RKvMiFYyeNBBJaipqulIo9VWqlMj5jHgbp9ahS2Df6ZK7JlZh86STD5zHVUxf8/n&#10;EEuIxfI6Evg5id/Fqvju3W6sm1KHnYP1mMbg7aZSPX33cbz30ScoqCuRnpVwqw6LApcfLEBjmRoh&#10;AXK6eC1Wdc1Ho78EdosLmVkFiIwhrOh2owjHCLrFMIJyNJ/RuLFirZ9IhIRFIJjCQsy9ZGEZ1DI4&#10;27xWqSeklWo6QUGnQWcjI6wS7WpklKVh5qx+HNw+gorCTBgs3M+tgTvVzDKqkRpzk+ITGUOSUVPb&#10;Ip3PxXhTkOKBTS+Hne7Cxt/ZTEr4WL4sZj4LWQxMFh3PZ4TX66DqpwNh2Y9jUI4hVES7RyQDbKQs&#10;lvk8EhFU6zHKWD4vxqyBRbDxPo1eC4xOPn/+JpGuIE40LhMGoiorUimD2mlCDp2W6NUoqnmm9zRg&#10;sKkI+XRUZjoDDeGhohjXUlAbdDooZIQH7yOBgjyeIkkseas1mZGancPgy2OLajGjQVpyNjxRrLsh&#10;2ipvrbshRo+Hx8cjRMCcYDdxvyKKyIm97cjOSUNZVRFdCeOEACEBkiC6KDNPifVOEtQqlFUU4/L9&#10;d+Odmxfx8iN3QiyV8PKl/XjjylGsnNYJVWw4vKLqMdULq5VuKz4GaaJDi2j3oaMrys+ElbE0l0Kj&#10;ONOB/BQrBnqa6Ay1jGkqFGfZkZaq5/4WjJrFgjiDam6O2og5zPhLZRqpO+82tRZ7+DB2U13uoUM5&#10;yKB0wEoXYrXShViwm1AR05yINpAtfHDzLQZ0ZXnQU5mNLLcRkeEMlGIyRQZQUX01nsFfACRQVGGJ&#10;76icBTxE47Oouw+LSoAYTi/aPUTVlXAhIt1G8NwxgUGS+4p0BwEUFBXHzKDgA06SJv0Sk5BpNXKY&#10;tTKkpyWjtLwSKgZysTBUEtW2mg5ErbdJ3XJvAUS0ZdxqjxBtIOODBTDEtCrCGUQRZNE8J5OAidQG&#10;Iv53yzmIqjQxItzHQmjlfZgCI6QG1jsmEA63h0BJZT+tLR+TG7PgY4Yexd/cgsb/hYdIAhYqHQt8&#10;ok76XpxDXFMEg5CFtl0oWB+DT2FJJUKj5Pwf9yWk7uC5budWwEc4ltvpekaPFb3AIjEuIIbuLlTK&#10;wGnJHqkOVixRKar4wqiYI+luxNxgOqMJAaGEA4PpGKrvQAbmEAaUSEIjivCITqTdp7IdTZU+ho5B&#10;bEeLAZ387e18VnI+SxUDV1S8DPbUFLiorA1eu7RymZx5QaxbUl3bjG1bd6EmIxmTea1NdBhBVPGj&#10;GYhjEzSwOlIIDT3hIRSQEjEMTvE8fxJVtEI0GjKICoCMFfDgMwkk4CYwSI+hwlYx71kcbmk9BjWT&#10;lnkzkoXVFRmLnXRG27Py4Y5XoNbvwKaBEhS6TVI7mWibCScIw3gNYRJIWGiZQgjFYIJSpKA/kgDH&#10;eAkghIcADvcLJczCCW1RlRVBl2JgwBaT6EXxGkVAjuF1RtNliSo8US0nZoQezEzH/S3NuK+1CSMF&#10;yZhS5IOcgTpaYWDgNyNebUG81kKVK2ZQJcAJEiEehvuqsGdWLXbNqseeOQ3YPbseRxa1oau6AHEE&#10;RqIYcGq0MzjeSolGAt3kQgyPk5Liw7ZZrdhPtzG7oQBpDL4Xzt2L9z/8GD6vD+HMC6L9RuSFZIoM&#10;FQOcEFJhgQnYOGkI3Xk1EOvmJFJERhPsiRQICpONgdVI96lDQ2068xeVOd12BF1vBN+hgJ64rsgo&#10;MWU4AzZFippKXC1qJoqzER8mpjLXwe6w4fpj54G/f4qlsycz6CXAmeqHnHElgO8/VGaQ2uPczF/1&#10;hbWS6Evj/51WM51XIvOJEDh00LF8D8zPCUl0rcyHGi2dBct6FAWlGCwsejqp6JichJnKRNjr4lGU&#10;40R2qpFOPIzniGK+zUb9lGWwZuVBQZApqOjjKDzFzL0xKgoDgiTWIJfaRsQU5lkESN+cATS21yOb&#10;YjmbAdaR7IbR5ZXawaSqTLsbGrr+BMmVqggR5otoqnpC0OZxS4tKpfldqK8tgY4BO1BMj55AR0xg&#10;iNUEI5iPY3gfot1SgES47CiKofauLsyZNQUlxfmora1CXl428xHvnfFGSWik+v0sT3RO8ZGYOaMf&#10;bzz/CF5+4gRefPgIXrq0Dy/cv4tpJ27ctwN3bV+AhVObkeYxwOc0Ip0Cq9RjRrfHhRzee3k+nXJP&#10;HfL9ZqRZ5HSoFrTWFBAkenSX+jC3PR+d5S6UESKjMrMySPw4qGNioA+LhJWqIjUsDFPoKIZ9bmxK&#10;zsQmsxebWVjE4lKiSuugyY5dUvuHEZsJmO0sEAutBrTne9FTm4NMl1Fak2MsYSFchhjfMYGfJYCI&#10;KiyqQTGdiajGGs2ANyFIrIaVIK28JQDyZyO62N5O8NwRcAseY0QKipAAomSGjuALGsNrnhDBYKxO&#10;goG2NM2fghIGXTHNh45WUPR6UBGOSmbIsQz2o24PkCAySppGJYRBgcFEtBMQRLfzOkUQHzWWwZyw&#10;uO0PpyA5BgJgFK9VLIpl4LE9ogfP6AAoub9oFL6dABl1O+FCxzOjvRD99bR8tMujRhMgEjQIkP/n&#10;eGJWYo3ByQCqJkBELy46C7qiaGY4u1MoAyfS03NQUlbN6xMAIfD+AIhISQzKol5eNKiP5vUKh3PH&#10;mAjcdlsAXE4nC5wJ2WkpUsNdmBjdSvch1L1MDKAzGBBAaI8WriI8DgFisBwDtFDF4cKBJGipOnW4&#10;g4o+kGBPoLpSms3Q2BmoaZfVVhYUpwMyDa24ioHIoIVJOBALVSTFhZjptKq+BVu37EBThg+zFSa0&#10;x9Ix8nxj6EAS5AaYbT4JHBExCt4zLXu8iknJa9RKjevRDBSBDMoTmALilAjibwMYqCYw+GkIEL2R&#10;Cpx5T1RPaqi+I2II9dh43N01iH2tk2BgUGzMc2Db1BzkOzXS+KMgQkOCBxVzGGH2f5P4Ll5yJiFB&#10;CQRJPJ1ILCYQyIHBCbxuwob7RoYnIprgiCJIxABPMTg1ku8/Oop/R1PVMlBERcYTILwPvsfACYGY&#10;UlGPp3fchce37MN6FsKBfNHNU4DChBjmyQQNgz+FRALzgpz3FUsACHc1MqMRBxc14sCiZhxa0opD&#10;i1txcmUveuuLEMt9ZRY3nZ+TzuMWPJLMbsjNHgkghYV52L+0F0cXdWBua7EkJi7dfw43bjzLvEHI&#10;UBwIWMsY8EXHBTWvJ1GhRjzzokZmQkRIDMxWD92xEUF85tGEQ4LKLbmlSILm8L5aPPhgIxLjovlc&#10;FDwOXbK+GKFKF10Kn0m8Hm5rGvJ9+VDzPa7xZ2JddhY82gSeX47rjx7Hv796FbMmd/B9xvA5EMTM&#10;E9FyLcLp3OK0VhgpoMTyCWKBKKfTBy2DcqxoX6NjF9V+AmwxFCDh0XRFfCdxdLExFIORjCOiU0mc&#10;QscYYZXaZUqyrGgv82JpfxHmtmUhlUExxa5Ez8QONE5bApU7hflbOGmCXalg/qQjZjkOT+K7ppOJ&#10;pVsIjYuCxsH7yk5GQU0Jsssy4M32EE4GmCjI3Mz7buZ9D8/p1JuhJyzj4yksEggiwkRBIadhPPCn&#10;uTF9oB6N1ZlI8buZryOlNhCx2NWESLp0QiSO4j1EVDcTJtL65nEy+FKTMWtqLzx0Qk11ZSgrJEBY&#10;FhMoZoXTys/PwOYNy7B6+Swc3b0Wr1+/gBceOYLnL+3FSw8SHvdtw81zm/Hc+fV4/r4RXDm+Guf2&#10;L8fpvSuxbmYbmvx6bPGnY5CCLN2qRlWuG8UESEmGG5V5KagvSUeBR4XOfBMWtqRhUokDA6V+jLKQ&#10;mBHRVPRU8ZHhUQgNCmOQD+FDT8Vgaz02rt2M9cObsGn2UqxpmYSFKQWYx5c4zAc0otJJjejbGGDm&#10;0q62FSajtzaPAGFmiBTVQgx6dB/CgQiAiHmpBETG8e+xUkO6cCgiaAdJbkS0gfwJjj8b0ceIun9p&#10;QKEAC4MwAaS1uqCzexj0EnEbATMuOAxOnj+V4PIne5GVTcvMFyDaQER9tFhHw8iAI0asx/BliFHe&#10;okumKOhyBjsFM4wY4CMmZAwLZ3AhEELCCBWq7tBQ0QOHLkOMkh8fjoBxIdAzCJvogALGB0sDEcOo&#10;ksYSimJaFTFSfFY7A0VDFpwmtVQ9d8th3HIefyYBEKXGihAGJRH4RU+u2wi1aF6XGBMiViH0ev3I&#10;LSiTACK5FwEQqmIBkDiqtID/FyCE0Gh+FgCRRnNrlPA4RO8mBcKjqEyo2ET3wfDwSBgJg0De51g6&#10;mLF0ZQFU1KEEiHAeovoqUSXqZHUEDIEuBi7yfkWDu95lh1WMFk/xSt0lxaqRwVRJkXRjCRo1Ynnv&#10;FpcLJocDDa1d2LRxGzoyvFiQoEMH0wTRo4sBXPTi0lMti15x4t7C6TSEE4mhck+U6xBJqAQySAcJ&#10;ePC6ggiQYLoPCSQEg4qOOYLXH8UgbjDYoXWmIISBu4gOYL/Nj10p2XDSzreV+LBrcjFyrVrmRQqP&#10;MBZIvtcwvlNR1Rfx/0nhoQImfPd/OJIAus9gfhfK/ULoVMIJkSi+rygCN4rXrqEwCab4EX+LKi3h&#10;PgRAROO6yFvhzMeLc3PwSEMdzldXYJsYsMcyIsbaJHJfOcVYkt6NRIODKl8AwIF4kwdubwp2LuzE&#10;XSs6cGw5tyu7mbpw77oBTGoqRZzOCqWdQY9lIMnK/SwMZHR0IiUQJOXlxbhz7RScXNWHee2lyEj1&#10;4cpDF/HszRfgcnkY1MT046J618b8QWhQjCiSTJATLKJ7uHhGDnsyoWGiy1cjjo4wgXk1Ss/ARpGR&#10;keui09cjaDxByzISq0iFwtzCgOvCOII+MEqFtb2LsaRlkEDSYY0mFRfSPTg4PxkrpuXg1UfP0oC8&#10;iumT2xCjp4o2Wxk0bXQwBIlo37JZ0dKQidyMeFRUZKPAXwKTJRUxDKwyxpp4pmgCL0ZG90pQi7Fc&#10;8SzbscwbEczrYiqkBEJWRQj6U5xY0V+JNYTHir4CrO0rxqr+GqyaVI5VU9vQNjAbZQ1tSGc+jdfK&#10;6bLoQniecE0SghJEAzVFEgHg9VlRWOCDyUZRalBK7SUGv42xQ4ZSXv8AA3ynyYJOvtdO5slqntun&#10;N1FkiFHeJooeg1RFlpHpxdC8bkztKkZVRRaSdApobWbCI/IWNJhiFCqEER7BMfHS53C6lFXL52P/&#10;yCKc3r8Rl87tx8qlk5nPIqGkUzKadWhrrMDlswfxxtPn8cqVU3j+4aN44eGDePb+HXjuwhY8d24E&#10;z55Zj2dPrcPTdw7j6tHluHJ4KR4+tBS7F3Wit8CBo7507HD4kW9UIT/ZDKOYFTgqkmWM5belBmXp&#10;Fsxp9mPrrCrUp5vQkEOAiNHMYqqN6MgoqilRnxnMQB+GquxUTGpvwOLN+7F093Gs2n8KCzYeQGVL&#10;H6JZ2BQMnl4WxCy+sAYqhd4UOzpL0zCxOkeawiOKD0SMPP+zDURMURIWSkUrOZAgjCE8AugsQqkW&#10;br/jVlvIbVT3YuyHtMDUn9VYgdwGhknpDjEzr6iOYUZRmhwIYeARbQPC0WR4HMj1WZBDmqenZ/HG&#10;qdLj4qFX66hmbvWSSExIRCKDnpixV0ZoahKTqBxMcOj1MNNFmUVjMF+6mdbbyEyqU2qgFQ6GvzMy&#10;w8oiY6BTKOAy66VZcMWYApVCw0ykRwJBEhkeDR//N7stH1Oac+EyaehKCBAJGqIK6xY8BAzGM0DF&#10;szCKUe4CIKIqatTtIQQcHYjdBYvZjtTUTBSWVFNdKwmiWw7k1pgMvlgqu3Hib+4rwYNJHEOA2efx&#10;SGvT+2mvzSYxhUucZPVFA2sIXZ6G9ysc3W28htupNu+gIg9hwBZqNJ5BJInKNIiQvZ3vazQD9R18&#10;5gHCXhMk0bTXYlnQYFpsaQQtrbuCzyyBz0c0/qnMRqnhsbGtC5s3bkVPuheLqWzbEnlO0RhPiKip&#10;knUESDDPGcjgGxKZJH0W4EjkswxjcJvAAC2qsCbwu4A4OZUa3QifTQgDhlpjoVuI+mMwpZ4q1cG8&#10;FoUSFt57Gtuxt7wWdr777hI/dg6WIcOsJsDDERxGYIXFEgQxiKAT+r/w+L+fBViEgg0nWEXvqwih&#10;aLmPqKYMIliCRI85upIQOpY4ESx5XjHVifg7VFRzBcfwewY17h/GPDuUV4gnq2pxIa8IO0uzMKU4&#10;haJFAb83HRaLU3IfMuZlmdVHIHiRYPFRmfpxcMUATq2ZhBNMp9ZNZhrA/VumSwARjkPlToPWJcZf&#10;+KAiQLWeNOh4TBmdXVV1KU5tmoEzI1Mwr6MMmf5kXL92Da+98S58Pj+dnhoJvEa5jBCj49NQ7SsJ&#10;biE2RF19DBW9g6o/VmdECPNDNIEfy+uMY7mIY5AMouofw+cREsn3w/uOTCB8zMmIkBsxNoqOOkyO&#10;XHc+ynNKoVSqsELnw30MTBtbPeip8+HVx+/D71+9jEEq8WgjhQvdRSQBFa53QJ1agmidg+BwoSTf&#10;CH1CAtKVdngdyXQqdEoETCIFRLyKToXwE0s1iG7voupTdMaIoNsOZ0rib+RGF2rKi7B7Xiu2TSun&#10;q6vF1hkV2DqzEttnV2Bkdjfq2wdw6NBduHjmLhgdBmmFQRvjQB2VeBdBHkthmajTYFpnOWZ2FSEn&#10;1QidTgmDwyz12DLz/INpmZid68dMxsy5+VmYU1KIaRXV6KmoQorVDAP3V1NwqSx6GJkm99ThwtG1&#10;mDWlGa5UF507n1toKALEjOFJFEgmM50cxQ5hEsatGGi4f8dafPX6VZw/OIJGxtmzJ/ejuIAilVBK&#10;SbFh//bVeO/mg3QbB/DUqe145fKdEkCeI0Bunt2E58+O4Mbptbh+YpgAWYYnDi3EpT1zcfngUhxe&#10;2Y95tWk47vbhgi8bkzP53HIoTqJEVXsoIim6+3rb0UfXtHlGEQ6taERxqhg0rMOo2HgxCy0vXKyh&#10;GxFO9RXEghSCqoJU9HXVY/GazViwfgeWjOzAwNAWpDdMwm0sZKLr7W3jqLpvG4MEnqguz4f28mT0&#10;8CRpdr1UhTVBBCmCQqQAugixdG4QgTCWKl5M/zGainv0GDEm41Z7iOhlNZbwEkkaeT7+lisRo9Nv&#10;543cwQI5ISIOsXQ+FqrzEBZu0VA/nsfL9jmQ47WgKC8XmRkke1wMvAzm+bTvYtBWpsuKNNq/TKZs&#10;l4VbqgGHEeUMcLlOK1JNeqRZDEimjfUZtUhm5vAZ1bSjcjjMCmkkroU2155sQnKmEw6qWkUMFUBi&#10;ApQMCAl8+bGh4TyHAbM7CzG5KZeWVs37DMD4gEgC9NYofDGYUlSniJ49Mlry8YRoIKEglK5QyQmJ&#10;KmlOLFGFleqn+iJARHAfxed1m3AxLLiiTSKKan0sjyO6Dt/q4UXI8nkGBUVLsBQj86vLimBmxlWz&#10;EBsEGGm1fRYHr9ENowArC5lBVAERLja9BU6jHTYmAwNKGGEYEZOAOF6PXPQSYiENpsUOIUTV/K3o&#10;PRXK34jBg6LniZIOREGFGplIN5sQg/buXmzcsB5dacwX4XEoU4veXUnSPcjoYJVaBgwq9rhEHaLp&#10;PsTsw2KqGaH4QmOTMJ5BYHyMjNtbEJkgoCIcCGEkV1oQToiGS11xqf5Dk5inwtDo8OL84BxsbZ0E&#10;VVQc+su82DaQy/co57OK5PUSIBI8eI2iKkrqeXUrRTOJoC9Gnt8afU4YEHixdG7iXY0bH01IxSBA&#10;OJPAOGk7fkI0PxO+oYlSm4lIgaLai2k8gR4aHo41xUV4uqYbD+ZXY09zAXpLUyDmy3J7/MgrKYeM&#10;alVGkCjoHrQ2qn6TF5k5Wbhr3TQCYBD3bBjEmY1TcXbTVDy4ez56msul6iqtNwM6QkPtSoHGnQqN&#10;LwPa5Ewk8RgNTdU4v20u7t86G3N7K5Cb7cdTV6/hpVfeQGpKhlSVKdyogu9EliST2jtUSUbIKErE&#10;1DmyeOZzHjOWeSOE7z1Wb0W8wUKn5GRQ9iCI720sRYUoi6KHXgzBIb4PSTAQICqMiVRhHF2bKyMH&#10;XpMd280eXLRlopyuNrcoE288dwn/+uJ59HbXI5xlOdFG9U/3Fck8oU0rR4Irl/fokHo2JUbEo8zj&#10;lVa7jNGZeQ1WJDDJmHcTFVoKIzoCbpMIwii6d1EbEE4XJdOYCTUfmmuKcWh5F/bMb8TuBc3Yt6Ae&#10;exbV48CiJuxYOoCGjik4dPgoHjh5EDI1xSAFUT8BdtSYjKncP4puUsGAvnhyLZ1LKbor0uGy8n61&#10;FMmEi1NpxPyyWiwT43GKijG7qAj96bloTS1CT1M3Kq3J0DIAx4uuwHQ1Tq9Lcl5nj6zGprVTsXD5&#10;VBTUFiJURhHCWCzaQ8YzDofLKOiUCmiklRDlOLBzHT595WG8+Ohx3HtoK7qba1Bekot0vxOTemqx&#10;fd18XL3vIF45uw9XNi7Ba1eO04UcxjNnNxMe6/H8vWvx9N1DuHbnYildPbwYj+xbhMePDOPudVMx&#10;1J6Hu3wpuJKci5XlaZhczfwlT8RYxvBoPuPFS5ZgUV859s6rwOlNvajKcdGBUyDHxCYQICw8DAxi&#10;AsFABvjosAjUlOSgt7MRS5avxfylq7F4eDW65y6Ht6yVypWBa/wEKbCLcRVieou6fD86y1PRU5MJ&#10;v93Agi0K2S2AiKlMAmjnI8IIEDGuQ3TjFeMw6B5uF0k0bBMit9OBiC6nYuS5mPfq9oAgjKYLkbry&#10;8rpu437CfViT02D1piGAylnM+CuqlwrSPMihCyoqyKdtTZEWZSrw6NGS60ZbngfNWQ600nq3F3nQ&#10;V5uOvrpMbjMwsdKPrrIUdJSJEaVMJT5uGfRK/WgrTUd9SQoKCtzwp1nhpK3TuqnY7GKwoh11pdmo&#10;LshAWZYXJQyURclONBb6MLUlG5Pqs5Ht5e//GNCoFV3mmIzMFGa1mD5dTbejkZKVmdFGVW8m0c1G&#10;I+yiP7kASBoBUlolzcw7SvQcE1VYBMRYBsFYKq6AEAY1BjJRNSMgI6q0gqjMo6PjoaKadFpt0gJa&#10;GmYATZISSbTkNlrqXKdDWmjKxt+k0l4XeNzINt5a/raYyjPf5pHWaRcW3K03w8MC6yY0LASRh2rR&#10;z0CtplsR2yxPqjQlQoE/Cz6bCzYWQBXzQ2t9K1YMDaE0LRk5eh0KXV5keAlGni/F7UaymMZDrI7o&#10;8hHQTqnOWEwhIqAmlxvohLRUl2pEJ4iqNQVCWVhFEn3jxdKiAh5RDC4xosolSs68FoWWJBPutKZg&#10;k8sPeWAQJpd7sb0vDx6tnG4tigGdkKKbiOR+Yt9osT9FyK0tywC3fyYxvU0EwafguUII9zETYpg3&#10;BUSEMIrFBLqRP1N41K22HFEdKbWbMI0dEy5VZ22oLMIj5cW4VJyH7ZUZ6M1NhV6jpfLMRN2kiVAk&#10;i2onBksBAbcfCfZk5PK3pzbPwoVNU3CO4LhA53H/1hl4ZO98TKQDUVg8dBuZzIsCHgQPnYeOANEL&#10;gPCdtHXVSbC5vHMeFvZUoDDdjxeevo633n4H3lQ/tAxKaRRaZbU1MNrtiGOAi+a1xhPQcjo6AXE7&#10;y1c8g3Ao81ksVX8880A884hodxHtZaKbeyAhfGtgJx0I4RJIRzaakL4jVPYHQPKQT1d1hA7x4exC&#10;1PjTUFJaiLeeeRD/+vRZdHW0IEJj5zWnItGeQojw/h2ZMOQUwsi8H0coKCjO1i6YSfCl0JmY6NYs&#10;kJltSDJapd5+YsS2GH+kUhukDjHRzJexdE0yrRlKRxq6mipw57pJdHRdOLi0DUeWtePg8g7ctaIH&#10;B1ZNRUP7ZOw7cADn7tzFe3BAa3FjrsKKE2o3iqOZ//Q2GFkehme2YuPUWmkOMoeVDkhDZ888K5y9&#10;mKZ9dloxFqWXYEF6PoYLa7C4thNzJk1BA+8jiS5ejHJPpHNJ0qrg8hkxPNSD5UNtmM1U0JAOg1sH&#10;u88O0TU3gzFMR1Fr9ThRXUcXk+zFvq1r8OHzD+Ct6+fx3vOP4oETe7F9w1JcOLUP9x7djOeu3ItX&#10;njyLp3eux6PzZ+DtKydx8+JBPHV6Ha6fXI7rhMdTdy3Gk8cWSgB5ggB5dD+3x4ZxYsNUrCUcjqek&#10;46qvANsbCrGgJR8mXqtwIAl8zuu2bMXa+Z04t3UaHjm2BPVFfqmX2Si1ysACQ2tO0gQHRmAcnUB0&#10;RAwKMtOQlZ6KJSvXYtHK9VjIbdusZbAVNmJUUARGiSk6xovpSgIhp82qL2AgrkxHd20O/FT3YqDW&#10;eAkwonoqgDY/TGpjCSQQxop2EQEM0T4gqq74WRqfcccEFvQQBkKxkJSosrrVHnILJvwNARNK4Kmt&#10;HuhpicUocbEWSHhoFEppH7OT7f8/rv4qPI8sS9dFc3VVdWFWkpmZSZJl2WKyZDFZkmWRxczMzMzM&#10;zMxkmTnTyVRc1V29esFZZ+/nnItz8Z1vhKxatfbFeGbEDPgj4p8x3vFNCso6Q1wn5c8f3gsj/imO&#10;hIeLkTru6KvCUfcKXPSu4B6dvBehcY/RoJhMz+BmpAIXfULmnd0xuKTM9XPz+imcO7cfR08dwIGj&#10;ByCjZ89dOg6j6xdxx0ST51eHPeEkg63sdFUIIjWEuujBjwAxVj8LlZOMOsRO7Kftg+rJA7h6+hCV&#10;zhHFrl84jhsXTuLGxZO4TuUmUwzIjLinKKGvXmOUamrOqP4I7/8TKg8Z1McIhRGyNCj+krD4BfME&#10;Ir8QsHAf+YaItPPs3i3fBpHpP47gEh24pZ4GTDQvwfzGZdw11YKtnhqM1M7AUluFsDOBra4aHAw1&#10;YKd/DTZ612BENXf1lEx3QeCdpoLhfTtQMhuoXXr3PZSDULtEEMkcWMeO4apMsEgFp3LuNPc9Cid7&#10;J2QlpSpdSNX4v1yk09RTkUFv/G1GaTY3bypTopvp6PI39eB+yxSet8xgSvVlqn4dFto60FW9Ck1V&#10;NWheZcpo21Bdh9duyus0ouLU4fEG0L2uCZnU8er5C4gk/BovqKJEQxeGl64g/o4xyvyMcOkoIymq&#10;BRk1/4m8zDIancplDxXPbjFlfSvdBoqMB5HlU4SoqLqf/XwH5Hv+UuZkvJA8c2nHkvR9Ok2pZvwt&#10;018K0AmYn//sQ2WQYrapGT5NzcGsmzdqHIzhy0DrwrETuHJJDaa2lrisp4Mjp65QSWjjGEFwkOX6&#10;lvktjFRGY7w0AONlQZgsD8FURSiWG2Lhc8ccR1Q0cVLTiE5WB8euaeGEhh7OaOjjzHU9XL7JKDjW&#10;F1P10Ziri0a8lxWMdLQwNTqMzr5u6FrexHUzqjJDAkf1ArRMDAksE6XhfueeQ9hLp/0RFeBZAm0v&#10;wfHbAycY+Z/HHioQAch+KgppM5OBtlL9+FPe70d7CXuqQun08LMP9+GnHx7Arwn1awSB0eUrqDXU&#10;xZSLHULtzeFkcwvfb07i//7hPtxcnfHxCRUcuKJFcGph7wVt7LjI99jNBR6xwdh54KAyLUx1Xgp0&#10;6I92Mpg5fOESwaCKw4TuETo2mSRV7CRtLwOlPYeO81pOEjAXcUyNQaK7A/oJ3848P7Rn30N3rjeX&#10;vZUqweb8CCoQAqS2jk64CocIjzOEc8yB85g8pw3LQ+fwIcF5XlUdxXGeKI+4jUA7PaVH2JHzKviY&#10;imgXf+vqBRWoEyRmB07C8wR9BxWZ07lLsCToDh/Zhw93yeA8BmyqF3FF/QL0jNVhbakBK7urML97&#10;A1f0TkJL7yr87t2Byx0HlFVVwsTSBBf5rtndtoGpiRG6Gyvw47MZvN0Yx6dr43jLZ/hydYwwnsEX&#10;D5i3MYavuLycEo95fz98PdeLpxP12OjNxnpnEja7UrDJdL0jHuvtCVhtTaT6oCLpzUd/STgqQm5j&#10;QEsX91UN0OlsiQxPCwaDxxkwfYQjZy6htLYG7TUpmGvPwBLP6XBLB4cPHMZ7h1lgBCDy/fDf/voT&#10;RvMyXfk+mBuZKlOMpxYWI6GgCIlF5XCJzcJxPRu8J3XvUu/+C6m3/1dGuwfgeEsTnra68LQ3xg2V&#10;S4y+JDr7SLkAmedKqjs++FAkv3Q5ld5ZMopZ5sGScSC/Us4j80bJLJW/olL5iYCGSuhnv6Ui+eAD&#10;/EL6m++kxGMEKv3RZcS00ouHL7t8QVBP4wp06ajMzW7h2lVVnKfTMLtxbmvCNwLBw/AKPG+qwlWf&#10;qck1Kg9N+FB9eFtowIuKw9NUDW7GVChGV6hYCA99AoLHmmmdw7mzBxjpEB5UNXsP7sFpQsDs+iU4&#10;Ekp2eiqw1blMeFzhshrcLW8g9K6BApCbBMhV7nuNwBBoqEp6Rr4UeATq547i2vlj0Lx4AlqXTkL7&#10;ymloqTLKP31KmRr8JCGido0vk7EpX9DD+Il0qZVeTATIr+jYDp/gC/vbXUrXYxmZLv+FKDnpuPDJ&#10;rn3YLZ0F6CQ//ugT3NQ8j/xQB+T726HA1wb5PpYo8LNGQYA9CiSPy0WBdigM5nqgPfJpuf62yPa2&#10;QrqXBRI9zZHgaoI8L0vEMrq9QqV0/sQpWN804f0cxT0bI8R42SA50BFx/k6wpJP09HZHfkY6HG4a&#10;wt7OBBYmOrAz0cJtM214OprC39UavnSGjha68LA1RJKvPdL9bxPomlSA2nAwuq7Munvt/Hmo8kWU&#10;yRsvHj2IEBdb3JCpw3fsUKoOT/HFPLlnHw6wfITfssBMQirKnO/hAu8/xdkYJYGmOM1g4udS1USA&#10;7GBZl/m1ZK6x/XsPKsvbtmcXwftPEJHqMZkU8tfSxZsAUQaa0kSN/CtVhpxT7Dd0mNK+8sv3Webf&#10;34tfElYyvkR6glWZ3MSavQtGza3Q7GsLT0sdnOHzU7+qhjt3HaBnRMd/Tg1nbxjhopYeHbcmncst&#10;jFZGYYIAmSwPJjxCMFsZijlGjM52N3GIEe8xKoRjatdwkMHUkcsaOKtpgDM39HCSQYfrXRuM18Vg&#10;riUBkZ63cF37KsKigmHtaAt9OqZL2urQMjPEpRtqOKd6CarXr+ESQX1ZXQOqWjrYyfJ3nhDfR3D8&#10;dj+jcEb40v6hAISR/y8/odL6YB/eJyT+lQpMprn5zY7DhMoBpYz+RNqD9rJs04ccO3IAaVTpPfx/&#10;7W/ynblrgs/Wh/D/+nYdTs6O+IAA2U9o7rlAO0+AXqNitLOGhZcLAXIIZ0+fQXNZOm5oqWEv4XWU&#10;wcIxqtkj56/g4OGTivIQO0hwfEzlLRCR0dsnqIaP8LzhAa4Yq41GP9Vcf3EABor86TADqOpC0FoY&#10;CXtXH9RVV6OnoUzpgHD2jCri95zF5DUT6BIGH566rHQzLk/3Q1X8HYQ46EL1wimqlXPYQxWy59gZ&#10;nOH/cF5FlcHGKZxlcHD84EEq1324wuDp9HUVnCUcdCwNERTmgcrSeLTVpKOqMBzBkaa4HagG77ib&#10;cLunj96mfDx/tInZxWWoql3AiTMnYCxfARQFUpqNrx+M4DWVxeuVIbxeHcKbNaYr/Xi13IvnS934&#10;fGMIc76+WHR1x9uZdjwYKsdaZxoVRwLhkbylPDriqDqoRDpSsd6VQ4VSjKGqWDTGumKE/n5TRR+T&#10;LvQDfrYKQH5N332CsCwnZIfai7DcV4jlwUIGgToUDgfwnvRdljEHx6Ue9DAl4/6juHhRFXduu0Hr&#10;mj48vPzgGxCKwKAomDn5UmpqURF8xEiMIPi1jNL+gAA5xEhdBTb612F7U1tpmJbPycoHoH5J5SGf&#10;spVP1UoVwC8lgpaIThzfz7ZGq//rL9/Hb3cwmvvwQxa83YxkduA3pPavdhJoO3iejz7ETv7G3qPH&#10;lcbavYek//NR7Ke83rmTzuPgEZgZaEKHADEzM8flyyqQDx/JiHgznSuwlkYh7St09FzWugx7/atw&#10;ljn0zamYLLTgZqoBFxOqFCqTOze5zVgNjgaqVC7XYEVVoXpZGsr34MiR/ZSsO3BN5TQcjTSpOhi1&#10;y5TK+ipbMOFveJhr0skRII76jLgpS48dUL7Qd5VR/NXTh6F+RpTHUWgQIDcunIDOZfnQ0knoqZ6F&#10;jso5Ru/HlCkQzvBFVVHTgL6xuTLe5acfbI0Gl49r/YrO7STltjSY/+ynHyn2r3yWP/nJ1rTxFy5e&#10;gUxLrXzml440zNkEJQFmKKJMLfC1RK63CbK9btJMt+welz0MkelugGx3Qy4bIcfTGLleJsiX0dBe&#10;5lw3Q1mQPbxsDHBk7x5c4vWJqjBUO4uKaA+UBVgpYxZKo9xgy2fie88DWdnZUKUUv6nL6MrJAtEe&#10;tkjxvY2iSA8ke5ijNt4L6YG3URzjhq4Mb3SluqKHaU+mN3pzfNGfH4yOLH+0ZPqiPt0Xdcn30JDo&#10;jqIgO2QShBnedkimU45zt0KojSmyDIzRYmCK6lvmCLYzRIm/McoDTHD60H6WOQZJnxxUVMeBPTJi&#10;f2v0uIwc37b9dPhi8vVKUSSyfJUq6NdK0EP1QVj87Fdb9lOpphLnKXm0X4gJPH67T5kZ4MNf7cCF&#10;fYdQbWOOZXcPDN12RNVda0TetoS1sTG8nZ2RHB0Mb/e7cDKzhqONPRW8JcLtnAhxd4wXR6A/OwgD&#10;OcGYLo/DWlMmnUABKtKjkBQVhZToaGV68ZS4RETHRMM9yB+O99zg5emJpNAA9BSE42F7FioCnRFM&#10;cKzMT2F6egq3jIygeukSjKjUxTmdk9kKGLScu3QBalrXcfH6VdwwNsA1Q0PsJbR/uWMPPqZT/pDv&#10;2AcyJuHQMd47A0gGkTJ3nNIl/uf0B1QeMs3Ne9JJhM/i/V2Hcf7qdRxlIORnpINwx+tw8tGCX4QN&#10;vn48gf/29QZsHezx8WnCgNDcd/Ea9l8kXPWscNbYDOd1DLFr3zGlOnqopQja2qpKW9EJFXVCkucl&#10;IAQgR6Tqk05cACJTx5ymYriqdh0qBOmxKxqIDrqL2cYYjBLEo1RyY2XBGCGQZ6qi0EGA2Di7o76q&#10;Ch01xdh19gouEiApe86j/fpNgl0FO06q45qeATIzg5AS6YhQdwtcuXwOu4/JQNCT2E+FekVTn++q&#10;FhXGNZw+e04ZtX/gyDGoULFr29+CrpM5TG4zEEvwx/xwKZb6y7A2UoOcnDu4F38NdyNVEJdshd7G&#10;DHz19g0+/epbpd3q/MULUNXQwqUrKmgoz8F3j/rx2XILXi+24dVcM17PN+H5VC2eTVbTavFyvB7j&#10;9H+rtvZ4zt9Y787DWnsyFUcs1tvileqrVcWY15FBuORhY6ACww0JaEv2xJC+PtYv6WDZxRHFwY44&#10;SR8qwzAOn7iA8upadNVkYJUAWR0ugbE2wb+b/798HOgK5esFOoQzIgkPMSLW0scNyuETh05B/YIq&#10;tBnxqMtcP9y+gy/X+/K98Q93QaaG+M37u7CXL9tZFrALdOwq0tvpE+lDT6f2qw/54m21efxE2j1+&#10;8SGjN76MUviUl44gkTYXEnvP0UP4+MBefHKYUSLt/T078MG+XVujNPfswscykyxt//Gj2CndRhkl&#10;7Wb6/gcfKV/k09XWxGVKSwMW/FOMWnbLh5zo6I7QIZ84cQInT2yNDpUv0R1nxHqU2y8eOYjbxnpK&#10;enzPHpzcywLIc56hndy3B6cO7MZJ/v7lc/KBJUZiOz7Cnt07cOzgXkbDh3DlBNXEqaN8Pqe3qqHO&#10;HsYd46sIdtaD320DqMpEb7/5DfZ/tAOHPv4YxwjD47t24MTunYxO9+D8QUYpPI86zy0N9/KtDZlW&#10;/PhR6VtOuauqAS0DE7zP6FimAPnXnWfx6+M6+PiUNmXxCfzkX97HLwQeP6VSY/qTn8hcYx/hIl80&#10;mfBRnsuV02eR6XcblQRIsR+VR6Atipjme5og9962GSOHJlDJ9Rao3ESe7y3k+pggkxBJvGcFd3Md&#10;pdrr3PFDCpwOHj6OvXyW5wnGEFcbpPvYoDzSSQGINxWJn4c7MjLSYGVpDANp6HO4BT87I0T5OMPV&#10;1gQOZroIoZoxvH4BgS6G6M71Ql/mXXRnuhAirujNcEN/lgf6smk5HhjMuYfhHG8MpHugN9UNfWks&#10;8Bn3MJrLvDw/jOWEocnEEPVX1NHGaK877R7qYyx43yY4d/iAUtX0MSPnQ/sPsRwcVewIASJ2+F0q&#10;2w7sO4h9fN67qWrlo1OqqiosyyzHVB0/+zVNwEGACExktgJltmKa9EgSSIn9ivm//NlHOLv7ECoc&#10;b+NxRgEGvYLQGe6Nqig/RHg48f714e/pBH+PO4jwvoPEEC/khN5DS1oQ2tN8MV0ZSwUSjcnSKMxW&#10;xGGhJgnLDWmoTgpCor8HSpMjMNNWjazYUIQQGC6Eh72jDaIjg5CXEod4gqM5m8+Ev5d42w7PVpbw&#10;5vkreBFSd00tYa6jgzvWNgj28YPnHWc4WFvBiddqYWEFTzcP5KamICYoBFFBYQjw8EbgPR/4eHrB&#10;29UTt3RkUJkOzPRMGLRp4eq5y7ihcoPBggbOX1BRZik4ce4KNHT1cfb8JZgyWrW8fR2GNpfhyeDk&#10;m0dj+MvnmzC1sMSOM1RQajpUIdex5+J1nCJAjuuaKdOL7DpwAnZUY7M9FdCRb9qcv4wTVF7nNXVx&#10;lD5LAkmZX+ogg1+ZBv2jj3Yr0/gYMZDQNjDC8cuqiAn1wGJzDCYqg2hhmKoMwUSNtCfFoLsoCnYM&#10;lJvr6tBaV45DhNhZXovHuauo0bLA+Us3sPP8dejcMoOXtyVuGV/hM7BWZujdSUDsJGAPUZXd0LmJ&#10;y2q8rrOXcezoCRw6eQLXbxnjCv9jTZbFY2rneQ4D5OTGYKA1C0t9JdgYq0daghtcvfURFG6BnGR3&#10;9Ndn4cuvvsSXX38LH5aRYF8PeLk6w9xQG8XJwVjqLsRiRzZWuvIUW+3JwyKDhOWOLKxxebk6FaME&#10;zrKtFe43ZGC+LR1zTclYak3DWhvLT1sclqg+Vtq53p6Dje5iqpQazLdnYqosHiOG+lg+oYblu64Y&#10;LklGqJ8H7KyseM8eGOjvxlRPDZ5Mt+LpQjeSIn1w18EC75kYmsBAxwDXr97AlfOqJPBl5UHItybk&#10;4ziXT53D5eOncOXkGUWeHTp0BJ/s2o+PPt6njJn44IMd2PMJHe8B7suIQOUo5S4jZel1pMwvJdOF&#10;CzgYGctcUlvzSclI8A/wIV/UY4yA9p04gt/ufQcMOucP9lMSEyCfHKK6OH1MmZNmF6XwRwf4Up8/&#10;Rel4iOv7cfTsCYLkED4k0H79m4+oej5WvhYnE+YpH4ras59OTtoBDjOqPKB8M/wAI88DMoKVcvcI&#10;HeBZRguHdu7BQUZaJxiFHtm1j+uy7QCOMII8SjvFQnFgH8G2YyfPIY3SdDq792H/zt04xHMc4fo+&#10;adwlHLSoIqyoSOxvXqfiOIljPN8JnuPk3oOEEkHF447u2qukJ/kbp+m0BL5nGN1dklHV/C35kt2l&#10;y1egrWuIq3xRf7XzEN4/eBGfqNjhNzd88ZGaC+W2rjK1xr/8y6/ePc/fKh0SpLrlHOGzZ/deKrPD&#10;OHfqBMJdrRmx2yGdIMkIcEJugCOyfWyR6W2FDC9LphaExi3kU40U+JpRvlqgONAKWf4OuKVxAWf5&#10;7PcJkHiPyqSD+44wyjpJh6FKmX4R5yl1NS+egTWjRFeCweWWHgLocLKSkgkHOziZXkd5kh/yGdVU&#10;JvgpM8feszeBj50xtC6doGK7ibGSYAxluaGXEOnNvov+HDeCwR0D+Z60e+gjYAbyfdCfe4+QIURy&#10;uZwXrPRWame0PZgXiwYPVwz6RaCZjrklxgmtsZaoDqICObyP0fJe5VsrJ/jin6DCO0mnIw338jEo&#10;+RCUMk37YZm3iCAhxPfyfzvGdXU11XfjlmRaG5ZnpRpLACJT279TIAKO9/kbSioA2cNjGCzwOdVa&#10;mWFJSw+LVhb4fKQKn8604lO+gI8m27Ax2oIHY624P9qE1wv9+Hp1EG+mK/FypATPBosxVR2B6Yow&#10;PO3LxWZXNh4zfTNRi6ejdXgyWoXvltrQVhyHguwEDPe2o7Y0C6UFSYgJ80FMjB+K8qJRGO9PR+CM&#10;3NIc1NZXI4MReYKXG9IInZLECAS7OSHk3j14u9xlhB2O5IgQxNNxzbTVICPwHmx1NQkKfVjdsoC1&#10;pTWsLGxwQ/U6VFnG1BmoXD93HtVpSQwObLh+ETf1jXGTCsLA6BbMuK+Gni4MLPQYgevC1EkXPixv&#10;X2yO4PMHc9DU1sYnMhDyii72XpAG9Os4oXMLxzRNceqaLnYQ6h72FpjpKlG+VnlQVIeqtPlwfyrw&#10;D6hyPtl5FDt2HsbOPXTou47SH211rLimra9ULUWHeWKpJRrTVYGYqA7DdDUBUheGxYYYdBVFw9rB&#10;FZV1NaiqKVXOeZBKQuO8CpK0zKiczXDR4BZ0bhqjoTAOuTGecHMwhqWlCQPZ0wxuD+O0ihquaGjj&#10;wuWrOElfeUi6/p85R1VyAwfPn4a2FRWInSVsPKkEo31QXpaIoc4itNSkISTYGR4+diims26rSkNf&#10;fTY++/JzfP31Vxjvb8RIVxXC7pjD1UgdwTZaCLRQQ6i1OoIs1eFrTlVvdQ2BNtcRZH0dfrbXkMQg&#10;r+WECjoszFEd64swb2ckRQQyOPFAWog3cqPlHiJREB+OgrhoWgzy41lG0uNQk5mKQV0TjB1XwQjL&#10;wHB9AcoLc9DZ3IaB9k70dHSgq7EBnQ216GhqwNjAAEZp793gzWswipAvw11lwbhEiEgELDL+IB2f&#10;vGzy0l3gw5Eun4el65x07ZNRnzulj/wO7BPpKFVfB4/jHGXnDkrZX4nSIECkFV+ZyfYX/zxe4UP8&#10;9mNG/CKfL5zF0XPHsf/kYcrBo++gcVyZSuBjwkTm8D9EBSDTMsv6fm47yoj/6EWZp+YI9h85whdW&#10;Bid+gF8TWtIH//3fEEZUR9Ku88GvP8RHv/kYH1IRfSTG5Y+Zv+O3O/HJ+4TUrz/G3g8Ihg8+oe34&#10;R7qfCuvgR/w9abD+SEYqf6JAaTfveT+jHZmfah+hc4AQkFlxZeZbmVlWvlF+mtckdvksJSijJvVL&#10;V6B24TLXL+LCyXM4f+Kskl6kXaHkvsjnev7kaZxm5HLoGJ2+CveTumkNSvUTUihP4eBJNfzmhBF+&#10;ds4Gvzh9C6qGToSLgfJ/HKYzPEJJLdMnSJ/4Y1w+wv9MPlF7+hRNvv1wSr7zfRqqfGZa505Alw7/&#10;2vH98Le7hZDbZtA+ewwGlOYGKudpF6B76Qw0L1/E2ePSE4bA5O/Ix5RkwKV8Y0W+g3GJDuMyHcj5&#10;U2eULwPKB5q01NSgrXIJwX7BCPLyhw2l+D1GYRG3byLN3QqJHrbwsNBFcsBdhDmZwUFXHXnhHhgq&#10;CMNgdhDBEYSB3EAM5wVhtDCcYImiAglCj+Qzrzfdm+rEFy0JnqiJdEVZiBOyQhxQFOSMkus3UH34&#10;EvqtTNGX5Ia2JDtUhN2mwjiMX3ywH7v3HuV1Uk1SJZ8+Ltd8VumyLFOySxXuMd6ffDvm6GGWLf6X&#10;8lEo+dzwz34qKloUyB78lPD4yS8lFXjsYyqTcR7ELz88hl/tOIGffXAYP//tIfyXn+9RVE4dI/r7&#10;/uGYopP+dKAEj6cr8GSoFOttOXjYU4AH/fl4OliET8cr8WasDI970/BiMBMvh7IxVuSDscJ7eNiR&#10;iIfd6czLwTdTpfjDfCW+mcjFVxOF+PODPny9OYpvHs/i3798gD99tobW6hx4edqjrS6XTikD3v42&#10;sKfyS0qNxqupKkzXpuD+YBV+93AALUUJMDcygpmhMbrqSvCnlwv4dq0Pf3g4jM8Xu7DQU42+2hx0&#10;VaajqTQZxamhyIrwREakH2ICvRB5zxHPp3tQkx4JR3NjRqU2sLUww21bGwR43YO1nTnMbPRw+sp+&#10;aNxUgaenhTJH09v1MQS42sJAXwN6utehq6eDq5paMGHEa3P7NnRNzLGT75T/XTss95fglp4KVBn5&#10;y2dV1TWvQuP6NWhd14Lm1S3ToSq5qnqD/9tRBjoHoaZOX6ZCBRJ4h1F3POZqgwjkUMzQJusisNQQ&#10;h7a8cFhZO6GypBz9LfXwcvOGt28IVZI3koPD4OzoCO1bJrAgAMbbqlCVGY1I37twvm0DbYJSuvyq&#10;amhCTXynuibO8H0/TUUivcJ+I0MWPqYfYdB99MJFXDcyhKuPG0Ij/KgY3ZGYEIycvGQqEGe0ttdg&#10;ZaoPfQ35ePP2Lb799lu8fDCD4dYixLuZIMxKA5n3TJHkoossbxOE299AgIU6Qh20EUYwJ3qYITXA&#10;GsnGWkj75T50+/iiu7IIlTUd6Bu7j9qaLpSWtvB3xtDZPoHmxiG0t42gtXWI62Noax7F1PgiRmxc&#10;MWBsh/mGOoy21qKlqxNtPePo6p7E0OgSRkZXMTqxjv6hBa4vY2R8Fe/JiOeLlJ1i5+nsZNS2RPF7&#10;JXrfQ2fJqFmiMpmeWL4BfYQRskwOJg5zByP3Dz78GLs+3oWTB4/hjPSZ3rEPv/3Fb5WxGf/68/fx&#10;k3+Vz9lKbyuZuoTrP/m10sf+oER5e/fwpd5JIO1WJj87dFQ+THQIR04cpyTdiQ8++Qi79/MauE16&#10;MXy8exd2H9iHPYf34+AJqgqm+w/ICGD+5vs7lW+NyLQSApLf/OYTfERQfPLbHQosBAIHdjKS/mgX&#10;dr3/IXa/z3OLUbnsJFR2ct9dsi+XPyGQdhAsuwiinbQdBMw+3q8MuDp18oLS5XMnAbOLCmyvDNJj&#10;tC8fPzq49wjz9jB6PajsJyCW6b2PHjqGIzLi9xidLGEg6RmC46xMCihjMaju1K+pQ03rGq4bayuT&#10;tp2/dhE3DHVw/Nw5Ou9jBMg1/PKYCf7lpAV+ftoChy4Y0YlfxGk6OZn5UyJq6fm2kyprJ69FBlUd&#10;4H9yhEphH5XhwSPncPbEeSrJszjH851ndH18xy5co+rRv3wJKoSYKpWnyplLVEIE+6ETOEZFdk5G&#10;8tOOHKA647PeR3V0ludQOX+JUBLwcTuPvXzuMo+TDxvx/nbugJ+vP6NVK1w8chQ3zl2E1qmz0Dwt&#10;XwU8DQ3Vy9BUV1EApUsFY6J6AVlB9xDpZAMr+Qa6liqsta7C7LoqjOg0DJmnp3IWdnpXURzrDzdT&#10;TVjpyIeNpLs1X0xbE3iaGaDU7jYaDSxQZWmGLDdTNEdZojLUnsDfDRkFv5f/j6i88ydPUpkR4rzP&#10;8wyMzvAeThMiJ+Taled5WmkLPMU8+dzwe//yAaEh30c5gJ8QGrv2n6ZzO6EoEAUgvzmM3+y+gE+O&#10;38BPd5zFh4fV8MvdF/nsz6HD1BarRg6YdnXDm7Z8LLdmYLg8CqMlkVhpTMFqazKeEQ6ve1LxVBo7&#10;m2LwuCMerwfSMJJ9B8OZt7Fa5YeNuhA8703CF2P5+GY8D1+MpuHLiTz8uNyAx8MVWO0pw/f3B/Hp&#10;YicW+quQEuWN9eFGfLfQisbMQDTUVuLZg/sEVB4GCgIwyQj8wXAxIrxtGDyqQfP6dQR738HLhT78&#10;10/n8denQ/j3ZyP4+6tp/OfrKfz31+P4z1cTzBvGf74Yx//6fA7/17er+O+fz+OPDwfxt5dz+Otn&#10;K/j7Nw/x9++f4c9fPsKPb9bw588f8nrqcUP9OCFCIATexpsHY/h2c0h5FmPloejLvofBXD/0FoRg&#10;pi4eT/sLEXPPhmriA/i72uPZWAnGaxMwyOc2VBaNQdpITRKm2/Mx0VaAocYCdFXnoqEkHXlJoQh2&#10;tYKHrTHCPOzQWRyDxdYELNRHYLY2AvN1kZhuiMZyYyK6i2Nha38HxcXFaKvMxz3CLi4iCCk5ycgp&#10;z4dXsAdMHczg4XsHBbnZSEqKRUVpLrrb65EYG4nwsDAYGt3EtWuaOEffef7CJfqI0zAwMEZCbAJi&#10;o2Jgb2cHFxdX+PoGwtLCAqWM6lvqSzE3MYC15VkUFeWhp60RMz0tGG0uw2effomvvvwOT1Zn0FeX&#10;j8p4dyR5GKAw1JoK3hIlUQ7ICbJCfogtSuJcUBjjgqoUH7Qz2Cq4bYrUjw9iOJL32N2G9v4x9I2P&#10;oaenCRMLS5jfeIO51beYWXqM2YVZ2hzWHr7G+qOvMTO9hF5zR0z5xGB5cAyrwyOYml/D+NwLjEw8&#10;xsLKZ1hZ/QKra19gavopl99ieflTvKd+7Tpu3NCGjq4e9Az0YWhsSLupPBgjYxMY3zSFEZelbcGI&#10;Us6Q0YqBgaFiOjq60NTUhJaWNnS19RgF6EBb4wYjAXVcoaRTkfaVKyq4dFlFGRi39dnP8zjO6FgG&#10;3h2gAzsoo8J37aLJtxnojPmyi+3duUtJ9zDdzX32yPK79b27xUnv4jrBIHPpUBl8TDB88vFuZQzE&#10;DioDsT27CB+pwqIdZFQi33s4tJtOkADYzf13f7STDp/nlj7whMt+Ov69BJD0QtvH/eQTlAeUVGDH&#10;bVyXz72KOpPqsF07ZBpwHk81dZj7fEQA/Ybw+u37u7DjE26nlN7HqHf/Ph5DhyQDuM6ek+nOL+Aw&#10;QSJzdMlUz4ePHoXKdTVc1laFno0xTqiewQXNywSJEXTpGOWjL7tOqOO/HDPFeyfM8POzVjiqas5o&#10;54ri/OQDR1tdT2V6j/1K77RddHD7D5ykEyP0T12hIjmHE3zGp3g/pwiX0wwQTu85gBM79+P4J/tw&#10;mvkneU+neG+KEZineL8nmR7dvR8nD9MB0OnKl/guUUmpEQrnGV1dZQBietMCelJlIMDZSxXE5+B2&#10;1xu6mnq4RIesw8hQnY74DM8hTlmmqdfRYZm5ronrZxidnTgJM/VrMFbVwA0CTOP0OWjwN66duwT1&#10;i1dwRZQbHb3a2bN0DJZQP38WV9XUoa1rgOsaVM/qN6B9WRXpjCAnpcu5wx1onj2FtDt6SHM1xmkG&#10;HzK9iExro3aequ8MgXfmHC7x2UlvsrNUJKdYJk8dPUYgn+T6WQWal3gdRwlA+XbMz3+9F7/4jczQ&#10;uwMXztPhahrgo0/kC5cf4b2f7cBPf3sUvyQ8fv6xzOV0DTsIkaMHziOXUGswtkCPmzvmKtMw35iD&#10;Hjq1Vka/rVkh6M0Lw0J1HNabYjFXFYrWBDd0pnoo3XaH8+5hstATazUB2GwMwaOmELwdSMV3syX4&#10;bq4QP86X4NvpYvy41ozfbXThm/kGfDFTje9XOtBeFI8NqowvxgpwvyUZm7MTWJ5fRn1OBMK9beHv&#10;ZUnnbAmLW7owNtGDhdUtmJnehKuTHdrpuB7PNePtSjP+8LgPf3oyiL8+H8N/ECR/fjqCPz0ewe8f&#10;9FKptOGbxSb8QfZb4+8vNOPrxRZ8s9qDL6livnswhD+8mMab5R543TGmYj5FZepAgIzjq41+bLQl&#10;Y701Gg/aE/CI9qArDY970vB6KB8uZjoMTj9CWtg9fD5XiRdjpXg1UoA3IyV4OVKE50OF2OhMx2Jz&#10;EhYI4snaJEzUJWO0MoaKlTDK8cVsdSzWWlL4zGOxSMUxX0eYEJwzjdFYaUrCcHUqbOydkVeYh/Xx&#10;dj6zWDRXpSI9PRBmlnpQ1b0MC4dbyhf+nFztYGqmjdTkIHS2lMGYAYyOpgaMDI2gSf95+ZIaIcIA&#10;6tJl+rlzuHj6NLzv3kFDRRE0r12FvrYu1ZkDBtubMNxRQ3VYgvraMhTkZaCyMBO5MYFoK4jHF599&#10;hi+/+BoPFsfQXZOFxgx/ZPqZoyTCnhCxQUnkbVSyjFSneKEm0x/lqb6oZTmSLsktycEoVruBoYgI&#10;TPV0EiD9VBt5qCoKwdD0EJaefIWFJ99j6dED9PcWYni4Gvdfv8X9L/6G5uYe5FwzQltAAtbmFrA8&#10;OY7B5QfY+Po/sf7F37H8+Z+w+dVf8ezH/8SDr/+Gja/+DWtf/hXvmVtawpKy0crGGtaUnTYkprUt&#10;zcaWhcpK2SapmYUlbplTjtJu3TKDiekt3CRgxIwof/X1DChFDaCrow9twkSLklLAdIMyU0PjOq7R&#10;QWhoaEDj2jW+yMew56NPcIDO9+AnYgQJIbCfDlnaFQ4QJJLuJxwOyDrzlZR2UFknaLj/XqlS+kgU&#10;xsc4uO+AMnZCvoNxWqqDmJ5hhHz29FlC6xwunLuAy4wQLktVEmEmVRPnmXeWTuLcGUkpPxlZb/dI&#10;Uxw7Hd6RwyeoHo4TAjKr5j6lbUiqOba+SHdYGWuxe5d0A5Vpvbe6zgo4PiGEPiFEZHI3SWXaDel8&#10;cFFVDeo6Wjhz5SL2ERyf7NmLszKHP5WHzK9z1eAaTQNn1c/j6MUTuMJI/OTlU9h9+pTSxXGfuil2&#10;XLyJvafV8cGOvVRq+5TpNmSCPxnfIArs4x1bc0x9vOsodlPS79t/nArxJC7R+V9gFH6G13paOj7s&#10;OcyUy7uZEnQn9xzB8V1UWrsP4Rhhepz3coznO0g4nSKITsmU4QTKMdoJnuMoz6Ghog4nZ1doa+ni&#10;AJXaCe6/+9ef4I6TO18cbULqMK6dOAeVI8dxkc9Tvj9+7vwFXL16FRqXVKHOZ61JZ32Nz/T68XPQ&#10;On0JumcuQ4dq5vqxs8w/A42jZ6B3SR32JuYI8w1ASmw8ygqLGc0VIisxGclRschPzaCCcUO0lSPS&#10;fIOQEBKGzMggpIcFIC40BDEhoQj18UOolxeCPe8h0MMdPi4u8HB0hPttB7jY2sLJyhKOlhawNzNT&#10;xqrYMmAyZ1Clx+hcR/26MhDyxhVVGEtVi44ebgjENLWhp28IVTVN3NBigGVsicuXr7H8XYKlnjHy&#10;AwIxmlmAytuecNPWgIepARwMtJW2MrWTh+Gsq4lQGxNEOxoj2c0cWV6OiJTo2VoPqa5mKPW3p5Jy&#10;xkiGDyay7mGxNBgPGhLwsCmeFoPP+qUqqxJfTFXi7WgpPhsqxuejlejMj8Z0cw5e9WdiqToMGwsT&#10;6OsdgMkNVXi7usDbxxuO9g6w4/tvb20OY30dWMm9E9Dmtwzh5+2C2GAXLPcU47++GMWfNrvwp0e9&#10;+IvA5Omwkv7hyQi+2+jGt/O1+HGpDt8u1uPH1TZ8t9KOb1cJlNVu/PBoAK+XmxEbYAsjvcsoTQ3E&#10;Z+s9+GKlB5u9GViX0dHdmYRHCi0VL/qz8HygEOY6KsrsGHkJwfh8oR4vx8rwargML0cr8GK8HM94&#10;n7Lfsz7CjqrqfkcmVtvSt8Y2tKfifnsaNjsyeM5MrHF5Q9mWSNWThEXCeq01nqomE3bWTsjLysaP&#10;jyfx54fDeDPfhJdLHeiszkCQvzNKSnIREuqDlsYi1JQmoTwvCs9XB/Dv3zxBd30VdK5rKIH0lStq&#10;OEs/cpwBUmFOJhaH23F/qgtfPJrBcHslyvNzERkchKXpXjxfGcL6TD8WJnowO9KJlup81OfHYaQu&#10;E5+/+RSfv/0CyxOd6KhKQXt+GNWGPUojHRWriHNDTVoAarNDUZ0ZisIEb9TnRqGO/3dbURya7GzQ&#10;FRqM8f5edPcNorisEIlJaahv7kT3+BCGl9Yxs74JDz972DvbYO3RC0ytblBlLCLMPRz5aeV4sLKG&#10;1elpjKw+RUpDHwY2PsP613/H/NsfUT28iFXCY/Xr/2D6d7xnbESVQRPZZWjAVF+MQOBLoacrKkOf&#10;MNBhxKVFGNxQIKBOGMi00Nf4QonaUOXDkwZVscuXVJRutJJeVJw0o0eJVunERX0InU/TsZ84Ks6E&#10;0S3t+MHDOH7osPIFwcP75bvUUh20b+tzozLf0nZKO7x3v2LyLWuZi+rgbu7HyPqANGYf5nkYRcqH&#10;4k8eP6HYKUa3p0+eIkxOK9cgEw1eYgR8kU5M0ssXCZWLl3HlEiPddybrF7jt3Dn5zjGvX/bnfjJC&#10;XJ33rKqixnuT7x/TlFHj3Oc8z0OHqHKZSoL3f+nyZVxiNCImx54lrM5fvoKLV1Wx78RhnL92CYfP&#10;noCq9nUuX8HxS2dw4OxR7Dq+F8cIDPka2im18/jkyF4c4bbT6lRwmuo4p60JVSP+V4T6nsNH8GsC&#10;9EOZBPKDXfgtI/9fv/8RZBZk6e328/d3czvVEFXZSTros0dP4tyREzgnSogAPLv/iGLnuHyGeWcO&#10;ncBpRupiJ5l/kmriuCgQURaEh3xx7wj3PX3wBI+XfY/jutp1WFvbQfeGDs4f4vkJq72/+QQmLEsq&#10;51keDp+GDoGgR+WlfU4Fpw4e5/9wAVrXtXHt7BVo8bx6VB36Zy/D6IIKDM5fYXoVt1RuQJ/Ha528&#10;CG0641ua+ggNCENkRBwsLe1wlYpDnc9Zhc/fQFcfQX5BdIjOiE9IRVKyNFCGIj4+AbGxMUhimp6U&#10;SvAkIoPbU5kmR8cjg3kZKel0ILnIz8hBJo/LSk1HQVYOiphXkJ6FwkxaViYtAwWZGchLT+NLloa8&#10;lBTkczkvIw3Z6SnISEtAVnoi8jOTUZTD8yZGIjcuCnm3HJB7WR+VTh4ozUpDUQbPn5qK2IhwBHp7&#10;ITM2FqHunjBSuwpbPV34O9jhHkEWyGg1iMFcpJMDEu7cRrqHMzI8nQkYF6S5O6Ag4C7KIz2Retca&#10;We52yGWUXBHphZLweygI9+Q5byM1xAtVUR6ojvLE4vQkFianEGBvAxMGcTf4ezdUVeFqbYWs6Eik&#10;hgXjtrkJTAiSm/p6sDYzhc9de0y0luOHzWH8icrjzy/H8acXYwo4/khn+9dnU/i3p2P402oL/nq/&#10;A395QMgQNH+834XfUxH9frMXP9zvwV+ej9LReUFf/QydXyCdfwme9pdgvZmKo5PA6MrFi+5sPOlN&#10;IySy8KivCIaql5Wq86zEILyYqMHn8/V4M1OH1zM1+GyuFp9N1+AlQaLMMjtcgseDhXg0VISnhOjL&#10;qSo8Ha/AA/7OQ4Jnc7gIGwTtWmcKVQuhReWz2ZWM6aY8WFs6IjM9G18/HMIX8y14MlpO9TSALzfH&#10;0NdYghk63fzcLIx01eP1gxn84csH+P7ZNP76dg1V/J91NK7hGp+nAETmr1O5fBELw2348ekkvuMz&#10;+v7RKN6uD6Ewmf+ztwfuL3Tjj2+X8JfPV/GXt4v486eL+NsXawQYFVl/MV6/fIU3rz/FzEADWooT&#10;0JQVhLwQO5TH3CE8XFGZ6IXqjGDU5UaiJisMhfHehEk46vIi0VkUg3p7S/RGU4H096G3dwzFdc1o&#10;6J5AQWEdIuKzUNYwiNHFh3Dne2TKoCa3pBz3/H2RVVCNvHJCZ3gZTx48xOLMDDpn78MpKROlw0t4&#10;+rv/GwV9U7hm74nWxefY/OF/YO3rf8d7FqamMDcxhdlNE9wyNuWLb8xoxIjRgiEMCA89RpY6VBLa&#10;N25AS0Oddk0xzWvquKF+FdfV1aChxpdZVQVXVS7TVJWRwWrvUtUrfMn5squpXH0HGrV3y5Ivjlse&#10;OlWBOHJx6OKs6dwvnBPgiHKQz4WeUQAgg4pkPqctGIltze8kqewny5L+7+PO4gyPOU05KSbrZ+UY&#10;bpf8rfVzW6n8huzD7cryWRpTZX9ey8WLvDZe62Wm29d8VabkuMr7l+dwTYN2HVo3tAhcTUbkN6Cj&#10;pYlrfDYybcc1Ph9VFYLi+FHs3UcVdYiR/7lTOEWIHD56CHv3yyAoqgiZ0/+AzCZ6ELsOUmHs24X9&#10;Rw5g514ZzboPZwiWC5dOEGZnlWtQl2ugqrkhVZGMkjVUCTg+78sXVXndl5SvmYnSUiG8rvKZa6ip&#10;QY+BgN61G7jO/0db7ZqyrMPjrwr8peGfYJQ2jssE/mnCWAbsSfWVtI/J51dlapTTBNFJKrNL5/jf&#10;8TwXGSQc28N72n9UaTuRrzYe5rpASKrDTh84TOgcw0WqDQ3+ppH0/LvIZ0co6Z6/DF2eR4/wMKA6&#10;lOkvBCIGBIjOeRWoU42YG1nA2zuYitgJluYOdH6auHTmIsuqMa6paMDS1ArGhJbWdR2WWX0lT1tD&#10;Bw7Wt3HXyRW+Xn6Ii4xDYkwiYsNjEOQTBH/vQAQHhiIiNAq+nr7wcL0HP99AxHOfpLhk7ptEwGQg&#10;jWCROu1UpukCnJx8VJZVorK8ClW0ssJS5ApwmJ9DZyRgSo5JQEZyKpyp5k15TUF33FGSnYf87GzU&#10;lFegvb4RPe2dGBnmCz0yhpioOKU65PpVDaUnk625JVWQGRzMrOBm5wzv2664Z+8CHwc3eDP1tHaA&#10;q7kV7t6ygBOVvx3/e1eTW3Cnorrj7Ax7B2e4u3jA09aG+5gjP6sQVQUlcDY2Ioy1ce7EaWiw/ATc&#10;vYMoT3dEurvC1VJm7tWExa1bKElPRpyPJ7xtreFsZQ5XRzu4OdsiwOsuUqNDkRrhT+h4oizuHl6M&#10;VqE9LwIlicGoSIlAeWokHVoS6gtS0VqWhaHGQmTGB0L9wlFkBTpgrSwK80URSLnjhFBrGyTxvygJ&#10;iMFwfCzGEvxQH+POd4zv6JlzyA70RG+MD6bTQzGXF40ZRtuzTMXWq9Ox2ZiD+41ZWK4mHBoysVKT&#10;hnWmm01Z2GzJwkZzFtaZrrVwW1M6VluzaVQmvfkYJ0BMTQngjCx887gXXy0148l4JT5b7scfXi8o&#10;6qEiNxVp8eH4/vU6/vj5ffz583V8/3gMPzybQ3yoHwx1taFOGEs1/SkGxjc01DDR34AH0x1YGGqi&#10;skhUPj5lbqQPEz0dhAW6oqkmC0/4G98QMr97NU+ILOHr5RY86C/Ey6eP8eLpU0x116CpIJYKJAL5&#10;ofYoi3FGZbwbKhI8UUUF0pgfReURjpJkX1RmBKEuJxwdhEqRgzm6k+MIsUE0tbQhOb8C5fVDyMqq&#10;Q1hkEXIL29A9Oon8xkGklbbgjocfnNwIqdJORCRWIDmvGq9fv8Tc7AxGNt9g5Ys/YObT32Pl8/+K&#10;9sVnyOuYQO/6Gzz4/j9x/6u/4T1P19vwuMvC6GT3zuzhwsLifNuWEZ01nGjS68DJzhqOlLe3bSjz&#10;mYo5WFvAloXO2sxEMatbN2HF1NzEmDAyhIkhH5qhHm4aGsDEyEgxI319xQwZ5ejzgW6bOFwtzetU&#10;OlLNdRVX1Qgk+dA/Hd4Nwktbm3+UurpS9SEfkJevrqnQJJV1UUTyR16lMxV4KYCiXaHTviLfx6Bd&#10;ouPfUgVUAu/SK4pq4jZGstuKYUs1iOrYsgsXLijppUuEB9PLkr6DiKrKJS5zm+xD8MmH9a8oSoTX&#10;QjtBZ3t09yFG9HSm+/czeqczpZ1hdHX+2FHaEWUqkAt01OekjYDO+syRozjH9dNUGDJv1oUTtJNH&#10;cfHkMagRajfOX4QmwafP39fj7+oQunYMADxv28Pd3g6ejg7wcbnD9DbNCe63HeHC/LuMbl1vO8Dd&#10;yZHOwBE+7m4I8vVGCCOQAEbD3h50OHfvwsvNDX5eXtzmi0AfX+a54g7P4WR/G84Ot+Hm5Aw3rrvd&#10;dsI9l7t0VC7cZg8na1u4OTjCg3lud+7Q6Tgp4wvsLMxhb80yQ2fh6eyC8KBghPj5w8fVDc50lO42&#10;tvCyc4CXjT08LVjejE1w56Yp7hjfgjkDmGu831s3LWBh5Qg9Q3Mq5FvQvqoNU21jmGnfhJ2RJexv&#10;WhIq1xQHaG1uDn2ZCoWO0p7XZG9lo/z2XV7zXXsH3LHhM3JygTN/09qcZdiCztrMgvtZ06yU6/aU&#10;e2DqYu8EZ5qnizv8PH3g4+GNAL9A+PkFwO2uO+xt6RzoxI2NTKGnZ0wlbwJDw1swMjKDrt5NqFzT&#10;wdlLGrB29sBdR0+43/FUYGdrYoe02DSkJWbwOQcgNDCEZVldUaqicvV19Hj9WgQhAzVVAv6qLnR5&#10;z/rq2jC5oQf1k+ehduQUzK5qwV5DH6bnVKErik7tBnR5DZa2jnCgIlMhgA98vBchIfGEVwlO7zsK&#10;1YvqsLO/i5u85nNUpZdZ7tSYahHgd++4ITUpBW5mZnDkM7xjyHdbyxDmmnow09SFFcFvSbVpLcvX&#10;tXDvpiGaEqMQxTLnzefsTWB60Xz4rO2NbsLMwBBW9AeGRno4d/4UvO300Jjki/SocBhbBlFh6+G4&#10;tg+OGITD2i4S9XwmGd7OfI/P4CSDK38HSzSG+qLF1wtN99zRwii+2vk2Khzt0RsaiNHEGPREh6Az&#10;IgDdkYFop1NvDfJCI0FX7+GEyjt2KHOyQbW7E2qo3srcHVHkbIU8Bwu0J0TBxswacXHR+GKzhwBp&#10;w8vpBvzweBp/eDWLf/tqE9N9TYgJuYc/f0F4fLqC37+Yxl9ezuC7xzPwcLKFvq4uNBk0Sk2EfLzt&#10;Mv2T0x1HJCfEIjc3X1HBcfHxiIiKRVBIBEIjIpGYloKcvGxUlhahpa4aHfXleDTeTAVVgVfPn+Ll&#10;s2eY6KomJKLRmBmkAKQ0ygnlsXcJbN4/AdJAeNRnh6GGakQUSXVmMOqzQlET54f+qgJMj/ajqLgK&#10;4fFFyC+rRXtrB5obx1Fb04bWjlYMTd9HW/8ccvKb0da3hsD4MiQUdmJ09RleCUAW5jGx/JzBQA3G&#10;Jx5h/ev/juEH36B/+XOC4z+w8favaBlZx3vRfPCRYX4IC/ZBRIg/woL8EBLgjSB/OhBagK8n/H08&#10;aO6KBfh6IJB5fl5ufJlc4O3OqMjjLvy93OmQXHDPlY7rLqMfPkRXym+X23Z0PraEkoDpHZwcbHHb&#10;3ha2NlawoWOxtjSHOSWz+S0WfDM6Daa3TG7C9CaBY0D4GN/ETWOpYjPkuiFTfejr60JPl06CEYAe&#10;AaSrQ2OB19NhPk2UgIDnhtLIv7V8/TojdA2phhPTVFJ5WaUaTu2KqCLC6R8mIFLjNi4zleo5NQJJ&#10;FJZiBJWYKABRImLq3FdMOY6mxoj+2N6DOLJzH05I19d9+wkRpgKSA2IHcObAIZwjTC4ysj9/kCnt&#10;ytHjUGVhPH/wIFSoWNSOHoPK4aO4yrwbVEvaVAO6TI0JDsMz56FHtWXJgnzbXCJWMyV1srSAs6Ul&#10;XOgQ79gwELC1UsyFEeVdOxtGqnTYLs40J/i6usDPjVE6HbqfG/9nWvA9L4T5slwQIhH+Acqgstjg&#10;cMQFhyA5IhxZCXHITohHenQUcuLikJ+UiNK0NMWK01JRmJ6Kksw0lGSloywnE1X5uWgoLUFNPqN3&#10;RuHlmZkoy6ak5raybFpmOmpystGQl4vyjBSUpiYiJyoC8QH+CCfkLBhFa+sYKh/YknFK0vaieVkd&#10;DgSHm4U9bOgMT/EZnaayPEO4qjGYuMyg4TwBe4EAUlQw/9MrF69ARRrmL1yGilLNykBAlJm6BqPH&#10;61TamjDQpbMkkE2pCKzNLJVxUvpaejDWYxBEha5PZS5mwW23qBIMqNa1tXSgxnJ0jgA4eVLmMzun&#10;fOzq2LEzOLDnGBzdfZAak8JnFwdnqiIdwiA1Mgn5cWlwpROzvWmuVBFKz7kTPF6+q31DQwv6dNS6&#10;TI1u6MLgmjYMCBBrHWM4EqJOuqZwI4zcqFLuKorlFhypPOyoWLTUtWBA5XPx2Hns/2AvFQ7/k9wy&#10;7P1gF1X+VQSGRMOdiuvUgSO4dPAorh07DU0qvZjwaCqkaljweJPTF2BNlWh1UQW3qXDMqQ4NT52D&#10;g7om7vFZuOuZwM/UBv7GZgg1ZwBxXRc20ibGa75Nu8Xna0klaMf/LSQkCl6RVDUJiXyHTXBI1QWq&#10;jvlQsYrHLhVn7NT0xNGrt+HvH4m7HnY4d+Ukjpw6CksLQ7RXFFItNGKoogL9xUXozM1BX2EBRqoq&#10;0FtWjOHKcvQVF6KHZaef+ZJ2ZWWgNSURrfFxaIqRqTri0RAdh/LAQOS4uiKH8K+MjmRgYo6ggGAM&#10;1xagMyMB7dlx6K/IQ29FJvpqWBYzk5ASG472mjyqqVQ8mevCm5VBNBSnw8byFkxu3qS/0WcAKrUL&#10;x6FvaMyyoI3rfF6GxiyzVIcx0dFUmn3o7+5k8BEE5zuucHHzhCvfs9iYKPS11eDz5Q6s9RTg1YuX&#10;eP7sJYbayqngolGf7o/cYFsUhNmhONIRJbFuqEz1Ry1VR9W7tI7wqE4PJEyCqEZCeWwVZsb6kZdd&#10;jqiYcjS11qO+IhXlecVoa+tBQ2MfyqqaMLPyEBVNk8goH0Bx2zwy68Yw8+gtFcgbLC0sYH7+KXJd&#10;4zHcMYdHP/4v1Iw9RnRJHxbf/jtW3v4NndPPCBA+xJiYCN5kOC0S0dERiI6MQCQjhIjIUESFhRAw&#10;oQgPD0FEeDCCCZgAf0atwf6U/sGIDAlGVEggYhgNxHF7RLBEU76IZBoe6IdgPx8C5x4B48bIlsDx&#10;cIUXgeNK6exJp3XP7S6jHidGcy7wIHzc7jrB9c5tuDo74C7VkBOd3W1ra2VEpI2FxZZZWcKK0LE0&#10;vwULmqRmhI70IlHgw/SmKCDaTaogY5ohIWNA2Ojr60CHclJfV5+OwRA6Dk4wYHRpwCjbgIVKj3+u&#10;rpMr9Bgp6zu7wpDb9BlN6zvfgR6jVj2+oLr2jtBl9Kpraw9dXpeOhS00GWVfp+PWpiTWYPR8zdgI&#10;1xhFHudLdETGF+zZh8O0Q7v34tCu3Ti8e4+Sd1zAsp8KZR8VCu30vq2PVV2gCjmz7wAhchiXDh1T&#10;XvJLhIz6yVMKSDSYatHJaNKuU+qbMFq1YmG2JUDseS12Fkz5jGz5bEQVSkOpvZU5blM5Otva4I6t&#10;7f9hrlQW7hJ50+453VHMm8rCh5G4L5+N9x0XBLp7ItTLG5F+fgRKIOL538cG8L8nYOIDg5AUGork&#10;sHCkhEcogMmIj0V+ShLKsjJRlJpKsKShIiuLL2UGStPTmE9oFOSirjCfL2QhWstLUc/lWubVFuWj&#10;hPukx8YgKjiYQco9mg8DFz8GKZ7wcqVaYrTszf9M1IQL1YsdnaidpQ3NHg5WNGt7WJiYs1xYwJQm&#10;KkFMn85Pmw5OR6pntfVwXYIJdQkmpH3vOlXvNVwR4BAIJvwvJf8CQSPteWcJbKkSlHY96VUojkPa&#10;+i5fViOk1LmuRiWqinNnCK9zl3FUOmTsP0b1d5cqxpOK5g4Bbwd9KpMAqpEQZ084GZlD64IKtNU0&#10;oHWNwY06gxAGJDoMiMxMTanyqfz5n0l1s6mBEYOA23A0s1Ea6W2N+A7oG8P65i3+3zZUjIFISkjh&#10;e+MIFf7+eSqVYweOwY2/7c9th/ceIiR1+Q6HwMfTG7r8TenxJupDh/cQHxmNypJSqjoTQkQT9oSQ&#10;IxXIPYLC3cQKHreoFgmLABtHuLOs2+ryfZOqQnm2Kjd4jC6c9c2gd/4qA6EzuHL4FEw1DdAzOMeo&#10;9c+YXXtM1a6BXVfu4EOjdHysF42fqXjgZ+cdcOgq75Mq48r1Czh66jAOHTsAA2Nt3KEviAwNQ1Zi&#10;GvKT05EWHYu85BRkM7pPC49CdUERUgmIkswcBipF3MZAJicX1YRNVX4hClLSkZOYglweW5Gdh8r0&#10;TNTl5CvlVIsK1sbGBclcjvbkM2KAK9V5UbyOMH9P+rwgxT/6BXBbgBs6myvpiNNgSR9yh++MOd83&#10;LSpd+VCXVGGZmjKAc7BnAHGC5Ytli/+nlYkJEiNCWM7zEMD36QoDPjv6NWsGyy78X/NT+cwJg7Ga&#10;dLx69QaPnj7BYFMxmgqkDSQYGT5myJQBviH2KIl2VVSIVGVVJN5DRZInatJ9CRA/RYlUZIRjtKsO&#10;M6MDKCkpQFZ2Ptq72lFIJdPWXIC2oUmkZ7Uht7gNQxtP0L4oUGhD3eRDhBVRmay/wJtPP8PC5DRm&#10;1l9iaeNzzD79EvOv/4D5xz9i/P43mHv5e2x8+RcMLb7EezGx0UpDo1hcXCwtBvGxcYhlVBkTH4Wk&#10;eMmPI8koU6MiERoaguDgICUNp7OI5IMPCaKK4XokgRIS6I9QgQehEsb8cDqV0KAgBPn5smAnIdA/&#10;EPfoDIrLKxGfmA5XOoL+kTHkFpTiLp22DJt3I1Duud6luiFgGB170pG5S5WIs5MCG2cqGyfabQc7&#10;2DGitmNkbWtlQcjQaYqjtJZlOk9LMwLnFqzNKcMV48sowKFjlUZCcytr6FFaHrD2xi5TD+y39sNe&#10;Sx/sMfPGHgtf7LMJxmHHGBy4HY4jd+JwwDEMB5yDcMgpEIdu++HE3SAcc/HFcadQnHAPxynfeJy/&#10;l4wz7tE45xmFCy7h0IhIh3FACFSlek1FhepEhZHvJeX7BpcYKV+RyQK5rHrxItQZMV/ltqsXL+EG&#10;Vc4NRsby7Q5NFs7rfLnFpM1Cl87OgE7P6LomDKm0jKm+bjJqvqWvBwsjA9gSog4CEN67VB85EHLO&#10;9jaK3XGwoTIkoJ0ccdfxNu7elupLOgM+V/c7zvB0dlbA4eUiALmrKBIfAkTSUB/fLfPyoSrwo4k6&#10;8EMk/1NRKRF+/ogiSOL5sidFRiGGaiWSgIkNCVXS6IAgxAUFI4b7RPn7I8jDTbFIXx8khdNBMFrM&#10;SYxHoSiZ7FwUZeWgOCcPpQXFqCwuQ0luAcq5XF1aoVgNy1BdZRUaKmvQXFWLlqo6tFY3MK1HY3kN&#10;6koqUU+rK61CdVE5yvN5noISVBWW0kpQQcdTVVTCvCIU87cy6XiTo+J57XFIiOB7EMYyT9UVG8F3&#10;hI4q1D8Ygd7+CPYNRIh/EJf9EOTDdb9ABDHvnrsXHbUbFfcdlkdbBjOWMNS/CV0tfdhQObkyMHG2&#10;d0GwfyhCfAlFKgCBieMtK3g7OSvPJS81hfecidL8HKU3TzUj7NrKMlSWFqI4PxtFuVRrVHNZ3C+J&#10;72kynWhMRCTPGYAErldXVtKqkJKYTHXECJnq3drSShmTo89oWL6VY2NtCydHZ9ha2yhqS0/UOpW4&#10;gZ4+vL3uIYHgD6Dqc+BxMt3JPd7PPUeWiXfmQ3D73eV7Ski5EmYCbjP+jqX8HgMzE4JZeqxdkzJP&#10;GKpeVUd8RgG6JjdQ1dihDOLcf80F75vk4RPjVPz0ijt+et4FH1+4iZMqF3Hm3GHom+lg36lDOHbx&#10;DG5RQXsycAgKikBoSCwCAyIZwEbBk6rOl1BMTkyF7z0/eHvSx8SnICwkAjkZuXxeJUobV1R4HJfL&#10;kJGag4KMfIInlcFPFO4S5gZGNtDWM8dlAlTt7HlcPn0W1rx+a2VYwg3oGDAAvWUKC3tb3OZ74s13&#10;IeSeD1MP/pe3GYTqKp1qpOOMDLS1MzWHC5+Z1G5EJ6TC38MXXpZ2COczzPINQCbLihn/h3SW6/zs&#10;AtwxsYAb1W6siyNyA7wxO7eG+eUVtJRmUJFTOeUysHc1RPI9U+QE2VONOCI/7A7yI+4iP/IuSgiT&#10;SpnoMVUgEoTqrCiM9zRhZKAHNS01SCnMQHROOmobs1DbyjLUOYLI9FaEpzUhu3MMFRP3cTsqG86x&#10;mSjsm8Xg2jN8+uY1ZiYmML76EouPf4+Zh19i5vG3GF/6HIuPfsTMxhusPX6EjfVZvBcbE4NoSrxw&#10;viQxAo7YWETTqYaFRSAqOooSKxrhUVEIo0MIj2AaTohwW0hoOC0MAXQSReUViElIhjcfUE5eIfIL&#10;i+Hp6YWU1HQMDI3Dj9FOBF/KjQfPkZiSQ5qH4dnbb9HWOwbfwCg8ev0lRmbXWEiCKat9UFlehyD+&#10;8bepDpwYXboRMm7841zp2O5SqTgTJI6OhAgdoINAxM4WDiS6I1Nnros52fPF5Loj852YSgTnwILo&#10;rNSJWxIsxjCnIz17LwQqLnGwjSqHZUQJ9L0zcDuuGrfCSqHunomLTikwjKzBfstEHLdOwhWXLFy4&#10;nYqztgk4Yx0Ln5Ih6AeW4phVLA7apGLnzSgctojCEa7vNI3BnjvJMAuOVdSQDQFna2MBextLOhhz&#10;RRnYEGgyclegJybQu21NlcDrdmGhdeV9uImzF0fvuOX0XaTbKe9fTGmbsrGCoxzD9A6B6sr7v0cg&#10;eDpvdVF1u23PaN1RqbLycGH+XULC/S48qPZk2dfTjU7Qi06IypKOI9TXC5FUj6E+PkpVVjBVR/g7&#10;OAgIIgMICzqsKC7HM4hIZRlJighXLJVlJpmBRmpUNDLjEqhCGCWyXGUmJiI1Lp7LXGd+GiPGVJa7&#10;7KRk5KdnKJaXlo58MUaIxYwQS/IKFHiUFZWinA6/spiOX6ykDLWER31lNRqratDEtL2uEV0NLeht&#10;FGtGT0OzkvY1cb2hCX31TYzqGGG1tGOouQ2Dza0Ybe/EeEcXJrt6MN7ZjcnuXsz0DmK6px+zfYPM&#10;78VU7wCm+gYw0z+EiZ4+jHOf6YEhxUZ53DCPH+vpVWywvQM98nvNW9bF32+vlekfmtFa14DW+kYC&#10;r4ZAqEEDYVddVoUSwisvLRPldCjttfU8RztGujrR39qCvhZeP228twdzI8OKTXB5dmgQS1MTmBwe&#10;xASXJwYHMcT8ob4eDPR0ob+7iw5kgNaP3o4O9HXyfMzr7+5GH9PWxkZUlZWitIQArapAQ001cqkM&#10;09NSkZmZjqysDCXNlpQqMDU5kcFfPGL538bwv83gfkmEfUxEGFIJ/AyqzEQGohI8urKMSUBiy7Js&#10;yTLu4Mj3ztEWdiy7wfQr/vQX2poauGjojJ0m8dhjFInfnLfC+2fNsF/VEHtOHsP7uz/Ar/d8gN/u&#10;/4QK/jSVvAauaV7D1evXoMcASVNLi8HXZVw6p4rLqtymDBXQwjWajq4h9KnILCxsYUUlqqcrQwwY&#10;PFo5cp2ws3bku29PZWkBPUMz3LJ2haaOOc6evIgrZ69AlcrJ+LIGHLSNGKhpKZ+Vvq5lAG0dI1gZ&#10;MCDV0IeD7k04Ud1Km6CFCRUqlaoMC5D5BG1uaMNBjQGelhHSy2oQ5xsG50sa8L6hh1gqthiL27ht&#10;bImy6maUZNNPahsiydwWxXe8cPeqNsaGFtHIciwN7zmJfkiPoA80PIswZz0k3jNDipcF0vyskRZg&#10;i1Q/G2QSKIUxHooqqUryQUVaKMZ6m9DbQ5VRU4uk+jYEFTN4GuiEH/+rgCwCtLkfHvFZCKGf9sst&#10;QXLzEGpmNlE+vorOuft48+oVZqenMbDyEjX99zH55DtMPfse/QuvMbH5NTbefI/B6SF09pXivXCJ&#10;rBht5RZVIDwmUQFJLMlZUtWAMGn4CQ5DHl/YvtFJBEdwPTwGfiS8f0gkfIPCkJCeg2/+9Hc0dg3C&#10;LzQSKw+fY/XRS/gwWmho68Xm8y8ol2pRUN6A+y++wtjCJhIzijG2uInall74h8aib3wef/rP/4Xy&#10;uk7Ep+bjf/x//n/IKq5ERmEZcktrcIeRhozmdL17lwC5iztiVCTO/2SOhIETHaojnaWYgMVRjA7Y&#10;nuCwpYO1ofKwYjRuRQduaUHpzePOuYahZOABepfeoGv5U0w8/RGjD77GMKXa6MMf0bv6BSZe/QWm&#10;QaXI617nw/wBY49/QP/65+jhMX1Ln6Kqdw2rn/9XFPQ+h31ULfrWvkLnwmdI7NjESb883PQPg8VN&#10;A6U9yMXBlpGPreLUxdG7MU/aIzyoqCTP3XErX2mjIAT8qcQC6Oz93O4o5s1IxdfVGT5ujAbv3uE2&#10;VwS4UiFIdRMVhJ/bXaVNw4fbZDnA3Q3+so+nNAK7wYvLPh5b5keZHuhzj9EzIeFHeAT4IpYqMoqO&#10;INzflxKe0AgORnxEBBIiIxFNJREXJhaiWEJ4KOJpSVERyKCDyYiPZxRPaHA5N4VgSE1VIuo8ptLl&#10;tTBLvsKWh8JsRoJUGLkERU5ahpKK5WVkcXs+SvOKFLVQQWiUs5CXFRahmuCoLSmnmqhAY0X1luKo&#10;rkUrX5KW6hoqjxo64Do660b0ttCBt7QqaQ8d+UBbO4Y76VRpQ3Tysj5Ohz89MIj5kRGMdfco22YG&#10;h7g+htnhEUz2D9Bhj2JB1gmPaUJkurcfS7I+OIz54VFMcn2qr19ZnhGo9A9ijFCR7TM89xS3y7qc&#10;a4rnnmDecFc3RgmhCTnfEM8xMIxRAmt6aBjjPNfUoOzbz2P6Mce8xTH5vSGsTExidXIKC6M8pr8P&#10;04THyswkNhbmMDvK6yVI5sbHMTsxjuXZWSzSAazOz3N5BjNyDm67v7yMjaUlzE9OKuuyz/rCAtZm&#10;57BKW56bxRKPneG2aR6zxGMlb4bnXJieUtbXlxaVZcWmJjE3OY65iTHeWz9GeV3jvK7psRGMDw2g&#10;u70NHa2taCbcm6mKynIyEJ/AwDQhBvpOfjhpHoYjBj7YddkUh1Ru4LSGCo5dOo6L1y7hzJXzOHzh&#10;KHTNdWBkpQsdkxtMjWDiYIrbns5wpwr29QmCD9XAPTcPuN5xZbDoSEDYwdrcmoC4BV19QoBAuXFD&#10;FyoqGrh0SQ0XqDQuXFTBydMXcf7Kddg6+0BF3QD79x7FsYMncOTASRjSkfvevgsjHUNoER56+qYw&#10;NTKDh7UDgm0cEWDDYM6WfsVSOhbZQ5vQEIBcOn8JZurX4XRdh++7JTJKqpEcEg1nNS0EmVghgmoz&#10;8c49ODItLatFcXImAg1uIsveEZX3AuB6XR9To3NUmTmwv6XL4M0W3g46MFY7Aju9i/C20UaQgz7C&#10;nPQR6qiLGDdjxLubIjPQDlkBdsgNdUJOhBsme2rR3VwFjxA/+BcUIqAwD4EluQgqKUBEEd8/lr/k&#10;+gaEFGSjbHwS6d0jyOgeRmJzD+onFvDi5UvMLS6gde4RXKIq6BffYuXrv2OIvrCy7z4efPu/MP/m&#10;jyjsmsJ7PlQHBaW1eP3Vn5BX2gAfqoOWvjF8/sf/QHpeGQKCojCzdB8vv/k94rOKEBCdjKbeUVS3&#10;9SMkMgnltR1YevQZGqkmIpPSMDy7ioHpddR3DqNjaA5doyt48OJLbDz/HCtM//A//r9o7GGhe/gG&#10;/dwvvaAGm2++w4//8X+hrW8aVU09ePP17wmPKszff46J5Udw9Q3BPW9feHt7wcvHF/cYGXt6ecJd&#10;qrs83JXUnQ7Slc7RlU7TlQ73H8t0wC4udwgcJ4KGRsd6hypGAGTtE4CTLkFomHmDjtmXCkBm3/wZ&#10;3YuvMPzgWyy//TvmX/4BI4+/g2NsPWpHn+PBV3/H+tt/w8wTgub+V2gaeYTq7iV8+tf/iYKuDThF&#10;12L5i39H18ITlIw+xXGvTFgGxSjguEM1oJiDPRXFVjWSOyM2qab7h/HavenovT3c6OA9lFlt/cTp&#10;8z7E/AQIzAvktiBvT0QE+FEN+CLE+x4iCIHYoADEEwIJdPCyHBcapDj4pNgoJMZFU11GIIJQCPH1&#10;Rai/H8IDAxEdSigQEpImEhTpVAqpVKZpBEJGUhIyk5ORRjAkU50mMQpNiAynhSE5JgopjDyzub1M&#10;qppoUhUkJmMmKllw68tKUMdIt6aoACU5WchnZFuQKeMqspkSKNlyTC635aEivxBVBEY1FYdUMdUU&#10;lxAapWioKCcwqqg0qni+cgUYnVQVAgkBRB/TLoJDwDBCBz1IVdBLhTFIhSE2xPVhKgxRC2KiHEYF&#10;GtxXAQvT8d4+TNHBzwzR+dHxT9BmBQy0aQJljM59gU58kU58kS/d/Og49yFkuF32E+jM0OFPcL8l&#10;7ifwkf0WxiaxND5FOI0SThM8ntvGCCY66TmeY4GB2TS3zcjxtOnhITp3goP7rc/TWfNcM4SWXMM0&#10;f2dhYgrzY3TwQ0METo9yHvk9+W257kmqEdl3XAHUCCYINbEh3vMYQTYjABoe5nI/hvuosAjQ2VGe&#10;X0DKY8dE0fDcAh0xZdI87jtFSAlUxrl9hKAY7qXioo0SeGO8ZrER7rcwNYU1Qmllbo5w4b2ODiOK&#10;726AlS2inZzg5UzH7BkBdZ8sXHbPxlGrSKr5EFx1DsfJW3dwwcYNN+4E4sItR2g6u8GMyledAaAq&#10;nbWOmxc0+L7qeCXALqoA6eVt6O4gTHntUuUyNzWN+ZlZrCwuYpnXMMz/s7ujE20sC7UMNsTKSkuV&#10;qUvKSiuRn18KO2cvONz1QVR0PHy8feDm5g5//mZoUDAcHZ1gamYOS0sbWJhZ8L11UNoCXe2oPmwZ&#10;rNo5wFBPX6muOn/+otKT08nSDk4WVvDj+yVjkiKCI5Tp+k00dWGqrQNTLT2+855IychDdnou/KRa&#10;09wcvncd4Wx5C+7e3jC1MOU1SEDnA2cLQxhpquG6yjloX72gfKLCxVybMNGHv4MBwu+aIM7LHEne&#10;FsgIsqM5YLQxHzXZsYgKckFUVAjP44mAmBB4xYcjIjUSfsmxiC0nVDIpCEoL4ZmVCb/sNPhmZyCf&#10;ivfp4w0sr60gr2sG5v5FKGaAvUifFprWCK+4CvrFP2PmzY9IbSRA/EOjqQAWsPHyG5Q39yIkOlUB&#10;wNNv/oKmngmEc717ZBYTK0+QU96EkoZubL6l81x5jrH5B5jffI3x9ZfIr+9S4DKy9AgLT77AV3/9&#10;73j0xe+x8env8N3f/9949cPfcP/z32Hh6ZfoGOEf/PJ7vPzhP9E9uYHFF99i+sFbpOZWoq5tEIsP&#10;3iA6OQ+r3Ld9eB6+YdEICo1AcEg4LQzBoSEICgkm3ALhHxigmF+AmD/86BT9GDmL+fr5wYfrPn6+&#10;/zBfxQLg7R8EJ6qpU64hCCvuR83gBoq6FpHZOI36yaco7llF7dgzNM+9xMDmd7AIKkNK/Sw6lz5D&#10;M2FTO/oIA2tfoH3uBUp7NtC7+SVCysdgE1GJlqXP0TL3HAXDz3HCKx13ohLhSQh4e3nAi+DzobMX&#10;8/P1hq+Yjxf8/HxYaHxpPgjw5bKPt2J+hGYg8wNZIJVutf9IfRDEfYMJj1DedyifQURwIKJCggiC&#10;YMQQINF8RjFUCHF0+HEERwzT2KhIrhMoBERybJySphAYWSkpiuWkpiGXlkPVkMn1tMTELUtKRDph&#10;kkYZnJOWgpLcLJTn5VIRlNCxV6CurAxVRYWo5wvaWV+PlpoqOn46/8oy1JcLBEqZcpn7iTWWVyrW&#10;XFWNNqoIURCy3FFXTxg0obOugVaPTqqKNm4TQPQ0N6OrsRHdTc20JnQ3NhEWnYzge7eifDoMqVoS&#10;5z/2rqpphmpgso9OUaqiqCSm3uWJ2pggNObobEV1bKmNCaoJgqGHzndghApA8ml0sAKJ+wuLtCVs&#10;0tZn5hSIrE7PYmOODpPpzDAdMVXF/cVlZX15SmwO63OLPGYFG/NLtEWqhkVluggBxIOl1S1bXKES&#10;WMDS1AzWqBw2qRYer2/gxaPHeLi+jkf37+PZw0d4zPTh2hoera3zPHxvaY9WePzKClbFaYt64L0s&#10;z81jaXpGuf6FsQms8LwL4xNUPAQAYSKKaJ5OVwEHn8NwTw/GCQsBw0BnJ3oI5QE+20FRbV1d6OKz&#10;76Ga6Gmj02ba2UJ10dyOrtYOtDY2o5XbW5sblJlae+iE5P9pa6xDb0Mt7pmbwUJFHRY3jKGlcxun&#10;CY0DDqk445KFA6ah+EDHCwfs07HPIRMHbqfiqFMqA7skHLGNxGHzUO4fjrM85opjCi7eTsYxy2ic&#10;sI3HOdtwXLfygYmZPUYJ0OdPHmN1cZ7GZ7tEZbU0jxUqtI0VPsv7m3jK57fJZ/n04X28evoYD/gc&#10;7Vy8EBKfhs3NTTzcWOW+S1ji8fN8lvNUX/N8jtOT05ggCMdGhjHEclaQl6d0d7ayINR0dKB5XarU&#10;LirTyA+yrElVYVtLE4FVjfLyclTSqioqkF+Qj/i4ROTkFCKXqjqH5ykuKUEx35lKvi+1NRVI4buV&#10;kp6KKpb5yspq1NVUo5LHFuQXIS01HclJVPgptKRYJEaHIi0uHOnxEchJDENOfBBK0yNRlROHtEgf&#10;pAe5oTg6ALVJoajNiEJ5WijKUkJQxn0qMiJQyXWZILI0g0FgYjAyYgNRV5SO18uj6K6vQVPrIPLK&#10;u9AysoH55z8gt2YcySUDWHhBgLz8I0p61/HevcBw1Lbzpmfvo6F/jM77JdqG5rH49CtklTYiIDQO&#10;QzNrmN54hfmNl/j8d3/H4vOvMPf4K3zxR0Liyz9i4fk36F98ghYqjoVnX2Pz8z9wny+5/DnWPvsd&#10;umY2Mbz2AsuvvkP31BrKGvu4zx/x8Iu/oK5vlhH97/Hk678gI7+aMFvGMgGUlFWKh5/9iNqOEaXa&#10;LCImFjGxiYihs4uOlXabaETRZDkmLhZhEeEIp2NU1ukUo6KilDacCDrMyHepmPTDDmG0HRITCdfE&#10;FBxyicC/3vDBh0Zh2GEai0+MkvCRXgw+0A3HR0bR+EA/GFfdcmAe1YSdBmHYdTMO+y3TcdgqDRec&#10;cmGf2otzt3NwjC/AJ2ap2GfNZZskOCa3QTuoHudDChCQnoeI8HBERYQhVnq6iTNnKl34tpej6Nyj&#10;uBzHa43lfcTxWhN5L2LxjPLj4+nwE+KRQkuOj0Oqkm6vv8uTdgY6+u00PZkOnyZpZioBQShkp6dt&#10;gUJGU2dkoDCbSiArC0U5OYoV5+aigHlKfnYWCnOpEvJzUUYFUUZASFpVVoS6cioLwqOhrJRpsbLe&#10;UFHG9RJCpAStVZVo4ovTTPXQJAqCkBFIiHXU1iugEEhs53VSUvcQDKImepn21BMUtKG2DoxSPUjb&#10;gwIGwmJYoEEnKKpBIn4xWd5ui5ikI5ymgxQTsEg6TwgsMIJeYPQuEbukYstUFLK+zGhZgCDgEKWw&#10;PDGDlYlZRUXMMCLf2ofqg8esMcqVc0nUL3krjHxXZ+bpoKdpUwoQBBoCDElnRsYJFKkmomOjrU7T&#10;KQ2OKIBZkXmHuG1pckaBz6KcY4wqg9cyIypmelqJ5pfnCaIlBl6zs5imipDqKIHJdpWU7CMOUZZF&#10;JSzR+T1YXcVj5j0R2MwvKOebJ0TW6BRlWVE1Uk3GY2RdVNYU1wXI/e0dtHbCg4qO1t/RocCjl9Za&#10;V4fGGgZ7/F8bCf36impUl1ehorwBRRVtKGwcRGp1NxLLOxFX3A4r73jc9IzFJZtAfHjtNt5XscJH&#10;V23w28vm+PVZI+zQdcMB6ygcIyBOOKfjoH0CPjAOxs+1PLDH1B9HzALxq8vW+ETDGXt13LBDyx07&#10;DIKwyywSe0yCsYfr9sE5Su3FEAE5ygBB0unJCSwtECIEwhqf3coC/7epcawv8lndX8fS8irsXH0Q&#10;GJmANT6j+6trWFlexzKf6TpBsrZMmBDmkv+AgLl//yEePX6KEirquy534WjvBLNbVrihqYezpy/C&#10;huuPnr3A/Q3CaPMJnj56jsdMHz9+gucvnuPF8+d4+fwZXjx5xG0P8fDhJjY21nktm3i0+RBPuN8r&#10;7iddeR8/fIwnDB7kd588kfzXeP70Bc/7gLB7gHX+xjKvf4FlbJrlaGJ8BhNjYlMY6O4j5Al6KvLe&#10;jnb0dzFtbWDwVc13tBAtVUVoKs1BZ0UBeivzMVCVi/HGYvRX5mKipRSPp7sw11GJ+Y4azPc2Yby9&#10;HtPdHZin8pyRatrBcfQNTmGQvvy9Ox7+6J9kQfvyT/jq3/4bfviP/wtrL7+jQ/8rUvIq4eUXjqm1&#10;J3hAJ//627/hyRd/IAi+wfLzbzG48BSDy1Qi9z/F6qe/x9KL77Dy6kesvfkdhpaeYZL5m5//CTOP&#10;vsTExqd48OWfmfcShXUdePbtX7H52R9R1TGOR9/8GWuvv0cyoTFJBTO+/ARZxTX8rd+jtK4L4VGE&#10;BsERE5eEyLg4Lscglg4zjs4zkc4xMSVZgYmAJD4xAQkJCSR9HCVkPBK4nkhnquxHS2B0LevJKXFw&#10;T8vEx06xeE8zBP+iH46fGESx4MbDKqELNvEtsE7sgrZXMUKLR9A09xZ6fsW46l2KEw4FOO2YD3X3&#10;AmjdY2HKHsUhs2jcCKjBHqsc/OpmOn59MxH/apAAjYQaxBeUbTny1GRGEVuWmUFH/q6hUtLt9Vw6&#10;bUnz6LgL8nIYedCh0woLGK3k59GhS++cHORlZqIgJxtFVAEyJ5RsK2GEIyaOvry4SLGKkmKlwbSS&#10;Tn3bqiSljK9i9FPN6EfSiuJCVJYUclsxqgkBSWsEElQQDdUV/9voOOqrqR5ozbXVaGbk1FwtVomO&#10;+jqCoRbttVQMBER7VQ3aaB3yNTNCo4fKQqAg1kV4SAO3qAgBRz8LvMBDTLZLA/hgKx0YATLSwSiY&#10;6bBUSb3Lm+yhs2NhFnBIFZRUSQlIBCDi2EWNyLJsl3UBiJhUNYnakDxJt8CyBZMpOp4pUR4EiDjx&#10;udEJJYKXYwQg2+BZZCoRvKQCmGVGqIsTU5glKObH6MwFFgSKAEJUhZxHwLI4MU0HPqUsi1qZ53EK&#10;QGYZNVONzDF/coi/z3POUTVIddkkf1uqkTYJgvurVBlUHPPTU0znlch6c20Vm8wXwEj7hUTfD9bp&#10;CLldqqAWp6aoZNaxSYUiMBL4rHBfWZbqK1EcUkU1KQ30BKX81hDVSCdVRFsjnU5LC1qpKJtra9FC&#10;cEjaVFODmpJylOSVIZVBX3RlNwIaJ2CY3ASN6AZcDKnFCd9yHL9XiE+sovBrwwD8hg7/Q6Ng/EbX&#10;Ez+5YIKfnDbCL86ZYJeGLXZrOmOnhj3ev2iCD1XMsVvDDsf1XXHKKhhHrQJx0MgNezTtcVjfBQd1&#10;nLn9tgKRD42DsONWBHabRWGHeQxOuWTAIaEasXk1jPArUFZWi6rKWiWKb2msR2tDHdrlmxZUS4qC&#10;onpyof/zD43BCIE+SOXQTXD2UYEOD45iSLERJR1mIDIu5YX/VTLfZWtrW5ibWkFTSw+X1K4qMzUY&#10;Gt1CWXUjSmoa6TuLkV9eh9KaFuQobcBNqGvpR2Mbg/XhOQyMzWF8hsHymsyMu47J2RXMLDLSX36I&#10;hdWHmFticPDgGe4/fIZNpuNTixgZp9p9+BQPnr7C67ff4M3n32F14wlef/o1nrz8DE9ff4al1Q3c&#10;J2BevXqF589f4enT19jYfIqZecJm+QHmlzYwM7eM8clZjLKsDrK8dXbyWbQ1oYVqsbNF/uMSvs8E&#10;TU0hVX+ZMq/XymAblrob8HSqV5m+/8FwIzYHavGe/V0fDM5u4vFXf8Xiiy+pLN5i9fUPVAd/QkJm&#10;Mbz8wzBz/wU2ud49uY6OMcrzN99jngpldOUVRtZeYYX7r7/9A2Yef4kNQuHx13/jebag8eirf8PC&#10;k28wxeUn3/wbph98is7xJbz44e9K9dbE2ks8IUzm+bsxyblYfvga/dNrShvIC4Ilr6wRkTGEQlIS&#10;o/AkxDDajo2PVUZ3bgGCcCAQkggR2UeBQ3IyUhhlyx+dRMmXkpKkWCoddyqj7kyJxDNS4Zqeiw/s&#10;4vETzTj8TC8BP6XyOGqdjPnP/yueff8f2PjiPzC4/g3mX/wJ2U3TGHzwHQaefQO7uCaEV05g/OXv&#10;UdK1gv7Nr5FSP46NH/8nrJK78BP9ZPzCLBP/apIGnaRK5FdU8mWj4ycEBAb5XBZA5OZkKQCRtKgw&#10;H8WM7kvF8dPpV5aXopxOvILOvIIAqGB0X8lUgQKdf6WAgQ6+ittruK2a+1eXl3G5HHWM/uvFqdOh&#10;N9GhSyomeWJNdAL/T4cg0WQ9VUKjAKGuhtu4XWRsraxXo72pHm3Kx2QaleNaG7acikSj7YSFQKCL&#10;MJCqJqUHEiHQRwgIJPqbWzHAF3ard1STksq6wEAxAmGAAJF0iJCQdgrp8bTVSD3wj95Psiy2vSwN&#10;4QIIse0qLHH2km4vCyS21YhAQ/YTaMjyIqNx2S5gkFRgsEgnPj/6ru2CDl+qrhTlwX2395+ncxfQ&#10;CBAUtcB9FTgwFTCImhDbzpNGcgUuAhHanOzHc0zw5Z0RhcPlOQJIYCLpPBXNAo9dJGBmuV1As7q4&#10;hA0qCgGJ2BzBsETV8YLRqVRvPWakuk5VsjAzg8cPHhAi64TIIs9FWPG6Z0VhERqSbrUXyO9MKYpG&#10;QCPQEIAMESjDBMpQnwx8o/Kg9VDxdTKabSfcm6gU2/j/tjKtpnOOzyyDQ2wpTNM7oV84AP2CIahG&#10;tkA1ohmXImtxPqwWZyKbcTFrFCdT+nEyrg0XoltwzL8S+1wycfh2PJVEGD64GUQLwMfGvtipcwf7&#10;NR0JDE+cMAvGMSMvnDT1wQljLxzQclbUy/tUJL8hRH5rGIhd9onY55GPfV6lOBPeBPXYVhhEVEPf&#10;Lwc3A3NhG1UE57gS3EsshV9yCeLy65FT1oKC0no4eITALSAWzW29aGBQU0s13FDD4Ifls7O1k0CR&#10;3mtbz6Sfkf1w/zCCAoJgY30btja3oWdogCtXLimfNXC0d+H+/SjKL0N6VgEy8kqQkJKNkIh4hMel&#10;8lkVITQhD7HZVUgraURCdgWikgoRnVyM+OxKJBc2IL+mG9kV7YhKL4NbUBK8wlMRGJsNr7B03AtJ&#10;gX9UBqJTCpCcU47Kxl7UtA6gfXAGrf1T6BqaweD4Alq7hjA+vYS29h6UlTOATZRvwkQgMDQeVXWd&#10;qKnnb+RXIYcWE58Bv9A4dPD4kckVdPdNoLtnGO2dDCSoaKaXVjDNcjQyzjIyQkVPBbe8NI+56TH0&#10;dTXhvbjsYgwtPKZS+DPVxGM09k1jfOMNHlItxKcXICAsBnN06jKV7/yTr5X2jsWX3ypqQ6qxJjc/&#10;U6qx7lOhTD34HA+++AtB8TfMPnzL7V8QDv+G5WffYpHHbr79I1Zf/YCV599RpfxABfI7DM49xPJL&#10;OulHnyIhvRAvvvw9xpYeontkGm9/9+9oo1SKS0pV4JCUmEIjMKgqtgCxBYoUpsnSL56WQjikpaUh&#10;g6CQT6pmZqYhPV3yUpT1VK5npWcgLTsH9lmF+JV1DH6qHYN/MaQSMYjB2bu5mPv0z3j67d8x8ZTX&#10;9+ArzL/8I0Jz+DKtfodHv/9vMLxXjMhyOpTP/oKGocdY+vwv6FF6cH0Ph6xBvKeXjH81z8TPLbKh&#10;n1aDPBbKckb5ZQRCqUCBzl6WSxj1F74DhyyXM79KjKAQEGwrCIGJdLesJRgEEvINZ1ECjXVVaKyt&#10;3HL0dPKNVATSJVNsGyDNdPRN70Ai1iLrdPwSidVVVCgwaGOeRJpi7Y2N6BAQSE8mOvUeptLm0NXE&#10;POZL3XZfWxsGOujsO7uU6g6JxkeYSqO2KAjpziomDdl9fBGlEXurIZv7/5NSGKJj6n8HElEZAgYx&#10;6bkk6wIOAYX0cBIYzNJ5K+k7SAgERBHIuixLKucWSGwrBqmakiqmf4aGHLOtRqRKStpDBAwLVApS&#10;dbVIKEgqDdyiLlamBQYCCWlEl4Zh/qYAZor5AgupiqLiEGAIKKTaShTI/YVlpTpLFMm2MhEwCCQW&#10;p2cVOCgNv2L8Hclfmpnbggj3F9BsA2Rc7lkazOfmCYIZ5bhZgk0AtMBzSb6sT/F+JkU1cVn2W+D5&#10;FJDMzGKK1z/HdInrUhXycGOD+03gPpXMAyqZRxuEzuIipvn706J+eK5p3q8sj/H5DPK5jlHBjFK5&#10;DPb3YqC7A91UKtVV9chjhB1Z3Ar7zCY41E7DtnkV1rULMKtdhGndEkxrFmHRuArzpg1Ytq7DuH4R&#10;OqVjuJHdA43cQdwomcXVgkmo5I/hQloPLsS3QS21CxqZPUzboZHdh6s5A7iU0YuLie24FN+KC0xP&#10;ElYnE3txNnMIZ5I7cZZ2KrEbF1MHcZV5aik8PqEF1xKaoJnYAvWYelyNrINhYisM4+qg55kEfadQ&#10;uMUUwTejAaElfYiuGkRURTfCSzsQXNjMtBXx9f1IaxhGQUMv3H0DcPeOC5wdXWBqYoYbqhq4eOEq&#10;7LxD0DqziSYG2q0z91E/OIva9lE0dY6isX0QZVWEVkE1A8ZSZFK9ZeRWwNziLg4fU4OjewSi00qh&#10;Y+oENX1b3PFPhNndCFi4h0Pf3hs6lp7QNLkLDT177nMHuuZ3ERyfrwDHNTgROVSBPuHZKKnntadT&#10;HbYMwj86HUl5lYhMKVTAE5KQD9+odMIoBV4hyfAMTEBARAb8I9MQSItNKUVQRCZsHX1hYuUK75BE&#10;hCflIZnnqKFyau0aRkfvEG0YzYRTR/cA3uuYWMTg0iNsEhgbhEA/Hfrkw88UgIQnZMEnJAorLz7H&#10;w6//gvlnX2Py/musUoGsvvlRqZqafvg5HnGbHDv94DOsU1WIAlkQhbL6gkpGqqd+wODMQwzNPsLA&#10;4mPk1XRh49V3eP7NX9A8wIjp69/j4affYX7zFR6//R0e8PwPP/sei48/xcDEAhKl8SgtFam09Awu&#10;vwNHKmGRnp6uLCcSLMlUIclcFoCIpaeLpSupACUzMwOp2ZnI4jnScvMoufPwnmkY3tONwnv60fgv&#10;TM/fzUft1GtU9G+gZGATlaMP0bv2JZJrxpHXtoim+U9x2T4VnizI9RPPUCoKZP0tOmafYfjZH6Dm&#10;V4n/op/A86bhX8zToZdWj/zqBqoGURZFKHunMLbSLauQaiVRD9IYLeqhkkZINAoMqqsVcCj2bnsd&#10;01oCpY5qoZ7Q2DJCRaqUCASBRHuzSFKqBoJiCxIN6GCeAghFwrfyNyjtJaIkGDoEFIwye0TC07H3&#10;yHJzGx18O7obuH+9VDW1EgpUErSexhaqhS465a0eRAKH7TYIMQGF9IaSBtvtbqvi2CeZipOf4rKk&#10;yvI7hSDbR3icVE0JNKR77D+MDuyflYQAZBsE4vzlWNkmDeJLhIRS3URHvyxO/p1yECUhJm0YStdV&#10;aQiXfemMpVFbILBtoj4ECGtSvURAiC0TFmvcJgpEwCEwkOPWCAyBxfLkrHKMgEJM2kAkX5alGkuW&#10;N6V9ZGlZAYiAYpbXuSyN5wIXuVaBgUCEYJBlyRMTkChqhfvP8HoV473MERLTzBOTZcmT5Qk+mzH+&#10;L1LtIiCY4DWP8L8SG+XznCCcpnmOKQJiUhrTqUam5Fj+1sz0PCbGp5Xqm2HuPzgwTGAMK9PB9/cN&#10;YoDrA1we4f/UK20lMr6EiqWDgUZ5eTXSGeV6F3fAtXAIYU3LcC4egl31FOxbluHa80gx++Z1WNYQ&#10;MGUTMC6ehE7RFHSqFqFevYgrFfO4VDKJa6Uz0OKyZuk0tAomoF+xAK2aZdzgPipcVyd0rpURPBVL&#10;uFa9hmuVS9Aon8eNsjklvV69BM2qBRhxf/OKOThUzsClahJuFaPwLB2CT9kozAOyoOsWD52IUlyP&#10;qoFu5gCcGzfhM/gaLj1PYdOyDsfuJ7jTvgn7uhV41k3AySsA7m4usLWyw40belC5rKJ8DsIkOBlB&#10;U2/gOvgMrv2P4dm9Cd/2NcT1P0Tq8EPkjD1C4fA6asc20Da6TN+2grrmXuQVVCA1PQfZuUUICI2B&#10;L5VCelEdFUktYvOqEJpahMCYXNwLSoUrwXLXNxYm9l6IJChyCBC34BSUtgzD1iscpW3DcAtPQXZt&#10;N2Jy61DdPYfMyh7U9i6gpGkUkdkMNkdWEJBYiOKmIeTW9CCluJFBbgdyqHxyytqQX9nJ5U6kl7Yh&#10;Pq8ecXm8lqIWZFX08ppakJzfQOVUgFSqoPeKmvowukZH/9VfsPL6R/TObWLu+Ve4z6i6vmsKbZRF&#10;ohY23v4J01QUE/dfYYXOX6myevQFhpafY0MaxL/6M4YIh7G153j23d8wtfkazYOU2N/+FQ8Ihc7h&#10;RTzlMdMP3mB4dhPPv/wDnlCBPHj1NZaffIqp5UeY23iJwck1EnsMowsP0NAxjOT0PMQnpyk9E1LT&#10;qTqoMv6hPGiynKSoE6mmSnkHDBkMlY2cnByCI1OBicAmLS2dCoTKJCUJ8alpMCYgj7vE4bB9DA47&#10;xuOMbz7OUfKe80/BOZ9EXPJPx5XATFwNy4VGZD4u+SXjvG8azvpl40pIAa74p0E1OAtXQ1gIo3Kg&#10;m1CG0wE8PpjnCS7A+cAcWGWVoogwkBHF220Qoi5qaZL+wwgQBQ40Wd9WEI01Nf+oepJtjbVb65IK&#10;ILatjWBoayIcGBH+c77UXws0xKTuV3rTdDRTaRAgHe+si7DopNrYXu+kcmip5/71zQRFKwYo5cV6&#10;mwQcVB8tnRhs61LyBtuozKgiBqhKRFFIV1pRH7Is4yu2q5eUfGm7IDDGqSwEHFu9obZgIPtIryhp&#10;KJfeU9tjLeaGGHnTWW11q6VioMMXE3AIJAQG22BRFAed8lZ1FNWEOEMqAumF9M/wWCc8pDF7VhQH&#10;Hff9xRVFNawvLuP+Mh38wpLSTqFAYI4QoK3PEDAEhJhUcQkcpH1DoLFCuMj6Vq8rwoaQ2epxtaRU&#10;Zcl5pGpLALIux/F3BA5SZSXVVwIMWZZU8qVNRFEhon6YL+uSLvDaRVkIKGb/yaSnkKSTvGcBi6gM&#10;SQUiI4StqIdJwmd8ZILwkLxRDAkUaCME7pjAhekwn/fw0Dht4l06zn1GCY4hdDPa3Lb2th5aFzpo&#10;zSwT9QwuqmSAZG09mhubUV/XiNyiSsTmVCCmpBU20cW4UzkFu+ZNmNbfh1HtEvQbN6DX9hQ6zQ+g&#10;2/oIN+i0r9Su41rHc2j1vIZa7RrUypeg3bABrco5aBeMw4BA0a1egA4duVbNKrS4j3HHExjyfFr5&#10;IzCumsfN5g3otz2EfuczaHc+h3rbI2h1PYMe9zOnOXQ9hnvvA3i1zONe9QhMAtNhnVCD2PmvET76&#10;KYIGXiCgmwBo24BD0yqcOx/CtfcpDPL7YFw4CufCPri7++GuszPMb1lBS9sA12/cUD5XbRiSDYfe&#10;FzBvewybnhfwmf0eIfM/ImD8LfyGXyNi8gskTNHGXiBn7i1qNr9H3fqXaFn9FEMPv2Jw/RSji48w&#10;NL2B4fFF9PaNorymEWX1rahu6EBFbQvKGMw1dQ3Rxuib51DXM4GWwXnUdE2ipHkQNT0zKGgcRG3f&#10;PErbx1A3sIAiwqW2bxbp5e3IqOpCVfe0AhDpwJRS0oys6i40Di0iMb8ehbW9CE8uQUBMDuJzapBR&#10;1o40giWjsgs5dUNIZGCQVNKBlNJ2pi1UIOMrStWUVGEtPv9WcfzTj94q6w8++xGzD19heP1TbHzx&#10;Nyy//h7tU2uY2HyDB1/9Vam+qu6aIGC+x0tCo39mA+OrT5UuvJtUFDP3X+L1d3/Cw7ffY/3FV3j8&#10;KVXFwzcKJKaWn6C5exy9w/MYmFxGdFIOyuoYzYwuICQiGR2Dk+gZnEJ4ZDxiYhOQQEAkSFtHchKS&#10;k6g0pNrqHTxEfYiJwsjKylJgkUGVsV2NJcvZojyyMpGRSbhwPTYlDXdTMxCUWYjQ7GwE5mQiMLcA&#10;ATkF8M/IQXBWHkKy8xGUkYswRgYR+SWU6GWIKipDQmk5YgpLEF1YhpiicsSWVCKxohZJFdXIpHNP&#10;r65FZl0z4gpLYeruiioeJ8CorChDuagNac9416axDZJtSEj1k9J2QUBsVzspquQdQLaqper+0bAp&#10;qSiMjiaqCyqMrrZWyACuztYWZVlRG9KlkgpEINLN/E6prnoHDaV+mwBoaSBkBCxN3E6AdFNldFNx&#10;KCpEQEG1MdAmgNiCx1B7t2KyTVTKVrVVp6I2/nmchZjAQbYLNMTRbyuPCeaPcvs/qqkIjVk6NUll&#10;AJ/kSXWWVGUJPOTY2ZERBQRSLaWoDDpJpWH7HVQEICt0vEsS3fMcUhW0zH2l+mlNHDUdrazLNoHE&#10;dkO3OH1RAaviyAkFqYpaVQCyuAWKd/tJm4e0j/xzI7mAQgAk55MeVgInBRbM2yScHq2s/2NfAdYK&#10;r0N6ZIlyEcUyI0rpHSS2QSKN6tvrAhIByyLzt6qtJjAr98B7kWopSQUYsrwNEckTkEjexBgDMsJh&#10;nMAUG+O9iY0QagKNQT7vIYJ6lNcxNjpF5TFBcIz9w3p7h9HVM4COzj6006RuvbGxHXXVTVS+TVTQ&#10;VSjMK+Z7lYfszBzkyswCfBeLcnOVgaMx0YnwjeH7ldcM96xmWGU041bZDHSq16FZvwmDzhcwHXoL&#10;g75XMOx/Db3u5zAgSK7L9rp13KiYhU7JFG4QEqrZA9AomsSVnDHmL0K3ZgUGOT1wLBuEW+McnFpW&#10;YFI7T1CtwaThPoxbH8Oo/SlMO57CmEAx7PkUeu0vYNS0CceOTRhHZMM8pgQehIRn92N4dW7Au20Z&#10;3p2r8O5Yw52GObg1L+Fu6zJ8qCi8s5rg4uCKO44EiLkl9LWNqEK0cfGiOoxCC2FNcFn0vsatrpe0&#10;Z7Drf4W7U2/hNv4G90bfIGzxe0Td/z1iN/+MlMd/R+6r/4mMh/+GnEf/gbxHf0b+xncoWf0GZbMv&#10;0bz6Bm3zT9E99wQ9k/fRyYC8h36xb3gGda196BqdQ2PfJDrpP2u7J1FORdFIKFR1jKF1ZJHQmEYb&#10;/XttzxQ6J9aUgL5zch31hEpJ6whKaQUN/ajrnyNUJpFDkDRzWx4hU8Zz1VJAZFd3o7xjQrHM2n7k&#10;NI4gt3EYOfUDyKrtw3szj15hnI5+47M/YfnVD+ibf4BBqoH1t99R+lQgICkOLaTho6//jSrjT6ig&#10;Khhbf47H3/wF96kgxlee4tFnP+DV1wQFobH2/As8ePMNHjNv/dkXmF5+iuHpNUyuPFZuODG9GNnF&#10;dejlOX2D45FDmTa98gixybkoqW2jCnmG+Ix89E8voGt4Whn/ERkVjZiYOMTFJSigiI+PV3paiW3D&#10;IzExnkBJpArZajCX5W2T9e02kEzCIzMrA3FUIwFpBE1uNuGSoeRlEy75XC7Ky1J6NRXlF6C4oIBp&#10;/lZaUobi0jKUlRSitIgSkGAoZb5YcXE5iksquK30Hz2f8vJz4RoWyGMqUVFWQWBQgTC/ulL6hvM8&#10;PIfSK4p5AgeBRyOBIVVSDXU1aKyvRQNBIibqQqAgCkPSdq4r1VLSNkEgbPUsaVYg0irVVlQfsp90&#10;vRzo7FaqpaRrn6RdAoy6Bh4vVVpUJVxvb+KxtD5CQJzn1CAdS0e3AhFJ+1o7lMbgAYJkpLtPyZPl&#10;4a7eLbAQJAKUsW4Zg9GPkc4e5hEainqQ6iUZ1DagVG8JPAQw0n6iKAsBB22RDkxsGxzSfVca0mV9&#10;e5T4gigPgQWjalEqSnUVTYEGU9kuQFEUCfOkmkkc+1aDOAEjVU+EwBzv8eHSqjI+Q6ql7s9vOXwx&#10;qW5aIwjWpujUCZOlCUb5VB1b55BqsVnlnNsAEpgIDGZF6dDJy7Kk0kYi6kMgIueU/bZ/QyAjx65M&#10;zSk9r7arryQVmIiJIlLaSd6pEQUiNIHIdhuHtG3MU1FtKw8xgYgAZHGewKM62VIkswo0pOpqivch&#10;NsnzivpQlIcAhr81xvsUiEi30JFhqpaxGYxxeXxiFsMjk4TJENo7etHR3sty2oLa6gaW43LkMdDK&#10;zchCFt+rhOhYxMdIT0gZgJqMnFT5aFce8vNKGMDlwSc6Dd45jbDPboNxagOuJ9VDLaoKtwgCg8xO&#10;GDLa18nrxc2SCVjXLMC+dg7ujUtwqJjCbSoZMYfqOVhwu2neIIySG+BU2AWvihHYZrbjZmILzLM6&#10;YFfUC9eaKbhWTsC5oA/2hf2wLBmFNY+15Xmd65dwK6IQhqHFcKTjtyXIbKggnLqoVFrWYd+0jptl&#10;0zCrXoRz1yN4da3DJigZt+3kGzO3cfPWTWhf18P5Cyo4fuYKbqc1wXv4Uzh3PIRN4xrseLwTlYx1&#10;xSQsCwaROPU5IoZeIn3ld8h58GfkPfwb8p78GzIf/xVJ9/+AxM0/IXzxB4TOfIeYhT8gYeUviF/+&#10;EblP/oaCjT+gcvV7NCx/jYGNtxheeUZf/RjFhEAboVDROY72kWUFEuUthP3IHAEwhp6JdRTWEAw9&#10;01s2MK9Un9V0T6FewEHl0jC0gJq+Gfr2cZQ2Ew6VnWjonUVBfR9yanrQMraKSh5b3ErluvJcUSui&#10;WoqaBvFeMZ1K9yxl9ae/w+YXf0FhYy+aRljonr2Ba6g/QlKiMPfoOd7+8T/w/Ns/U0l8gYeffYvV&#10;l19i8+0PuP/qGyzdf4XlzVdY2HyJ2Y0XShVVffso5tZeYnRmE9GxWWjtHcfQzCoCQhJQVNOK4YUN&#10;5BTVISO/EtOrj5GUUYRaUnVm9Qni0/IxsSLn6EdgSLgyfiM6Op4Wh9iYWFoMYqXL7juQCECSqE4E&#10;FEpDeapUcREkqf+799V2KtVYKYSIVGGF0tKpWLKyc5Sv0hXkZCNfusjmFSjVX3m5OSz00oW2QLEi&#10;BRSFKGBaoHSXLSJIiqgqShUgVJULKMpRXkalUVmJTO7nkxTL5WoCguqCKkIUhVQ/iSlVVJIyT1EW&#10;kjZSUbQ0oqmpHvWESG0NlQeP6yIM+ro60dvZoVhf99ZyR2sz2giNTqqNbdXR09G+tY/sT2D00tF3&#10;05kLLHraOrjc/n8s9xIakg719qGPMBhVAEE4SK8TURR04gMERo/MI0UwjBEIYjINx3jfIIY6BBad&#10;6GuS6q0OOn+pphJwDGK8m/tyfVRMelP1EzD8HVESysjroWFlcNu2MhHASO+qSe4r4BB1IhBZIDBW&#10;xJHS2QpslqTqh7a9vEznJ/BRqrx4PvkkpzKGg9CYo9OfHWQ6RDD2y/5TSpWU2H2W/e2qKYHJFEEn&#10;VVKPl9fxgOvKPnNLeLp6H09WNjA7NKZUawkYBAgKPERNUDFI47U4emnUnmM6Tye9vY8oIanO2t5f&#10;VIsCIObN874EEgKN7TaPbZAIMEShiCrZhsi8wEagQXUh8BBIbKsOWZd022Sb5M3zN+f429P8vclx&#10;aUOZxTTPJTbF8wk8Jt4BZYLnnRJF884EKgKUUQKkv2+YEBlEH9NOgqSBCqS5tkEZjJpJUBQVFDGI&#10;qkBVZR3fh1qUUZmXMhWVUkmrKK9CTaV0r61HQUkNolMJlMQi2EUVwSw0F7dCsqHplQQV9wRoB+XC&#10;Oq0Od/Ja4VPSC4/iXnhVjcKtklY3DafyMdjl9cCWcLhdPITbXDaIKodJciMsc7thltUJh8IhOBBI&#10;NhmtMI4shrpnHG74xEPHP5ngyIF5aCa0PRJgkdoEs7gamDOVKi3ruHLYxlfDObMFboU9SpvJ3ex6&#10;OHkFwuOuC27qGUDLUB/qajdw8ZIazqhoIKBiGP4jL+BQPwtbQsOlYRGuzYvwb15FYOMygjpWENH7&#10;AAFNSwhqXUXs4FMkDD5B2ugzpAw+RPrIM0R3byB/6TsUExh5679D4aO/UJn8FflULEWbf0DZ/R+Q&#10;P/Uc+cMPUE+VUtC9iPqJR0iuH0Jx3yLy2idR0jmJ6t4ZRX10M3jPrmSAOLqEms4x1HVPECKzKGro&#10;oxrZoPKYQtPwEuoH55VqrraRFVQQFE1UItVULmVtY8q5CgmqxtFV1A0uUr2MoaBxiOqFAHEJCkIn&#10;I63Nz3+H17//O/rm1jG5+RxPvvwOE6sPsfL8DUHxHYYWH2F04RHhsKHU041LTylKqaGZDcysPUdp&#10;bTuVRS2WH3+G3tFFRCXlYnzxIWZXnyE7vxrNvSzsVDrxyXkoJkBEqWSX1CEho1AZqBjPgtTaN4YJ&#10;gkXmyhIYFZXXIzAoTFEgUbRoRjYxMVuzB8fFiiLZMgGJ9Mza6rL7T6qDwMhIT0U61YcoEKU3ViqX&#10;09MQk5KGsORUJFFupxI66ZlS1ZWqVHNlZ2cjMzOLEMlDLiV4Xl7+lnG5oJDwIDSKiotRJOMvikpQ&#10;RnVRTmVSVSEAobIgUGqqapCcl4dQXk/tu+qnGkKlrlrUhVRDNShdIhvrpZdUg5JXJ91pa6TfOlWH&#10;5HOfRlqLVEE1t9CoMtoJClp7O9fbqEg6WhkNMq+jDV3t7UqVVBdVRxvVRGtjE5pq+VsycO9d1ZSo&#10;DlkW1SHQ2E4VlSJAoeKQyf86ZHJCmZiQ4OknYLpkzEaz9L7aUiCiPAQikoo6keO7eX4BzgiVynAn&#10;U9rwO+AMMh2mqhgjDJTxFnTUk0xFmcjgPZl6Q0A1wbwFOjPpETVDQM0RAAsEgIwKn+oToAxhjupo&#10;kXlLdGyyzzz3WeT+E9JdlpG0jBYXCIjTVhw4o/yN2UWqFp6TxwoIHkgVEx30fTr+h8ureLS6hg1G&#10;/FM8XhrI5Zg1OY6OW6rLHiwubTl7OSfhIapFQCLLSlUXzycN31JFJYAQlSH7CIBkXeAhwFiTa+P6&#10;isCB17hEBy5KY1tdCDgEJotUDdLmscT9BEzTVBWyvygbZV8BCq9rmr85K+fmORd5bsV4T6I+BCr/&#10;rEwW5rYUiaQyunqSJvD4Z5O8CV6nNJ4LUMRmpnmu6UXFFuZXMT9H0NJnTDF/anKOqmZGaWTv5fPv&#10;Ztno6aJzYlDR2dat5MlyS2Mry3wrmpi2MBBpZ1DTzLLWwrJT19KlzHCRXdEKr7AkWN8NhJmTLxz8&#10;Y+EZlw2/lEJ4xmTBKz4PYUUtCCpsg39BK1xSK+GZWYeQih4ElHbAr4jH5zfgblYVnBNL4BxdAI+k&#10;MnillsMxIh2ewYmwu+0BUzM7WFk7wcLKCU4evjC0cFBGpLt7BsDHOxR+PmEIDoqGv38EfPzC4c/l&#10;gKhk+EXEwcbWHreMjSEfKTMzMydANKhALhMg12DpHwfXrEY4pzXAJasNXiVDcC8agE/1OPwbp+HT&#10;PI3g7hUEtq/Ak5AJ791E5tQb5M+8QdrAA+SMPUH64H3kjj9F6fwbFM+/QvbwI+QNP0XN0pfIG3mI&#10;orFHqFh4g4q5V6jn9uKBVdTPPEVm1zwqp58itWUSeZ1zKCZYakY2UDlAcNC6Zh+hhiCQD0Y1DMyg&#10;UarDGNwXNw8QHnNUGBPKcvf0fYJmHE2DC2joX0B93xyPfYjyzgnuM4/qgRXkNo6gtGsW1f3LeG98&#10;7SEefPo91l78gI3X31Bd/IBFQmDh4WtsPP8Ki4/eYmL9BYob+5GSW4H8iibMP/hMmecqPDqFTp+R&#10;09MvUNs2gNTsUm57janlx8oEimNLm1h+9AY5JfUKQESdRMSmoaK+A+vPv0RqbhmhU60AJC4lFwOT&#10;i7QFJGYWYenRp0jJKoSXTJkdHIKQsFCEhYUhIiIUkZERClBk5mAxgUhCQjzTWKYCFUnjkZJM1UGY&#10;JCXGI+0dUDLTBSDpiCI8wqX3FpdT3/Xc2m58z8zMRA7T/Jxc5NEK86lAaPn5+QpAigiQQsJDlEhx&#10;IZffbZdjigoKUaJ0vy1DQn4OwtOSUVWzNR1BLaEiYKmnU2+oq9/qc85U1hvrG5V1AYjkNTU0EhzN&#10;VCRNaJV+9zRZbqPKaBPVwbSjnaBoobNX1MeWNfJcAo4WOY7g6ZAGcRnxzfNvw2M7FaD00/EP0LEL&#10;KJR2DpoAoZ9KREyqp0R1KMvcNthOp0AHIG0j2/v1EjxyDrFhqoh+pgIRUSFyrCxL9ZeYwGSUJgAZ&#10;YyQramerN9eI0rtJ4CE9u6YIBlELYpOEhkBrjOeTKiRREgICUQNzw1KdNfG/R5DTyYo6kFQG98kk&#10;geLIlxh1y3m2u+nKHFZK9dck96FzXadjFYUkDe/SVrLOY9YUOMwQPrMEDR05FZHShiGKhedRIDNN&#10;QHFdoCMN9gKsFS5L9ZcomI13AJFrEmCKqhBACCgEBNvKY7uqSvJEbQg4ZDqSBf6+9NpaJhAEPKJq&#10;ZD9F4XDbMiG2SEcuymKWvyHOf5b3I+DYViPby9tqRGCidM0dG8cowbutPkSNSO+r0ZEpRW2MjUo1&#10;1yzPt/QPm55a4D6zGOH2Sd775OQ8hoan0N0zSlgMo6d7kMFPq2J1tc0ERhuDIFln+W3qYLntRivB&#10;0tLa9Y+0heq1jcvNBElTc6eSVtc0orSiDsVUMNKQLFZYWo2SsioGb6XIzslHRnau0sEmO68UOfkV&#10;SEkvQBL9SEpaPhJo8en5DEbzkZSRi+T0HCSnZPAdz6JvSEZCYopSo3HPxx9+QfQt4VH0LTGIDI9B&#10;aHAEgoLC4esXhGAue/sGwsXVA/IhKEuCw9XVFf6+vso0RJ733JVpilxd3XHH1Qt+ofFwDYjGTYLK&#10;wiMYjsEJ8EzIh2dyKXzSq+Gf34zAog74FHXBPb8DgZWDiCFYYgiY8NpRpHWvEhSPkD/yBJm99xHX&#10;PIeK6VeomXuNMsKjavIpqiceo376CZXHJioHl9E0+xjF/VQRM09QRBXSSKAUdi+gbuoJCnoWUTG0&#10;htrRdRR38n9aeIxSAmJg6Rmax1bQPrGO3sUnaBxaIFTm0TFN6HSMo3VkFZXtE8ipZiBAgMgncPMa&#10;BtA+/QDFzC/vnkEDFcl766+/wszGp5hcfYPRpcfonWQktfkpRqg2gpMY6edmERCEyPJDJKTnIquo&#10;CivPvqIaeYis/EoFIPOPPkMX1UhGQRWWn7zF9OpTpOWVY2LlEZYef4pcAqRtgIWRYImIS0VdWy9W&#10;ec507tPcNUS18Yr7l2FicRPtA5OESg0B8gYpmQXK3FcRkVvTkURKSnhsAWR7PVJZjo7+30ARE1US&#10;Hy9giUMiYZIgI9fjYpS2EmmQD6eFJiWxYG01skvj+1ZX38wtk2Wqk2wqkXxRHlQgojhKSkoUK6XK&#10;ECsuKlYgUsJUTNRHRXk5lUYtkgryEElVU0XVId9oEDhIWlNV/Q94NCoq5H/blgKpVZYFGAISgUdH&#10;W/s/GaFAuIgqkYbvtkZChEAQWCjKg4AQiCg9qqSX1bs2j+32ju2qKwGIrIt1cpt0z/0HOOjUxeGL&#10;wthOxaTtQ7ZLquRRZYhCUdpE3uXJsUN0+KP9MrGfjLdgBE0QyKSBUu0lU3ZM9A/xmB6l4X28V6qt&#10;tgYOyoy3ivIgHAQKAjU5RqqiBDpSZSbHbysXqZqSthc5v0BC2km2x3uISYO7NJiPdvcrqkBUgDRc&#10;S7dcaTfZ7pklXYm3uvqK+tnq4SXLSu8tOmBplJffX6OS2VYT29VYSm8rOl+Bi/yG0t2XcBH1Idck&#10;7Ryyn9LrS5THO3Bsp9vL2wMKp0fHMUnAjVCVjRM695dWscrzSrfZOV77BLdN8hpnuO8s1wUgi7yG&#10;1eU1KoKttg0BhDKWg3DYakjnOfk8tvImaOPv9p1WemBJA7rAZ4wKSxrUR6SRnfkDhKaMxBaoSNvI&#10;GFPppTVCWA/w+fcPjBIgEzye5xmeVBrd+3qH0d05gFaCoL6uGbV0/kqVViUDo8Z25at4zS2dqCdY&#10;6giWGoKmgaDZtu38RirgRpZL6d3VwDJdU1OHiooqlJZXooxpCZW/WEFhMYO5YgZ1JUyLkJdfiPSs&#10;XMWSCJjERAIjPkGpwYgiNCKjYhAYFKIEp94+fvAPDFbWQ8IjERQWAS/mubp5wM7hNhzks83ePoRF&#10;gGI+vv48TiZzvQe/QOb5+SBUvn0UHLT1qWNfmYvPD56eHrC2sYaNvQ0cnO/C8a4XXO4FwvleEBw9&#10;AuHkGwF72m3/GLiGp8ItMgMeMdnwSShAaFYNgjJqEJzVgID0GsRTXWU3DCKrfgAZNT3IaxxCPteb&#10;6cBLWidQO7CIorYxKo15wmECpT1TKOmeYjqDqqEllPXNo5wqpIhOv4UAyCIIagYXUcV8ObaDgKjo&#10;4n9HqLRN3Ufb+Do6JjfQwvM3j6ygY+4hClqGld5cndObSClvQ0nbqFLl9V4l5ebYyhP0Tq0hNDkd&#10;90LDsP7qKx44hRs2KgjOCMTqi7cEzEOU8o8urGzE3IM3hMNT5JXVK0pk7uGnaO2fQC7XV198yW2P&#10;lZHk0/efYXbzJaFTjZ6xRWUq94jYFDR1DSrKJJERQucAI8r7L5FZVIP5+y8IlwGU1rUrVVjJGXl0&#10;+omIT0hUpi3ZqrKKUcCwDQnJE4jI/Ff/XKW13dVX6eL7TyZTm8QLPOISqEBkZHoaQbHVY0vAoYBE&#10;uvq+g4eYqBABiGyT6i1RIKI+RIUIXAQgpcUlSgO6VGPJBGpVLOCx2VmIJpyqCYtq6cpLeFSWVyj7&#10;yPK2EhHbBsf2ugBC4CEgETXRJPvIvEMEU1Ndo7Iu1VOtolQEDnzB2htEXcgoYcLlXdrOl3AbHNuN&#10;5pJug0QgIuDplTYQqgWxbQiIWthWH0o1lYCB6wIUceqiCrbtn/cTqEzIdsJA9p2g0x9lOROHL+0i&#10;wwSHmCgCmSpEHP72xIcybboARPaXxngZ8a2M4h6d3FIOdFyzdHYS8QuYxnk+yRMTQMkcUrPDW9OU&#10;CEAEBGO8Bmk4F0cuzl1x8IyeRUms0cnL/FOThIMoFmmAl7YZUUPKGBJx0EwneH1yz1KFJdVj0qC+&#10;XX0l5324sqbsKwCR9e12FblmgY3ky7GiPKQtQ0yAIbDYHiwoI9NFfUiVlqJCaAKW7faQGR4/KffK&#10;845TiU3z96YFmpN8B3k/S1Q8q7yOKd6fNJJvqxJZHuNzVuaJkrEhhM8on9FWr6xJJd3u2jvE/2CA&#10;MBVw9BNYfdIFm/n9/K96pSqSz2mYz13gIqCRfOnm2983gu6ugXfLsr9UaQ0yr18xWe7q7ENXR///&#10;AZD/P1d/9axZlmX5YvFHyKSr7uqsqoRKzgwGDw9nZmZmZj5+3P34YWZmZmZmcgpKUndLulcPksyk&#10;R5lep8Zv7rM9o/SwbG1cG779zbHGxLA5YBSKrSy1wqIyK9Qx+VrOEQhlCoSycwotI6fAUjNzLTk9&#10;25LTsiwhOcPiElMsQawkXi0OEElMFiNJtBiBysuYBHvxMtaePX8pBhJpT7GBElem5QcPH9s9yQEc&#10;dG7cum3XNQm9cfee58o7f+mCgOO0HT1+TOByydXo1EG6cPGyQOecQOeSXaWsxfkrYinX7eip03ZI&#10;7fgZsoWfdxAia/i5ixc0Cb7see5u3b5lV65ds1MCmaMnTuicU3ZE5xwTkB09e8mOh+3MFTt+7rod&#10;O3vDDp+5akfOXrGj567ZyYs37eQFtUt37KiAJ1dAcScqw2JyauxBbI49TRJLK6izR4l5llTSaNef&#10;pbqr7q0X6ZZV02MPEwosS+svdHxEernlNvRbVHaV5Yh9ROdUW6HAJquu120itQPzlqf9MJXi7glL&#10;wVbSMmwVApP8pgErbR+1PAHWBwev3LDm0TlRmUGxjTjbf/a0jb37m+VpNrH6xEd2L+2m9c//aO1j&#10;C5YgWpqYW2pdZOAdmrO41Fyrahu07plvLb9KCJVVbEOLP1hjz5g9FbvonXpl7Rr7UVSS1XYMWG37&#10;gF26ftdKavQHHV+0e0+irEnbu8deWUxagUDlW4tPL7K8cs0yR+bs6u0HXrjqphgGiRJRYd3w8rqo&#10;sm466wjYx20xjUf2VB/Gs+cv3AieJIGeKaGdk5PjPQ3BHhMba5HPJdh17AOM5gmxlhAf51kxAYb0&#10;9HTLxR4h4YyQh1UAErQYAUlMTNBiNY6rtJbUVz9lIckCkrSUDLslYHqssXNz8i07I+s986APbSaA&#10;BuuBGitgIQAI4BECC2qpPBiLZmAF2fkCDwyXqKQEGAKJEv25irPyg2W1Yu1nX1kBNg+8s0oCLyuB&#10;B0yFZYCDILCGKoEFqif1sIgQQGioqrCJ0IesA0BgGSZAA2QAEMCFxnmorBp1LDYQ9vlxaqFdJFRL&#10;0VBFASodYiQAA61Ny6i2UFH5MYCIZrrdOg9mQoQ4Ki6u5TmlJFg93kOCekjCckDrqLNIo96qcRD2&#10;gdpJgl8Cl0b8Bh5aCOkmmI/AprdVwrhVoNEpYYzNRH2vzukTILTqnriOp2BXDwABDuF4Y72Dnr/K&#10;1VUAVXsAUn4fug4AAuj1igEAFiFovF/GViEAg7UBFkS347n1U9bVres18y50791qsIdObQNUWhHq&#10;YiZNEuotehcdenaaq7V0DIGERJW3teDOKzYnYAVgAJcWndsEMKg1CDgalgCktlaCv6bWW0VFpVVX&#10;11iZvhmWa8Qafb28MrB7COyxbRTBavU9Veq3Kdc+DO14bJWWVFpZaZXHkJSXazyBintzCVRQZeUX&#10;6lxUWAIN1FjFJdpWJCEnAMkSgKTr+84UgGTpv5SpSVS6/k/pYiJpKemWmECK9jRvyUlkrk3W/1OT&#10;u/gES+D/mJKmyV6SRUu+ofqKfPbCAeVp5AtnKE+ePreHj8VUIghYfmERkg8RkiPPo17q+FhNLqPs&#10;ccRTe6B2594DZzB3BDqAyg2qQWrSff6SGIir2m+ov2IXLl/xbReuXLNrN27quBt2/cYNMZwbdk1g&#10;RX/x6nXt17mSwRcERvRnL123s5evCXiu6vxrvu2M2rlrt+z8tdt2QfLz3NXbduLyTcuparGrEQkS&#10;/hV2NyrNnsTnWlxulT2Mz7YUAciVJ/GWW9NhVx7FWn5dh91+nmRpZU0WlVnmx+TVdtp1HZPf0GsP&#10;4wTKRY2WVtlmD+Ikc1qGxHQarLB1xLKaByyrqd/qRl5ZYee4lXZNWE3/nLsDf3D5yQtrGV+wmp5Z&#10;eyTUPiT6NfHj/2pJmiH+edMv7UHyYxtY+Iu1jS1aXFaRpRZWWLcYCOqup7GpVt05bL2z31laQYXF&#10;iZ0ML/7FqgUUj18mWf/MWze4P4lOsabecStv6rYbtx9ZdXOXtQ1M2v2IaFdbUfMjJi3fAeShwKao&#10;rs2a+sbt9IVrQvxLdvnqVQcQz331WAyCZIliGQAIDdbxSLOJp9RL1kcQAW19+MTTnmA4xzAeHx8A&#10;RRy9BPy9l9EWIcGPysm9piTQc7KztZ7qbCJBNBjmEYOHFt5YaokJsI44H4dlXxcTcbuHPlTG8F4g&#10;RCrm65FPLUL7s/xjT3OGkiNAyAM0QpVWloBF16XPEpDAUACukKUwZsA8BCCZOQ4IgENBFkGCLJdY&#10;oUClXH+0Cs3afspA2FcFCGh7dXG5lQpYyvRnhKlUar0SYBBg4KVVq1YjYOD4Ml2jSvtZrhMQtEqo&#10;NVXXur3EAUICgz4ElPcgscRYXOWlvlkswoFIrIQGgOCRBftA7RSyjO6GQM2FbQS1jau9EIICCYAC&#10;dVV3XbMbz/GgAoAciCRUUfVwPEDCOT3aBsj04XEl8JnWrHx6YOR9MKAbtSXYnYlIuJKSBIP15Mio&#10;2oRNjEzZwtSizU7Mqc3b/PScjfYPSdB3i20INBx8upeYRmBvwXurH2Gsa3OM22AEINhJQgbiObbU&#10;PP+VhDmeV7j5cg8Y30mkCICgskI91aUZPs/j9iA9P27HPTqmX+DUhu1HANIpIAU8vGm5XT0A0yiw&#10;g3GEKixUVu0CIxpgAUjUi40ANkSX1+r3qtLvRd8oNghwAA4ACTEiHFsnJgKQsK+yskqgoe/GwaVO&#10;gFIldgFoAA6VApJSKxGjLRXDDfoKAYtYRUGpFQkosHkU6vsqKau2UoEIaTHyBRrZeaWWlllguQXl&#10;wbJAI0PfdgAeBZap79dbXqGl+/Y8b3g5pum/krKk0orTZC6etgQgNMAEUIlRA0SiY+LtpZhJ5AvJ&#10;AYHJQzGSxwISQAT7yKPHpEV65gAC+MTqfCaetGdqDkaaRBKY/AhNx5MIuydw8aquklPk7KOS6y0B&#10;DaBz89Ydt7PcUH9TAHQDddqDJ96u3bpnV27cscs379mlm3fVtKz1iwKNiwIN2qUbd+0i29Rf0PYz&#10;V+9YdmWzXX+q+8uvtDsvUiwqtciiM8okc3ItpajWbj5LFIC025WIGCto6LS7L5Iso7zRXqQW2LPk&#10;fMupabPrj2OtqLHXz4/NLrO0ija7EZnoLOSeWM2LjHLLFGu5J4BJr+m2jLoegcqw1Y68dnXZBxcf&#10;PrO6wSlrGnpj96Oi7eD5c544MV4ziZ99+H+0Kw/vCBT+6kzieYKEXGmN9c19b43903b3WZzVim30&#10;z/8g8Mi3OP34AEiRbiwiJtkG5r7zxIiPoxKtVSBBwq97959ZS8+oNXQN2ROBDGqr1oEpV1sNTr+1&#10;R9pW1zlgFS09dkkviqDAF6QVJ2YiK9MbLAH7A2qnUE3l2Xfv3bNH2D5Qb+mHJHc+hnMSFpLA0Ftc&#10;jCVKkN+K0qwC9ZM+rvi4WIvSjAOwoGEMD9VWMI8gbxWAAXjEqo/13FWpKWIsaaku9AEHgIdlcloB&#10;IlciHtuLpCT3osrDTRfDNgZxMQCP+qZam7blw3aWACNL51PrO0fLpBrJSSfqXIxI6z8t45qXoSYq&#10;78CBsC+tlICvcWCokXCu0p+0TPsAjfI8sQ4BRzVGTM3iKrSd8zimWuf5sWIrAWPRfS2BUbnYB1Hr&#10;qLrcVoLdBG8sbQ9VWgBHqM7Ck4plgIQZc7NAh2PYB7Ag9AEOWAUG9lClRQ+YYBfxRIMScn3MvjUW&#10;yx0CDLyz2omqFpihHuuTYCTuwu0FErCepBADu1q3BGyd3gNqL8ZxIa7l0BsLEEHQY5cgBmN8cHgp&#10;0luCv2/QhgUY/RLstAGxgU4EuhoMxA32AjLui8ZzIuj7xSQQ+sSMuNprCWhc/ab7BEQ4BsDDMA5o&#10;hBl/uUcfe4mNtEhwd2mbAyPX47m0HwBp17M16N016b2xDJg08T7VAyhtAuN2vZOmxkZrVkNl1dTQ&#10;4NlmUVEFINFsrQIVPK2IDWlwwGlzcGnUtnq961r9loADaiuWq8RQq/V7OlhoUhCyDHq2sT8AloB5&#10;AB6F+lZoAAoAAnhgTC/U9xXaOvLUFxRVCVCqLU8gkqcJKgCSlVviYJKakaseoMhf6vMsQywkPVvA&#10;kZVrqWIj2ESSmfiJaSQRq6UGmNBjcE9ITH6/jL0kbslOEhMrENF/nNocz17GWKT+90/VIiULnkY+&#10;d6ZCe/7ipQNGjEDnhWQkoEIDSJ4usZkIHf9EgHP/8RO7+/CRgOGh3VFjPSKS2LNoi9I1Hj564ir5&#10;R6jQNOElzx+OAPcw6j94pPY4qAR7XaBx7aYYCozmhl0VsLANpnLxqhjLzQeWU9lktwUOeLDde6FJ&#10;b3a5xUrgvxCQJORXSJ6nWFZ5s+RQrBU399qNiDjLqGi2iORcAUieZUtO336W5EGHd6OSBTrVApBW&#10;gVKClbWP2KP4HIvLqXSmcTMy2WNN4ovq7VFivhV3TFgqAHItMt7qhqasWYhyWy/j9O2bNiUGEl9Q&#10;bL/76jd2T0J6RADSIQB5Fp9uBVX68858Z/XdY3b/Waw1DUxbnxhIVHKWQKDEBgUumcU1FhGdbMNa&#10;JqDliZY7RufFLDr04qKtY2jS6gUgMSl5bmRvHZzRuPpjCUwiY9Kse1hgU9vqP0i02EOMZv+wgJek&#10;OhcYYPSGWQR1m/UDes4rXHSJUn8g9nFPLOShPYv8pxsvvS8/f6pxI+2qgOmBPgyAg3FgGGTIDYEm&#10;Nlo/uJ4dMAEYyJIbH0tqdZiMQEQshJrSKckBaCD8UUU5QOApVVZmN3RfKXl5VlPJH0rUvrzCjeCV&#10;ZRLI6vP18WfrQ8/Shw84ZGucfAFEsf4cRdkCHPWFOobjAI5C35Zrpb6fQEA8qcqcgdCXiXlUIvTV&#10;l2mWVilAqNCftKYYo3i1VRfpuvrDVqkHRNxmomPLdRxxIqFNpFrLrON6SyW7UC1FjAi2EphHqO6i&#10;DwziRJwH4BHaQzgPNgLIEFOCLYL9zKgRwu0SfIAKLARAQfA7aAhQAJVAWDdrlt6j2XWLNdXXuz0A&#10;wQ+jYJbPMYAGINGHR5YELWo5ZvLM6pnxI4jxygpdbGEINOwauMNiZ8BFFsE+OTxiIxR8GhBjGRpS&#10;G7Z2CeGRvn4jOy5AAJNwozmAo4ZLLsCA8CcNCoGDJFEMI9QpHIVdAxdejqEnlgMVGkAD4AAQgAog&#10;0qwZfycAomfqbKEFTKNTx4ZBgBQuatVzt+g9tuhdASqtS8tNeoewCwCjCQbB+1ePigqgIMcVai7W&#10;2Qdw+HYdD+PA9gHIEFwIiAAKgAgAwjrLAAfHAR4ABIDhKqufrIdMhIYRHG+skIUU5LHM9lKx7yLL&#10;luwAQELwyMguUit00Ahbclq2JaRkqKVbYqoYhyZRSWmZlqj1BAAC9gFg6P8UnxjYQ2JiBRbxSd6z&#10;niCgocVrwhcnYIllAqn/cLQYRpTA5IVYxXMJewQ+wBH5TKxDchFAeaZ19kUJPKI9Vgw1doI31OYv&#10;BRDPNQF9+iLKIjw8gP6FPdEy608Isox4ag/FVtj+XOc/FwuKEjBF6fwXAJQYUiTGf13XmxjR/YeP&#10;7ZZYDKzl2u07dlVM5tLtRw4gNx9LPhVWi0lIbmWV2tOEXHueki82UWIPolMtraTebj5PtKKmHgeQ&#10;7Oo2AUOWmIresWTuXQFPWeuQGEiypZbUWkpZs916nmyVnaN2Lybd4vMqLL+xz65FxFtWVbslFtbY&#10;tadxVtoxbknF9fbB48Q8axyb97Tsx65dtUuP7tn03/43e6If4fMNn+qmMm1o/i9iILP26EWCFVe3&#10;CCR+sKrWAWcZnWML1j35Vuwkw9L14wMIAElUQrqNLv5ghTo+IjbFesQu8qtb7dHTaOsdn7PK1j5L&#10;yioRyPxgDT0TWu/3fFjPYlJtaOq1ZQuE8JZ6/izCBbynYvdAwAhnFLTol7QXS/UzoiTcxR60Ldzn&#10;keUCgzBVOoLfVVACBBjIc31AgEOMgINjSLXuWXFTk3/SiDwnUPCfxm96tmH3gKkwBtsAkEL+KAXE&#10;bxSIQkaKmZE1N1d/FCH+kooqWeel6sPN0BjpugfAozhH+/UHKBCryE/PCfqMHAEIqioxl7wCB4Wy&#10;3AIr0cyL7cUS/qiraKzDNojhwMWWhgdTFUxDf9imyjoJeWwbqJw0uxSo1JUSYV65tFzhcR+hIRzm&#10;ACigigq31WpWDwCwPQQGjmsUe2jWjLi+otbqyqutpabRPbLYD7gwCwc0XPgiKCUcmb0zhrvmCjgA&#10;kiDwkMj0Flc/wVRQVzEGx2JbwFhO1cDe+hb3vAI8sEHANtjXpOMQ0mFrFUigMqI5UCD4JfBDe4N7&#10;P2nGHrAeAVG7hLjOAyAGcXfFW4ntWge8OsUyODd0vQ0M3WIaWvY07DrGwQXACu0YqKM4trdPQl4T&#10;MIGE34sYCuABi3EA0bg0z6ira/aLJQEc3Xq+UE2FraNDx7JcDxOBPeh9wUA4plnvpAVWovdNg3EA&#10;EG7nECiQvoTlIKliABwwEIDEQQTgWQIPWmALCdjIT1kIDcAI2QZgAUgAFgHjKHEPKhoshPVibBpi&#10;wHhm5eUWa1+ZG89zcwUiOcUOGulZhWIdqKcKtR4wkKTULIFEpgMIfVyimIa2BQb0YDkpLcv3p+g/&#10;QwNgAJq4pFR7iTFdrONlXKKAQmAiIKGnRUlgAx4vxDBcoMMsJMAjn0e7eusptpKl9uTZSzGVWBfw&#10;EdoHmGAfAWic0TAGIKMGOwkbLAXweKyJKw0AefzkqavIAKaQ4WDsj9TyS4HJc13jqYMXqZme+aQX&#10;NnOPlE46915ElGWVNdjtJy/V12vyHy8mUmlP47PtZXqRxWQVW0SC3ktBtd18kWSFjd129VG0+h67&#10;L2BIyKsUWDTYQy2TzipSrCS7qtlVWFECl/KOYXueod+gvMFy63vsoUAHVVeazonK1MS1a9KSSxrs&#10;g8SiBmsYXRALWbC9Z0/Z5Sf3bfKv/5vdiYuz1fu+0gD5Xp2weWDSbj58JmbQJkD5wUoaOux5vNjC&#10;+Cvrmnjt4JIpKkr8Bq6+MUkZNr74o9tGXiSmW8/MW8sT4kXFpFjfxLwAqM+yS+vc7be6fdhqO0as&#10;sWdUrCTXRue+tdS8cnsgNhH9Mii69FJAQU/tjLDIUggeMAv2eUEm6m4LNLwA01KadJhCspY5J1Yg&#10;gz4TAHmiHw01VXx8ABzpaSmWnSUgIPAvJ0sgIEFdELjaBt5R+W7sBkRYD43etJ/Ga5Qtudlej3hi&#10;SQINMt4WkuywRLN+NWorkPWW7LcwEYrYsIwLbql7TYk5YM+AGZRWWq2EMUF8LtA18wtyUgWCn4aN&#10;o0IzO1gCKiTiFVAbIaxbfGbfLmFOpTnNLCXk6QGRDglhAKWzQcKH2aeEAawBgU3MAtd7r67SPsAC&#10;47aDhoAFgGgToLTq3EaARcKfGXCvmEG7hBegEdwP165zYYqgxKDeKSHlKhoJMgAE1uFGcgnDHt1r&#10;T53OFaDATrgmz8LxYUwJAh/wcSaj50UVhf0ktDGQuTYUyKy3NYrZtEkISyhiyG7ROQh7VGDcl4Nb&#10;s4Q8hnQJZxgJLrOwGc6DAWFoxz4BINAYF9YAiHhaETWPQl+6JuP3C1S4Butd7RpHbIbtHEPMC+DB&#10;s+EEEI7bo33usqtz3R6CZ5iArVv32CVGgjEdW0iX7hdVFgyF1i4wBUiwgcAwAAjAwUFEz9iAClC9&#10;g4daIwxQfXgMGXbxssLzqhr1ld4nLANWgtcVIALzAEgClVWgvgI06MvKKhwsAA2W2c5yrv43vh2V&#10;VU6RZWpylJ1TINAodAM5rCMAjCJLSc/zlkwxpvRAfQVohGBBY5kWm5BqL6ITNIuXwFUfHYf3VbKA&#10;IlmAIFCIRkUl0IgTgKgHQJ5Hx9lTCWdm+j7j13Hsp49aOhZQYR/HhoARtqcCjicCkwdPnrka6qGE&#10;OmDw8DGJXgPvrlD9RQ9IhF5fD8UksK3QWMduwrmPAIb7D92GQo/bcYT2P8Fw//CJkYXj5q17dvP2&#10;fbEQPMbuuANSjoT7wxdiBgKQO88SLEMMgvTt8dllFpmSbY/itJxTYXfERAobuu3a4xjLq++022Ib&#10;iflVllRSZ/dfpnmNp+tiJ+kaJ76w3h4n5FiF5PGTpFzLEWMh1QlG97I23IYbLCI538oFILCVD9LK&#10;JShGFq1KLOCLtWtFT57a2F/+Vzvz4Jb97ptfWkppgQ2/+ofVdeoi9yOsQkjmaqqSKrv1+Jl1CkDa&#10;h+aEji8sXzdAPfOnYiaJmQXOQBIyiywpp8T6BSx5lc32TKDTOjhlFc39llXaYEMLP1p5y4DVd49r&#10;7C6L1/HDApCEtBzNApaA46dNQOGqKy2jcvIelgFYCChC0HDWQb/EPDCix4ilJMTG+Ady7YXGEhNI&#10;d2aRJtBIE2gAHJmWk53h23C9pZZxyEACEAk8pEKw+GkL4zaIz8iTUL+m+88jFqNMoLEEHqiwKgQY&#10;tVUYLTVjV6sUIJQLIGi1msE7aGhGzrLruyVwEc51Eu7YN2rVqksqrEEz/456CR0BQAAC6Obx3CHO&#10;QoJcQgX9eSNjCDBgIBzTVqNZPUKaYDCt96Aa0XGst0uIt4lBdNQKAJZm+O4hJcGECgpB54ZrCZQO&#10;CR9sE80av1mghL6+s7FN15SgBBDUd6hv1TgdCDadj9G+BVBxYcc4HE+xpS4dDxOQ4NNzUb8c9gNY&#10;ugcSYKOGsAWYiKlwe4nOZ3bvqioJWu6rXwIYAGQfqqp+gQHR3G06BpbgXldLIINwZ0yvYS7gA0BQ&#10;K+EFxbgA40B3n7c+WIjG8+hvXQNm4iCi5XY9d38nNhXdjwR8O/fqY0jYcw9qg70Dvr3T3yF2jU7r&#10;WVK74XbcpfvDC61XQAU7Qg3H/fFsMKlmWILeJ79np951i95rjSYEzfq9YSaos7B14OJL4aNWvfOA&#10;pTRZnZ4Dd128sUis2KTxMKbjuYXrLmwDdlEn0GjTMXUYyzVpqOY71fuq07GhLQTG8VOAIE6DbSHb&#10;yBNbho3QiDwvQs3qLKR0CWBgJ6UB+1DLUcsSe8ZF95+2joL34BGflO5gERNPwGDy+3WWo2ISBQYS&#10;/AkpYhkCDi0/jZLQfxkngY+RG1aBaigAjwixCAzlEZrZu8eV1h9HRtmjp7CEpR7VkXtj6dinz30Z&#10;O4U3CXa23Xe7RWDvcJsHFVPV3xNI3Nf2+48i7O6Dx3YHN2HsIepv3b3nRvVb9wLD+r37OvfeQ49N&#10;ob9z95/bbt1eilm5I+BQu3H7rnrOfRgAiO4hp6LOVViZmojfehpr6UU19gC1U065RaXm2bPUfDGR&#10;EnsQK/lW3e4MJKu61W4906S5oMYSCqrsUUyalbYO2/VHLy2jstVeZJa6Wqu0c9yuPI6y9MoWMZBe&#10;B5/i9lF7mV1uN5+nWEnntI4ttw8yq5vFQF5bSUuf/emzL+1uVJyNfP9/sTP3b9rHaz4UgJTZ6Ov/&#10;buUS7uev37bqFlH22e/FFLLtzpPn1j35xtOZ3L332Iqr9KcdW7QXCRK2FfUCmm8tOjnHsoprbGDm&#10;O6+elSTqOjj3nRXVdlmBHqp/9jurEl3CLbikpsUydCxBhMwGHjsSEyUe5LJCfUUDQLCFuGeVAMJB&#10;AhWU1gETDOW0cJ2eQk6pVPBL04eYnGY3RD+TBQp4XuHlhDE8zRMdpgssUgVEApdU4jkC1VQYowFA&#10;hI11GAktZCQwjyr9ufJKq+yarlFaicujhD4GxgrRfYzneqeASYloffmSARxgqJfgRDjQV2sbPSoh&#10;jOPsr1bD4B0azBskkGEWsAhaO2odCaQeZqnMSgUqbRI4zZppItR6tX2gvUezfuIquqy/VTPkNs2c&#10;ta1LAqlL22EmbdU6viEwPofxDKFLKsJuBB1+h2bWEtiu2kHw4iLbgY2BGhgjNiRhOjkwakNd/TY2&#10;MGIjfUN+D/0ai6A4vJaGe6jxPeAus8PaP9Dd795F1ONwVuCzdN03QlpCERDjnhD0eFq5Z5KOC72w&#10;sG9gnwA4ugUYqIjYh/Ga+8VQDmNokzDEBoHw72T/0nV4Ti8lC3Pg+SS8EfyokHDp7dF1sUuwHtgn&#10;BEDqR/R8zPy7BT7sgy3AHGA6oZeVu/DqGoBHq36nAb3PLp0/qH5A1+3RuwWQMZ7D6AAYfmcM5A0C&#10;Z2whzZoUcJ1QZcXkghTtuMeSph2Vlds9AA/97m06DobC9bCZoKYimSJeWW2tqK8EOGIlxIfUi3XQ&#10;1+FZJdBoamjU5KbGGwAC+6iGeWgSQ4NxoJYCSGiorf7/bR/szxejJqYDz6sCwEMtXwBSLOZMvEce&#10;AOJMBC+rAgcRPK4wlqek57haKgQOwCRsAAjtZazYBQyCuI9EgYqA5LnYxDOBBkAS8SLGnsAa6AUI&#10;D7EpLBmuvVDd0jpG7NsS3gjoa7fwkgqE9ft296HdVMPAzfKd+wIHN3oLAO7DDDgn8K66cvNOwBTU&#10;MH5fvXnbrt66ZVdu3NTyLW/Xdcz1G3fs6jVtv3rTG8u3bj8QcDzQPp3HvuucE5zHfV3B/qFj7wro&#10;cirr7XZErGWW19uNx9GWJkC4H53moPE0Lt1eqscW8jQh0zLKW8RSEp1RXHkYKQCptejMYrsTGWcF&#10;zQN28U6E5dR12/PUAnsEY2kdscsPIiy7rtPSqtrs4t2nDiqRAqXbL1KstGvGHoqpfJAhRKoXgGRX&#10;tdi//vLXokDJNvrd/9l2nzlqn67/yAoaG2148W9WUNVoV/RgDWIiXWIdz+JSLDI60YMKK5r77Loo&#10;VkWD/pyD00LHl1ZU3STQCACksKrZBqa/swwhZFphuQ0tAUhZk/6UU2+tvnfCusdfW3p+uYCn0TpJ&#10;rshM4Ak2jyVjuZhGdHSU2ytogTE90ptn2n321FVaqLACV9vA3gG4wEQAEKr6wSxiU9PtOsZxgUN6&#10;ZoalLdkzcMclay7AASgQs0EPMAAY2DU8RsTjRAQoqK+0DfYBcAAKVRUVAotqyykqt2uisWUAR3Wl&#10;M5By/bHwrqKhrqooLrNK/bFoeD7hQQVwhC30kmIfLQQYZp4ICNaZ/QMerqICTCRwGiU0aAgh1BwA&#10;A7N8wAPAYB22QYMleK8G4Pj2Jgm2Ngly4hk0iyYVCIZr9PVEYXdptorgHukJssuOdFNQSSChnjYs&#10;0KCNYOgGIHCd7Ru2KdxpMSxrHW+oCbXZkXGbHh6zcQHI1NCoLwMgGKBpGKNpBPxN6hiAjBQhnqcK&#10;V1oJaI6bG52wV5MzNjcxZVOjYzYxrHPIMdWNzaPfVT6AGO9kEIDSswAonphQz+i2CIEOQIMaCtdd&#10;1FYOagIOZyAao0/Cvp/I7+5BGxnUvaqNjkxIgLfbYJ+AU+9hQM/dr2cbUBsbGBPwYHsZEDiI3ei8&#10;ZrHGnvZe3Qt2GR2nbUO9nKfnGpoIxukb1fV1L9TKbtf/pHNAPQGD/X6N7g7dj951vwC7u7NfbKHG&#10;4zqwY8BCftoCYKGKIDaRej8O917Ag4anllcb1PO2qNUKRMrLyrSs8736IMDS4GquGgzpqDEFNqH6&#10;ClbCMiqtck2S3N6hb71QfZ5YSHZOvpiG2In+EwWFZZZXUO4lZDGWs5ylSWVmDuqrbMvIzne1Vmj/&#10;AEQADICEhr0DBuKqKoEH6ivAAoZBD2DQhwDyGIah9uR5tNjD86Um0BCA3IYhoCJSY/kWAKJ2HeEv&#10;NnAT4NC6LwMeN+/btRswAi3fwqgNSGhdrAKQuHTthgT8LfXXfZlYj7BdJxAxjP+4ds0ua/+FK1ft&#10;4pVrAgQdv9TOEz+iduHyVd/vx1y9pp7G/qt29vxVu/Eg0tKLq+2yBHtqcZUEfISlCkDuvEiyuJxS&#10;u/cswV6kF9qLlDwBQoqlFImtRMRZXk273YoQ2yhvtsiEbLv1JNry6nvs3I37ll/XpfOS7Ob951bU&#10;NGhX7z2x/PouSyis0f5HVtkzaY/iM+xmZLyVd03Z/ZcpYiAS5HXDrywxt9L+l//6r0E8xpu/2+7T&#10;+23F9i+toKneRl7/KOFeamf1gA362FsEEjfuR4jaxVq/mEV+ZZOdvnDZKpt7rL5nxG49ivR6Hn0C&#10;F9KSlNZr5qrl1PxKsY5GAcs7B5CqFv2pJl5b8+CMQOm1xaXm+HktfWP2XD8+qUSI4YiODjylftoA&#10;kLAHXACVwDsq9r0BHNCguWpLIEIDVJ7HJzqAEA+SSsyGq7EyBBhBNHjIKGiASGg8R6VFYGJenrar&#10;LywstBIxClhFyCyg/VUCjQzNsq4LQJyyC3AKs4O4jdC+ASDgZuuMQsDhAKI/F30IGuwDJFBfuTpL&#10;PbNKQKRBTMFnmRIKjeW1bgxvE7CwjsoIwMCw3VrT6CqrjjrSiEhAoGqS4ELFRQM0YA99ApYBMQgE&#10;f28z9gDNyjW7ZpYfGKg1q0eVpJkvKiSYiAOKGsAE2xjrpfoeLrIAxpALXu53QIKX7aNqYSwGCQ0B&#10;BFKqAwDUz/Dyr91LrrY6dmZw1I8jM24IHOzjPD8XZqPtXrNDY/pYGmdmdNzmxiZtcWrGFiambUog&#10;NTcxo37CZsenbULjzYxM+j1PjarXNUY1NixoRD2MCYYwJtAb1TPNjU1rnFmb1Hlj2j8h0BjS9kmN&#10;Mapt05OzEupjNj/9xqbG5u2VJkhzU29sceEHe/XqR5uf/8772dl3Nj/7xoYEKpNjszYzMa/7mreJ&#10;0Vmbnliw2alXNjk+b1NTizau/bPTr6xPADI/+9rGR2dsQtvGRqa1PK1+yvf19Qw5gDTqdyTVSId+&#10;R7Ltwkh69U5YbhVLIeFhhwCIdCNN+g279JtQeZD97fqd+/Xs/QK+bp3TJbDEZlKv37ldYNMpkGY9&#10;SG+Cob3FKgUiVQKU8opqKy2rtFrsKD9pNWI77K/SN1gi5lysbzojq1Dso8JKyuscQApKqq1QLSdf&#10;oFJYoV4TLLUQPEIAATRCAMH28Z9UWprwAhbPxTpCwHioyScNsLj3OPIn6//cfh8XWrW7j556LMbN&#10;e4+83RBQXLstoFC7KZZxXZNmlq8sudGG7rSXiM+4esNdbS9fBzRwuUXAB8IeQX/u0mU7S+T6hYu+&#10;DBjQ085fElBcDNqZ8xe9P6djaQ4etEs6nm1L55zTOtc4efqiJvOPLa2o2i7ejrDkwko7c+OBpeRX&#10;2KWHzx1AbjyKskhN3h/GJNvtpzFiGyV26U6kAKTVzgsEUwuq7bHA5vaTKMut7rAzF69bYbXA5WGU&#10;APW5bzt04pzYTaMlFlbbi6RMq+ubtltiLM9Tcq28c8z2HDtnH2Q19Fnt0KKj0b/8y787Depf/Ltt&#10;PrjbPln9kRCoSQDyd3sWm2LHTp+zBs14GnrH7PyVW/bkaawnW0wvqtL6NWvqGbXqjn67LjSvaxc4&#10;jL2xCNEhbBswjOSccitlljv5OmAgjb3WPjJvrcPznhoFAGnsHLR6tWdR0QIQMYwlF12YBn3ovgtg&#10;oJqCYaQKLNK9WFOSAwdxG/QABuABiAAcoXorMi7BbsfGWVJamhqBhNQoT7TMDAo9pYiBaDztC4GF&#10;nkhygCMfJlIQtKKiIgFIYP8oL0UlBRMp1J+lxO6KLl8WNS4tLLHCrCwrzsxzoKgpFSNRH4IIrANQ&#10;qdTsrF77UFk5g3CQqHO2ARC4agmB72wCdQcqE3T9LdZQhjutZqB6tx3YNwTSHTX684sFdtC0rasO&#10;NU/ANlAlYfPoc4Nxlw1JsLDMflRPAEBfE6oiAYuOw5iNl1S/BBHxFp4tVz0gQubbAQEF54UsZEqC&#10;GfaBOodrhdftk4BDzTWO8NUxqLtgHrAb1E/0MB6SEY5rHIAGd11nK+pRMQEc7ANM8L4CREhYCMhw&#10;HI1lti+OTamXABZoDDOOAAkQCQFkcVxCWj2AAVMaEfjQTw+N+/PMiA3wPHMS1gDg3OiU3/eczpkT&#10;8EwBgmJMg2IyoxpjlvEm5uzN3Ft7LaAAEF4tfm+vFgQgaotq89o3yTHaPiOgWNT67MSizVPOGQDS&#10;8qIABwCZm3tjbWKCrxa/tZmZVwKitzYmIFmYf2ezM69tcnLepqcXbULXHegfFTCIZaI+FEABSADO&#10;6NCUg1s/DEfHDGofQOPH6ln61br1O/QKLPtgT4Pj6vVMQ5PWr75HINVDBl5t76bXu+nROV2aSHYL&#10;vJr1/bSQjZcqhpp00LdqnWX6egFWdV2b1amvbWgTYFSJdZQJQKqsSJOePE2asIHkC0Cy8srERIot&#10;W+uh/QMQ+Sn7wIgeAggNBoK9A/CgheAAMNBYDpkH9o3HT6PsweNn9uiJtql/oP6uQCYAkoj/BBhX&#10;b92zS9eDgL4gWhz2IKBQf55GxLiEOhHj78Hj8nXfRjsLOGhifVoAcfbiRfUXvDmgaPv5CwKN8wKZ&#10;s5fszFlybQkkzgfbLl26bhdpMJTrMBraTb/GybMX7PLthxaXVWwZRfVe/+Py/UjLLKmx82IiiXnl&#10;dv3hC3uelifWEW03H0dZlNgIYFNQ124Hjp+zmORCMadnAowXlkfsx7W7VlLdpnfx0qIS0iytsN5+&#10;8/sPLVWy/cL9Z7Z5z2Gr6R6z649f2COBdnnnsH21coN9kFs3KAB5bbeexdjPfvavnlW3Z/4vtnHP&#10;Lvti1WdWqpnH4MJf7Mqth7brwGFrEnjUdQ/b4RNnLZJgwel39iIxUw9609r7p7xoFOjYpGM6hqYF&#10;ICliGprpjCxacl6lVbA8umBVbUNW2TpoHWOLbohv7pvSQ2Valz7c0lo9iOjjwwcPPP16GMPxApXV&#10;0jIA8lNbR2gDcS+s9/YP+ng1VFkJlpaWalGxsXb9+XO7o/3pYhWe/NDBJ9FBJIWWnGBZWUtsA7tH&#10;gUBB4FBWVmpFxYUB8yiBphf7vjxR9IK8QoEPRvcg2dtF0dvjoqkpmRSDKnIvKozftRL2YUyGu89i&#10;19AyAIGHVI1YR2sthukGa8BjysEDd9dGNdKBaJuObdI21FcdAo3QgA6AwByCJnBQz7ZOsQ/OgXG4&#10;CgtbhoQxPeujEpLYQVA1DXnTjF4CBTsKhnGMvSMSrOwDLMYkcAbc2ExG2j4bVoOFAA70AAMMBKGN&#10;2mhY42HvYMwZBK+EEGxlXOsjGhMwwlCOCosa4wjoGR0zjaBXPynBNksKdoS0+sXxKSMNOwJ+bnhK&#10;63PaN6Z9k2piGWqcswDb00nE+wAA//RJREFUkLDjmtzHrABgXNsBFK49r3UAZHFagljHLE7N2eIk&#10;TTN9PcOiWMeMBOfr8RkB17At6BjAaV7jA2BEoFPjnCqG48R+CEwAFNgMIAXrmdMYgMvizELAgAQe&#10;g32jNjspAS82MS+WMa5nGJOgHxsWs1AbGZy0AR0zqnvr13Undf1Xi2/V3onJfG/fvvurvXktdrMY&#10;ANKCgGVOLGVAAn5UYDc9JVajc8I2pHsZ0T2P6P0MiT2x3KXfjDTt49o/NjZjg9o+JqY1pHvp6RFQ&#10;9I15G9S99Ope+gYmvPX2C0C0fUDbOa5b//POjkE/trW11xoaOryvE2hUVTVZbX27VWm5WhMYWm1D&#10;u5WRyqSCCof1+i9VaFKG62+VZWaJeaTlWBqgkZrpgIGRnB4mAnCgtsI+imE8amn5WVScRTwn/kIg&#10;8jzG7j/CwA0oPBMDoT13cLj3EK8mPKaeeXugY+4LPO6IgdyCgdwVeNy6+97WcPXmHW+ABgByXiBx&#10;TgARgon3aucEIGcvXhU4XHFNDKBx6txFO3HmvB3XpPvQ8ZPejp4849tPX7jk/SmBBtmAT5ILS/uO&#10;q53kmNNn7fSZc3ZCyydOnbZT2k9urdM6/tjxM7Zn/2G7Jqb0MCrRnsRkWFRaqaUU1FpuVYtdeRTt&#10;Eepnbjyy50liIC8S7Z5YwwuxEVLSF1S3OoDEpRXZ/oMndN83LDGj2Hbv3C+5227Xrt23Z3Gpll/e&#10;bAePnBDgdNh5yf7l67ZaefuofaN+25GzViYAWblmo32Q1zhsdcOv7f7Tl7bmy6+sVDfROfHWtu/Z&#10;bcu+/tSq2zutVyBx7vItO3DstLUMTFqxPoite/ZbjGYFAzNv7Y4Q7pwoUJdHm3fYtftPrWNwytr1&#10;wZHGhHxZ7UPzVlDTYfXdE9bcP+1Gc2wfjQKdPo3fJHR78Cza+vSHyy2t0w9MCpKopTQiL997VtHT&#10;3ntYaRvLobEcxkEkOKCQmSn2kJER5KYSo8jOytZHE2GbDx+yaxGPfT1L+9Mz8LgS21BPAaf8vByj&#10;DgeutwCIswxnGoVWCoDkBVlziwuKLF/gUYRqCkNhvkBGQJGfW+R+6AQq3tb1ivOL3JjpaqjKQN0E&#10;gMA4AASAAQABCGionWAUbGuuFBMR4AAubigXCGDDCGf1GMZ9di+BjvEcIU5jBo0wh60EQCDWgJBH&#10;cOg4bAIwmFDoAxKACnp+mENorMXbB2BxQ7gEIyqcEZgDM10JIBrLzNS5F3qYSGhMp5+RwKKNS5iP&#10;S5gBIFPYD3Qs6dmnBRyUfZ0UAyAIb16CLGzM+mclFOfFJjgGWweqrgWByIwEMvtnBCrhNd5ML2if&#10;BK6AYFbnAA4IcwBiXtsX1djP2Bz7WsIWFRaqLRgFQj9kK5MaDxBDjQZ4oCJb0PUBOMaY1DNwjXG9&#10;m+B4GMk/W8B22A6wBGqyad1vX2e/TUtoL4pVLIpBTIpVzEwt2IxAZV7MYkbMYk7AMqF7HNV5wxp7&#10;YXZB2xbEYt6IobyxuRmYyhudNycQEQjpPib0DADD1JSeYVj3NC4gGhCr0vKgxhjWe6cBIvQ9ev9j&#10;up9pXQ+gmdR/b1jPNqD9fbrXIT3/qO4BgOlo73c2MiZWMzg4oXF1PuykF+Yy6sylV8uwmRZ9i62k&#10;fBc7qRPrqBMradRyVW2zVYgRV1Y1WmVlgwNHYRGpT6o9rTs2EgzqJE9ME5DATDz/Ff+nJTtITELK&#10;e/sGzAPbR4SWn0TF2AMYBp5TtEi8q6LtoeQaqitA5L5Aw8FFIHLn/hO3ZQAa7tmkCV8IHiFw0Nxo&#10;LQChDxvrYQNIvAlcaKfPX7ITEvYheBw7ddbb0ZNn7ciJ074NBsF++uNLPdqdE6cEIidOvW/HAJ1j&#10;x+zgoUNqh+3QoSO2d99B275rr9/vXT3TyUu3JGeS7cz1J56e5HlGURAsKGDJrdJE/HmSPYxOtei0&#10;fDt/WzKvrM6Onr5oCVlFtm3Hbrt28569TMiy5V+vctm9e/tBu37vqWXkV9quvYespKnX7kW8tIvX&#10;73k53H0Hj9ulu8+tUNvXrtskBtI6Yk1Di3b7/A3b/fkyq61pk+Cft93bdtk3X35m9RIuHSPztu/w&#10;CTt25qL1iGIn55fbyg2bLUE0s3/mjQDjiV0XInaOSvhXNtr9yBjrGaNA/KQV1nZaY9+kmijw5Ctr&#10;GZq2+p5Rgcek1QpAKjuGbHD2nTV3j1hCRp5Na3YFCyEtc/TLl84iEhKW3HCXjOih6y4NAKEBHKiy&#10;MgQCGMsBkGyq+eWQZyrD9wEsSQlJ+uGv61lOC5ASBQqooaizUfSfWpkYhsdslJW5fYP0I0SC54lh&#10;5KqRl4pIbthDCAjYMCoKSqxGf4qashrPPlqO95SAgjgNbB6orIgCDwP5AAUYCcv074FDDcM4Y/s1&#10;NA5qK4zAuN0CBiFwOFjoDzuIQJewBzBwJ0X1RboLgMLVSZwngEBNg44fDyOORz3DGIyF/QS7BR5C&#10;2DDcaKxzEH7M4kOPKYBmTEKJ2TUAg3cVYyGEsREgXBG0gAizfZgE9gSACMBh5g9wee4onUvOKmb1&#10;qKooLwvTmAFsJLQBDVRlbkzv6XfDOw2j+QyGdzXW5xHuAMUS+LydfeX3THs9K4ErAflKDACgcRAZ&#10;DWwbPNsrMQSAZlHHAZSzAhIM6ADKBAJcrGROAvqVAOmVBPnbuTc2L/B5rX5YM3/eBSDlTEbHAEgz&#10;qNC0zhis07OPdzitffMS/uN6LxN6F1PjszYpQQ0wjGl9TsAyqPfEMraMmalZGx/VM85K2I/p/ufm&#10;BSrzApRFW1hcFFhonAkxhN4esYJeB49RHT85Kbal5THdBwBBD2gM61n7+wYtzLDb3a2JhVqvmF0P&#10;3mrqe3sHrLNL35n6Dv1Gjfr2mls0IdH903r1XgEb1GD9fAeAkgCEQlOASIcmJ10CqU7df4e+r3a1&#10;Nm1r11iMU6/vrEkTlJLSSosRm7h3nxgJEqLGWeSLeHv+MsEiNKkk1gNm8USg8ID4i8goV0mhdsI4&#10;/gg326eoqsQscLt9HuV96IKLWy4NjyvyXT3UGKQMufeQ9CG42j6y2wIRvLAC19vHvhw2PK9o19Su&#10;Oju5E6izwrQiaoDJZcCF7TCVS2IjSyzkpADFwUIg4UxDDOOYwCJoAcCw7fhJAcwSeJBO/vARgcfR&#10;Y3b3yROBRYQb9K/qHs5dviHwTJSgj7DLAoVHYiKHz15399tjV+/bYwHCk/gsy6nptCepRZZX32VP&#10;ErPsvI7PKKmxXQeOWVpeuW3eutMBNTIm1das2WCl9Z22bs1Wu34/0mITc+13v/3QShp6xJ7O2+59&#10;R61aALJt+17J9wQr1JgH9x2yDwo7x6xtcM4u7D5s+z7+3BqEQi2907Z13WZbt2KltUrY14iufCO6&#10;ckZUrW/qtT1PzrZ1W3dYdmm1dY4viBo9sseaBbSPzVlpS6+ViLZ2a3vr0Kz1T33n6U4a+iasrKVP&#10;iNbj+bNqukZ8W02XBMe3/7DxxR9sULOuyTc/2oBmOclJyUH9coFF6GmFauqnYBGCAoABSLiX1dKy&#10;b89ItYT4GI8NwSZCoGCOWElhbq4HC3Ksl4zNzRbbyFtiHrlWVJRvxWIbbtPIL7BCosRT0iwvLdMK&#10;0rOsSMBZU0R0NsWXKsUSCG4LgvRgDJRvbdC7qRfjqBJQNJZTRKnJ7RnuWrmkTkLtBOMAKJi9h4Zt&#10;GEYIJAAMKq2mao2hHpUVQt5jQHQcbrrYRXDhbdfYoRsw1wnBhgYYAAo0AAGhD4iMS1iiToL1cK0u&#10;zRaZUQMQCF4EPscyg2Yd8JlgGWHP7FjbaAhhGscz855m9i3hwliACjYH3ybBNaFtMBWAi0BAT26o&#10;+8OmEboNhwZ0QIWeGuKoukJbCWCC+mhBIILnFuqviUHYUWDD4JleScADnghyrgsrCRjNpDMPGMi8&#10;hDr7AQi/76Vj38y/9h7g4dnfap3jAIEpnT8jYT+lsRY0Rr+eZUYAMQ/ILIEFx9LYFi4vwBZQLwnA&#10;AI6wYYwf0wwe9daMgGSKIm/qUWHBQgCQQbEzwGN2etomx/Uex/SMYhZj43rHS+BBGx0d9aqCgAgA&#10;Mjw8aiMjqKcmbGho2NdhJfQ9PQKNnl5rIrhRAN1LAauBQaOwFMewjXFY7uoWO+3rNwpPUYDKGY3e&#10;S58mB6jZ+gV2fQL/DozunQIx/aakgSeNe5O+w3b9vhShahWwYIgnOJFMvnhtEeBIMsZoAcWFC1dt&#10;v2a5O3Yf0gz4sO3cc8C27dznbeuOvbbn4FHbe/iYbdf2XfsP2+4DR+zQ0ZMSumckdE/ZAe0/oG2o&#10;Xw4flyCWUD50TDN5CeszqI1On7cjOv7Y8dN28tQ5O3tOjEHsgMYytggEPyombBiwCuwZ2CIwdGPY&#10;vnj5mrdrN29r22U7d+GSbw/2X/EaRtepLYLn1NJ+2plzF+zsBY19Rtc7rfs9KZZBCngt006fPWen&#10;lljICd33gQOH7EV8kqXll9j5G3ftTkSU3Xrywm4+irLbT2Ls9JW76qO1/sJtGRExKXb6+gOxjkTb&#10;eeS8PYjJtHMPoj34L76wygoauiy5oNqOn7tmGYW1tnr9FgFqjAA3yTZt2Oo5DFev2OSM4+mLFPvj&#10;Hz52O/WGrXv1Wxy18uYh++XPf6trRVtmaaP97j9+Zx9UiAW09k/ZofWb7eCXX2pm0CukGbavvvzK&#10;tmzcYr2jC1ZU32HLV6+3O0IrAORZUpbt149S1aKPYnDW05XUtfdanQChum/KOiZeuZ2D4MDiOn0w&#10;AzNemze5SDPytkGr6hy1LoHNzHd/s5HXP9jo679Y+8iCgGrICmpaLCYxwyIjgpQl8QIM2AfqqtAg&#10;HnpWheqqEEzCFu5D1QVwhGopWl5uluUJOEoK8vUBk16hwDLEVlBhZWdnOMikpSW7agsDOgBCrQ1S&#10;hIRpQmqLK4McU2IaDeVEZlOqtdF7AKVGM6p6Auaqg1QdzRWN1ljVYPXYLcQKQrChdzsGwl/A4fYQ&#10;WIzGpmeshooaaxf1d5ASoKC6ctuGesCAnEnEeQAaqMjYBnDAOBD8xCkABsRXEKlMKvAQTLBLEDQI&#10;WHXo+r36g492U+9bQhpQWAIPWIizDI0TshH2MQ7qHkCDFrIUloc0a0Vd5WqvJaaCQOZ8vL2wWcAE&#10;sIEACJ43SuCAysjdhnWcG851DQznxIX4MRoXtgGABKojCVC1GQlaVE6otQAnVFXuMSUhF4LbnIQ4&#10;KjWYCMZwgIZ7ADgQ8KijeCecB9jRQuHvqjetAygAIvYS3IPx8OqV0JwTkAE0AEh4Du3VzLyDCB5c&#10;3MPk8KSNq6HGGuzBzVjMSoAxPhTYR1iewHiv94OqCaM4dT6oYT47M2fTUwIuNVgF/aBAc3JyynuA&#10;YkAAMCpwQchzzNCQwHpkVODQ7yASqrUGBsUi9T4R+DANvKwGBFKAhu//SRvSu+7XPpY5p01ATiJG&#10;gKYPxiIgogdswrK4XJ8iVaRFqa+jtgiFqfQdN7U6eBBXAvOprCQ9Sp0AhHipWqOIFMzg1DlsCRio&#10;r0vYXrDDx07b0RNnbd+h47bv8HE7opk8/U7Ngjft2O0q9W1qW3btDdqOPbZ+0zZbu3GrrdmwWQC0&#10;1/YBLAKY1Zpto35ZJ5m3fsMWXw+3rZKcW7F6nX2jtlbyb8PW7bZ+y3bbuHmbbdy0xTZt3mo7du62&#10;3Xv2eXnbDRs19rYdtmv3Xu+3b99pBw8d8UJVMIhDR44K2E64+mmPztm//6DtFzBs3LJNAlzX3Kj7&#10;2LTZNm/fYTs1BmNu37HLr7Vn734vcrV7/yFbvnKtrdL9rVi9wdZv3m4btu3UebqvLTtt6/Y9tnvv&#10;ITssEFy1eacnpN2677jdi4y3rQdO2a2n8Xb1caw9Ty+2Fxmlll/V7LVEzly+ZfFp+XbldqRt0ntC&#10;hbVi2Xp7Gp0kxhNjf/7TpwKNflu1YbuY0BnhQK/94ue/tqiEbI81+cW//cI+qOydtZrWPtv+1Vd2&#10;bPlKUcwhK2rotA/FRg4fPiFW8MayJQDX6KZj03KsY3ze8iqb3DW3bWTOGvonPPV6ffew1YhZ5NV2&#10;WE51q3VPvLFqgUVGYbXAAXuHmM7QtC3+5X/a+Ju/2sSbv1j/9GvfXlDTagmZhZZI0RgJ5/iUTAn+&#10;INd/Rka65eVn6cPKtswsMm4mWVISIBK46WIXCW0jKRjKtQ0vqgwBAaCQJ3ZBWhIaQJKZBesQCxHj&#10;KMzPE0Coz87xlp2aZgXqaRViH158Ka/ADeA1RWWektxLtwocKtlWJqCQ0K4toexrjaua8KKCHeBS&#10;S8nWgF1oRghLIEYDsAFIdDw2kIayGgFDgxvJnb0IVAAjAAOQAVjYxjG9TQIHMRmM4hjHyTkFAGFs&#10;xxsLG4hHN7/vO6xPAhjwQNjTwyAQZIAMwAOr6dGskOMwOHvshoS6u7FKQCM0Q5DgPJZR7TCzZxvH&#10;oZIhFTpAQc9xbEPoTo5OOogws3e2ovMnJbgRzgCAG8qxEQxIEKrBMNiGJ9eg7hdjON5bobcWwOGp&#10;1LsEQmId2HQAA4AAtdlkv5iLwAS104hYSOimiyoJIR4wI+JN9FwCStjItPaPaXwABJsQLAXXZrzF&#10;RnkfOg6XXo6jzWqM1wIF2A42DqoCAhKAJ6Dh19JxIzqHOBBYxqjucVT3Rg9odLf1BEzD25S/u1mB&#10;Hp5cpJOfEMjMTs7bYK/G0PkdeMvp2aemZzXzF4ubmHLAcECZmLZh3ceottPjkhuCw4T2DfBuBXBj&#10;MBedB5DAToZ0LI3xwuMBEECHHlCCqdADLj0CiD4BESABQAAEgAdAAni0t+v77OjQtl7txxur1RlL&#10;mFcrAA0xcX2XdZoU1er7pW/QBCrYXxukSqkWkOj/9fjJc7t2/a49fEQiwhi7p5n2+cvYHm7btVsP&#10;PM35uSs37PRltSu37LyOZaZ+UqBz9MwlAcxJAcwR2wmTUdu2a7+YzX7bvktsRoBCA1g2SLat0Wx8&#10;+ap19sWyFbbsmzUCkPW2au1G30776pvV9sXXK+2zL7+xz3XMl8tX+bFfazvtGwn4r1esseVa/krb&#10;v1G/7Csd+9lX9sknX9inn31pv/vDn+3ff/kf9stf/9Z+9u+/tH/9xa/sP373R/vtH/9sv/zN7+xn&#10;P/+V/RvbfvN7+49fq2mG/9vf/t5+89vfig380f7w+z/Yh3/8o33++ecCujW2YuVqjf2Z/VHn/0bj&#10;/OLXv7Pff/iJs7NlK9d5upO1W/fZvadxYiRnbf/pa3bzcZydvnrf4rPLLb1Icqyt3+6/SNKx0ZZf&#10;2WiffPa1B4LfuR9pH336tTtAff7Nejt64YblVLbZv4mBJOSUW2RCpv3q57+0D0jjXipEWvHb39nR&#10;b9ZaV8+4W96/0PK1u4+tV4yjTABD/EbT4KRAYlyAMSZWMSUAmXeX3qhkCV2BAPYN8rMUCGC6xhY9&#10;ULCqWX/I7/+HjeMP/+0/bGLxew82LBOdSs2rsqLqDi8iVdXQYTUtPWIyfdYzMmVdCIWFt1ZdW2+x&#10;MTFiBrjnioEIPCj89DKarLkxns4EBpEPSGSkWb7AgVYgsCgRuyguLrCiQgziee97QAXwyMawnpJi&#10;+QKr/FQdn5lrFXliGyQlzCuyci3nCsTKcgusEgZSKGZQKmYg6k0jxXltqUDDkw8KDAQcpL5o0x8C&#10;l9uwIdwBD9JzUEDJ8zvpWDeeCzRgGATukdYCgYg9AVUVM3VsHQhr3G4peIRXFIF+DjIwkkYxEm3H&#10;noBHFT3qG4Qqy9hNAA8X9BL8AEjIKtiGcGcbzAAB6ACh7fQYhukBEcAiZCBUwXMmoeO4V4ouuRoL&#10;kFEbk6AO1oc109Y+jUE/hk5fQhVjus/IdQwgMOWGcwzTqJcCVjA9qNk8glzvYExCFJtIaP8gZiQ4&#10;LjCqw0w4N2Aw466W4plDNhD2qJZQI4Wgwn1hA5nSvcBOgucMvLZ4rll6vVPuB7DBlhPYdAhulPDW&#10;GAFQBMCB3SS0dbg9ZGzG5qcWtH1ewCpGMj4nYAVMZ8QMu70HQACPMYEDqq0RAHCJiXjTeaMCobHB&#10;CbGQXpufX5SwF3uRUA9ZRb9m/xN6f4DJIO9cAAtbIH9Vr97JhN7NtICHY0OVVggUzjCWerZxDsu0&#10;8Fj2Y5SnBaxDEwgBBuARqssAlfb2dgeQzs7On/Rdzm4AEsYGIEo14arWt0sEfbkmVF65sCoAD49g&#10;LywOcm1pYpSuSSs5oC5evW037xHw99Ru3Yuwq7cfumfolduPJKci3PB7/V6kt4s3HtipizfsyOmL&#10;tv/oaTt47Iy3/UdOqj9lh0+wfkrrJ7w/oP7AkeO2+8Bhgcpu2yDGwSx/87bdAhsBjqvQ9tiW7bts&#10;k9pmsZt1OmaVGAyeSF9LWC9fuV6Nfp199fUqtZX2tUAG4/Ty5attpcAJkFm1bqOYw1aB0Df24adf&#10;2O///LEA5EP75Itl9rHahwKaP330mX2kCfynn3xpX3213L7Q5H7N2rW2fdtW27h+rX300Uf2y1/9&#10;xn4usPkFgPSr/9AYApgPPxYQ/d7+68/+3X6u/Ws2brNf/O4ju3rnsW3Ysd/2Hz9vFy/fs0+/WmuR&#10;sem2Yv0ue5qQZVGp+VbZMWKZZY12We8yr7ZdIP3APvlytdW299vHn62ws1cfWFphjf37r35nqaX1&#10;dvd5vP3sZ//NPmgfeWMZuWW27E8f2Umhc/fojJWLhVDbo65ryJqG56xxaEZAMWo1vRNWNzDtRaVe&#10;JGcJJBZ0gUG7/yzeSus04xCo5JRq5qzzpt/+zUYXfrCZdwIN9Z3aVy00yyltsIqmHkvOKbOMgmor&#10;b+ixvIpmq24dFLVqcUCq7hhU00z51ff27m//03IKyiwJt77kNIEGUeWpFnhVkfgww72nssUscrNh&#10;HJSKzQj63KwlppHr4JEv4MjG00rn5qSlWnF2tkAi38oFEOU5BVaWnW9V+cVWK7ZB5lmy0JJMkHxM&#10;JBSEdcBKaCTZA0TIOkuyP090KCqO0bqVKHGBBGoibBHEc7SL8teTy6q00nMasY5twqvfSRD3apl1&#10;vJ5gBwh4X9cyVecQ2qigPNuqGmPjTYUdxI8ViPRL2Pp4MAj1BPABDuznPhgPMGIdQOA4hB+qJVgD&#10;gEEPMNDT2M/28H5CEGIfTAWVEIIY4HhvC9Gyj6F1jiUWxLd367wu4jsGrV8z6kkJYlRYziYkQAER&#10;AAH32mlUOO29DqxDmlQQ1AgD4ViA46fBhzASzqXHdRcvMQQ7wnxI94bhmnV6QAKDOQ3X2jkxBwT4&#10;jIT+gM6f0PVhSzCphek5t+PATBiLnnE8CFHnABI8O8/Kdq4FOC3oOrQJjTEMqAokKT87qnN69btg&#10;5yASHQDBAD8j5jE3qWuJdbyafa3tYiHEfcws2sLsq8C4Pr0gBtDvaisajGJmRkDjyxjKp5xdsG1u&#10;btHGJ8T8JPwR7vQc81NAACxQO9GHgBGuo3b6KYgAVG1iF4AHy9hKHEiWgIoSt22t+h51LfZ3U2N+&#10;SZUVqLM6HUA4p7W13dVW5fxfdF6t/gvVHpRY62lQABAay0S3k9AxT/+3O/ceuofTZVJ8CDwu3Xzg&#10;BuQrd57YncfYACJ9wntZoHLh+j07fu6KWMhlOyPGcvgErrRnbdvuA7Z6wxZXewEe9PsOYag+YWs3&#10;brbV6zfajj17dd5ZO3TqjM45ZQcFLPsPHLHdewQm27fa1u3bbM+Bg2I0BzTefgHKbtu4dZfaTm9b&#10;xGi26zrs2757n+3Scbv3HrS9uhZtx55g+1YBEmPQbxYobRUobRF4bdqxwzZs226baFu3C8w228Yt&#10;m2zt+nW2dt1aW7dO7GjlSluzASDa7G3VWlRua2yl+hVr1tmyFavtMwHP7yXTf/37P9pHAqU/igWd&#10;vnjVTpy6aMvXbLan0cn28//4yO5ExNrqLXvt2KW7FptZatnljVbWMWaRibl2LyrZKiXff/2Hz+yc&#10;WAsJbn/xH7+1jLIGu/rwuf3Lf/kv9kH94KwVCXFexqdYpWa9DdTqEGCQTgTPqZbRRcuvabMbokOl&#10;bQMOJk9iki0yjqy6ixL8fXb3abQ1dA7Y8Ow7T4Q4/90/bOr1j9YzOmc1Oiclo9CeRSVaqkAjObfc&#10;MotrBUJVll/bprFbrBCfcYEW+e1LGkR5dd12Xb9v+rWDyPD8W7EWzTzFSDo0w0ojN1VurhWgfhJA&#10;0JcU5VtZiZhDabH3JQKMvGwq+WVZTkaG5WZSmCnHM+PmZWg5K9tKAY88ysHmOtv4afnWatKMFJVY&#10;HZHlAo5yMRBsIWTRpTJfoz54kvK1qFF5jxZ6MOGy6wGAqIjUh4btOhiKljkGkKEBOIDB+xm9eoR1&#10;KLAdhDgG4b3EFNiHB1Uvs782zkU1pT+u/qgcg9Anb5MLNa1zDcbivJ8CA83BZgkw6FkP93v6Dp0T&#10;MhjGonEMkeseGChBiCqHRkoQDNvM6Jmpwx6w2cCIYAYACLaPaQlletRNb/FK6uh2IAiB4TX2BWwE&#10;Op9ZPw0GEhaEIhbD4zBQzagtTkx7DwvxAEUM6AIHngEgQJXGMwEgACdsAaM37wcbCaAxrOsP6NrT&#10;U7M2rX3sBwwAGI4HZBdn5v39AxwwKt4J8TPYXN7Nv/axsZFwLsuopjCav5p77cuzYjvOMCbnrVMA&#10;CmAsTEvYq8frimqIc6ivRnT9iQWPVn+z+J0HG+LWOyngadd7nxDgTAlwiPfATjI+Nu0Gd1xzg3iP&#10;cbGNSRvQM6POatakBDVVr5gDIAN7ocFKAAhaCCr0gABp3OnZNqh306nvAOM4IIa6y9Vkes+Det+9&#10;Auw2PQ9MAxCiYf9AzQVwABr04TLqqrCWCGqtcD1sXNvTxldWWnFZiZUITChylZqeYbfvPRKQXLVz&#10;V246UJy/dk+M476XeT175ZadvHDNmceB42ds58GjdujkObEMWMhpO3b6gp08d+k9+zh2+rwd1nF7&#10;MbyLnWBr2HNQ4HL8pO09Bjs56czkEAb5I0cEJPsEBntt667dansDkNgjEEAlpuZgQtsWsJTte/Y5&#10;m1m3YbN99vky+/SzrwKwEGhs2rbTl2ks0zZu26Em0Ni6LWhbaFvet41bttqGTVtsrcCDtmb9BjGg&#10;tbZ63XpfXqFlgGT5qtX21YpVtuzrFfb5F18JRP5g//bLX7u67BdiKJ8JYG48fCp28rHHkny+XOxm&#10;92GPQP902SqLTi+yp4nZVtUzbvktvXb3RbzFCzwiE3PsX/7l5x54eOVWhP3r//5/sQ9I29sqEGno&#10;GbOMymYrbh4Q6gzbYyEU9Tt6pr61zIIqUcPHVqeZI2ndnwlsEjPzbHDmrXWPzVkrgVHf/c2m3v3N&#10;gwLRq2UVVVl8ao5lFVba08hoTxZWXNlozxMz7MKdh25XidRNMosgBuWu2r3IGHv8MtHTxL9MzLSE&#10;9HxLySmytPwyV4v1jszZX/7H/00fVYVlCxxycgQQYhV4TZUVkwq90IrzxTQ8QWKmpSenWK6AooQs&#10;ubn5QSVAgUIpRnH11Aqv1lhV+kCrNOsBGEL1FA2m4WqqCpIXBvvqRLPJlAqA0AMgpEBvE2g01zR6&#10;Lqowchz7CO66uPCG3lTYNTxAELvGkr0DryyW8aQiQy3CH3vFTxP2ASIAAewEAzolVskWSzJD8jex&#10;jC6eGhIYzQES6kOEsRyAAMIvBAB6hCqCEUHLOrNpetYxDHMttsFAEJYITvYTaIh9AME+IkGP8IYN&#10;kO6EHkAg2y8ZfYlmH+7QrBtbACosCVYagMa4JFbkfMADhoFqytVuen72c68I8T69A8rZ4q1FdcEp&#10;3SMqK87jnFnNrGEhpDQhYDAU+q8Q6Fp2ewuAIKYBoKBKI2CQZ301u2CjEqJTAqBXcxLUsA+BWKiO&#10;AnhYZ9mPFzjxHhiXYMp+sT9UWnjSvcJAr+fEUD/RPyag7ROgilENC7AGA7UWLAOvq/4u3u2E57Ya&#10;B7DGdQ0Bxcyk7llAMjUxb9NqpD+ZGJ2xWbESj/MQeLx9870DyMLiW5vUvb16/a29fvOd9wDKoiZd&#10;gMmUwKpH/9t2fRsTk1Mu3AERgAI2AkjAIgCUkI3gicVyK5MTrQMYQ7pfwIIxh4cm3oMHPRHueGJ1&#10;aVIDcGBLoYeFwDIABYAjNKwH9hP9T8i7JYZRVFT8PpdWWEuE5eraWqutJyVKUIOkRv+TAk3youMS&#10;7Or1O3bu0nU7LpZx6OR5O3Hhqh07e1nM47IdPXvJjgkojouxHMej6vxlBw68SCkHyzJqrKME+Qlg&#10;CKw7IIZyWIBy8NRZ2yfQwNsLIz1tr5qvi63sVWMZDzAYTQAe+5150AAOgATj/Rb12FdWrFwrYb7S&#10;DfQbt+4IwEI94BKuO5iIwWzeIhDRds7bsHmbGMYWV3mt1zJqNQzna9dvtjViGitXiY18A1B8Y18s&#10;WybW8ZUa/TL7fNlybVtun7P+5TL786df2K9+/yf7t1/80v7bL39p/y4g+def/9buPX5pny1bI7Z1&#10;wW7ci7T/9vPfWHRKnn2ybL0dOHPd4vKrLa1IDLF7wqLzat0DrKhxQO/2tv3sf/d/sA/q+qettKHH&#10;7mrHldsRVtLYZ9ll9fpBrruqaYTU7QUVnj64XTOc9pEZIZCEH7rcd3+3ibd/t3G8qAanrVBCPjYt&#10;3zJ0/IOnpEaOskxy2+SV2MuEVCuva7bEjBzNGG57zhqiNg8dPureCkRe4gJ36QoucuSBuWJXb9y0&#10;2yQru3XXHjyMsJxcMQBRXgr75+bkWmkxNQbyLQ07htbJqpudLnaRnfte1VSCF1VhsRWRLZfgv5w8&#10;K9e6V97zOhzlVgPLUF+mj7NYTKQot8DLyFboYwY4qMzXwAcskGG5RR89dR3aNXMi5XZrXaOnNXdg&#10;EaCg1moWSLiHU1mVF0rCiN5S3egz8kEJVGatuPASy0EMBp5Ynk5EQpKaGgAGnlSoRWgI/1D9hGrK&#10;gwO1TrpwwAEjuLMECVBAh3N7dVxQR5vZMkwCFRQsJ4jtoIXMAqGOQERY4xpMXAq1yinROqTj3vdq&#10;pIknKnxM90UcB0Zl9qGOwvBNgakwcNE9rvTdYIimJ5gPAzb2BYQ6KrApAcWEwIzYDFKZcI3XEupD&#10;GM2ZTQuUAKY3YgcABkBBFDjXRWB79PnSPQAMGLRRVWGTADRgBKileFZAwT2t9P1ODjD2qC3MLEoY&#10;jtgrsYhZnQsz4VzAMxwrBJCwd5CRICf2hoSVY32auWMYF5uYlIBdlOB+K4GPu/CcngsHBWJHeM9h&#10;dDoqyVGYmt7BUK8YYLdAcQAnhHEb6B2xCYENua4AkiHd66QAhmjzPh03o3GJEXkjIJnS8utX3znA&#10;TGhsostHdR9jo9POVhD6eEBh3AY4wjY4+E/7BwCCwMdIjrG+t0ffhYCdIlS9el+wjJDthN5h9O66&#10;q9+Z/air2js6BAp1AgmM6HhhUVM9SAWPDSSoahg09nV1dQtg6q20NMjeGxapgpmgSgNoysvJ9huk&#10;ic8jiDc31wgOpjwscmP33gMS7kedSezcd9CF+AmBwSExjU0Sylt37LKde/bbfh1zjOhu7Tt78Zod&#10;O3XOjp66YCcEQrTjYi5HT17Q9vN24OgpAcVx27bnkG0WUGzHEI8aSgBCv2PvQW3Tdo0LG+GamwUY&#10;q1ZvsD999LkH68VI5m0TG8Gravsu9gMcgEbQQgChAQ54Zrm3F73aJjUHDj9up3odR9OxeIit3bDF&#10;Pcww9n+zdr0tFwNZtnKNG/sx9H8uBvKJwMPtK599udS+sN/+6U/2M4Dk335pv/z1H+y//OyXtuvg&#10;CWduv/jDJxaVVmB//Hi57RWo3ItKsX//1cf2NCHH64SUt/ZbfvOgx5n87jd/sA+axxYtIavQjomy&#10;oWcsF2jgCXXj/iNPRzIw+dqSc4straDE5r/7u01/+w8bXvjBhmfeWdfwrNcuz69utqTsMrt04549&#10;fB5rJVrPKSyzyJexViRhkqPxnscmWnxKuhelv0v2ymtX7frN63b//j0vC0t2WzLl5izZNXJys6y0&#10;rFgfT5lHgRcWkn8q+Hiou0H22yKBQ57AIj0l1XIEHnliG0ViGoADqqcGMQMAoEYsA9ZRrH0wCgzh&#10;Dhwl5WIHxa6aKssvsqpibUd1JSBBfVWufdg+GrFz6DnwnEJV5SVe+cD1Z6CIEcWJYCZ1lQKbqhoB&#10;SKXOqfaKehjMKZLEMufiLguYdAowaGEWXBrbUW+58JfApjFTD4U9s3EEELNgtzvoTwyLYHlQgASg&#10;oD5DUHIs3lIYyVkO1Vwcz1iABoLSl7UfIQt74XwM+HghEY/BrL9PzILSsl7EqaZeoEceLaLg2wPm&#10;oZk3RmZUVTwHqirsOjAhWICzGl0X1RbHhLEYCxKQ9CNdms1LyKGy6moQ6xGgjkugMg7sxVOZcJzW&#10;mekDOoDuG5iA7h3GgecV3mfEfgBUeFths/AgQDGIabELF/x6ZmwzCwjjjn5nALjM9mnMxflXHm/B&#10;sR7jovfq7EVjhAA7PynhLDDAwI0qakDn4VGFLSM0fMMusGG4jUTPjuqL5381t+jAgdsxgAbQvxbj&#10;GdazotrCS6tX94Sx/fX8O49KB0hgJmNDuP/qvsREOtt67e3r7+z14jtnIt+++4uzFHJmzQuk3r39&#10;8b2KCwBB6E8JCFuWVFkhaMBGYCA0PKhgHYBAv1hhr8AbAzzvA88p9qGCgj206rfnuB7t7xTbwPbB&#10;mLALQAO2ARhgCAc8UFGFPecFzKTFx6VnTMCF4wGP8Lzqak3c6qmGWKNJI0WrqEGCLCj0hizAFvrk&#10;SYRduXpDMuWWmMntILWIWAexHVslwJmt47H0tWbqX331tX0mQbp67QYJ6J22QrP4FatW2oaNG23L&#10;tm22a88e27N3n+3cvdt27N4jwb3NVqxZ70xg1/6DtlKCmtiSLQIFbA+rJLS/Wr7CDd94db2Mjrcb&#10;dx5aflmdteh73bPvgAT9BoGHGMfWrQKNrRqT9k/woAVggvoqPEYAovvZJNCB0QBSqMR2CLQAsO17&#10;Djr7AbhQma0TwKzRGGvFUNy4v26T2ka/9+Wr1tqXApNPP/1KTOQz++iLz+1TMROM+P/+q9/Yf/1v&#10;/26//OWv7be//YN9+PEXYiVR9vs/fmInLl6320+j7V//7bf2NDbNNuw8YMvW77DY/Cq7GRFjv/v9&#10;n+2D9rFXlqKZ/dVrF+zp8wiv95GcmeeRj4P6AOe+/7sNkQ108Tt36W3tn7Cyxi4rre+w2NRcuxPx&#10;3FVasI645HSPJq9q6rZCzbwjo6K9PjGgcev2Hbt9+7aR34q06wQE4oqbnBzEdKSqJwDQU4osBfgB&#10;JOSkysKOkZ2t9WzzGhyZmW7HyMvIsEJtKwZUsnKskLxTpBbJyhUIBOVZq1FBCQTqyBgq0IB1lEGZ&#10;tZ/a4tUCxlZ9sC1V1WIM5JmqtqYKggNrrFHPAHBQZtWBQOyBbLTOKCToAQlsJ25IF6C01zdZm9gI&#10;FfjI7dQjgYu6hXrfTToWAGJM1hmvEztI6E2FWkoMpEVAA4iEdpMwxoPGPtRkMATUWbARGsCBusmB&#10;R+sAASCCFxYCLASjUBACJAhHBDvbARVmw6jfQkaCHQF7AsAwCWjpz0A0OXEWCGBYEAwCVRr2D5gU&#10;QAI4IPgR7Mzc/5PdRcIWIHAPJo2FGgzB7+6zug5ghuAHZMhBNadZ9ISE6yxxEVxfQh2WErraokoD&#10;TBHsPDfPxrgA0Bt9u65eE/gAIjwn98Pz8R78fnQd1Fm8r0GNMwXrGBp112MYCKC6oHFIN/KtZvjY&#10;LBbFVsiiOyqBvoCAF5MZEQjBYjjn7YIE+eyizYmpzAtg5gADotV5DrGDeY2Fmurtq++dSQAKpHEf&#10;FHMipUm3AITsvP09YgFd+o36BbpLwEEPmPR1D9q4np9UJuTBevvmB2cfLAMmJGFcfPWtzcxqm0CG&#10;9CQwExIpogJzl96xCZvTfc7PvXagmRUYe0oUgSeAwn4i04n/wOsKl9z+/qDHu4q+qanJWQTLPT0Y&#10;2PtcVQaAABSonWAerAMQgadWpzMLGAYgAegAJKi5YCeorsIaIzAZ0sbTYCjsq9L/k5x0AAogQr66&#10;kpJSi4mNt8uXr9mlKzfs9t2Hdu/BE7uvdlcTYYozXbtOYN9VO3v2vO2VECZuY58AYfuO7bZ58wbb&#10;sGHd+7Zx4zr79OM/20cf/snWa33b9u22Zt06W71urYBnjd24ddP27N9n3yxfbp9+8okE82f2xbKv&#10;bce+fV6oirxcdx9F2tnL193gvkUgsGUHairAAqDAthF4eoX2j//cQrUWRvndahjY99i23fscRGA9&#10;2F9ozoQIttQ2V58JTGAsqL0APZwDYCur1gtQ1mywbwSm36xd63YSYl1gLF9++bV98clntvzzL2zt&#10;ipW+/LN/+Vfbe+CYnb50w371mz8KQFJs9ead9uFXqyy1uMY+XbHO/uVffoYX1ry9lOA/de6kRcW8&#10;FKuYtvbeURscn7W57/5qg/ow20Sfq1t7LVeo+iIhzR5FxVtSTpElCSyoNZwqoV1cWW9JaRlerKmg&#10;vMZi4hLs3r27dvP2Tbt3/65AI8pLyxKzkZaa5BHfJSVFVl6mmb6YhkeJZ2dYrpp7Sqmlke8qLs4y&#10;luIzinJy3ZhdKQZSISpbqvUqLVeLjVQSryFGUotqSgBRpw+uDpYhRkHDQI47bomOKy0ocvZRU1Rq&#10;DSWVEuaomwQAak2AgQClkbKtEvb1xHhI+FO6tU0CFoFPenRyWDWVcx62C22rbXBmgjcW5WSZnZPu&#10;3OuB4zkFEAkUvMa3znFXXmwfjFdL3W8qCAZ5rSjoBDshPQlFn9jP9lDtxXHEa2DjAGxCECB4D08o&#10;Bw+EooQFnlnuZithOSQBPtwDexn6T2wG8EF4h+c5Y9D28BgXuDqHmb7Hb2gdAOIYBDAeZNwXgh0B&#10;jgGdYDxm+8zCXbCrx1UWQGI/jed5LcHL7BygCb2k5sVMXkv44r47L8G5MDZrixMSyMzE+4jzmNEy&#10;wXnj9k4Cm2fnnjBgAyq45gJCYxLQP2omT9JFDxgUcAF63BdBhzCBEd1HByooLc9K6I9w/yMwEDEe&#10;XYsGuyDIr09MaVTABmMZ0X9iUbP+Hgl8BP/89IKrogCYaYEinlWvyGfFtXWvUwClBDWp2AGBV7ov&#10;wGFY4EMuKgzm370Vk5gRILz60RZxRtHyq/nvdN5rW5h95xl2MagDJF161yRZRFU1o+tg6yDLLyAy&#10;xrXFUACQKd3XrECCLL4c10kdEf12GM4xhMNOML4HLEXvV8/OcmCM1zvSu8aDq6sLYGgT08AAr/PG&#10;x8Vi8OQSyx0hVgSPLVRbuBEHRnYa9hAAAsYDUwFY6AGQUK0FkIQqq9AWQjVDWAzrASvBDlLtQFJa&#10;SkXDICN2wEaK/PgsTSKfRDyzq1dveZT4zbv3vOAT6UrId0VVwNv3Htj1m0GU+Fmy454JEheeJheV&#10;mAWamJPkrCJ6/egJrZNW5JQdOnLMDh8/ZkePH7f9Bw/agcOH7eDBQ7Zl81Zbtmy5G7d37pMQ377L&#10;Pa127T9ku/cftgNHjtrBo8ddxbb/8DE3yu85cNh27ROw7Njtfdg4b5uYRqDSCkBmA+xEDffhjYCL&#10;emwtsA+AAwB5r1JbMujvEMjs3n/Atu/aZZvFYtZv3hKowjbBaBhnl9jJBlu1TsxKALNi9RqPK1m5&#10;crnY2ir75NNP7Ne/+a396td/sP/4/Yf2i9/+3q4/eGpf4aq8botlldfZJ8vX2L/++y/sgxZ9jLkS&#10;hDUSAMP6401opoV6qnN41ipbeiyrRGCQnG3xaXle5zzieYxFxSVadlGZFZVVW4wAJE8Cury62fPV&#10;PBKdjBJYPLx/x55FPrbY+CCFOuCRBuMQKNDwngJAiAQn91QhkeI5Yh0ZKZaZkmjJ8TGWnZZklcUl&#10;Aoxij9GoLy63ptJKq0G1pI+mTh9Yk2YqjQKKppIya9J9tKFecgZB3W59jGIYJTliRQIQ6nijgqGn&#10;IfBhBi0S5mS8bRTwNWid1gRbWDquAVai2RDuty0S9O5lpYZgp2Qr4MG4QY1wys/qOppRAR6UKQU0&#10;SBpIihKM5UR+Y2QmSSKsA0CAhdDjtkqgYF9Thw0IPHoaxCzUiEeApRBAiKortIEg8BG+CHNm1GwD&#10;XAAS3FPHJexGNSHol6Ab7sb1dthdfLEtABQABwKYnnHY5v0SeKByYWyELrmgYDQIawQ9IML1SYeC&#10;ZxVGdVgLDUHNcaGL8NSomIvub0LHcCz2EgIGAZoOMTWOA7A4hxn/MDYKfZvjEtQDnQO6XzEbCfMZ&#10;zc5nJYCnR6Yl5IPgRZwOUAnBGLBNzE3pGAlBWMqi+kUJzzAvF2ov1FAE+GHMJsaCQk2LEq5hLqp3&#10;Er6TEqSARuhWy3pPe5+2kctq0BuqLGqUk84E1VWf7pNj+3FVFtBgMCdocG5qQUJ/UmAh8JGwdgDS&#10;OwgKQg0JHLC9LDhAvBZgzC0BxszkK4HK33Rf5L165yngx/XcgA8qt2kJ/De6VzLxorZaXHgnBvKj&#10;ff/9P+zNm7/at9/+3dsPP/x3e/v2r55SHoDBkwuBjrDv0f2RpZeU8Ki/yMg7IrAf4j7Vj8IO9VsS&#10;cIiRHJfcMPgQ7yyi2FFlkVcLW0ifQB+Q6tVzdQrkUHfBQAALAAKVFeuBIZ2gwoCBoLZiHw0A4Ri2&#10;UU89BBFceymhgCqrqqrKW2lpqdffwU7CeQBRZlaePX76zM5cvGgUdrpx54HdCotCqQUFooIqgleu&#10;3XyfmsTrb1y47D01PUhlQr4r3F9PX6DQ03U7q30nz160MFHi8VNn3NUXgAjiSYg1OWGH1I6cOOmN&#10;NCqHj592d2FyY5FUESAJ7DZHBCzHfR/rgA7BjgQ4YoQnoh72geBfJxAIG7YQGEcIHIDI7v1HfIzD&#10;x47bhcuX7NiJY3b/4T2Rg7PaFwDWGtjIhs22esMm994KPbe+gZGs+Ma+FJOC/ZB/C+eD/YdP2T6e&#10;4/QlAdteu3jrviUXlNvnKzfax59+ZR/M/fV/2MQ7faSv/+oJEBu6hqy4rt0yRVPiUvLs7sMgeVlS&#10;Zr7lFldYbGKKF6AvlcDLys63U0Lte0L1ly9j7OnTSHse+dRio1/YyxeRnocqLi7a4hNiLC2dyPEE&#10;y84Rw8gm2WGyZWemW0FutmVRfzwl1T2n8KCqKC62Sn0ouNkSAQ4LoDXQE+0tMAA4aPWirwBIoxhF&#10;sxhDk5hDADCavYhxENcBm4AB0Dok5GmwAFRN1A+nQFKL2AEqryaO0zKAUiewIpUIpWNbdYyXEuV4&#10;gQENfT3nYxuAcVA+tUcfPiVeqQlOnW9sD4HqSaAD4GAcl/APhTTBgR4Dop4xUQ1R4tTLxGqZ0q8Y&#10;yDmnExWaetKwAxQIXHrGcjWVxmEG7ss6DxvIsAQNM22inAnkIzqa82AdxJSg9uJ8DPcARaj+AhxG&#10;JSAQ7J44Uf30xLQEXr+EJd5EgQ6fYEFsDtglUE+FwXakRcfmAPNwW4DGm5FAn5QQHUKoSmANSND0&#10;CCQnEKwSPBi0Xwk8RjTjnxziPM2wNUuf0DLrgAk9QIJgRoBT7Q8WwYyfmb/nlWJmL7Ci6BPVA8ld&#10;hRqL58KIju1oSNfAdZZ4DBjGuO6hR+A9IwAgeG9M13pDTQ/dJ6zi7cJbd8nlOrCVCT0zz9QlAYnq&#10;infCdpwQPIpc4IPqanHmtadsHxXTmJt6pf0LrgL79s0Pzlz6uvRetI6KamJEs/3ROfUaQ0A5rHsA&#10;VOZnJNiHp90mAmvh2CE9O1UQUT/hBYUKCwCBPSwuiq1ofV7r8zAwnUfdkDn1c3omUr6Tyn1S9wpQ&#10;DAuIZ/SMk/rNYCxTYoJz8699GfUX+0d4Jxq7U5OPlqZOB5xBXRe1GAZ1vLBgHgQX9nQTYKjvVqAC&#10;gKC6Qi1GfAdC3muva4IFcAAsMBBUU4AADjL0rAMGNACEBgBVV2MPqXAmgvdWZmaWq7hxpikoKNS5&#10;1GYvdIN7YmKyO99cuU45WaLX7wVtKSniVS1fvXXHLt+4ZRe9QmBQ8c/bVQGIwOKKjrt4/aYvk7Id&#10;UDl57qKndj998bIdP3vOjovF0I6RJPHkWbGU02qnguSIGO3FcAAccnORl4v+iNoBQOfQEe/3Hzzs&#10;qVb2CkD20tMOCmBIgXLgkBgKBvt9YighmAQpVlxtJaChB0QClhMkYTx68qTn3jqm+zhyQkCg68B+&#10;OAZXYtRbq8REvlm1zlauXm/LVq61r1attcyiUhGHCjt1WUztzhO7/fSl1xSJSMiwmJxie6T+3stk&#10;rzXyQbf+MI2alVKCNimrwF7Ep9qTF3EWn55nmUKapPQcexEda1kFpVZa02hxSakWJxDJzMn3jLnP&#10;I5/ZcwFHbHSUpYhZZBHUl53pDIMkhSlJiZZfkGPlFdQ+TtdytlVVl1lOVrpFRUZYSkK8GEeqFeEd&#10;JcGPERv1UrUAoLqw1OrEOmqWeoL72F5bXOp2ikZ9aPX6kOo1CyFSHLAoTM+2grQst28QGFgq5oKd&#10;o5rMufkEBWIUr9QYOg81FS61Eu6t6GrV2viw9ZGTIoRKf7jh9mkmxQyd40aZtUvodqFiahFAaEYW&#10;AkinZk9dAhDcZl3YS7hTt5pa5k1iHl5/Q8IaA3O7mAQCDaGNIGJ8D0LEWK3zAADcckMjOtsQ2Ah/&#10;jg/VVuwjVgQQCIILO1xtBehwLa7BMQGb0IxT42Ev8Ah0jQM4oArzet/ah/uvg4q2AyYse/yJgKNT&#10;9zOk83gfgClCc5iZJ+orCeIwEh41FdeGpdBc1QUbkZAeJMhUs2iAoFOCiH5eAnSkd0SsYdb3DXVr&#10;Vi5Byzo92/o0+8ee4CAiYYZwJpcUxmdiKSZ1DEbtRdxfh/Am07IE5qSYwbQLfTEobYNRABjYLzAw&#10;dwJgEpDE1fQJ0LjWoIQ64AUrQe0HWAJOABbvDaDg2vS8H/bDsGiAH0ZwAGRB58NCKC7l29TeLHzr&#10;ILCgbbjotrd0+zLJE2Eh37/7qxjHnLOP1wvfe4N5jA3PeE+RKmwuuOmixprRs79986MNaRtGdICE&#10;YlOzZCIGsFFL6d6nBQYwDNRcAA2so1cAiwvwuABwfEJgovfQLEZFSnbWUYXRT2iMcbVefns9X5ve&#10;GSzGPa+cdZDmRN+kvhFUXBjnPVFjd6+rtlBbsQ3WEwIBDIPG8k+ZCIAS2kNCAKF5Zc+CQFWFqy/M&#10;BJAoQthlZWs9x0s3pKenW5JkToxkVnZ2ro4vsghNgAEHDOw3BAhk1iXL7uPIl3bv0VNXcQEsZNT1&#10;7LoOJGIkSz3bABCSKp4hYeLS9lPnScP+z2SIJ1CHkcr9xFlvJGwkOeNZsRdqhMA+wuy7xyTQjxw9&#10;7o3cWeTHOgAbceD4Z9unfXsPHnJbyu79+wUk2D2IPwla6EZMj41kB2qtfQdtJ8dqTIIV8UwLmM4x&#10;b8S3bBfLgY24AV5sZo1YzTfrBShbttkFgeqXK9fbnz9d7i6+n3y5yv708TL7+Os19ocvVtjqLWJF&#10;e47Y2m177QMKs5Di+KZe4IOHjy0i4plF6oWnZeVbvihkbFqGRb2ItszcIssqLLOYeOpwJFpCYoK3&#10;bKE/NTNSUlI8lXphITOBPG8eBa714oJ8Ky8usoIc3GyxbSRaRkqyZaWlWYHOx90W8CiWsC8V/QQs&#10;sE04eEj4V5JWRGwCYzgBftg2AIJqfVRVOrcyv8BK9EEBQtg43NNKsx1sHyF7qdW9Mx6g06AZDOlH&#10;cM2tUo+7bpW79JZJ4BPwVyUwwQ4RZL51g7YYCdtaiTYXkGBE7xCg4l0FgLTX6XgBSGdLqx8PcLjx&#10;21Vhtd6wm+Dai8suaUuwGxCQF9bVwOUVYAAk6ENmAVtgGyAQ7kelFB7jNgv9ubF5EJcwJEGIwZv4&#10;BEAG1Q5juNuoxkDtEwbYcZ57Bi0tAxwAC6ABg0E4so5KDNUQIAbgYLgGJLh/7A1e0KqROBDNRrUN&#10;QzvsBbALQY/GzJ1UJj06BjYAqKCeAkgAEXpAA5bBOsuosFhHuLM8IyGIKgmGQTQ5wp17fz2H5xNB&#10;fAFYkEYEoEGQI8DfaDaOigkW8BpBrvsYG5qwd5qxh0bzVwuvJazHJcB13Ixm4hqD8xHu9POep2pK&#10;133lwNWr32xcx4cMBJXYuJ7Bm2bv1B8nzciI3jng+0pMBs+qET03hvjmhna9awG7ALhXvxvjY3eB&#10;iWAD6ekc0nF6T1qfnRIAjBEbIhYzuejG99bmTldLzQggFgUgGM8xor99/YO79lJ86scf/uEMhP3z&#10;uj7VDd++/dF69P4AjTdvf3CwoWEvATRI086+ufk3vk5dEFpnp35LvbM2HD5wnBCIwGY8mBAWzYRG&#10;jey7LBNcCDjASAhEBDRInghwADCorAANwAMmgksvAEELjek02AsAgp0DVRbLgAh9WGY6Ozvb8+RR&#10;RC5BMio9PdOSk1MtOUWTVcm5O3cfejzadYEIaq3b9x4Hai0YyU0xkaXStGGdj7BkrVcYFGDAXC5h&#10;jBebOXvpmp0Q+wA0QgBxddXJU3ZCTOTqzVt24za1RW45o6EKIceGx1P74+hxsREBCC0EE8Ia9h8G&#10;OMRIaIcPO3gAHLSdeIjtJdp9r9tLYBLk+AIQWKexD6M9BntYStB2OFigDtuMSkzHbRbo0G/U+ga1&#10;LWI4MJkV64h83+x5vQiA/PCjz7z9+rd/tJ8TkPhr8nP90X7/uz/ZB9QRxz4RExPt6qf42Bihd7Tl&#10;FRZZsQAkKSNLgKEfRXQwOkHHLeWfSk1LtUzSiLjXFCnRQXuBTj59roCD6PBCK8C2IZBIw9gu8MlI&#10;Srb0hCSvp0FMRmFGtpUINEqycq0oXWCiZWwdzeU1nlLEhb5m8O5FpQ8pDPLLTk6zUoEKcRmACrEd&#10;uOvSABDcd90ugeqoikjxGrdrdOD5IZBo0rbO5lZXLRH3UVkmsBE9xj0XBoJwp5GQkFm7q3w0XrM+&#10;fjyxAA1sG2Tb5TqowXr0Z+Heaso1y9K4qLu8hofGocIggYSwEAIBcTltb9Afq5F0JBLKai21RKgH&#10;UecIJoy75EwKo8vf2yfU0wAQ2A7bYBkegKc/MeyDaxCH4QCkYwAJBCSCFkCgByDCxn5cVxGELHMM&#10;4MFxsAcAg3cAoyGOA9sNrGNebADWgQqLmAcC6KjFMaVjADniKAAxlhe1H1UaDAkV1rQELOAxo9k+&#10;LASwoIVgAuMAOFBJwSx623A5FpAJHIJI7iDWg3eF6oh0INgf2I+dAZUUqiky3ZJLakrXCViBZtUC&#10;o24BLgZz1F6zE4HhewIgEMgtCoxoqLmIBsdwPa17w/6Ad9Q8KiMJ1x4Jz1cLYhO6Nkbt79/9xZkF&#10;MRtTS+MBRoDHsNq7N99bWOeDc9rELEd1f3hj9Uo4L86+tdHBSTE+gcjYgnV3iGUNSngPMZaAdYix&#10;ACdqqi96IkJsEjMCu7Fxgb1Y0BD2FoHONJkcRvWexVpmZwQE4wLEuXdiBXpGAdG4foM2/XYwjEn9&#10;NgAFXlsAB2AyPbPooOFqLLVJgdSoABqVGWqwEEBYhoEM6LuhEFWPvh1al75RQIR3FAJNj34f7CYA&#10;BizDwaMRG4gYh/5LVZp0lWhSV6z/fpn+84BFyEYAFYCEPjOTOj85Ag80HYBHlrOP1FQBRjJlHlJ9&#10;HQBJSUmzOMmfZ1Qt1OQYd19Kz16/dd/ri1AnBCP7+0JSN9TEVlB94dV1kSqEAhBABGAJAYUa56Ro&#10;PynAID378VOnHRhOn73gRnwM9tQ2P+kqLMCDeiCn3Kh+6JiA4zg2kwAwUDkdRP0kBrLHDfBiHADH&#10;/gPvwYMGmOw5cED7g+0Y3mmkvYdtwFZOnTsvhvVAoHVJoHhTjOeMX3O3GMnmHUTJ77QtApnNYixb&#10;dM5mAcdW9e7VpXF27TkoEAqM8a4y27bD1rkhfqutFyixvI4Ax42b7YOszGQhdLzFJURbbJyAIVUC&#10;ntrgWZmWkcmPkmkpYg3pWWTFJSV6loAj3bIEGNm5Ev7FlHcVQ9DMvlIz94qKMistKXSjeCHFnPRj&#10;Zggw0uISvZ4GgJFPTQ0BRXFWgdcKz01Ms3zNErBZoHbCYF4sgCGFSD1Gc/UE8RG7USmWUCWQIKYD&#10;0AgEtpr2ubtuqdiFq6Ywhld580jxWqLDBSRV1OmosGod78GEFHLSdozkBAjCMLCVkA0XIQkzYOaM&#10;kGb23UxCRP3pAQIM4thMGJ/rAS4EE7YJTHC1RdiG53UIXAbxr+/qtW4JdZaHJUgQGj2aeQ7rT4kx&#10;t72J4k86Bg8s/dkILgtVaO5uKmHvYKJ7YpkeAPBZPjEZpDjRsUM6hvxLHbo2x9BQt3AsbAJQIVVJ&#10;GO2OegtmEnpyASasAyJj2teoZwNMPVmjhAEsBzfZcQkOvJswnMNEFiRw8MQCxLB9oMLiHQBC0xI0&#10;va29Yh0S5sMY5IcFDK/sFeokbQMw5iR8UV0BKLCNQT0/dgmO7WunwNPc+3eDiopobmb97zS7RjUF&#10;oyCLrRuxJewWNVOHiQAOpBMBZGAsU2MzEnoDvo9subxTbB/cBwDGeYAbx71aeGfDugbBe5MCrM52&#10;AY8E84iu1SohSsAfHkswmtcCG2wUo3q+BQltHAFgSwDXgp6VaoPU+AA8piSwGzXJGNH1Xr/+0QX9&#10;wvz3tjD3vcCHXFjf6nhUXa/FmH4UG/rW3iz81RZmUWUFHloAzYjA5dtv/2EzAocRbCavfrDFNz/a&#10;m2//ZtOox9ReafzREYGQ9gMklKDFNtLZSe6rTpufFyOjfrrAB+AARCgQNaTvYIDvQuuotigY1Q0I&#10;9Ax539TYbh36brGFsK9L3xfMhgJTgEkv352+k059N6i92jUhoh6Iq6+aAndeVFzNmvA0aPKEAb6m&#10;ujHI0NvY4kwFlRbH0WNDwaCOKszVWJIZBfkFHkdGsCGTWCazqLNgI4BJQgLhAimaKLNNbORlnN26&#10;/cBOncHIfsvVWVQmxE5CHZCTp88HdckFHPRet1zbqTnitUSOBbVETp0+52nbzwpEzp2/6D01Rc5T&#10;15x09Kivzl4yStcGqqugoBQ2kBBEAI4ARI7awUPHbP/+I7Z7HzYPvLIOuBDfvnuPtx179jpoAB6A&#10;SNCCY11VtTcAGJjL0VMn7fS5s3rOWx5v9yTiid25d0cM7Iqdv3jB9hw8aFs13jZsKzqfyHqM8bCU&#10;PQKxnfuCwEl3EYbd7D4g0BFDEfAQQBkET+62D1IEHrT09CQ1KvqlWFp6il54ooAlWWCRaekkJyzI&#10;1Y8lqihQQG0F6hd6tlvc7fQj5uVagX64AoFOvkCnSABQJLDAFkF2W1RQAEOpAAJQwDW2LKfQqgsC&#10;+wb2C8ADV1daoUAGEIGFkCEXewgZb4m5aMJjQ2BVo5lIFWossSVUWbUADaACMGgdF98KVFoFYidi&#10;KdTzqNK+Kp0HgAT5rOo9CJDI8jaxE5gJjMVVTbXUyOg00rGjqkGIo+JBEGOvQEVVo3uqEWhhNCf1&#10;dyd2DLEP0oNzPMch+N2gqz8SjKJdf5Ze/nT8ITUu9ocBzdao1YGwJV4COwm5pTy9ukAMNkGPJxP7&#10;vc44AKLjENyojtymoj8tYNHToTEFBqhVBnQsjXvo1vWoRRHo8bGB9PsMnNl8YHTmuIChIHAxUtdW&#10;1Po9d+pdYLtxo78YFGwnzB6M7QUDPvEcJHkEgFzNBngMBbEWHRoD91kSFPI+iQHB2M4YRKYTrY3j&#10;AZ5Zw7p33qfX99A9Eb0/LLDC2I7xn/ubRwjrPK8DorHIpAs4zEnQ4zr7ev6t55niOb4TwGBMJ0oc&#10;1VO/xiKFCB5fqNS8PC52CIEVtgpAC/sFwh7PKWbRxHCglhqQ8HwloTwolhQEIL5xddLoABHs85oI&#10;9Gl5wtd5n9hnsNvgEACwwY5gPtO6Xh8TFG0DeLB7zEy/sVmxkNeLP4qt/NXmZwWMg2Jos9/ZYJ+Y&#10;w8i8b+/vE0sSgCwS1Ds8b9999z9sUeeMi5W8++7vAhAB0evv7dW7v9qrb/9qb7VtAXATk2P/qJ5x&#10;HDvL279ar4B3UsD2+vUPNqJ7ncE+I8AbErCN6bhhAfGg3uOoQHhU78Qj3TWxILZkWO+tXsKefFst&#10;+t2bGgGHLt9Gunb6Bv0H2jUJovpg7VL69lr9R+r1O7JMdl7qhdCokEj9EI9G1/+zWpOzCk0IG7SN&#10;aPoKbcf2wf5C/ZdRT8FGcmAhOZp4Uj3UXX010VwyxKMCyxVTSU3NkKyjRES2pWj5sGb8f/jTx7Zs&#10;+So3fFOf/ICEOGok6nds3bbTvlq20p6+iLEWfcdxAp+nYjFPnr6wfQhuCdOtW3bYtq07bKeE6W4x&#10;gX3k09qLyulAAApHjrlqi8JRsI+QiVDr/OSZM2oYuPHaOmaHMbALoDC0Bx5ZJHs8IoDBkA7zCNsh&#10;N5RjEOeYAEBgD6ivAqDZuW+fxjrigHHx0iV7gDvz3XtenC8pKdbOXzhvB8gCcuK0rnHMMxFTnAsg&#10;Idp+N1H9rGPIP3LCdmvbdsDt8AnbQyLK/UcFPIcFIMkCELXUFGqOx1hKEhX/EhxAYCLZuVmWk59t&#10;uQIIQKO4qFg/aIWV8yOVUCe8QGwj1xKjo626pMQ9nvJTMqw4I8dVT21V9W7DwBDOehhb4U3AAXgQ&#10;YEcfZsNlGdDBHhKuc2ytxsATq1MfX5dmI5362Do0M64TcFTpo2rWR8Vyva8LtPRBESMCCIVpSDwV&#10;ic5B7UTDkA5jgZ2QdsRVXQI3VGgtFdTtEMiUaZsaUeOocSjcBHhg62gVcCAk3TtLwhX9/6CErntO&#10;aXYfqpBQp6Cm6m6WYNfMul+zaeIzXN2k/aHRewRDZCfG6C7rb+3wxozfo7IlbCb0ZwcsQiCZ1OyQ&#10;ZewngI0zHo2HgMWLqlvXwOCLZxBgMSIhhkoHgcY2Zu/o3lnHswmgCO0kNRTI0rPi0YT3FkDnDEjr&#10;7tGl6wVuuEFGYACTZwY4AA2OR8XEsgt9geokua50PHEZqLu6tTzSTdLEQf89ePap4VGBisZbev4B&#10;GJKuC7MhbQjjAVCAEnYhGtdGrQcQuuusBCJAAatDbUa8SV+HgNOffdp69C5wvSX6m0qOXgJ3RkKz&#10;G1ZEUKAErI4lIy4G7hndK0Z1GBHR64yP3aJfv8EsM3aBCdu55tDS+4a9oMaaEdDhtgtoAWiACO+d&#10;9CXtmsE3SNASxEh8COo1bDwwFaLLpwUI3R0DAhvdh1jRiJjNOwn9BTGG+bm3zjymJl8LRGbcVXdm&#10;+rV7VGHXAADmFr61Wdx+BwXQ7NN5i2/+YpNiHzO49YqZDOqdVes/hfpqSixobGzOFrQvZCvTArQJ&#10;vZsZAeWEwJlStuOTgZ0kUFkNWZX+C40CDwzqrQKSRv0XmtTq6vCcEvvXbwjANGgb6durdXw1no61&#10;jRL65QKFQoFNk1UBGJokYicpFkCUlZRLzpRLzpQ6eBRoEpir/zrso0jnlej/TO2QLE1UM7NyBSL5&#10;ni+LwlQABzYSACZNk9qERBhJqqu+6M+JPRzEuCyhSX/o8BHbtn2H7dhBgahdtmXrVvv6mxW2ftMW&#10;LyWbK9mDDQTPrf0S4CtWrLAvP/nIvvzwQ1v20Uf22Z//aKu+/to2rF0rNhGomsiQu3HzZtu2Y5vt&#10;2LnTdu7a7ZUGjwtMvGytGAhutwETCQzcAAhuvoGrL7aQQ+/ZCuqucB8GcZgH6ibsHg4cbiPZ50xl&#10;z341AQkGemqpU63xhMDslNjJSQHYKdRvYke4H+/TWDTAgwZw7BCo/LTtBFiOnLI9R0/ZrsMnbcfB&#10;Y/aBR4F7kSaxkLQU/TBZRmU+EhXiRQWIkFakoqLc6WEWGW6zczwivFCMpKJIAlpgUpSRJdaQIVaR&#10;57N9Zv1EhZPptlIggBoKMKgqKPHU6QAE6+Xqy7QOO6EBIgWpmb4f0AE06gQAtTqvSkAEkLRgy9AH&#10;jxG7B8Fdq5lMSeV720l9MUbzUgcujOUYurF/1AsESCcCw0BN1SXhjzGcMbr1obcCGqXVNiKWMCRB&#10;1agPpkuCDwEGqJToPjGOIyQRWIADfegphaoLoY7qC5dc9rOPvFbYM2AuqIsADpgH2zHO07foHj0i&#10;XfsRaBjvARTABXUY62xHgDLDZ4xQpfVeVaZj+7VOVHWfetJRDOqefmrjwF6ACg3vJVhJn2b/k5qh&#10;sx7UqAjsJHWVdRL0rQIrsRLybUmQj/b269k63VgO60Ggzwl4iA9hfJ4XlRXGc65JXimuSYQ794Gg&#10;h5FxHCnRGYfxSIY4JbCbXUqMSE30VxpzjGfRO6Mi4ZAYFQy0tbZBLGHSpnUcajHGJCcVoEUdD+6d&#10;58ImwjvinWCPAeRhU6iOPIeThDzqqwExBICO80mP4gGbEuycR8PZALdfQLQf1qj3FzAk2JwYmJ6L&#10;NO3UNQccAGLGpSjUGwnkCT0HEd+kEvHgP71rVIR8B7ybYQFza3ObkQUYGxW/L/nCUKeNwIwEJoDS&#10;nMBjDvvICEkV3wg8xEyGpmxh7jt7tfiDdXUN2ZslwznPh0fWhABpUEzo9asfbWhYjErnzBCYuCBm&#10;8vZvApK/Ckg01qvvrVvPXK7J0jz2nskFGwHIBDwL2gfYDOp+qGuOZxag0ad3grqrlXesiQ376vWd&#10;NojF47pLgGBjYxDTAaOo1eTAGYaAoVBCvaSk1NkBTAHX3WxNFvPzit/XCSksKFVfLpDAezPXjeTE&#10;fFTX1FqdrlGj76BW16vU/6dU30VRESBULHahY/MJTtZEVvIqKD6XYnFxcfbkyRN7/BhHoQiLjIy0&#10;+PgES0hIsJcvX/r67ds37ejRw7ZVwv6b1Stt9VoKRS23b1Z8bV8uW2bEhhDGgEsuaq6t69fZ+i8+&#10;s01ffGFbvvzStnz1lW3+epltXrnCDu3ZbSuJq/jyK1u27GsHm5UrVtqaNWttkwAJtnJYIHBYwpsY&#10;kANHAYTAFoLLLSquEDBoGN5hMYePB7YT9gEugQorNK7/s7maS41oewBknwAADy+3r+zDq+uIJ43c&#10;Dxjp+vQBiNAfF+MQAxH72UUvcN2GSk39dsBEPdt2aIwPMIKnp6e6t1R1daV+zBL3pmpqrLe21mYP&#10;8ktOjLcCgUV+TrZX8CNOo6a8TDN3MQh9CER+uzutL5e4HYKZPUCC2y3L2CdYxyYRlodlnVaCmkvr&#10;DRwnsIB5uOeUlmEfsA7vUX3pY0H4B5HhDc4mAkN5vc4Xk9HHR71ylstziySkWmxYwr2+hKSGTZ7f&#10;qU/CHdaDN1WvlrsBEgnoDsBBoNQrmt2tWVKnllGnOTMRnUb4AQgIa2a7AAb1yAEMVC6hMKcaIJl1&#10;EZwIIQQNQgrdPcINNVKrZmLYHxCmpHxHNYQqh9oZBKcxlqdyF2hwDLYJQIprkxARwe/joYtWj/Af&#10;luAYkEDq1R+a2S4z8U6NFVxb19E9deleEbKwgNAoTmAkRn+EfrOAtFbMC7sMYOCxLS3tEvjM/tsc&#10;yKj858WtdH9juh7FocJAQN5JqEpDUIaxJqjFGI/9COAw5fu0hCQZdknR/nZqLgi61DMDGgB8p94h&#10;gEJaGL6r6SExLrG0Hv0WJGBE9UUCR9KcvJKQniO1u64DkJM1wKsK6p3jQefqM55JgnwagzEMRe8O&#10;O8881xb76mNdQh7wQc2HkA/rqhCbw1jOFHVPMFCeCycHetKV4PaLuy9MDsBq1X3jAo2nFnVdQlUi&#10;vwW2F65Rr/uc5L5HJ/wbQ8UHQLWJncBkUMdhSyGOY0FC/R0R62IfUxj1JfBfv/rBOsWuyJgLgBBx&#10;jqsuTAUAwZg+K+YxLfB49/1/d/CYE+jQFlCTCWBev/ubtbT1qmliIrYyqOsNiMF0inG1d+o3FbsC&#10;KJqaOpxlUN+8G4DXvcIymvS8AAQON9gnmP1j4AYcSICYkZHp7rYZmZmasKZYUgLF4ZK9bHRGWrpX&#10;H02WcKaHbRRLbpDvDi1Hfl6uAEWMA6ecgjwrKS0RSBQ4QymRjCjQRLRIE8YSyYgcTVphMxSlwisr&#10;aFmBZ5bAIjY21mJiYhxEHj58YFFRUVp/qe3RagKSZ4/s7PnTtnPPTlu1ZqUtW/6VLReArF2/1rbv&#10;3B0I170HbefOXbZPQHB88zY7vnFr0DZts2Nbt9lJgcfmNats5/bttkOM5tNPP7FPPvnQPv9cYLNp&#10;k23btk1MZ6dYTqDyCtRUAAf12wlAPCWQCOJF6InnCGunByACS8EAD8AE9hPGAGgAldAwH7CXw7b3&#10;IEBDVUaxov1hfAlMgz5o+xhDz7ZfgEZDbbVHoLJboAKI0FgGOLbrnrcJmLbuO2AfZAg8iNvI04+U&#10;lw/S40GV78CBeionI91Bo7yw0FVUpAipLyvTTL7KYzEaaOWUdMVwLcEtgHAjdlWNNWr2gcrII77V&#10;2OeuuPpAQlD5aasSawE0AAlSfWAnoZIfwrtZQBHmmGrUvmZtR/AiYPGkcmN4ZYMYgoR+g2aPEpzE&#10;csB46sROUEe1VTc7iAAeTdyXGsswki6CCjUeQYatsBS8wApJd1Lu10AIhiop+hBM8HZCUGGjQDi6&#10;kJewRpXFrBehSkwHwW4kyqsWsCHs0Y9jEyCVe6+ORdgSWxEyGYQwywgugITIbmbbMBW2kxqDzKyN&#10;EkTkRsIgO4Trq5gEbqxEnpMsMNC768/fgmeXGIkAB5DwgEQ1bDg8H7adGlRzercILdQ3gE1gdBfg&#10;SGBgzEdY4hDQJVaCjcUFpM4FREImhHCFHbXqHSFYmVmjEuM4j0FB2EoYocYak0Dt1XEAyIDeK4AN&#10;8yCHGL/PWB92jwF9e2UCatR5Ajn9ZrDOCe3D+823cy+a0fa2ieHpfZMPa0RtSAKxR++oX/dPFDz3&#10;CJiiRkKF5UGEEu7cY7/uBRUSkeEL1PAQW8Fzql+APYOHk66NqhH7FkCPtx2/D9UEYUOuQtNzhCo1&#10;Z596t/yeMBxYKeot1Fct9a2uUuT6tZX1/ltiT2nUd0jpWBws2ho73CGAgMP25i5XcQ0InPBmIv0I&#10;TKO/d9SGBybdS6yxrtXmde/z82/c/XZWILP4+kcBxl9sUW1BDGVu8XtvAzp+Rizl9bf/EMP4TuxE&#10;wCPQqatvE9N5J0BbsMaGToGFvimxnrbWHuvV+2tnsqL3SkQ63lHt7Zqg9PR5Uaimpma3O8AYMH7D&#10;PshhV1okYS7gyFLLEYikJCd5gbeyUsAhJyg97clUMwQiSZYgYR8vxkCJ6kQJ9oQYCfeoFxavPiEu&#10;2lXulK5OiH5pcQKA1GQBT1qae10RREiKE8+fhxOPephICCQch6cWrITlDJ3DvSUmxFucrpWammQv&#10;o57ZjRvX7NjxY7Zh8ybbvGOH7T0QGKkRrrvVb9u4wXatXm37V60J2rr1tnvtWtu5eq3tWr/RNqxZ&#10;I/DYbocPH7LVpAf57GP77MtPBUhfe0GoTai1tu2wrdu227Zdu5w1EKtx8OhJNRiGQIKAQ6LAl9yD&#10;wxYY4U8GzAG1E4BAIKKDRRAzgvosWMd+EqRO2bGHWBL2B6CFnWWfzmX/dj0TKVJ27BVDYZvGBUDC&#10;Bng4KxHr2KExaLCSD7r1x0tJDWIzsvRiyW5bKHQn/TmNmhllGKPzMWQXWS1R4lqul8Anb5QLYbcb&#10;BMv1mnkAGo1sE4i4m60Ao0wzAwzhIYDAPOrELJjdv48A5yOUcEBANEuYIcjRi5OkkNQgQdLCev15&#10;ca3ttBLNNCoYS2AEoDDj69fHzQwe4cefHIMvwhKm0NnQ5mqgTs2kw+197TCKbhem2DMQ0JSmJa6B&#10;PFUcT5Q2M3RABOBg5s7xLDOzJQaEPFmc64xE99GHuqNLs1Xove6nRmM2N4hpSOASvezV+iQow+BC&#10;gAmmwLihPQEBxHbcYAEi2IwbxsUGCOrDqDgiYYWQ45ldwOv5ue8uCZ8JgQlR6HggMdsFJABWhDvA&#10;gOoMpjA1Nvm+wBWqKN4h4IZRmtYsYc2MGPUWM/ih/iEJLQljCcwpzd6Z8cMuSELoRm0tMxbC2lVD&#10;EqA8AyCJgKWRSgWgYYIwof0UikItSaGoCWbf2s47GsE2ot+fdw5z4TclO4CrkXROkwCHfrCr12r1&#10;LXm6el2X99irbwSnBpwj2gEanl/nuwvtxEzAkmgCAGI1JgUiE3qeIb2Drk6xO+2jcBSp+qdGxnQ/&#10;A+5lh32qTyDK98j9TY/peTX5QAUGs8JWBjN7NT2vZ5UA5jkECC1imQAGiRNrq8RwJYyHBCZ4cg3p&#10;tyKwsU3LgMf0hBhRu55FgEPSxdamLhuFhcy+9WhyBHx/v36LwSl3o8UjrFGgRDwIwYXDOnZaAEIb&#10;FVMZn1oUqHxrU85GBBBa79VEY3Lmnc3Mf28j4wv29rt/OFOpb+x0IzssBAaCDaRD33IbKjiBaod6&#10;7BWkI6HKIHm1ArdcTY66up11wEQ6O7usrrZeIELxt0JXXWFDRRUFm6hELc6EFXkjQCEXXlhdNCY6&#10;yu7fvWtRkc8dOKKfR1rMi0iBSpxlpiVZkoDkZeQTi3n21GJevnAVfIpABXACqGA7QZR64OqbLnBK&#10;SyPQMFN9uo4N3HzTYT+Sf6i4ol68sGiBUsxLAVNsjL0QOF29ccsOSYAfkADFwL5bQnOX2Mf2TRtt&#10;64rltkvsZOfK5bbtm2VaV1u1ytZ+/Y2t+HqZrV69ylZ8gwpsuX321Wf28Wcf2Uef0j62ldq3ZdtW&#10;bzv3iM0c2K9rHHnPPuhhJCHbwC6COy6ZgElJf/wkwYhnvNjVHt0T9wXABcZ0Kh7uXrKJ4P6LOisw&#10;vgdeWjRS0x+y/QIZ2AqFtDgOmwqBigQj7gJ8BBphC4zsOk6N4ETSqHzw//z//H+tUn+w+Ohoy4GN&#10;6AUXinISlOcBfqKJuMsG7ABbRrGAQL3AoBFBL2YQtiCSu9H11ABImC6dmA2WHQi0D/dcjudYAIF1&#10;ekDCtzPeEpAASrjIwmAAE2c45cSCVHiwIHmnOptbJCQCIUOj7kXIFJwlSJggLBFqbo/QMexDhcT+&#10;bgn0Ft0L9cyDSPDAWI7LLiDBLNLBRULCVVI6j200aoK0NsB6mn0fPbEcGFtJvoegqBSbIREc+uFa&#10;PUclICrQ/Ol4qEPq9Lx+r0vX4x4AEo6BnSCImQ036xq45w5oRkwVQo4HYNwgr+0IaIQv4zL7ZXYc&#10;2gvoYRF9gIh6UpTUYRPS+2MMzuUczkX4s8x24kCYYbswVAvBLVRL4SgwPITgm9b9BuyGsbh/gIRl&#10;rs2xjEVRpmkJbWp9DGsGy2RjSMJoFjWO3gsgDBgh9HkXHP9qZtHvi+tzXZ4b0ETNBLhzHQDQgyJ1&#10;DNdijCEJfhhTp1qdvj8E9TCMQSAI+0CFFQROBud3Chy4rm/n/et9YwdisoMHIeyIBjsdhVEIEAAy&#10;XJzxJKNgmLs7a3y+K35HVzlqUoERHw+sXrGdKYEEkeNU82vXhAdjPTmzsKXMTi56RPrwwITNSegv&#10;zr1zozqR6OPaPj312l69+ovHeZAocQQGogkS7ADVFQb1+QUxC8BiBjfeH3zbmI7H0P5GzGRMIDQl&#10;toEtBAAZm3zl7KRJwNYn1optZAiX5Il5m5p7Yz16Tmwfg3q/7UvR5TCQMAcVrrkACY34DSLBYSfF&#10;+p+6V5WOqVYjuy4p2nG3zZK8SU+FgeSKDaRaVkaGZ+bOzlQvloCaKycr05lHnIAiPTnBUhNiLSst&#10;2Yrysq2sMM9LWScnxbktFztuuibCmRmZlpGRFXhoaWyAIzEhKWiJic5AUlPxNk3QOck6DjZCMHSq&#10;1xeKjnppLwQoUS+j7SHp4q/dtBOnztnxU2ftkMBkn4Ts9vXrbcOyL23D11/Z+q/Ua3nV51/Y6uXf&#10;2DqxkfUbNtiGjZts2dfYUL605QISt6moASDbd+4QKB20I8eO2sHDB92Iv0fj0vbtP+zeXHhmBQbz&#10;wGiOrQJPLWwnh7TNEz2qJwWKl9CVYA89uAKmQQtAYv9SUCJ9qN6isQ2bidtOPNZEgCNGE6i6BB4C&#10;kl2wGoEM4/60ffA//x//b3v9/V+dWuYKjYuzc6xMM4KyvAIX/qRFJxEh7rI1YiOosCoFLKiGEOBU&#10;9KO0a6uEI7UxiOqmbGwY2IerLDUyvFaGlln3pnPYxjH1qLr8GIGF9hGP0bR0ngOLGl5S7jEl1tKo&#10;5UZSrwtwaFzbYy8kUNDnw0b8T6uZfAAQgdGbHqFHQ8BhyAzdcBESGIo7Rb1ZhnmEjCMAhiDFOuOx&#10;jeuwfRDDcneP1Qv0MKiODwc69uJCvRuqEEqYtmnW36prEXjly2Ip6Le7JTS4D+6Be+b+GpbUc9y7&#10;X1PrCD8M30SSE4yIzcUjvzWjRT/PswGM3K+rmHRfPJsbzzWLZtzwHYT6fJ+N6ziuh4CGucCeUMnh&#10;IuxR8bruiITEqGbZzOA7xZ4Qyg7Oeg4Hm55BsYLAxjEigdmg9wLYOVvQ/TA2GXwBIZ6H8xHuPB8A&#10;5YJe44cNIQ4QYASfHJdQFLDxHGTq5XohMIXLAAkNcGQ87DOoEIlNwc0ZWw3xKIAME4Y6PS/G/ZnJ&#10;GTGBfoHNiIBLIKT7pUjVKzET9wzTPczrPL496rHP6XzS+ndVN9iMjkPVVplX7M4EgLXbQ/ReAUl+&#10;T943z4bTBb8FrAiGzG+E/aO9WRMYvWPyXVHfgwZohDmt5iT08cCaEFjQpiTgh/vFJiXMUVcN9GEo&#10;/96mJPR7u8fcUI5xvaGu7X0eLAIFJ8VGZohUFxPBI4u4kEWBybvv/26vBCgAyMLrv3g/OCJg0nGz&#10;Oq6zZ9iXAZH+ITE2LY+JfeBxNaz30qNn7dH77dZzUe6WZXJfDQwKZNRTyTBQY9X4MoBTqv9ZcXGZ&#10;lQlMEOp4SOFZhZtuiWQLaiaM5WFQcjZxaClpApRkZypk8M4XaBCLlpWZavm5WVZWWmi5OZmWlBjv&#10;SVoBEHpUUglx8a5Cy9eYrj5TSxc4ZQhosgQWaWItacnxlpGm81LiLTUpVuCDM1GSxkh0FoKBPSYm&#10;xh49fmJXb972QEMSLJ4/f9WOHDpimzdusO1btthmgcWu7dttw9p1tn7dOgeOtes2BOnU12/0bLer&#10;Vq91ozZqq3XrN9hqHbsGL61Nm229jqduySeffGZ//jM2E4HRynV2aCnJYqCiwtYRqJwwhlNvfe/S&#10;cqiSClOWoOYKgCewj/wzlQn2FmwkqLWIXg+YCsseY0ITmHD8PjEuP1cgE+wngBEGQtwIrspiIAX5&#10;ZVaYU2QpL+MtKzbe6sUw6gUMpPxAZUWMhdfH0Ey/AaO56Gdvc6u7V6IaKBE1JZgPwIC1hFHgNIAB&#10;QCC6G2YBc6AOB8Wa3qu3dK16HUv0dz1MQ8eGrZ5r6jivTa6PzGM02K5j2R+CB8AVgEa7C3avnYE9&#10;Q4IAIcmfGaHkAn9JePLHRi3lve5xuFuCVYKks5FkiS0SfgHYONAsjYH+HuGMcZyGyol4i7ZmMR/t&#10;75EQbqxttpLCcqvFCC+B4YAh4OjVvmYJ0C4JNwQJ634vGpOxPcPv0j1zXZ4HoELoN8HUEPJ6BmIi&#10;sOPQRlGRtXa7+oRzEFicw3gIdNQv7uKraxIpTsPzCZUPs+xqzaY9o3CdAFM9qVboyfNFHAzqpU4J&#10;cApqUa52RO8HhwUE6hj3rueipgluxqineJ/urgvI6LkZG1sHqh1P967lUPDznM6GJHho3C/MgdgO&#10;1llu0z0SFAkIkgxxTkIfMOA5SdQIcNDz7JwDOKEWJEaFaHlK6FIdEfUbxmq3MekdAiadLW3+3U0I&#10;9Ki1jrp0XtsXNCaNZcrmAhqo1WbFLPD+a9ekAFsNGZwpWQzLIIrdPc10bZ4P0KSH/aBaxObCdfld&#10;/D41LipFXICxZfT3iqloQjHYN2JtZGEWqyHZY4eYCeukjIe5NNcJgLUd201zfZsDCRl2O9r13AOT&#10;7qFVXaX/gZgOCRWJLiej7gw1P8iDNfPavv/L/3BQABAwpr/59h9uRJ+YZv87t5cAIKi36ps6/djh&#10;sVmBiJjmKIGGmiBpgjGmZWxE1GKH9WDDadXzdWoC0ApIapncWbj8luu9lYmFF2vyh+ttkUAEVkKp&#10;WqLKs5wl5FgOjjoCDrLtkqY9U2yE4nFUH4VR4LmFUR2HHkpYZwgsUpMTgxg0gQv1g9JSkwUeAgKx&#10;ChgJ6/Rk2yAvX1x0lFiOGEp6sjOXnMwUS4qPErDEWULsC3vy8LY9fXzfXjyL8GOjo54bpSiePH7s&#10;cRREmJNI8fyl63bk+EkJ2gN24swZO3bylATqPi9M9bUYxxdffCkGssm+WbXG1qzb6ODw9fIVtnr1&#10;Olu9Zn0ALmrrBC5r1gpMtH+9ltev32wb1m8Rg9lk69Zt0bmbNS6qJoS/AIFeDXUaCRdZJgkjXlVu&#10;IEfNpONhDwh4ryGyxExogA9R7oE6K1BbBS0ADvfechtKAFjYVAK7SuDVtVfn0nYtsZUPiNeoLyrz&#10;zLbEUTRXqa8iVqPMVVZ4VnXUYtAWU8CALgDpQGDroyB3FUGDeFCFhnC8ogJBjzorVEnVu0cN3lN4&#10;Uv20uBLb8IYKjeYejyEgAZRgKCFYwF5YRh8OaDg7qauXwGx2ACCnFcKTPy+CGBBBJVSljxZhjFoF&#10;A3G5nrVK90CCQ8ADoUJjGSFOTXJmyqGKBkFHw5U22N/qQAIbQFhyLkCAzaWyGODUjFNCHZUEtg8M&#10;5p1NXZ5MEUHfofFp6M6dCQBCuhbLgAUCBtsMPes8A9cniM5L3yJE8JDqx3up14MdEeC0Ef7YEpZE&#10;hSO86acHx/0YUsJTmIlCTRXYovSuPZakUwJXwggjMy6z2CLwUsO9mUqKbQIV4m7wUGsu1e+l+8Fr&#10;CqcDfr8h7l0zaexGACoeSKhvYEjh/XAvLBOwx+9DA9Dfv2PeqZbxXIP5ASyMVatrwSqo5+Hgp0kL&#10;4MN7AURC2xDgCihMDI/5NwBwAia8N2b8uNZiNMc1GQCa1HF8gyM6DqDgWfkGZ3XdCT0/VRhnxGjm&#10;BAKLOn5a1+G9DLZ32dwYkeqjAiCxUAG711KfnLZuTSRgShjjmaAAErj2EixIkCOJFge7egRwQUEr&#10;vhnsY3jNDcDcNJaDpc7jXeEAgtGd7wNAdpbDf0TbOa9dwIIH2ez0K+sXG0F9RaJEsuIWFpS5RxYM&#10;hFgNgGTxzQ/vbSEY1EeINZn/1l5TllrggfoKF1+i1kcIHhRotGKDEfvAnZfjR7CBCTQmxQYBkLBm&#10;CAkVPfZDk5MGsVQAhKDBOv0uNGJEaIBKtSYmpdgsBeBNmojisUULy9mi+iJxIkkTc3PESAQsRJVj&#10;HM/OzV+yz+ZYXpYYRUa65WZmuBE8PS3VwQLgyEhPEuCk6PwMZys5Aoq83EyjgB2MIkPnZQlsCFFI&#10;jMdA/0zsI05AouWXzy3q2WO7e/Oq3blx1e7eum5XLpyzJw8e2qOHj+zq9Wt298EDu3v/vp0+d8Eb&#10;Kd1Pkhfr9Fk7IEBZv36trVj+tf35T39yVdXa9es9nmTFylXOOKhlvnHTFtu0easvr1m7PgASAQ05&#10;qCj8tHrtRlu2fLUAaL1t2ykA2AvTCEBiH/0eCfW9h2yH9m3ZstM2qq3btN02bd1lW7bvsR2U4d29&#10;37bu2OOVEgEV2u79IYCgujqi5QBEfgoeMA72w0L+aZQPVGu7BUa79wRt587d9kGjaCUNI3iDelRU&#10;DfohmXViHKe4khdYIqpTIFIrFlKqH7IiT+yEOAsHnyqNoXPUsI3QuiUkcbWkJ1MtRkf0xgAGLrnM&#10;7BBAnMvsD2DBdZd9GNKZ4YW2D5gOeauwNbQ0NLjdAVaAMZwUG0STYwsI1AMSUBIIQTwALqp1riYr&#10;zs6z9Pgkt3Mw64dJhOABGAAaCDYM4aiJsKlgSyEdO7PV7nbNHvWnD69Rp3vmXJaZfeLZ5IZ7/ZlQ&#10;T4SutT1tEvKayXnQoBvr2yXkcM0NhKe72OqPhXoF4UjvgYcIVt0XQpPo7HEJ0GkJHjyL3LtI47Ft&#10;VMKkR7PXgVYJzc4BF+atAivUXLjJUlukrarBxgRA5K6iBglGdlcd6XkQ7niMTUrwYMTmd8GFdqJ3&#10;wCZ0zkzviI1pBtxcWmP9uo57TYnp8fuM6NoE/GHP6W7rkNBeihPRO0EIAmB4qFEsCyDBe6lbzz+u&#10;vk/PSsPFulfPS5bjKQl23hEThMKsXD27tgto2R7WLxkfDFRVgAcgjEPFgN7VtLYxLh5tXlZ2ACZA&#10;nRGB5igspU/fQY0ABzfcPn3nVf4eeYe8E1gaYNunWT/1VrySoe4ZUOV5qbo4NULwYuAlx+/UhrpP&#10;x+G95SxHoMN7JXgSkMPbalDsglgTcnIx8eB7mUT4CpxgHaMSwMOwFt6FhD333VwpwK5rtdfTC/7b&#10;EP9CICUgAjMjiwGu1kxWKERFzfT62hajGNTczCur0e/dIoChGBSp2Pv1Oyy+eufp2Ykox9tqZvE7&#10;G51YdBYyOfPWpuYCN9/Zxe8FMH/1IMOpuXfW2qF3jHff6Kz1qW/SRAM1FkkVAYwgfcmAQEPfsZZh&#10;Go16L6zX6/9fq++LyPQmfcuVyBF9+9hMYB8ACLmwqPvBNvJcBYkTS12dRe2PvNxcV0XhoZWVkWVP&#10;I544oygRA8nJznLwSIhPEGN47jn8AIckVFiJAoTEBIuPi7Wo58/coytWTCJS56PeQs0VeF2leB8Z&#10;8di9uwoEONkZyZYiVpKRGGspcVF2/+YVe3DzmsWIlTy6e8tuXLtsD+7etojHD+3hg3t26dJFO3os&#10;qO+xecsm27xpne3bs9u2bQUgVtnBw4cFFmIVGzbY1u1bBQjbbOu2bQ4gsJTt5KbaIkDZstVdhTdT&#10;QIrodtxuJfR3CiRwHSZ+AwA4cOi4t937SHtyRGNs9RK0X369xpav3GAbNu8ScOzzY06fuWj7xUa2&#10;bt/tYLJ9CVi27wpyaBGAiCosABSxDcBFQLFfwLHv4EExnIMa55CaWMpenb+LsXW/23fYagHeB0GA&#10;Ha64mu2rhwXgXVLPj60fGQ8nckaVMUMoLgnyURVqObdAbESzewl4DN0AALEZIUAADrhaEsQXuse2&#10;axbSJ2GBgAlZB8dXk3E3v9iN7NTTwLgOC8EeAfiEaqoOjOVNCGq8pwLPJWacMINQNeV2Agl2ZoOo&#10;aeoqKi0rNc0FEnEjnhxRsyXcbimshAcUf3aEKX/QXv1BUPOQyZZ4DoQ4+xk7BKlgues9+LCf2TTb&#10;mFkTD+DAISChpxAR4MJ+gAFBQo8Q4nyaz1qZNev9AEj0AB3bqTvSUSNQq9Z2vdNO3HB1bVobYEFa&#10;dAn6HgkNhDXCm4SF2GV4FmIXeObqkkpdOwiaA7RgN9w77453zm+COofYGLzgKG5Fzisa7wPW0ydQ&#10;JLXLaJ8E7NC4BGJgdxoV4EwhQHV+n65J/AUG5TB3llcqFEgRr8G+2qIKXa/RGVGf3hOu1vwWxLuU&#10;6/vCDXxCYDE+ACh0CIxGvJwtwYIY4cnkS+VBXIFdTabnhWmxjEsxYAWrwf5CdHqT9uHGDLgA7BQG&#10;I1YE20+Nru0leCVcWyW4eXeovxgD4GMcWEOocpsamda3JYCXkMR7yn9jHcOkxicFWub9Ahx8A636&#10;/XCLJq9ZowCdpIu453Y0871oEqB3AGOlABOpUkh5097Y4XnBGKNeLBC26GpC/ZdQlQ5qneh3EjGS&#10;gyswygdG+Ga9/zI9Ex5ZlKwl3QgJF3EeQKU1ouNmX31vc69+tPnXf3HgmFn43kFkeHLRhsYWfBt2&#10;kYnpt9bcjI2DdCeLHkjYqXsCNAgeBCyq9A1WiN016Lo1+j4Li8otXyyIvlJAV6K+AhVWcal7RAEU&#10;RJKzDNtITU0XG8h6zzxww8VTCxdcDOnp+v8mJyRa3MtoB4QsykUUFaoVWVp6umWkiYVk5Qh0ArZC&#10;ctfEpCSLjo6xaJ0TFxMrEEoIxoh+abEx0QKbl2IjlNZOFGvBGyvF7SjZYiXYQxJjnlmhWEyJ2Eta&#10;wkuLiXxsiWIq9CliKpmpiQKTm3br+iW7LZZy6fIlI+XIlq1b7KuvvrCvln1pa9ettW++We6sY52r&#10;q9bbxs2bvPb6ZgEKM3ii0rds3qzjvrGvv15mX37xhQcerl6z1nZhm5CQ30TxqK07gzK4W7bZTm2j&#10;Nsnxs5ft7OUbDgir11G6drsAZL19tZw67WvFFg7Yw4cRnr/rccRzzzaMamurAIlztuzY6+v7D58I&#10;UsLjxqvtXAtPLozqoScX7AQV3Y49lNbdrfPFfHbusQ9QDTXU1FqjBDTZaOtRB4mFFOTkeunXMv2o&#10;NLyxUCths8CoTj0N6o2X6gcnt1SdQAegcY8t7cfY3VZV/z6mokMfGaosdOg0bBrMXJsk5DBiNwiI&#10;+jqIOxA7EMOAOfRIcHSRCpp13V+LAAC7B2oxvLyg9G481p/V7QcIXQkwjJYwhDI8xXQsf+wOsRVm&#10;+IACAquhVAC1pA4KDcsIB5ZRIaFuYhbvRZ0kBEPhgPcS4yP8uRZAhttmAEqahekPxexxoJ20I2Oa&#10;YWsG19TleawQ7FTvQ8hh3EVP7kkPNRZjInhQ2wAu2AQALzL5YtQmAprZKJHS3BdFr5g5k6uL9eZK&#10;MgLrWI2N0Eb9EQi7CR+HGA+ACkM/7wzgDY2+PFuX9nF/3VqmkBZjhV5drlLTcxOLQhwDlfeIFUFV&#10;59HVmvnitjwkYThO9tyeEb9nAAGVEUIcFSDGdsZEvUX8C8J5XOPVFet62gbTggGW6fthNu+5xfQb&#10;9WqmPishOysgAOBhVgAIdg5P6wJAMduXICfosFffTLu+lVEx0BkJToI8UVESwEc8Cqos3nXAUvt9&#10;nxvxNdaAwJ/Ic1yR2YYbLvfCb8WzOPPRegt2wP5BVz8NahvMgHfFmFwDJgJw1cMGBCCABMGZrfo+&#10;AAneY11ZnYBP77J/zIhhwm5GcSbAAKCBnYypoSp1D7yefneLbdVvhO0EwGnT709WYVyTKfAEePCb&#10;kCIkyJQ76a63wwC33hnp3BdI+U7uLby0xDIWPLXJW+slf9fkgk0IdAbF2gbI4TXzxrr0ezaJ4U6K&#10;3UzOLFq9nqFd1yRjLyDSot+VrL6oqAAW8l4BJrW6b09fot+WvFioqrwkrWQDmXfx0gJUKAyFCsvB&#10;I79ArCNP2wkiLBEjENAQgCghX0D2C4ELhnZiOEiQiJcVDIZxgqy8OlYgkuKxHqlLx5GdN00AQYxJ&#10;gphGso+Ba6/bXohB0TnEo+CJlSTmgZEd1dajO7csLuq5xb6gPVOLdACJf/nMIh/ftainj+zR/dv2&#10;4MFdO3v2jKcIIY8WjOKLLz6zD//8B/v44w9t+fKvbeNG7BobtLzSdkn4Hjhw0LZu3Waffvqp/fnP&#10;1GD/sx/75z//yf74pz/aF19+4alQNu3YFVQSxBhPE2vBzXb/8TN2RgBy4NhJjwvZvfewrVy9wdau&#10;32JrxUpWrFhn36zABrPJDh45Yes2bbOVYg1bdu21/Tp+xdrNXmVw49Y99s2aTVrfqOVdtmn7Hq8P&#10;skaAtVZMaJ3a+u3avoPCVWTzpRfDEoh8gMDCHlCpH5Vl/lx1Es7YG0JjON5RGLnDLLfEcKBawijO&#10;foCFBkvAe6pONBQQweURlsGsmdlzbXGF2EuZVRaRfh3hLlYhwYXqCG8g2E5g52h8r3pifHrsKs52&#10;1DDuohpjto3AIZ8Q8Q0YcbFz8CxevwMVk66N2gDh6eotraOmoN449T4QwAj30Jjt6iMJFyKKSTdC&#10;TMSAZoQARQBSErQSDggKzgGQmFFTiQ8B766cmp2jAkGwuZDUPu4VGwYz5nAdAY/bKAygVAyMd8DY&#10;sAKfyeqZUBORd6pL90lcCTmpUGEAWgh8gIWyuriZso7gpzGDZqzwuRFwzGARRrxz9nF93r3fh56H&#10;5+d41DHcA4zJvYf0nKGXFzmdqHpHNTwi3kkwOCph1qVjenSsOwnonhgLpsg4XIN1khkyo2b2j62E&#10;e6pHFVNWI+DFWaHD8jLy/LdEDcQ91QhccBSARQFCMIZFiiDpXNSGMKFxtdkxsZMhza71LMMCDtKu&#10;4B48PTLm996oYwEI6p4PSBjjwsx7p8EIEfoIdq8LrrFZb4Kxtnc5gKDiBHQBEn77Kv1XqG9BCpJJ&#10;MaJm3RvjhL8nwMR1MDAj4FFP0ZN9dxjGIDCpK68T2HXrtxrTZKrGqjTRosIgCRxhJAAJwEB6f979&#10;sMbuFxiyD5Cgpw3wW+qeenVNGunie7sHBSL61vVbklGX7Lhk1+3XfYS1PfCqGhRIuJvu7Bvv+yjG&#10;9foHz5vVJ0CZmIB1zFtzCwDR44Z03Hm7YG8aD7deAAO1Vru+/Q69g27dN+otGkGPZOMtk4xBXUUG&#10;3ip95wX5JUbiROJC6urqrEr/e9Ij5YpF4MKLS281pWvLJQM0wa0oK3cwKaZSqdgJaq6QyZAYsVQT&#10;2HLJClgMwIELL0kTARjSuScmCRgAEjKLi7VgsHePL7WCwkIHEZLEponxJCbEWXx8rIAn0VVdyfFx&#10;lppEmW1tj34h8HhuCdHPLTlOTOZ5hD0WgNy9fcMeP3pgERFP7fad+3blyhUByUFbt3aNffbZp2Il&#10;XzqArFy1WiDxmX355TJt+8o++uhD+3AJOGiffv6Jfahty5YvF6tYK2awyw6dPGlHMNLv3y8WslVC&#10;foftOnDENos17Dt6yl17UVEt+3qVq7M2bdpuqwQkmzdJ8Gv94KHjtlNs5Itlq3S+2MxSRcM1G0jZ&#10;ssFWrNkooNpk67Vtw7ZdtlfHr9HyZjEdAGTFhs22XMC1QiyHbL1k6F2tbYzxQQn5qCTQqzVDRQA7&#10;oJQEaUfcZVbb6QEDeozcqIJQedFTF4N0F6if2IfbI9Hi1MxgP+MQ91Cma1Soua1BjbQRCFtmzwhK&#10;n7nrT+hGeIEEubS86JM+LI9qF3D59XRulwCmTQDTpeWmqkaBEQb3usAwrmdABQSAYDxnds/MECFS&#10;g3Ff12DGjfAniC9kHqExGwAhxoLsq/z5iPL2FOv68ziYSEhi1OQ8VE40BF24zlgeccyY/Jk0FusI&#10;Umb7HjSo6/g4+uPzLmAHMBDOD9VynD+u2TA2CsBjuHdU1yG+AQOsZrxadqahPykJFUckLEnp4Soj&#10;3TeMwZ9f48KauJc2zQRhGnhDAQxch/vi3mnhrByB6bNoLbOfe+XeUVn1STjXC/hRXWEwJu0HRmVs&#10;FUFMhwQYwWXYUCS4nMHoN3DjtQR8a51m47p3YiHIhouHGoZkbAXlAosKMUOYwojG4nfs6+r1XFMO&#10;dg0CYWcKw1av74yZuKtvJKC69Pv4b6Rng2XxzJ7zS89SXlLlgphj8Yxjpg7IIeR5DzBJAKld3yBe&#10;dABYMKmpdZsHQYB8t0x4+F77xHSaalt8vHHsGfpNAEXeGWPyHQ7qPQzoOUbF1Lg2bAIAAXg5b2J0&#10;Wt9qk9/7kH5P2FxxUbkAQr+d2An2lWZNcEYl8N8DvX4jB3RNIMg4QDJGAH1A76Qbx4HBYZum3rvY&#10;k4O83i1G9QmBMcZv2AcNYzvBh0NqAEiPxsJQjgfW0Kj2jS+6Yb29g7rmusbwjNcQKS2t9SqGGOZJ&#10;a0JjGRaCbQSwBLjoeQ4YEAZ2Ck05C0HL0UA+LDLxtgTBiO3EjoilNet9a395GQylyCorNMks1qRK&#10;E9IKsRaABXUW4EHZCOqHYDdBNZZXUGI5kmMY53ENhtkALDAaAgkxvudre77AhQy+sJ2CQuwrBVov&#10;1v7QUE9a+DwBSKJliI0kp6VYnEAjITbOgxVTkuMEIjECjlhLF5uhOF56qkApJUmAl+52mjQxH1Rn&#10;sTGx9ujRE7t46aqR3Re7woZNm+zLZV9JkH9pq1aRF2uNgOQLgcifBB5iIB9/ZH/66CMxgbXOPPYd&#10;PiKBv83OXrpkF69c9ey/Bw4eNmI/jp44axu27rbdB4567fT1G7YIoLbaBrW1FIRSA0A2bNxmGwQi&#10;AMjOvYe0fbNtFogQR3Lu/CXbs2+/bdm63TMP7xCj2LZrnwBmjxjGXlu2ap199PkygcUW27n/kH0j&#10;kFm+eqNf12uwC8Q+gDlghK6X0CaGA/bhXlSVtUtpQCqMCPEOzVwDt85mV0W1StB7ChD9sbBzsA9b&#10;CKnMOxqbvfgSKdOp21GrmUF9rRiBgKWNaGx9OLjLdkmAATbUFe+RMOiVsCHlSIMECYbfFoECaiq8&#10;dNDBozNvF5PBGE9FP1Ra9eheqwRa+tMzQ4VxIBiZsSGUaSwzi2MmzewbgYawRDiyH+HgahzGldDp&#10;1Z+RmTRBgDUav1PXZsboRZ40U2bm26A/AXYNUpij9kLI+rg6n3H504fXYRkQaNWfhhrgzL4xtmMI&#10;xZsGwylCqb0OtVGPq4pQRcEqBjUeUdadms0DPAhpYizcfqP7HB0gsA8Q1D1IsIwhjBrarUaCGCFP&#10;JHnIPHgv3CdACKBgb3B7gcbDAI2dgWzABPINIVQliJkIEPw5OUxiv0lr0e9Vp9+fILtZNYzLGKLH&#10;9Yx4MJFrDHdfnsFZzxLABu9DwlfvcFBCBsFZh8pGAg7dPcK2UpOUMDkhvxmgPzFCvigxMJ3Le8Oz&#10;ieJMHVqHUZAaHSBCmFI7HeEM8DMLfz/r13vAWwihBvMAEOjxeiIynXQsXDcIziTz7bTHtBCw6c8A&#10;YOk75J4Q4HwPgBKpR7zOhSYYROsDIKiamKQAJCS07OzotiZ9Xzwn94KrLuBBRULSuE+JcYxrHcFb&#10;ou8e4zcAR0VDQBEw4dk8h5bGgG3QTwi4yPSLAZ80+8QfsZ308FyL8ZkEUWcD1dUIKjnenY6bEKMY&#10;E1CMiV0Mjs56G51cdKM5hvXewWktfyeAmbf2Lk0OJhZsdvFbI7iwQdcanZwXoyGYsNcN9KiyUGG5&#10;O6/eLXU/8MoCvLo14WgXi8N4Tj0PQIQsvYAb2XhJesh+qhY2Es2Osw5qdE0agxiRCh1TIWGfL3ZR&#10;5N5YqLx+angvkYwqLqk0kjHm5rKfeumlAptyb4AHKeCxuQAoNAAGtuJ11bMy3W6Cmgtmw3XiSLQo&#10;kKBPoSiVmEhmaoJlpyULOFIsPyvDSvLzNFkotaY6zABiPzlZ7hmWLqaTGBcnIErwGJIbN2/aqTPn&#10;7LiXsT1mu/fus127dtua1QKQLz63zz/7xD795EP75JOPBSKfihlssis379j9J8/FMvbatTsP7MKl&#10;a3ZUQv/mzVuukrt567YDwokzF23FyrW2XkBx6MhJ27h5hx0RwGzXedhA9u05bF989rV99OFntmf3&#10;QdtO7fRdqM8O2f4DB23//gN2cN8B24u9RecARlsFHpu37bblq9bbx58ts2XfrHFQ2bVfrEf7uG7g&#10;MnzUPsAega8/BnG8p8IkhaTnwKgOq4AV0MMM3DMKoNCP75HhWqY0LMd0LBm/KU+LXcPjP37SiDRn&#10;bJgF6xjFu9vaJeCYNTK71+xcf+J6fQy4+QJaxCig62/UTIP4BNRhDVpG6CMEEdhtAgVSinAsRnJA&#10;IrSJsJ8ZpjMLNYS62zJ0LoCBsA/VNKhvEBI0AIK8WuSQIg04hlBybLXWhz2la3UN9U16F6ifAAsE&#10;R+hGTA8LqBQLq5JwwEDbpfHqKqmTXqvr6P4FTF6NsEbP00rwngSOfhNUbUO6J+Jt/F2J+g8RqyLQ&#10;GCBGRddyEGCmq/snhQd6de6J+8MuQeQz6ijsIB60J0HoTcId24u/Fz0z7wMngn79kbEv4UkV2BL0&#10;nPq9GBugaqqr90h6orcRlv4+9Q4BnmkJ+XZUj/pOADO8pWBYXJfrAyS8e+ImELK8T2qQjzMTlhAq&#10;La7Qu+tz2wbsA8BDHQQTC4BZM2y8gSRcSSzI8xETQTp2GoI2TBMCKwA8mPUDHgh5anq4+k2AANvi&#10;3ngXFPaCLTC75/fn9yN+I4gVCVgh25hgYIMgep2Srcx8ASmM2DACWAvvBLCGOfFNjeO1pfGJZ+Ge&#10;KGBFkkuKhxE30aXnx46BoK8X86mqqNXMvNkwzrOPIlaosQADQIHzAS0a53B9gBcbC8Z6XJXpGzRW&#10;n+4bwGTmD3hOTs0KMKZdBTWBMVxAMTA8a1Oz2EN+cIM5dhCKUQ2OBKAyPvXaJmbeWK8Y47hAY2R8&#10;1uoFcK26t1EtAx4AR8hEOvXMuPC267tkew+/ue6Z1Ceot/r0DJ0CGYAGZsIzVum/UKr/O8WksJOQ&#10;jbdJgE7DZlIiAPDKhUvgExaVYh8lcAGQCsmH8rIaKyoos6REMYGMPIEQ4FThSRVr9f+pEmshlQqg&#10;wfl4e5WVVwiIdA0xHWwrtIpyDP6VRsAj58NIUIPlZmdbAQX0Cgs0eSiy4oI8gUVGUJZbDIZ9BblZ&#10;lpmW6ttys7Lc24tEjSmpKRYVHW3Xb9yyk6fOGLXSD5PvSswEtRYxI8uWLXObx+49e2yHBPzJcxft&#10;s2Ur7H5krI0v/GDXbj2RkD9sKzxNytd26tRpI67j8IkzrpZau2m71jXe1j3OTvYfOm5Hjp/RdQRa&#10;6vHIOnn6gsCFglgnbQ8eWNt2eT2T7du2244dO23nzj22Diaz5BYMiGwQIH359SpvgMh+3ffeg6R0&#10;OWz7DhwTA0FNpB8jBAr3xtILJKgPLyyCrQjkQ60FOIQJEmEf0MsWUVI8tohKx6COyiqM8XAQWGIn&#10;jI3rJx5ZbK8VwMBGetvxdGrxfEO4CrdUk6pdsz0Jrjau463G08G7Wkv3hh3C2YP+1MyqSdqHgdbj&#10;CCQEEIohOISAgXBHqAM8bEf4ohZAjeWzZAkrZrwY3pltIgCY9SJESEPBOg0Bz3XDa9fp40XYcw2u&#10;FaQ/4Q8deFOhnmrSfs5lrEoJykb9UVw9pD8e13SjuYQC0d0NYj3s5xmIHaFcL2DBLB6vMsAKjyVq&#10;rTMez0kaEjzEMAbXaDvqjD4JO/JlMT7H+P1qTFcfIpDFEur1jpl9cy/M4snDhEBixgu4MdNmOwKM&#10;yPlKzboR/gEAtHhgJPp/zue98hwI6G5dN1TLcW3erWfIlXANz0fYcy0EfY2EBl5DHAez4VjGYlye&#10;m99qQO8KBoKA5hqec2tMApEZsMZAwNKwDQAceDqFAELvHkoaF9Dk+qFHVQgmXCdszhh13wAz6jzu&#10;BzdsmMjIkNiRvocGVErah3cVQpvfMkyJgiqYeyatPr9Fm8aanV5wQc6EgUDBdk0k6vVdYCxv1rvl&#10;vnkH3G/YUHcBKOx3u4e+PdL1w5Kw83l2Xz1Li/4PgBS5yLhXcm516X4BEMATNjA5My8W8daG9V4m&#10;ZwksfGdDY4CEwGRywQMLMZxTNMrL207OvS9pi9DHHRi1GPEl+Xkl1rUEGiRY7NU3ArsJVVv0w8OT&#10;NiqwotbIgFqvfqcWJkdqYW2QDv0WAA4MgjTstTXNfi2AAnUSFQZhCKQ9KSsrE5BUL6VBCYpEAQSA&#10;S6HkQn5+kcCiRGAQ2EXwrCopEmPBCJ+Z5QGJlZIdqK9gJWG24KzMHMtIzfCGmzAtNztPxxd7RuBS&#10;jZcQm+gsBOYSZBXOcbtKUlKK9zAXEjQmJYuxxMbZ8+cv7FnkM8/0Swr5p5GRFvn8mT3W8oOHj+3K&#10;lWteWIrqhEeOn3L3X9xol5Hyfc1qj1xfs2GrnbtyxzrGXlv/wj8so6TJbtx5alsl0L8gXcqadfbZ&#10;F18bKdipELhxp9jDrgMCkh22ded+Cf6dtl5ty859Apmzruo6fOKcM4fdew7aSrGLb5avsRXfrNXy&#10;WmcfqNuOCNwO4JUlpuIeWQKZdRu3eO/b9uAGTAQ8iRgFICWia2TLpC8XfUPfSIlYjNeAgqcr0Qv3&#10;bfrBCO4jDQnqLsrLFubmWYl+HErCoraqkgAmaeL7WI4lG4oDigS421LU3CNL+2nEH+Di2yzwahbr&#10;adUfqV3Ht2o9KPKE11Wte4L1iqWQUBCVFPYahFToFgtIIHgBBrx6mB2zjnBD2CMUaCzDDljmHFgC&#10;wIEtCMEfCD4y7sJY8Bzq1Rjkt9JsFIM61F0fOst4aLXpT15BbIuuA3thRgp7aaxpksCSkJJAbtb9&#10;lOs9YGylEiDgBFCg75+VcPN1CZQuCW4S6JHuhPtAwGG4RWjynIDdpGbTMAuAjZkvgpUZfRPPzfX1&#10;x+Q6QQZdhC/qN92nnpuZPQCJ7YvcUO5VJoGPQMQDicaMlhgDL7ErQYdxt0zAh54eG0SzZoFkoiVn&#10;GMDF++bZQ7sJ9gmuz7vgfTKDDwGYbf4cCH49BzNsZpCkV+c4fkdAAjAJAYT7d8O+hBMgSM8zU7sc&#10;N9rJUVKhk+hxymfngActmMn3OnhMasYMEDIe4/NesU0xNgACS0LtBmMCXKjLwUSD47gXDPwToxMC&#10;ozGNKSHYGIAnxwCm3Bf3SwsZCN8pNVkAEVgWjIFnpk46z8Bv7qn99Vv36D6r9B7IaAA75Dfs17XJ&#10;WNCqsQEFr+Wi48mOXF5U7irKdn0jLdpfpf8JjI5vtZpJiv4vAFm5vsuCvEIbxykBdiehPiRhPyVw&#10;ACTwpsIoTpDggO6tR98XNhOvr85kQPfQr/sGOKiFTpQ7ZWcrBfptfH9MfHR+n0ADAz12lT49K6AC&#10;eHToOTv1v+nU71ynZ2gQKHbrtwQ86vXeKGSF9xZ1PUpKNUHVu6CiYIGEf2VVpUBCTKGs1BtAUicW&#10;jP0jdPkNVVPYPgAOekClTHIrLydXfalAoMRtKKXaRnoV2EtoHwF8KFhF7RHSw2dmZFtqcpplpGV6&#10;T4r5dIFLUmKyAwbXI68WdhZUY6RlyZf8SxHziINxxMYIQJ57fZHHjx7Z44ePBCKPvT3S+oMHD9w2&#10;8vBRhJ2/LIF9goqEVCs8a3vFSAjqexoVYyfO37DbkSnW//b/amP/p/+Xjf/t/27xeZV240GE2ys+&#10;/PAj+/iTT2zl6tX2yRdf2SZt2yIBv3bTVoHHdvty2SqxjhPulbVFTCJsMIdtqKjEMHbiurt1t61Y&#10;tU5s6IRdvnbLLl65aSdOX9Q1dnuJ3RO6rx1iJlu37nR3Yo7dsGmbuxRvxY0XtVKthAGA8VPPK7yg&#10;ghQhJPmTIBfLIOq7VgCSS6bL9AyrrqjUjDfwnIJREN0Lm4GZcD7bASC8ssjAW65ZQgk5tgRYuABT&#10;NMrrheDGK+AAWAAMGuPhPlwr8GCG160/D+UygxmZWAeumvrzhConWAmggPoHLyTiH3AXxduJ5V4J&#10;WlxgiXTmDw9wIPjKCkpc+CNYGQchi/dNmyh1ewN2Fh1f1yp2RMr2Phtsl/DqlmBTG+oYdA8h3HcR&#10;oMzym8UGAAZABDULJU2r9MfARRPdMKoHgAKBjzoG1UurgKq1ScJef0YKHTFzxHhP9tvQXdh18RIs&#10;GHIR3NhNiGlAxVZeVOHjUf+D66Jy627pFnPRPTBzHBxxwYyKCCHv7wiBh6DSdtfZS1Dg4YWRH0ZF&#10;0CGuuIAtgIPaC/17axOBk3W6hmbdAo+uBjzbGl34Mh5Ci/fKPQOAIWBwDd4t+11ISsjADMgZxiyZ&#10;5IYc2653GLIyn21LEAdCHHDSDFfPG1ZVJIaC94ftgwqCqPBgI4AHhZzq9DvwTsl4y+wf5gAYeNP1&#10;sHUBiNg/YA6os1jnXThLIYBRwBICGiopMvfW6z9TIaHDOai6ABzAj3PYxnOwPqZ9E+NiBRLGGNJp&#10;GP4H+yhzG9SK510xQeA8vkGAHcM9Y3JdwIjsCLBbPNiwmRF3QixLN4Du9pFBqyyssJ4mbavvsMZi&#10;zdT1TXTpGyaGpCA739nZ9NSCu//yHQ7qfU5NzzvDwEPLgUX7YBAIftYBhPdGcn0vlKalaBR1z6v0&#10;bivU+nVOh74T+gE9U3e/WNfAsLXrW+vS/VN8CgZEzizqo7NMVcJ2fR8wEYCjTb91r947UevFeq+N&#10;YsUUjMLlt7AwZCIAxP+Pq/9s1uvMzjRB/JH+0BPdNVWlVCYzmWQmvbdJlyRBEo4gSAAEQHjvcbz3&#10;3nvvvT8HlmQaSaWSVKpqlevpmZqInpiYv/DMda2Nl1L0hx3vOa/Z5jHrXveyWcta2YOCPHdoYmpt&#10;9XvmjjSGH0Pmot/EaCzBIepy9SGPkGM2t5LFCCQzs3Npchpmb2UBZMrIWBZubOdDmZDnr6u1uV7m&#10;lC8rq4Bx6HDPAEvmYQXf/IK8VFJSlAry89KN61fTTQCjMO9Oyrt5I925dTOVV5RGxV+d8sWwlLx8&#10;f1MIO8mL/IxDR46lA19/mz7bdyidunAjtQyiwPz5v6fNv/8/085//P+kqUf/kBYe/rvU0j0KMOxL&#10;z/z26fT2G6+kTz58P73x2mtRvPHNN94EGN4LVpOVLvksvQ6gHDl+Mj330quRzyHQvPTaW5Hr8W4c&#10;HwW7eOe9j8Ps9QEs5qNPvojPjxw9kXTYf2Iy40efpp/97In0G1iPjvnP9xwIENml4NanofCXJUTe&#10;xqB1fmAaAIBZ4BY3HGISWhi4BhC5u6k1bOWaV6xt5d/26tCxrl8kEgKh1DrKo5cH78kEPNRYZxH2&#10;HpmwHUXwj4ejfAphNM7fI16f1yGuO8oGGmaR6bjVZGJZ9G7ASMak09V8D3t2K7QV4DlGEUUC2ZCW&#10;/1YIGgE2wXfU9kbQnlobWlNnSycbFODgOwo2o4tmue8FnXpuvn6EIYJZB/rq/FqAiVnlblj/X5sz&#10;QU9BvRTan47yyWETHU0SXAxfh2YfN72VV80UtjT3KFRdzXln1WZFCumZ9IdHP3A8Sj/cf4Bw06TG&#10;JmS8Rvr0f8yGEPY8ap0yGCu2hvbeDeDDdrSX60Cd5nPZkyafLe7TniD2BzET2t+EPR1BZOMknfqT&#10;sCT9DCb9RagsY2RosCHIgoyAFaYdhIyAYN6O2ef6R3Swu242+X7Uu/JzxlGgygArq/sUghYhaYtd&#10;tfJZAHAb4apzeYw52goBnJV1MYnP4IBVmGaYgTwHgsdaVmrsnsu/w1TGM5iPYhSUJjHDmzVrCUya&#10;ibrbe4PR5Zz3c4yzGe02bNIsuDADEG8aGrvKnDDOgjXjppbvuUwIFVQFXa/nM8nYZBcyK0FSBuL4&#10;5MDY7xqC7KsMQtZhiLPgYVTSBGNutJfPoAIxxhqRXflcshKZnsqSiofraaR3OAIhtni+CeZKpWZr&#10;eZs522ROBTc/s4CjPXMmAf3NWJN9rZo+TbZdQkFkz3BeQ4Tvw8bWuTejqR59/8f0/Q9/Aizupx9+&#10;/HNEamnC0uT0/R8sqpgd97//U7rHsc1vt3Z4Ntby1vYjBP1cAIyhvGam6wNZ49yGDS8BCNOMzYwm&#10;apSNIZSO+QXGb2U182MMDKbpGcudjIUfY2JyMs3yvQ5AQJOWoGIhRrX8NmRMH7LI+lntKJzt7P+s&#10;gVRPgIZgEb3QHwOHTnCFuyzBBlOCiNcwAmwQFuOhKWx8HJnBPS0swrTn9d0spEFlDp9Zj8tzRm/1&#10;wcGf2E4uyqukpAymkZ9u3rwVJisr9xbDPkoBkeKigmQ9rtLiwjgK82+nvFvXU/6drPS8NbasCFxZ&#10;VcWztadmwO/azZvp6PHT6eDXx9Ib736UDp26kqbv/1368b/8/9KDf/w/U//yD6mqcyLdLqpPH368&#10;J+3d/2X69NPd6fPdgMKbb6VXX3o5vfLSS+llS8x/9GE6eOhQ2v/VwXTizJmI4nrj3XfS7r170tu/&#10;+11EXul/sSbXfsDmbYDAjPd9+kr2AiIf706/efbFMGeZP/Lam++kL/YdBGQ+TK+/9U56H+bxFizn&#10;acBkl704/mV9Kg8dpx5+1o320lRRE+1mh5i8QTSkfihxru6VDnj9JuHj4NBJ7vFTSC+goCnJzaWN&#10;X3OPyXGWlAjTBocC39pM/QCY9tw5Fp1mglk2dPg32OxqdQooNVnzC2YmpgJ8/F2UYOdzPxMI1OTc&#10;4P6v9myIslVY/V8Nz0Q1f6v/wzLcFsUz2svzK7SNNNLkJHh4qPVayE7wcGOrydrLQQHmhl6Y1Myl&#10;+YANZNkPvitwCDwKuNAWEQoRHYOmZsSNRRZ9f8te2gin1Xk1SsFK89lMON7NFF+aXopx8jk8r5q3&#10;Pb1n+b02c800CilDJYcB0yigiEAzf0E/yRS/UeB4Hzpv1fx1XCtwZSrBUAAH58gQX3NiwoTD//ox&#10;FIQKfwWlLGsN7dgw3WW0NhWMdeZpE8GhsFewasIxqitCmRGKPpsg4BznTDxq32OsldaGlhDCAoTf&#10;FYTWGBOd+RtLvg9YcG9e3+84P5kPJQs5VtDL8ny2YF4IsfsIuDBfMT7Ogdq6TMqSKoOwHfNqzMOx&#10;cKQh0AKch+ZQlYlp5lOgdi4de7V8r+v68vl8FpUT15nl9GUvshYBXkbjOs8dRmHp45EJ2a9jB0Et&#10;oHmNR+Z7oOVr6swxFkFPRuaczjvvMCzNoDIu58u5VKEw5DmahwEgD3Z+SD8++BNzezftbDzgHAAW&#10;1xjoGYpINxmKzvXG+pZwXtu//d59HeCsO4DO8iY7dwEV7s/S8PdgKQLGgx/+HHki9kG/+/CP6f4P&#10;f5XuPQRE7v4IMwEMWVOrrKdh9rN1ryzxbn2sUJIeMw/fW2KMZlEaDdn1iIgr9rg5IJZ/93PLuAwN&#10;AYBWmgBUBIge9zXjIkvpQknqY21nRRkHo4WtSYqez/pZOV9ION0DZOw50hOgZYMr+5NY/be+sSF1&#10;dnelto52GEYr3xFwOgCKrEeJfpbe3qx1t7kpvmdplOZmizy2hQmroqIyTFieT2Cyt7oMyNySrEy8&#10;9bhMYKyOXJKSkuLIcLesSlZCpZxXWEhRUbp9G4YC8JjY2NzUxN862s+no9+eSJ/sQfhfLUil7SPp&#10;Rg2gObmeZrf/mK7eKU97DhxJN/KK0rmLV9Pzz7+c3n33d+mVl19JLzz/XHrmN79K77/3NsxhXzoA&#10;gHzB654D+9O+gzap2gsg7AEo9vH5gbR334HHiY/70wHAYh9gkvUg+Soy1T/fezBYiXknVvL95thx&#10;Pv8y7fvyIODzZnrmmRfTLplDTujLHMz01mler72vui7KjEwwYRNM4jgCyzIklj1fQsgbaWX1Vk1G&#10;aq3mIBiaq1CxPpGhuZ53iw2scDCG3uQ9azdZclvHsxquJqRhBIp+DTdiZGZzRGQU51CoCwianuJA&#10;y58cyGpWRSgwYGLMvqYPN7m/l5lI//2dgKKPI8CHxWu5lFzeir1HvB+bTVkjykPhZBKh4boK7Zyt&#10;2mipecDCMEQdoCMDY6HhKVTUVL2uCZL9PYNhltEUpQ3ev8f4/iS/m+c8YaoCRFbUOvmO2cSC5bJa&#10;J4JwAvCaQrjpCNd+7thoc/e7HqMIlUG0Sn0gaswKGVmVzERBlANTha5arb4LnyMLReZAsKzxXccq&#10;BDL34bgr3P39GJu7FwXBcReMBI+cYzlzQmdlYwSraOzEOfydWrSauKVPZpkjs/idd82H4whstX7n&#10;3PN1tXTEq/khsgLXhkmdVgYwGXDVqgTcn+VlLF8SDEahxGeClYqD19NRralIhmqi3d3te2ljfSv1&#10;ocUqxEPoc50hNHBNmGauCyD9LV2R1W4IdpyPte0YGGVlmK+/09dgAUifyTF1PLymplLHV1OX3QPN&#10;SF82jJr/5/QLsf5dv4bY6sMYHbTUjiHEG1xjmbmdTpsbRmIBEI/XqCCmH6QNVqwDXUDUJCfAyHiD&#10;QcJiXHuRe7JxnzWzhLK1GiXdbTBleK590i0Rbwa7CYkqFyobBioMcMhCBA6Zx33AI0DhHmD28M8R&#10;dWXV3h/++DfpASCyzvX8jlFYJhTeu/+HqPg7MwMDYw2ZdT7CvVrOZBPgWGIdyEIU+gLUihFr/D/t&#10;+nb/KB8YD/0oswD7IPvHv1dQoiYZW0FAlqBZyZwOWceEYAMrMH/DiCwBxKq+PSit0V9kUAd7b0RT&#10;ZfkhAAzgIYMY5L0RQGR0ZDRyTQIwAIsuXgUQTWLlCvbyEoCgAkCoARgaAIPMKe7nJhj6t+Dg+4bQ&#10;ChL2WhdALIWiacpuh37XZlX1hgo3Zod/19nYis/NfLfRVpiyiopTUX5Bun3jZrp84WLKB0zKeN+6&#10;X/Zt/+bo8bQPNvL16Uvp+JU76UYF54BlHuC9r775Nmplvff+R1FH6/3330+/g1m8+cbr6dlnnuL1&#10;1fQFQLH788+jUdXHuz/NGlZ98XnaA4jsA1D2H/iS42CEFVvqZC9g4avg4WEDK6v/ykj8O9ej/QuA&#10;x57sspQ333kv7dJEJYgYntvZ0Jxaa+pTZUFxaq6sjRwEK69usiEGNPeg1Zik5oZys6mJKXBlFgoH&#10;tc5/6X+wZlIuWXBSpxvftYSH+RpDAJK/d1N6LmPu1bLdmDmwsGpuaH5scje033OzLyMQzSaf4pxj&#10;LKg5niHMV9yrYOE5/J0bWbOXmqVapOexp4VmNZ/ZbHYBMSuvAhh572yGnBlM05bXy8xv/s6+I4Zz&#10;InwZB2sS6eA0EkYB3t0Ba0CQGS2jqcwIJrO1jYhR0Oec54KRgl125XP7HbVKE8csxGiop+YPy8SP&#10;2veE+zQCyNLebc0dqa66EQGZVRQeAqxkCpEwiXZnrSTHzXv2OQxxHjQEWgGNgIrrM06adASOAAdN&#10;RhyOu6A7wPlWEW46cx1Hx10mkpt3k/sUpIKP7zn2AaLco6Yu5948FpMZ1f5leNFrJOZgKXU0tSUB&#10;QHaxxvkMeBhhPQg0go/rzjnNlW8Joc939UcIJN6317VUiPkPBg/McA+P0Jh/QOAJzB0AlOPs3Kus&#10;eH7vSdOc1+kDQLYXWcv6EADuJRQD/Sw+s8BxX9MYn62izQuCXs9nEyhVeBz78E/xjPd3+O5j4DG3&#10;RIalz8gxEjBlkhH1xf+ar8Jnxf26bjRLaXL0N4J6R1t3AIjKxApjpyLhetD8KLMy7Fc/hoUSdWpP&#10;oNQo1AUP+58vI4wX9IExjvrTluYBNZ8BJtQhu2G8ZSD6PzRZPQIw7D5oaO/de38KBqI5yxBdc0Y8&#10;7G64vLQdvdXtZGinwhWurdN9gWuMjOpDWOT3P4RzXACZ5bntGSJgCB5ef5z9lVXuXYjDEF6PSda1&#10;35FRyCbGVQjHM3+IhyDSF+asTliIhRhhBz19YVYyWsvDDoeWgJdFCB49gISZ7UZf+Wo0lg71Dr4T&#10;Gec1NclaWwJHBayguroKAGgMtmH/dBlFDjiydriN8be/i1IpVUZgZW1xPY/91mUimtlauK/GJq7d&#10;meWi2BmxFibjffr9ItiHvUY0b5XDUnwtLswHRG6mgju3+Kw43YGZnD57HoH9VTpw5EQ6dyMvHTx6&#10;Ij37wsvRW+Tp3/yG11fSO+++g/Dfy7Evff7ZZ2n3px+l3bs/Tl8AFBZCFDg+eQwguz//LH2+54sA&#10;F9mHxx57se/7ksMcFQHE3uuHo9aVkWEyEnuv5/qsf+51/J/feOyy3lVtWWWqzC9KHTUNaRLBNALr&#10;8G+Zh30gVmEbsglbiRpGOoXAnULQaO9W69fHoHlDAAhWoN+ATRE1j/r5vpqGVBfhavjhEItB4Wm4&#10;p8JeYSITUcD4v+GomgjsV6EgDHBQQPJ5/I8wX5qaibpNChgL/JnIlZmuMjOU5xj1/rTVcx1t61Pm&#10;dnA/RtgIZN7jrAyDTaog0wYvaAg2AocOTk07/h3AxSax/IQmLJ3hOmbV7BrrWyMvQBu3yVP2cYiI&#10;GLS06HvNps4iaDIziIJHQe2rGraatlrt9NgEQp/rM+aWc7F0vc5q8zAExyFYh2Yva1EZfSVw+JwW&#10;SHRcutq7uI+BYG0CcDfzKJMYZLwnOH/4eWRmvGateCejIq45Pc6rn7fUWQOt6ycwdyx99XwzjHvM&#10;N+95vaiV5bVQDAwk8Nlkjb6nsDSfI9aGAAggCUKOQWtjK4AIm+K5ZC+Wl/d8gpDgMIiA3oZ9fY9Q&#10;tTGU9ymLtaCgCkzUwoKV6BuwoKBmvT+iSUcveASaUV36Pxx7zVv313Yil0jlxvP4+3mEntn8AvcD&#10;7fpq+Pz+nslyfWMoTvx2eSfdXdqM37pewszGczg+mrzC0c49WMTSLoSChWVnBEbXmPPqM+eYkO2M&#10;x/pGeb7BWBP6LmaGs3DtACfWjzkR/awlTV6ChXkcmjtlHfd0bPMdwcEeIma5L7IWlhdggJxvaX4d&#10;hWY+TXHYoErwWOcaqzzD6spWCPAR9slORGPdz4ossoYjFJfzyQR0nhut5fs61A3plXnYH8QmU2sm&#10;QQIyy8yLUVizXHtgZDq1dQ7xt6xkNZjIEGvJ+7fci21vbX9rd8I5mOWYSh2s3yRH8z/6GTuPzg7A&#10;AvBYWka5mkHxgXk0sFZkHeaWGLElGzEnxOgnwaKrqytZkkTTkyykr9/Oh0OMYycsI+sTYpn3ulp7&#10;gNRGB0QbVSnIBRp/bxFGTVOew0RFwUOWYXKhLMTXMiv7Pi5vUlZWCpiUPX4tD5+LQGFRSOtzmVcS&#10;AGaZlFYArrWFa9ampoa6OBpgOt5TZUVp+EsKC/Kiha/lUsoAjyIz2Xk1u72muj5dvXY7Hf3uTBRQ&#10;/BjB/v5778E43glfxyefmBQIMHzxRfRf37//87T/yz0BIJqrvuC9PQKGpize8xBABI7csXevbOQQ&#10;fwMKHJqrZB6GGX/5teHGspKMgeRYyOcyFL6zq7W2IToP6kg338KwWnMvRjt7oPkdUeRQAaLAmmVT&#10;mGDXx0Rbw8gNYWl1s9nNDVEomR3ub4ZNQhzKCiDaoS1qbSG8FOhmnU6rXT8WWgpShb//y0oUJtZ6&#10;GkfYD7N5FUI58FDQGkmlg95oJDVqNX7tzyvzi9zfcBRptKJrVM9FuOoPCPOU5gAWvQ5mX6fQ/ow2&#10;UkP1/G54NUwFgQ59ha6bXyEXjnZ+vwCImKwmaxh00SP8ZCEhOBGO/h2OdjZWLhJqFY1QBjLPudQ6&#10;F9HCNCWZuyLzsXy4mfWr/F6gtVCi2fl2BBRQdIyPoqlpk48qv5x/GDboOHivMg1B2HuWhZi1LrjI&#10;orx3P/e7+p/MVrfb4DR/jzK2w7CmZceXeexq7eB1OsbW+exHkE/wzCZNen2dsbMoByZDziM0+9p6&#10;U29rD4DnPMzFPUQ3Pq7nGJvT4m8038jWnKcG2FMnAtjciCmARiDtQzOWCQnSmh47YSgCuqYnx2a4&#10;sz+SFS3VYiMry6ybZGmpdSsUyHItL+M5bNQ0xNrU9q8i4L0qvAWzUAK4B4MG7Fmu5m+ComtQk6Xm&#10;yJ1wVgOIzM8Gmr8syirGgqUMYwfN22cU3K25ZZ+QvobWNM9z2GjLOexqbAkmK+uQuVj00WrE/q8j&#10;vxeWoePcMZK9Gykl4LoPzMXRPLkFMLlONIXp3LcXvSxUVjKHEiEoCBKLrK2FWe4VoBBEDNIQNHz1&#10;sOnUkmuRa6ng9MDE7hkyzbMYnitgWNPq3v0f04NHf45EQ9mHeR06x7d41ReyA2jMcA7zSHYe/SFe&#10;ZwEoc0jGp5bSxPRyamrpDOZhjkcUTwQII3oLxUhntyG4qytrXBtQlnUCZr2swTGUOOtjjbF+Z8Jf&#10;Mp6Gh21/i1LJuunhOwLrDGM7xTqbZU/rnPc7djJsa2sNoGhtaYJhwEY47GDYKSPR54Egr4AhRJ0t&#10;2IKFE2UDAoMO8ZYWmUxHMAkBxB7p9kevq61LLbCSGsDEEvINDbWwj+qUFyyhEHDJGIxgYv2txoZm&#10;/q8Os5aFHfWbRF92gKAxEgyrU40mM35bC3tpBZw0pWka02eSsaGKYDYyGkHEsio23CoprUgXLl1J&#10;p0+fS8eOHU+HDh1KBw9qdoIRfLEn2IaAsTcOQGIf4MGrAHHgwMGkz2MfjGP/l/x94MsMOPjf9/Z4&#10;7Oe9x/3XNVdppvJ/X/fyG499XE8AkZEIIJ8f+Crtsox3dOHjmGMC4xi31Ij+AplF5pju6+xLAyw+&#10;o5Nm2AR9bGqLH9rUSafvaD8ggdC2i+A4EzvC60APFJRBbKipT70Idc07OsqNogq2olBDeKlFa3aR&#10;lcg2pPyDAI6arTWzcgzHQ0FvfShLlvh7TQZG9djXW8biuQQOhWeADb8VeDxm0cC02ytQFCaa3OYe&#10;nzccpWxUfxNaOr9XEObYQrARfqMjPBzYjgeCSnOJm1+H9SgbRkGjYNCxPtQ1FH4TtVp7Q1hq29Ib&#10;9kv3WBibjSKTqzKWSYSHJjIARW3XooHes0CQhQWvIOBWeGaBF9DlHhwr79sIM4V9gJcbjNe4f+7d&#10;8YvS9Rz6AEZ07vO+rV/twaEfyDwd+6UM9/ShmQNgvGfNMfuKyCI9/O0S97gEeC2OGb7LdVt6AGC0&#10;cgBCn0gfwCDwO8ZGMbXVt3Gfat/rgMdSam/uRHvvYVw1lzGuaK4DCAZB0nkV6AyrFhQd7yHms622&#10;KSoN21LXHKTuljZAqz2qQXuYYKr51SKeM2MIHoSx7EMToaDhuQ3LzrEp15vj4vV8VWmw6ZgO+1zW&#10;vAEW9/WlwDZkf3FPzj0C2Cinjsb2GPvNheVoqNVV15hsxhbmXp69r7Uzq+3G9WSwEdnG+AtyXlOF&#10;Rj+Syorz65qTfXlYKqe5rpUxNPJPP9NyrGXXoWZN/WcmGC7JbllDG7Co3CHjEFRyjMTD/wURo68s&#10;8aJQ94hkS4BBc5ZsY5bzrW8ZYfV9ehiO9UcBIpEwyLpd23yYVmBFiwCsPhM7FPr3Csxtx9Im/G85&#10;kX6UPjPOjcZS2Ns4av4xA9HHMWO7Bp5Fk5VgJtAEM0IO9fb2hSbv9wQdQ4bHlTfsh5bmjihVYihx&#10;n4xFJRU20qOZq8O6VoKHJeIBAcCkq6OT77fyXgd/d6V2gEFnuSAh+5BZ6BMxh6S8vIr//W1WE6sK&#10;FlFZDkMor0g1+jwet8s1qzw//06E6ir0A6gAL4W+JrD6Ov0cDeGvycsvTFUwEpmSIGcmu8BlaXqZ&#10;hRWHWwCPOAA4HfdFAEZxCQev+lp8vQNYGRJsGXtBxda6p0+fBUROpO++O5XOnb8YJVK+QLCHsxxA&#10;iWM/fwMaZp3r6zj09eF0+PC38d2vDn2Tvv7mSLy/T+AQXGAZcXz1Vdr/lWasr39iG7nDz/1MH0kA&#10;yH4BRMBgocsmQiBxKIBnAJARNuYIAl8TgiUqjMwydNcwXv+3ZpKd6MwjGea7sojJ0bEAjm4mzhyR&#10;2UmFM5omIDTCxGemGv0SWaitwtoN4v/+fpjrCSC+Z10uq9TqmFa7VUgKND2tXakTduT7vdyPMduW&#10;KZDhhJmG8/p7GYwmNP8WSBS2MgqFga9qzQothYiv3pv3mXtPYFHwKHSWERYyCKm2IZGG0G4jbKyf&#10;NMK9abbTAaxZbBLBq81fwS27UfM3EVFgCXOY2i6g4Xej9zgbxPf0F3hdAckxam9qi+ubbKhTVW3Z&#10;0OAINeVe5hhXbfHxHTTddQSexQ61x2tGkX1YHUCGaODDFp/pMxpnfO35vYYgUwg2VdamAbRiS5hs&#10;IrgMKhjvHgzBt8LvwswFMJscOu9YcK8Ck0LYcTWoYRBWOhnANhdacw+sQsGs30fFwHlpqG5AaGaa&#10;tpn3OtYneV9A1zyUA/zIgeDegwkydxZ/zM2d3831TXf+7Apoz3hNQGr7zfXNERkl+PvbaT4f1mcB&#10;yNoCQFasqdA1oQLhq8cWY+w8yIa8b9eA51DB0l+X+XcshrmWmmoaw4TlvVtpoRMAmWXOV2DV9lLp&#10;aW4PwDZcWJNWd0N7KAeOm0zHYADHKe6B/eaz+KpyZrBDB+vbIpNjfC5zu7t9H+VFYFgN06n+N8PA&#10;PVRoDOHWWR4JqABzf89wgIcsRXYyMgiTNkCDc+k/cQ0LIJpbbTk7xHVM/NsCNB48+lMkGhrOuyE7&#10;4W9LmGzdtZTJj4AG19p6GO9veF+c4x6AY+ivJU6auPdhFA7zQeYW2TPMlWHD2ztZH3WZh/lc3kt0&#10;MWRfaI7zs1lYxSRKa3bIXGDJsBEtFjITk/56UFptUBUhvqxta2VZQ0vTl1FX+lCMzNJf0oBSFA53&#10;9kg786/fREe77KAcgDCSSsd8TW09wruU3wBEAE295eMfR1ZVAyYWcdTxrXPbJMHCwsKIngpnOIeM&#10;QWDyVZNW7jsCgMxEJ39HV3c41Gvr6lMTYNXd25u6+npTe1dnVAb2WkVFRXFeDwFEwLAVb2HB7XT7&#10;1nWA604qKy2Oz0+dOp2OHv02nTl7Pp09dyEdOPh1FG3cs3ffY5/IPx979uxJX8IgZC1fAQwCiIDy&#10;5cFDASJxACz+f5DPPA4AFDnm4SGg2J3QviD+baFH+7TvUtNz42aLOSssqMlElqFfwuiUoQ4T/QAJ&#10;hPW/rIc1xOQEnec3CgVf+w0LHsx6eyzPqf2NcP6sKmwuCkchoUlFbVV7ucI2a/eaaYeeR21RYaHQ&#10;yNnhtT3LMHxfgWJdJssNGKHkMcKGNmdELdRM3UgS5FAgCEoCgczGkvL2o/DZfW41eJ/D73hvPrfg&#10;lnPya5oyMslyB4YD+39UpeU9mY9mCB2tCgnNQppCbE6ksJgyL4RNrclCoaiQi14ZfKZ5xPHwCGBB&#10;2xQ8FIo6ajXn+Lza2i0o6Ksg6/c8l0JT/4dj73g4jwr2EPJssp6mjsj8X2PzLfEcZv/bRVIhl5WY&#10;GYMlNAWIm0BogyVZX39rd7J1bkTWoVG3oFVVFZXxnLNoszvhYDdR765lTDZ2AHUTSYe4d0CM51QQ&#10;tjW2cW/WIMuKTzZVI3TRfMOExHOroRtKaw0uNXGfx/F2LEJLZ4ydnxCwfJ4DD5/dZzX827LrskLN&#10;h/4vcOj30oyniclIOxuY2RnTI7piIqQWEU6awwTMrsbWiORbZEzMa2mH8cwouPmdDn/NUZpmva65&#10;G4YG1wGEMk/zS2TDAlR03+Qc+ur0abiXLAWjGbOnuRtw1T/nPPHetM59WzEb9agyZQDJWARJCApD&#10;fWNpQoWE66moCBr+LUBYeyvyXBDcAokRfjIS+4BY7sT3/K3AIUMRSCzQaDkUHdkykZwvRB+evhD9&#10;FpZnvwsQCCJmp5tNbra67Wuz8iZ/4O8/Rh7IIgL/LufZZv5lKkZjWftqFTZiZV9BxCTCOc47xfoc&#10;Z74WmRuvs8Z5ZR2arqx7pR8k6oH5nCoXXFt2YrHF8JUwV5nZyja5M2jsHQj+dn47nOYNfddsHXkb&#10;yCcYiUxGwPE3hvsKHDa7Mgy4DVnxL5MPjaISKKzWa7n3gsKS1NzSHuBTh7APpzjsIesdUhtHziei&#10;o92yJjrXfV+wKCoqBECsfyV46McoCrNUCd/NLwQcfkoevB21sarqalO9UV8wkyy6qyrO698BXrCV&#10;6ujpXh4+nGBBhQXp5s0bAVw3btxKR789Dqs4BKP4FgA5kF593f7qr6XXXnstvfH66+m9995Ln3zy&#10;Sdq9ezdsZB9AYmLgZwDL/vjb2lxfwiwM5/0S9nHgoCYu2AagkWMiAogtewWPl19/Ix06cjS998GH&#10;6aVXXwVAmCQ3pNqWh2zBRb8wsYDQVyPrTj3aNtUcmHAjahTKQ5pMFMAcClUFneex33eUc4fRaB6x&#10;KKOatrkf+iEiM9xFw/8KEf/P+QA0/yhIvQ/vSw1MwZATHEYJqXFrphkAwMYREJbhcBFlSWmTodUY&#10;tmolU/0j/sbzaQ5QQPVAhSd7hyOEc4qNPgDQKHgV7F5DM5hsR5YiUMiMmmobI+zUZxTIzCXxUMAb&#10;KaUA09xinxMdxgpOE8Z6AF7Lg0e1Vq4xjHbkPSjcDCcWrGU8AoDJhIKs5zTLOaKjeHZt5jk2Ezka&#10;apwBQAh8XoPFsOEE+en+sbTG3G0iPEY7eI623rTNvawyBpNs2L76lrTCfc0xj5aOaa9pCCVA0FJA&#10;O04CqRqxzn1ZgtFeXQgEzZc+p0zIulgKw5xZTfOUxQEVADp8FYb6IKw6q5O7q7krtdUBKJPMB4JL&#10;v8Uo57Pir9WAHXtBzPUkcwqQReA4H86DxRuDHTMOfiaQutZUOtTmdVRbYkTt0yJ6G2i/d9cRcnwv&#10;OmFyLPlbzrfG2lli3LN1ORtVECxY6f/rAO0w632N+dhZQmgvLKVe2IRmTlmPYcIdLV2pFgCxUZNV&#10;e8Ovwd54wHM4X46hNb4U/GZ7+7qC9m/otCHdHo6RJqjI3+FvKxGEWY95VPAPMY+9jI9j6hE9NTgm&#10;AYYZxjB+H0wkAxfPaTBH5CexTiZGZ4J1bG/AHtbvhUnLEur6PTyPArtTMx+KwKrRYzDpMdajLEL2&#10;oQnK/I5F5t8sdEHGvA4TBCPf43H2uu95WIrEhMLtuw+i5lYPArulrQ8A2QxH+xxjOcF3/J5hvlaT&#10;EMBkIu5XwUJQ838ZiuG9fq4vxVwQzVYe/m22emVlXRpAeVyE4czNzIVQb4JVDBuuOw4YjwFQAMrg&#10;42itwSGYycBQ5IhkyYWajLLEQFmBjKCpuS1VwMRLy6pTMwDSwe+a+NxoqubWlmAllVU1YZaK0vAw&#10;Fc8lm5F9CCr2Wa+v4zuwhiqEvn6TRt5rbW2OSK+8vDsBLpY7yYOlWCtLllEGaykAUOIoKAgAkclo&#10;GrN/iWYtOyxqXquurIaJ+LvS+F19QzOgVJoOHrTa7+G0Fxbx+08/TW+/9VbW3fC3z6QXnns+/e6d&#10;d9NnAIBVdz/95LP0wfsfprfefDsaW/3u/fcjOmvv/scO9n0c+3ORV+aR5Hwgj81c/B1hwp/tTrs0&#10;v4yrCSDIFJBq3AozfQxqUf5v0levoMGiVkuXvlt7pxXtrKcT7YoNaq9vo7MEjWhh64Hw9Zjxb86j&#10;3V7t0o1mVJSae5h4hiYizNLsaIWvgsPrWm9pCQ3GKqhql9qLLcugqcqMccHF78kY4r4BoagP5N88&#10;g7Z4e2wbtaWzeFKNl/MLHppjNOeofeqQ9X4FR1mQ5gxDQM10V5MWUOxZouZsnoxdDnXgb2tjB8C8&#10;H01vCjgjw4xEU9s28GCJ682x8AUaDx2igu6UQgwhaPipobYjnLMd7acXlpcDjxCafKYZrg8h7uE4&#10;CXyazDYQ5osIn6761jTdBzMbQ9sGIAYa29MQ7GMF8BIwhps7U19dS1oyZLQfQcNrK4zA+bQkurkp&#10;Pq8ML/xQ3JdavwET40OWNDfjGWHA8/UBVJtqtnNok7MIWf5WozbU1EKB+nhM7lOI+nwjCpO6ZtbI&#10;ROSM2KZW1qGiYjUCzW0WRnTOXRsCfkQ7cZgbIbjJpiKYAsFoU61NnfJcMxgNwCeztPyHiozJfZsr&#10;a2GuExwmAJWVmbkwxTnHjp2tamVW+j2CAXHtDb7v3Ee4L89ud0QVGufV+9JMpsBV8DazJkwE3NAH&#10;gIC0nYCl1C3HEpnnrGMB1C6EMjLzQfw8+w5MgvdM6LQemK/migjWfjfHNCwseO+uzu5thCvrg/GT&#10;RbQDYEZpTXCvrivDgc0hkokbfafj3XpmA70oKigugoj+kU6UCav06rAeYxyrKhtC+18TCLiuzu4R&#10;BLuOcw9rUtlVcInPlpm3ecZ1gfF68L0sJXO0W2E31zRKULJKcfhM+Mzw4n7WmsAi+9A5r19kjj1k&#10;RFWE+7IPBYTs2jBfQMEyIz3Mm2VHNK3lqvvKIPx/XlMyh0Jc1qGvxKgrfQjmePRqFjJUt6k5TFnm&#10;inhYwiRXSFHgiDpY7ZZ/b0nV5m7AxM1a16FeVl6dqlUae/oBlvbI4zBr3AgrjzrAorrGYoqVUTvL&#10;goy1NXUcsJTq6mSf9gaEvYc+D/0lrYBQS0tzlD0RSEqKCwACmMid2+HfEFDu3OZ9mIXA4ZHzhQg4&#10;hQCPoJExG1v7FgUoNXCtocEhXhvSufPng0F8eehQ+DV+9977wUJegymYI/L7jz5Mv//wg8gbefnl&#10;V9Mzv302vfTiS+kV/rbF7se2r/3w9zCWT8Mc9jGA887vfpeeefY5AOej9NHHn6b3+HyPuSFf7E0f&#10;ffRB2tWrUEJA5nwPEc3jxLHZzM7Wnq+fQ9OGf6uhm5TX3NCSxhGmmqmspmv72UnrZbEQIuwXAWGo&#10;bZR6572wjXOoUepj0UShuSjMLixCc0WM8JHOK3TU1LVxz3KOERZVW1NbZC6ryXuuYCh8R81VdqOz&#10;0nPp01GTddOrSZs5rYa4yHfsJWJIZjRp4tr/3MRqFKHPYmcTqPlGrw7GwURJc1bUQHUoa8bThJcl&#10;StoIC/ASMDmP96QAsoidQkrzTwAA7y8hrLRlm1FsMygjsOypbY6CAlJhPcBiFcD9O3xJHD6DDCWy&#10;5Ll/Hdm50Ggd4T6vgKN/RnZi8uYAm8J7XGFTqknru9AM6W9z+TldjR2pp7UntFtzBbStRyFJfqN2&#10;L4B5fVlHVmspYyiaDA2NNcLMLPYoLolAX5tfj0ABy7L4eVTyZX7XAVirAAgOMgvnxcPciWA9jIsR&#10;Y46dLMxnFzhVAHxuv+MzmkM03C0r1O9hD5QdgI25ZrzjfhVK/C07tQTK8mzmt7HO2gprbQvBZ1iw&#10;meiR9Mp5ZQ7mlrhGPIc1rXxu16csJwCcc5gEaM6M92fXP0uuh/aOYLXQpIzMZD+7Mpr3Y6WCqJsW&#10;pfmNLHMNZuPieEVCIa9+L8rPM75Zfg4KCgAjo5CdDCJ8R9gL4S/gHmV3CulR9qF5IvpIZri+fjkL&#10;Ng6gbMmWw3/HNfp70Lp7hsOM5WH/kv4elBrGz9DffgCmsaEtssaXeFYPy4OY0CcgaErSzOTfAoXg&#10;ojlomvs0z2MGAPeYgokKRBFx5f7l0AS1zBg3AbSChKYrizL6KiCYRT7p2uRvCyqOc019HFli4HD4&#10;Mywn0qb5mbk30938FZ3nZrBPTc9GOK++iwYYQnePJU0Ag6asy6ARVrlSJplzXOENm+B/QcO/y8qy&#10;REBrZ+lU13SkE13HuF0KS8sqAaG2NMD+EawEDE1Mmqw8f2bOaonSKSYuRu0tztvUmDW+0hFvBJVt&#10;dP2dvhCZUl9ff3RGNHS3srw4lRQVBBiYCyIg5IDD48qVK3FYhPEOQFNYmB+hxDrzNWf5G30i1TIe&#10;jsbG+iirog/D/JF9Xx5KnyPoBYR3AYJ33nknffDBB2F++viTL9JXXx9NT//mt1FO/o033op2u3ZK&#10;fPbZ59OHHwAYgM1bb72enn/+2QAif29f988/35sOHPgqfQgg7VIbVliEX4LDXI1pNkQITBaFjlSF&#10;riBiOKNC242lwFErc/OrjQcgcC4F+OIM4CGIACoLlrxAu57kPJpsMh8LGwMBobNbYeHGjWZQbAyd&#10;iDIJN7IlSvq6uqOoouedHWexIbAN0w2Nn4UVv+WcOtQVNgKAWmlOGGgS076vRqnwkCXdQ3gYyuk1&#10;9cH4DCbH+X03oTWyLGdvDoxsaopn1++Ta3ylrdskRhnNHJvcv2Uo3k+EJfPqeCikFE45p641rcxY&#10;VzjpExGoPXTcDiOsBW3vRb+Gv/cZBKXIU2ETC7KCnv4TQW+go5vvo5UvGybMJkfbliEpMBWcVgEQ&#10;7AUvTSk6Yru4lofa8jKCST/KKIDkdb0vx8t14BwZtpoTeJrWBBHB1fmZZiwNc1brlanq29D3E02Z&#10;OI/Z4WbQu04cA01Ask2BzHUikKnh6wcS5J0zr+s9qMh4fdeZNcGCYfKZ92p0lX6VftaiwCRLkQV0&#10;t3XH3Jlf4m8CaJmf760qy/l1cA+29US0m6ChKVCflezDeTIr3OfTHCb78RkcC5mX4CLoKKxbYHet&#10;Te1hOjUqys9UeLLnZtwZ41B+YAtbjx3d5m7ITMzl0BHvWLsWckqOzyGAyFSMsjLPox2AnwWINZVZ&#10;R0v/hsxDM5XfsSSO59RkpT9Gtidj1P80h3Ii+5CFaL4yEsv8IedCINOk5jXqahrCAW02/fzcQvw9&#10;ypwaZrvFcwkEApimL81xWd7GVCQDLnoODkFN85MlShZQCDLhz7pmvGUTtpsdZ41Y20qz1zTfMxFQ&#10;s5LZ5l3sZcHA38kmFPCyBdmDDKMdJUA2Yn8QS6J0dfXCRgZ/MktpUspV461G2xcYZBctJg729EUy&#10;n+aqZoT7v6zg66GPIyuIaHJgLSDQyj21pc6u1lReWYagNzqrLc5hrodsQFNVNzLJFrv2D2mCVbR3&#10;dkSmeQ3n8FUw0jylM10gkKmUlpo/UvETiBne62e3bt0EEPIBKDPiS+O7JjBq2tJp73c8z+XLlwCT&#10;S+n69asRCWbUV2lpSSoAiIphJwUFhen27bx0J68wXbl6Mx0/eSbt/+pw+nzfl2n/wa/Tpwj9t959&#10;Pwog2sb2qyMnIq9k92d7069//RuOpwGSZ9ITT/wq/fKXv05P//qp9NwzT6cXnv9Nev45Pvvtk+k5&#10;Xl98IWvF++unnkpP/eY3aZdMQrNQB1TNKKeIQuE1Vx9qiI0qS1EjV1C7+BWUgo4AYHRR5gTOsoaX&#10;AJMpC5UxwTYg8m9t/mGeQPAqDAQPfQluGoXEGIJOh7QOUXMsNPXYArerDeAYR2MFjMyYV4hbgytj&#10;ECxQ7k0gETi8L18VPCGEuScFQqbtA3RsQDU9w0sVOJrTNMkokDSRme2tCcfIL4WxZi8z1ScQ7DpI&#10;zZNQsBsKbLlsBfk6G3yF8yjYNYUIXgofr61j3lef21BjTTO2PRU4dK5bC8xx7mhoDZOXZhr9DgFo&#10;jKG/Mw/CMRU8csDh337XmmUzHEs87yZgo7lmhPOt8eyyD8NwB1o7Q0Aq9I0A60Dw9ShEEVpq/t6z&#10;fi3PF4DKb2R0HgpyM7E30F6H0WRz4+pzxHxzXjV1tX/nM3cEi/C8zLnNeARl50FFQSVCP5hsVpZm&#10;GRxNp7Jaf5sDLtmlvhETBwUZ15k5EJp4LF1itr0C0//N8jd3okkTHXNtGXTNWK5bGbOAoL/J8elD&#10;MZAZ+mz6lMZgNSYChg+Fw8g271NQ8tBJb16J69T37Tfe2tyZujp6k+Yja109uvsoMuIFVIHNsXZM&#10;BFOVIQW1Ji1ZnlUGXIfjPjtrT2XCefFaoyhGCncZiI7y7q7B0PyjJSzntXulWelGUcl+BJFctWGd&#10;4e4bgV5GJMsQNIZhQob2RrgvbMcIRhm+znqZQh97uo01IlgYELG9dTfMRMsIeh3gmp56GXvzRXLt&#10;aQUQ2Ylmr1zibC5BMEsW1F8DIwQoTCKMelVo3RsbWwESCn0TARdUKAD7Rb5vXsc0v/VzCy0KBlNT&#10;MG7Oa5mYKLbIZzaGGgVkBAPPIZB0dfci6GuCJRg+62c6xnWEW4RR4d+A0PZzfR0KcBP+BBIBxn4e&#10;OsMFkMqqMkCiNBUW3eG7ddx/xorC4V6ro7si3bp5M5WXlKY6QMesdcufVMAGrMQrQzDRsLZWttEY&#10;72tuEgwKC2UVVuQVKCr5XlWwGEub+LuysqIAE8vACz7/MhJLQDKc99atG+nGjWthBtNHor/EfiN+&#10;LjgVc+6rV29EqfgrV66n02cvpMPfnggQMaP8C1jD7z76NL342jvp4JHvorPgc8+/nF588eVgHs8/&#10;/2J69dXXAYtn05O//nV68ldPpFdeeR4W8mp6+ZXnomvi00/9Mj399K/SE7/8y/SXP//LtMuyEjpO&#10;BQTNDQruHjTbdpBXs1E3GoB1hYYQ3mr5arQKR80tatvhD+HzWJwII0N97WNuToGx+ba3VTAoBEwm&#10;zGmymh/82yzpMcDBxTeJcLIWULPZpwCF+R2zE5NpHHpuNNEU39UhbGvbKSi+YaCCiQxDgWtElYea&#10;o8JOgLCnhZEvbi77XMQG438L5mlqmRk36c6KvkPhGDd6bH0RYJg3kGAGoWyZbMACrX4dzVawUdPN&#10;5ZAopAQun9EIHFv6Dggw/O0hk3B8x7hnzRVmqbuB+7oGwjntuAfwcS41b+9fgDFnQGFn8qNau+Cx&#10;BegY7RWlNdik64I149JV3RBAt4jwXTYcW3syG0hT4jKHXQtNrOzmPUFQBcBnmoBZLiDkthEW1p8S&#10;pIwikykY6GD02GjfaABICF00ee/D6CVNgIZx7yBErGW1hQbvc2jmkm2omMxp5mMuDCxwzGRhAo9+&#10;KQV4RHnxmgNHAyoMahDMNMlZHViQDfBAiOkvMCfA/Bu1ec1vaucWINSspIBT85UV5UJxfdZFxmAY&#10;IWa9NAHNIAzXbhdKkxnjrhXnyjkULLxH12eApmDNc8kiH97/PlVX1gNgU3F9a5i5lgwkcG69RwW6&#10;znDvK6t9tRLmNl9lJK5D14BBFha3DN8R9+3+MWpLjX4dYT9st0vWqufMFe0cZ3w0DclCvIZmI01Z&#10;UarEc/1kFuNY2Q5H+viIIeiwco6sRfMY59yBwTxMK3ynyrWDEqSvwsKKf/sP/5T+8Z/+H+nv/+N/&#10;TX/6d/8hjnsPf0xbAMzD7/+YfvjDX6Wde48Q6JlfJvbEGueHBetPsVeI9x0hwozFAmtGE4/mIoHA&#10;YokzshXmuIO5HWRfyE4EG6v2WnbdqromHi6wDxeX7bc+BRh0pMlpFFDkgbkVgoIOc4FEh7nOcAEl&#10;ByqChd8RRASW6hoBoDrAo6mxBeFu6ZKWuC+1foV1CcBgEqBAYW0r/SKtLUZ9tUSORgj80rJ06TyC&#10;+eBXvJ6FxVXynhV48yLc1ta3ZplrlmpqrA9T053bmp8K49DH4TWyCK3yMJt5ZCBgQmIVjMRCi7eD&#10;eVy8eDFduiT7uJyu37iaTp8+CTO5Gt8XaHy1YGNhUTEMqC7V1telO/l56dqN61EpuKCgKJ2/eDl9&#10;ffR4ZJd/tver9Omeg+nw8TPpk91707/+v//b9FuYx2uvvZEuXb6a3nvvg2AjVt798NPd6TkYx6uv&#10;vZJe5/jdu++md955C9B5Kr380jPpeRjKLs06PQyS5hw3irZ4Q3EVBDp3PUKjZ3FHWRIEpk5vN3sI&#10;msefKWxHEZRGrYR2rEbJAvM9nd9RZpzN6UYdYeHncjq8lg5AJ7Wqwib19WmQ31tkzhDZToBMIaLA&#10;NiksmlZ1muVu2Q80LTaxtvpcj3KFrw5hWYebVsAwYkgt0GgXNWhZk2zABD0d4BY5NErGc3hvSwoF&#10;NrLnsy+I924WvpqgZoYQAvw9iAZr+XZDMQ3XHRfUOMxi1pzhPRhSbBiryYdueovh2TltnPFW6IZ/&#10;hWftB7TNWbAkiAJ6mfu0xfAE97OGIDQD277l9iAXEPQx6W/SMWw9r3ucS1DJTFuWrs/K5OtvmkJr&#10;Ezw0K2oW1IQkeAwjdGVQRkWZzNgDQ9GkJovIsUM1aZtnmTVvgICsa4uxuo+AWFGTZS7MDL+H8Lhv&#10;syWEc2VZFVp6T7ADheN9hK3Nn9SuBXSj+9S8g6FxDRUAQ7w1mcrmvJbzaKi3oJpL/jTwwqxt508G&#10;ssDv7FHSyEbX56Imb+8TTWKaIG2fu4xCoLPcRE/NRQKhgRmyIbtJRug4vxUwZDb2wLdXu020FNjO&#10;u+vE/y1iWXCnJCKeomIuz+a6cX25tvRNqJ2HI1nNHIFu5WWT4bJ+L7BPvm/UlOwhZ44yr0dHvMEM&#10;ntdMcyOpxjmWYRAClT3gVXQcPysNy77sK+P7nkNWMgTY24LAQp2LcR2eV0DhWIaFBJjwenfn+/TD&#10;93+V1gAS/SDtAPAY+2uQuQ8A+a//I/3H//r/TP/xv/wf6e//039Nf/eP/5T+3d/+ffrjn/4q/fCj&#10;lXr/kO49+AF2kBVLlHHoQzEvSrOX/hpNb3dhZ5soF7IQ/Ss6/jdllnfvpdFx1mRvH+yDsZuejZBc&#10;Q3ONnLIW1ghKpf05BgZhLKMWU2xP3T3dwXTMEdHEJcj42zG+34XCWgsYWB7eaLz2zq5UD4A0NGcm&#10;puaW5nB+l6H9CyLh/+Bzo7dkGDISnewyFJMBw1nOdzKGkLGHwkJAwaq+dfWplP/Ny7hx4zKCvxhB&#10;XpTy824jtGUI+enqlUvp/LkzcVy5fIn3zePIzE1lpSV8x6REcz7yAY3aVFvTCAA9LmECEDQ21Acw&#10;2D+ksroqwEcgMgKrEOZRCMjIQOwtks85BJ38gvz4fZm5KDAY/Sc3YUz6VUoBvhPfnYwyJR9/sT/t&#10;3vtl+ujTL9IHH32S3njznfSzv/x5+uiDj9IzzzyfXn71zZRf3ZTGV++nM1dupedfeina3u62v8ib&#10;r6fnX3gmPfvsU+nF538DgLBButD6PYyWUThrasqSC1nACjQW7DyLbxoNJmzILHAL4OlP8DtqrTIE&#10;m0ZNAjyafGwOZXKZJgubPakJKtA0j2gjDo2dc8tMNJ9FRz/eU8BrLmuHhZizoanLviGCkCYmHaVq&#10;dMNslr7OAX6LhtHUkXq4bw+znTtbu6OchUl3lr82a95jsEe2lIXper1uFrX5IwoJS2wLOJoZhvmd&#10;JgOzvqOvOBtQ7U4w0n5sFV4FSoQL6wwfmgQQbcg1Fo5Tv6fN2XPIdPQjaMqwEZalTzTvKJzNgxFk&#10;NcU5xpHEJ8Ah/EfVoPm+ZUbmEWT6WSL0GcGuEFR7N4TXkhwWCPR/ha+mPaOd7PMdpjSes6K4PLRx&#10;fyc7k9EMAR5q/57TsiEqBvq6LOp3b+tuOL0jOW81i4SyfpS+sZy/JxgEYDLU3JUWeIbwJ3Fv2uBr&#10;KuoQJIAwY2XPilWEWQhdf8NYWnMq+nPwrLlkTrV+14iHa0+gC3/b4/9X+K1KiteXnVhHyyPMnbBV&#10;o7l8th2A1EhAWwtYdt4y+T6n9djuymIYA31g+j8WmV8/E6D00yjIFb5Lc4wd9+yrrCD8Fcyf1W27&#10;2vuCFXjol7AAputRc5V9WcxxUIjqb3Kt2H/F8NvoU865I6yX+VKREIAEEwFB5SVMXPwv8EzBjIf7&#10;2TvT3B/3ZnSW687xdS1au0sHvZWfBQ/ByHsxT8XryNbmGQ/HPZzavLcOS3H8DQU2osuaYVaVbmDf&#10;19Y0IGBOp4d/+Jv0X/5f/9/0tzCQv/9P/y39w//239Lf/O0/RKiviX4e0fcDYNi5/ygaUhnea+hv&#10;Djj++q//Ln3//Z/SfUDmRxiLr/o/DOM18/3Pf/6btAi7sCnc8NBwunrpKkK7CbbQC6MQPKZSD4pC&#10;D3vMmlp2IJS9WM1WJ/s4e3YKBaoDeWMrWz8fRrZ0o4zW1NTDUNnnyCEBwegsfRXNTY0RZlsDYygo&#10;uIN2fxNBnUVM2RyvvqY2VcNENE3p/FbQ29MjnNVo+ZX6JqqqQ1Ar4DUhXbp0ObR8neI63vWPyCwE&#10;lIiUKgVYYCJ3bt8MZ7eAc/vWDQT+Lc6TsRF7ily5ep33jKqyOVVxuozgtz1uFUymrKI83bx1M1jI&#10;jRs3UlFBBiQ3AKQcCMlWbt/WxHWT71yP792+dSveO336dDjhc/W7rt28nb46cix9+Mln6aPdewCU&#10;rMf5iy++mn72b36W/vIvfp5++8wL6ZvTl1N+bWfac+hYevGVl2AcL6aPP/44vfLqy+mFF55LH374&#10;Xnr3nTfSLkMS7RWgwI1EJ0tVsDE0O2iS0KSibVxNTUd0JP+xoRRWAoLmrL627nAwG500x3uWgNdf&#10;YbKWOQuyB0FGR7zAoVAwWU5A8PdhumHjGW1jjskw4ON7wRb4vgxD05lgo+AVtMJ0xvcy0wgapSzB&#10;zc7fbhrpvfVzjFqxPLosw2SrPn5j0UEbV0UJFIS1gQTa4A2tnbJ8y4w24qkwM1nvapjzzfDMJiqa&#10;Z2ATpGkW8Ay/H+M8/TIs7lWnqs5Vv2e0jnWLtE376ma1HIMao9q0QjOuKYPgmRR+5nyoKVvYUCai&#10;ycqscIW7VQE0kfk9xy8c0tyTgKP5x1wa/QV+pubuODs+LfVZcURNjoJCOLQRUpYHyZn/cv02nF+T&#10;6AQVgwNkllFDS5ATgFt7smgvhLD+DzV42agOe30tgpYBCOa9GMYrC9PX069Jj3tTqAmsRs3pXxPQ&#10;ciXkNS3pu7Ccuj4jWYaaf5Ss53/BzGfzXnxOWYO/HWU+Jiemk5n4AqbMzZDtXJa9AGIAhmNoBecA&#10;DfNRAH0VIUOhLSOfA+RFAN8CmwHOy5sR0u1608chKFh+w+ewBXBOQdDEFEmUHNb7ihpWXCvn43Ce&#10;9XvIgHTKh0ObMQk2K/izbjTnGpXne0ZCGW7badkXn5/3DFl3fbpeTZa1JLx/t7d2ZkDEdS2D0okC&#10;5XqfZm3YQkCgkgnqszFvqg8FzEZM5lHpMNcEZrRURUUtgutmWt16mP4DDOSv/v6f0r3v/5z+6t//&#10;Y/oeEFiH2bnWe3v6Izqqh98vLMO2AHEZg85tncOdJhsD6ptbOxlbefhD1N568JixWM9KZ/wwYzLI&#10;c4yhHFVz7dKSKvatTd3GURaHIkiirRFWwPO0wYwL84vT9Wu3ELSGttbBIjQxtfAsfRGd1c1aNLpL&#10;NqVZziKEVZUm4hlGWx/sQ99EY1Mtz1oC+6iFbdSFr8Le6e1trfzGyKnSVIXQLi5S078dpikT+aoQ&#10;6BWPP8tDYF+8cD5VAiIWZqwGQPyt4CBwGA3leb1eVVVFFEq8fu1KgIl1tG7euMZxAwDIMs9z0Va3&#10;bt9JhTCK2zCKq9cBAgAhIrZgH37PcF6BK5IViwsAhZJ49ciD/ehcz8u/nUoBMN/zd5rq9Lto4tLf&#10;Y16LOS+FJRXpm6MnYSF7o1+6YPLGG++mp59+BobxUjr63dlU39qbXnn9rfT0b59Mzz/3m/QKQPLW&#10;W0ZhfRaFG9977920qxXtXcoe4bNq9WhYlgjX/usmMqtW4SOI5Oz6Crycfdl4fgV/c1Vd6mcB2QPd&#10;yCWTCdWsuxGaxvDrKFaTdKNYtE/WoYbpeRR2OsNNWFSwqCUagaTDXY1K7c4N6caLrF2En2aQGYSB&#10;Rf0UNpqT3EDaonOmAbU9N7ygEu1EeR4zlc118BCcvAcLC2qCCtMX96Mz3w2bcwCrWcuA7Fiotmjc&#10;vkJOBmMfax23G9J5fm/fc00RhnSqgaohmrksMxKMTMJTIGnC69V0IDj0jwCOo4BkT5RoyUXoKNz7&#10;uYb5DposFMiLPLfau6+zaJwe5kRYat650pfivDhnzXVNAbg+h8xNQSajsA6WVW0Nn3bsfwqO4LoK&#10;Up3LMqJ1BE+un4c5KBEwwHgYORVKAfcVwIPioHAMZtfRx9+ZXV9hGTXLEGiWY7GsSUQp8TsjpDTB&#10;mTUfHQMZQ6P6LLaZaf2AEFpzdmTP7rNZkl3WEKYo7sXQbiOgfmJ0gI6mv03OlwMRq0jPML/xW+ZG&#10;05vAsa1WjvBf5n/fW+czQdvv+cwqSYb65upWuXZlu9HPg/m2WZbA5lxZP0uFR0UrKkdz+H6uRIuH&#10;pscAQb6jv0127XNrdotio4yf46bwFwQs7a7z3WtPIfydU1sGTDIOmvA0YVnKPlg651cx6Wb9qGzF&#10;9RXWvG+QzPjwWJilBxH8LY0t4dscQnO3H3hFWQ3aamGqgQUsrOykv/4P/zX9x//2P9I//ff/ESas&#10;P/71v4dl7EQ9u2Z+W4AQb+M6g30DET7sPqgpr043r9xIdVW1cW6/OwWwG2L+/YPveYUt8V3ZoiVJ&#10;6sy7QJDJGkZVVjkGAKYd7nmHNbCNIrfEXM6xrqPCQy9ygz3UAmi0MOfNvnKosLQ0tQEqNeGzMGrq&#10;Blr2rVuWGrF21I10B629qs6M87bUwrV1sJtxXmv+BsBSh8C32ZR9zRtgKvo/1N7z7DR4B9bA3zcQ&#10;6Gr+/u9x/dr1MFNlDMPMcEDi+gXAIi9YixnkCngjp/SJWHxRFlJbUxX/l5UUh2nrwvmzgMnVOMfV&#10;q5dhI1ci5+MmDOIKzOHa1WvBHGQ31tCq5h5LOG9tfW0cdwCNfACqAqCqBrAKrO7Ltaq4ThWsyox6&#10;j2pAtLquPllu3jEyo7+f+c8vLE17Dn6d3tv9RfoAEPn953vTx1/sTe/9/tP04stvphdefDk988yv&#10;OZ5Kzz77dHoWIHn/g/fSsWPH0v79B2wohaaN4OrX3MSCdMEJHkbHmGymGck2pFFYjs3gYlZTDC2a&#10;DeyGUBPNCsg9jlxiofSzGDobWLhoaSbbKah0wjeZ/YxmrHZrwUBDfGUhgkV0dEPYKazVnDV35Zo6&#10;KXil75qX9HtoKlpHUO2w4DeXNtPO0hYLsC/NjJgbgNaP8Db80CxXy0TLSjQvuPnCVIYA1NxjIt4C&#10;wmp62HIqvD8Gw+IQmBQACsoIGebViCSLII71j6WeNuh2jzkgCLtxs6KnA3zH+8fD5KXgs1RFXWV9&#10;gODS5CJMQV+CRQXbI8RVv4hmMk1tLfWtgAgbhfv0+TU9GeCQ9Ww3SEGtbCB1NHakXjSDzhbb+vLq&#10;3PVA9TmHWptCSAFSW1HDe0OxgZ0rBZVCzLlVaOsA9/lkNAJMzsEtU9QnI3OIz5hjk0hdD2Z9+54s&#10;oAftUMEryEUJegRaJ8/l3ETVYAS0PqqhjkEEcjZuCl3rkxn+vM3cr07DnmQ5zLHnEYR+SoZj/CIq&#10;6bE5UKGtqSmEO3Pqffg8DSguCm4FtVFbZpzbYXOHdbqNdnyXdZs5/FEQ+J3Po9AP9qPPBJDbca66&#10;AE3u3VwaAcqquiMoH2swmEUYqd933Siw9M+oOHndSUDQMZfZRUVgnsegAJm7gJclz2Y+HWuECeLu&#10;sSh+yeeew5Iphl8bbCHAGymoEmLNNbVxAwIm2R/mSTkejo17wQAQK0TLxmXnwTr5rkqICk40ZeN5&#10;rKSgmc250ezV1tCW6lmXQ/xOQX/t6s106tQFBFVdGpteTn/+u/+c/sN//j/Sf/7f/9/pH/7pv6d/&#10;/M//LT189CN7aCg1oZTk3chHmHekH7fvR6DDJvO8yX2tM092fFTxkBm7v8Lcyb2YNKx/0aTlVvZ2&#10;dWkFa74pfKDew8Vzl9KXaMIbPOP3nO8Bv3/ImnrA73Y4HjFPD9e30z3G+C5z4WEhSyMOjUSc57xT&#10;nH8EWTLI+m/jPls4qkqr0vEj3yGk74QVoA/lSKXOPdPOXGq6E3wsqFhZYRfBilSG1l7NbyuRf/Ws&#10;8wb2ofkmxZq2SssR1jUI5zq0fSOn8iNDXV9FXsGd8HnINgoBktuAgszAvA3LtpuZXicrqbQrYXGA&#10;iuzm+rVLgNJ1vgNY3QRMbl1PN69fBajvpBvXrqWjR45wrTyEvkmP1amopDTyVIw2M1igpq4hIrAM&#10;4Y3M+RbuF6Bv5LWmsTFVCDwNAGNbe2pFyffz+oaGND5utePZCHk+ffZi+mLvofTh7/ekjwWSz76I&#10;sN8XXnwp/faZJ9MLzz+bXn/15eh2qCP9gw8/Sm+8CQMZ7x1ho9jGdhINdjx1t3aHIHIxG6XSx//2&#10;OnDhq6kqPGQc42gEEwh4i83p0F3Vwc0CG0BTtXicoZouaAVWB4hXX1kbG02nqSxDLbQL6qz5S6BQ&#10;gxsDbCwPrj9Gx7TamFnOmgjcNJGTwCFIdDd1haDSHuxhc6AB7nVakwq/UxgGS2BBtXIdGYf/hxkO&#10;xmK0lBVejVJScC0gDI3dN8Pb/g7mNQgyZmvLnhQMS25YQKOjDmHPvSrEBEHZizkyOn8jU5rFLqto&#10;qGmEbRjNxPnYvFbCbUNrclMbSqtZZBBh1wbQChy5MFDBVCGgeS6CGPi+LEcBbNixAQBRr4zPZE0C&#10;u1q4md1ms6th+vz273DePGRa8cpY+7eCRsHjPHsd73GEZ+trMxN+FRanAFoAjHqDoeoAjmgfNrAl&#10;W/RtbcIogoly7Ta0Qu/b60ZIt+yrE/bI2FiCXgAxKk6Q0RkfeTncv4mOMlYrA2fl+X0OtHTO6XgY&#10;yGDos0LI8Rb0DKUWMAwMUKhnJtapiCSzfMm6UT7OLeeXiVgyZR3BKTCYgGllBEHFBmIGeyxzrWnG&#10;f4ffCiAyLdeHfjw/E9zsj24knSxSX4ksUqYhCxNcBZjIaWGMBgyV5vlsdqXPwTBbs84dkygzzzNp&#10;apIxz7LmXGvmOHWzd/xc4NX/Ysviuur6+D+SGzm/Y2ak2oTrhWfQfJiVxbGe1hD3KEtqSyPcp/vK&#10;NeyYu6dcY+buWBW7rLg8tbAva6pr040bt9M33xxDCBmN1Ji2d75Pf/t3/5j+6m/+ffq7f/hP6W/+&#10;3d8/ruZrz/aeuKdbl2+kNebnIWPxiPv6A8/5x/W76Q9rO+kHAPoHnvd7FLhH/G2QxX3WykP2xQP+&#10;vsf3H6CEemxz/1vM+RxjeP3MpVRxsyj9EaXwEWMigNxjzdznOneZk7usq7vM5Q6/v8uxw97b5v97&#10;vP+IsX0EmH3P+X/gOve5L6/1A2y7UYZ18ToyYjXdZ463WAebnH+NebD+2Rzzak8cFRvXo75A97Om&#10;c8dMkFPpKy+uSAV37HFeBCOweGJNunOnIEBExqNQLyqyV3phsCF9GmW8d+N2frp5Jz+VlMNEOMoA&#10;rOuwpOs3b8H66mApgEVBQTjXy+MoTqdPHk+3b1xLebduAixFofEfP34C9gH4VMJiYBNNCP7Kqupw&#10;9lvSpKKyDpbVntqYo3buuRW212wejKyjo4v3uwHExmBdhjcbLt3a1pZGrSHGc1fx+7NnLqfPPv8y&#10;fCQffwaQfPJp+uCD99NLL72Unn/2GUDklfT222+n555/MT3z7AtpV6aFLiPAJ1nAPWj4Y2g/CGAm&#10;Q/tuD5pur8XgGGRpdDQeYtNIK+cQ1vYPMaJnUu2CAZ9EA58Zng42o+29BmSvZhA1kSgEFNa+diBw&#10;1NK0y5uTMMdC6mZT1RRUsoG5/qz5G2j3CF41J80imjV0io+hqRtiGn02OAYBwF42rZtZc5Yan8xF&#10;h7navJvI51To6exXuGjeULu0ZL0atP4HwU6bv0LRkFVNKtG7nfvtbmpnIVanUUDAiCW1K7/bC/Oy&#10;GrHCT+1WrU/hL4OwAGOAAPdiS1WjnNTIInKNa5g4aO+LHBPITBUA7uP3ZAZqqZ5ngAWhgNZkpEBT&#10;gHoe2ZygrB9DMOrkGgokAxyiBApjOmZOgWGhzJdhuwo+QcznFGRkiEMdA6kJ4WHHRcfd+TcYQc3V&#10;8iSaBA0V1a+iP0bGEkmEXLsTwadJQZ+FJrmI3kMwGrQQkXCsLxmhAs3D62Xmz7kANP09OVOmc6Uv&#10;SSe8UWyuTYHHzzWfRSl0Pne8muuag+2Zy+FvLanjdzRDaXrTx6GJSge/z6x5zp4dwx3dUYFA31G8&#10;53hx3/E3wsWSNR6RR4IwUnAr2PWjmVjneGgikr0PM6+uY+fL+/LQdOv5BE99EJpSo2aVvheOiNhi&#10;XKdHZ5inKfbDCmM6BBPvDWVJH5KtjS02aFi7CbauA7V411sv7xm9F6WDGL/uJhSQfk2sQ2li1PD6&#10;rBio60FTmZp4I5q2zEcA0RfSCniY3FZeUZkuX74W3eguXLyKRtwA8+kHSKrTlavX0m2E4bXrt/n7&#10;Jp9p228Nx/HlC1dTVWFZ+oNKDetyjr0/z970uM/z/AB4fC9rUJgzJgp033+IcvJIQQ7rusdcPmC+&#10;fmB//RXs4i5jf/v8lTTGmP7t1r30IwzygUDCcZ+53OF1m3kXPDznA/aCr3c5b5yf4x5/CzT3OKev&#10;Dxj7R9xjweXrqfDS9fRnQO577uEByuc9znnXvcNavOcrc+ixg/y457m4zx3uwejGbdbx9ixKAntj&#10;mbGX+VhQ9uqZc6mMMdL8Liszz6qOMazXR8NRWVKVygDmYgBbcKlEkS4rq0q1zEldowmL5p9YGsWe&#10;HwAMn1UA0MXIzKrahnSDsT595myY4c6cu5guXrmZag0/bm5JrZ1dqRVgaAEIWgQO9qGlV5pbO2Af&#10;vCJ/e1gfHmbVW0mgqLgkijlatsUqxUafVVVUwIgsJNmcunp7UwXs6tuTp9O7H36c3vvo4/TJ7s/T&#10;hx9/kl588cX05K9MKHwuvfb6G+m1195Mu9RCFXY68DSp6JBz4fazEPoQzOPD+h9sDcvmYSHrg5Ad&#10;KNTn0NY1UUn1zcmY8G+YiX6B5tqm0Hzqy6vTAJTSjSm1V4BqSmiGLg+326c6E5Rq0UtMoufJ+U3U&#10;LocQQoMIQI/Opg6AojcEnFRedjLcPcyG6oE9wTwQUiaT6TzshaqG45MFoVZsiRHPbYJgROaYD8FG&#10;is6LbACTydTy1LDVJt3UmVa5Gk5lTTuasgQNbeMyLBPT1D7VgBWGgpc2ebVx/w8fCoKvx02PIFeg&#10;Gck0yTh1w4paWGiOnecNAcF3BTznJIIDXMxsQBP+TKwTtMKswnkEtQATwY3zyyQaWXghhPmeLFGH&#10;sGxqFuVAwJ9FaE0wP0YkyQLUxp0TzUr23bBgpoJdcNHe3g591zxnpJkFNicGYVpcX7DU9CLg+Zz1&#10;LH6jenTIZsly5vnAMtiossYcS5Q1KfjD2e164PoyNYXpFGPn4Tpz/jTXGWUnA+phnQwy/vogIpCC&#10;62jWq66o47pzaUqBzLpUmxeAzfdQGXCeNLHYJEoWo29NE5gtCWQ6sraoy8WYDSO8HWuztUe5JwW6&#10;gO26DMUHADX01nLpBgg4Vwp0NVV9aK4xTWMBIMxFMFYO14RzM8I6NtBBZUJzlopUACHjoCKgKdf1&#10;IiDuAFDmh7SgDHjIYn0u15nmXs1fRjb6jLLKtvrmMKVp4jNE2UAO/Q8m54bJdmo21aANq9i4tvRD&#10;dAGiatICxbVrN9NXX9kf4hD/16XLF69FLSR7Rxw5ejydOHkunQcwSlGgmhBEBw9+k5745a/Tm6+8&#10;DhtYSn9a2wxhvM3z7vA8of0z7jmBHodCH2XvPvvzIULZ4wHH98zJ93z2A8/75417aYr1f/bI8dTb&#10;2JyWeaY19sEaz7jJ2K0xDovMwSxreAZlcY79vMKa2mAdrbEet7i+xzrf2+DYRk4IOoKZJq9j+79K&#10;reU16a+3H6QH3McDmPE95nOHc9/l+3cFEtbWNscmcxvnUyFhXgJA+P4m399knW0yr9v8boF7uHHi&#10;TOph/2wD/mvsN6MSZ9l/cxxLzPcM6ylq77EOzGnTRzfIHHYjP9obWoPddCD0O9vsYtiV8vJKU1FJ&#10;TbpxpwTAuJVOnrmYTp+7nMoBmkJYUBHzUIXCViDg8DzV/F3LGqisqos6Xr6WAkQFhaXp2o07qYS5&#10;1yRXBlhV1zemSlhPUWlpupV3J0KEzZ6vrq3h/DBQmI2mrrqWtnTq/OX0xZcH0+cHDqTd+/ZFAcXX&#10;Xns9/cVf/iz94okn0q+fejrt6mcxGcmSK+7XDoq18yDGrs+yKCwF7avJU0YxyU7GENbW/zEZKjYV&#10;g+/72m0tt+BA6PiVsWg/rwF9NXctMUG52lMTCIhOtZ26ljTC5h1HQKi1WWpdE4mCTAHua05zDS0d&#10;ZmCOhmG3hs2qwS2iscmWjIwxS9jIK+PuFTT2MjexT6etQKDWNuokIkTGnVC0NMOPJyynwIbz+x6a&#10;twQNo8s0Z5iLYQ6G5jcrFKv5Z/bdlRAmbsxKNA2jW4xW0eGuxieIKkAETQFMjbUDzVkmYzfELPLn&#10;sZmLxapQjsgkNlVLbWOE+Ub+hVoVG8ES7foeoggg3xX4FHpVJRUICwTZ8lpUpr23fS+EvM5ZtXrv&#10;RSGn5qyPI0x1XFMhO8B8jSHgVAgUbj6TZjVZngzA9xTA3SxuOzlmnfwyX0ITWpLjbQE/o31sLpXr&#10;RJgDjtDeWSsCkcxS06P+JCP+FMyGmFpAMJptIUAFIM/jqwzGdeUa05QmuJjT06oPht8uAFJGLRki&#10;rS9JBjQQ4APjg0GpFfZ39Mda0USrT8+AAFmSv5HdDKFsdDOuBmYsIiT0SzWzLuurGmELM2lTAWkI&#10;r2uL6xuFFZFRXFu/l4mErkkZk2tB82C0KeAwWi4UK+7J0HeVB8HdtejYC9oqGYKJviqvPQGgDvI9&#10;w54NsVW5EzgFWw+Zl6Y9mYn/6+NoQHlwHagMmj+Vgcck4zYdRUF7eV8Qck0YfahDu7K8iv3ekQry&#10;C9N3CME9XxxASy5Phw4dSW+9/S7AcSYdPnoiffvd2YjYOXv+amrnPDaO+mLvl+mdN99ONUUl6Y8b&#10;22E2esi61USUman+mQ0IKrILweM+a16z10OZAc/s39/zd7ACvvv9ynpqQF7kX7mR7i2xvmfnASYE&#10;O7/f5lhxzpAFU8oLwGaevWkCrSaoaWTOLHtsEgY1gsLWzxz2224aAWur7gJY1Me/ex85M5J+2Lwb&#10;DOYB++XhsvfK+WcAj5l57hXFgzHaAng3jSjjEEhsGCZYbfD/ulYMGO/OFPOF/Lh5+lzqbmhOq8zr&#10;MutsnvW/wBwusu5WVBq4x0X2YLy6p1mnWWHT8bTk/65rDkP2XScGuNQD5tcu30jFBWVRaaHGaDVA&#10;oTCvCNZQm2pkLnynArAoLCpNl6/eSDdhi/q0Ll64kr768uv0xmtvpbff/l366usj6atvjqa9X36Z&#10;9ny5N73/yYfp2OkT6cyVi+nMxSupAGBqZW5bWOMtHX2p2bXEGmrr6gFUAJyK8nS7oCBduXaD61xJ&#10;5y9eSCdPn0q7hgCQVlCpU60fIRihq4IAm6wRVK3jBg2j64KadaP9+3nkVzAw1txx45ugZMhhdUU9&#10;v7VcOYPKYET0ydhEsmVuI4u1G+ql4Jb6zYyMIUAQ/jaPGRhi8FtSl42qmBQFqTZhE+LMJYkquQyq&#10;h0yiB0HWA+uYgh2FGQCwMzxRf4eac9atL2vrqh8nl7E+jxAzj6AH6jglILGZtKHaL6MHSm/+gIEA&#10;SywQ2YmH3fnG+wcjs1ubuCCX0761g0dkDGNVAT1Vi9hkM1lmW21QYdsMw9H5rHBQ01RQ+FwyiVwE&#10;UJSyRyCYKCez0D4fz871crW6BBT/HwBgHQd9M4KUGqnCQ+Zh73fNbo6feTSREc9YyEg07WhWFADV&#10;gmWE5n8IIob1yjQMANCUpX9pbpTrck9qtGrGNgwzbNv7CV8EQk+BpWkkwqiZa8fdc9lPZJqxliUa&#10;sSYTscS74GHBxa3lLcB3KQIWrNxrqLMgY6SW35GdCFDOoWG8atPmR5ikF2UyuC9DQe/tPOD9pTTE&#10;XEaUGWtKANFEpEIxP7mAAOc3AFZkgc+vMx9NgNtAAJP3J/upR5GRweTCXgUJw9s1HxmirUYveOTf&#10;KUoDCIYRBTyCe5i13lyDMjCAMgUo55qZyQRlpv4/wxqaEdQEX55Jv8s81zIQQIXKwzEV5E0mFEAE&#10;zp2N++nBvUepDnaXResBPMy74eFNlr/h9yp0Jty2sW+a0TCDfam48F4r/4ejnvdcGyoOskWVRZ3W&#10;Haxnq0DIRuqZw1s389OB/YfSOTTdM+cuhI378LET6Tjs48uvj6f9X32bvtj/Tbp0Da2Vezp24nTa&#10;89me9Nl7HyDAx9MfmYsftu6l71FoHqxuZMJZFuLB/Aseav2PmP9HC3yGYvGQIwCFOb+PLNF89GCe&#10;V+a64OLN1Mkz/GED9oggn2eO9VtsM//6tbZQJA2SiBbHgM59Dn0iWygBMo81ZMIE7HWVdShLUbAv&#10;sUZrEMDHEKwW2xTw7nKeu7CoeGWt32WOdriPHT7fYt1tMnbbzI3satvrs8YFj3XOtcF+2BwbT3dn&#10;YEaM69WTp1JbRU0AwqzyBeVzjnWikmpwkT45ZY7tAzSBLQsmAMgi8+5hIMC81gHeW+B8HtMqnebH&#10;oIgvs5aWWeMLCPZZ1tk8stJ2Bcoo88as1DHJPuhDlpYBJDdPnU+1rNlOFIy2mvpUVQzruHwpnT5+&#10;JO3+5IN0+szJlM97e2Cen36xPx05fjJ9e+JU+uiTz9P7H34SJk0j5YZ4xpEJ1vzYWOrq5/wDg2lk&#10;bDSNjo+lXc2G3Sm4ubj9y8M8wcPZoVB67MZsrmsMjWwKYW3kh1raCgvBxKaW+rYwM8hKTKhTcGgC&#10;EEByTkfNM5qkpGttnKeDzdmD1muJFG3qRraoOVkfyO8qjPzf6LDoO8HCmEDoacbwd4YZ27da84CN&#10;oywJEk2eWFhuEu/d34/yTDYVMuJIDaUHTaS/pT3NMQmLLIIxtBKBS0CxjpQZ9H5PjcZoHtnSLJtR&#10;x9o0kzTRNxDAM8l3NFO4GRsYGymoTnq74SlcDQE270EA8RmMpBJ0/CwDgywiKtgMz6OgtyKymuto&#10;91BqRyjpqDc6TK14nQ04w9h2oSXPIRzNdDe800ZCtUYhsbh17IZpiPPbEc9wam23bhTZUyf3Zlc+&#10;I1kMTX3Ehs+ZwLwvNWWdyDI1WZLRNILdOu8JlJr5zAFRq/Y3+j+q2SzWZ1rieXx+QdAERQtwChwm&#10;YQoIg50oJTAcq9fKVFU6tPMr2A19tqaUlWoFEHuBO36ajryGrFgTjPkCUeaDzxWihrAaVTPIfLg2&#10;DBG2+58h0Ppi1M4tzWOYa5S04d7sAtlS3RgC1s81xxp23FDdxHXmAzw0wRkm3lzbEu/Ze8McCkNq&#10;S9HSTMZzrFUILFHfzlp2LWoq8vvmhhheari3Jl//tyVAb+yR8Vi/suzasupUmlecGtAiuwDcyH/g&#10;uvogR9lLo9yb/pbS4spUX9scz2yehM9cj0DoRfDLNIxOG2JuKkurwtzr4drqRplpqKyJPaB5TIVM&#10;BUCLwyRK3TJCc3I884XUIVyuXL6ejhw+no4ft9PdifTUU7+JXtmHjhyLshffHD+L9noYzfN6Ki2v&#10;TnU84wkEztNP/jpdv3gJYOT5EYD6BzYAXP0SAsQDxuoh85k7vmdeZRyarH5kHfyA4iCgPOT79xHg&#10;+kU0by0zpzfOXEyzCMuHmpYZz23Wd7AAlDNBRDCxx8sm7+kY19RkXbgNwHWDfSKIbGlyQpkQWHzP&#10;v2vzS1LZjbxgS+Hn4PfBOlhvOyi0930FyLd4Fs1UASAc4S95DC4byI9NQYS1JJDsIDfHAOXvvjqc&#10;jnFcPnMh1ZZWpjrmpZzrNVU3RPSZ862Z2z48+mOVO/p8jCCbZm6nUQznZC7I3nkUj3nWxBxrXLY1&#10;h7xY4XrLfLbA3Aez4R4WkXFLHozVIu+vcj/zKEkdrNfe8pq06Hnbu9ISa2F1aBjmBDgBBJeOf5de&#10;ffHF9Bc/+8v0v/yv/2t64pe/TE/++qn0v/yrf5Veee3N9MFHu9OLr76Zjp86m85fuZ7OwVQuXLqa&#10;Tp/XpHYhXYaN7Brs7mUDjLCou1JrdV2wBEtq6H/INhoLGWCpKQdoWnvCpq05ohFNrp7B0E6sbVaw&#10;MUxP27FakL9TuLjpo1wDC8YIKhsMGZXjOexkZ3kGS3Rr6lBLtWe272miihIRTLjhdoY0uqHc4EYq&#10;CTxVTFBpAZPjhjJ0j4lR+zPzWs1YdjXApFpepaEEilZZm6ZkP4MChdFUTTxzfbLdq0zIOl7TTIKI&#10;biLdNJM3CDj1GUev2YpNOYn2JhU1YkMTU39Pf0SnKPB8dhmPGn9kNrOgFcKOjzkew4+BVaBU0HnP&#10;jpXsQsayzCIeRgAMdg7y3nraXlFrXoP99Kbex6xgUpBmcZv4Wcv4K5DD58B4GS2mg9WmWTrQzdx2&#10;Y4+ySHtREmRRoz36ndgAbFgdsRFqyf+a0bTR+6q5zCRQHclG+ji3gpPAoXIhGBrOOcwCNwvaUtwW&#10;xBwCzHsa2iLKySxoy3BM9U8AKgOwsJ107+6j9OD+D2ECsg6U/TK09RthpzkrQrOXNiOKTX9Uzsei&#10;r0JhbA0phXQ9a881Yr0lz2kpddeK4+YaVAnxdzaWkg3KyrxnWYFzpjZu9QHPJ0txXes/k+UYlDEA&#10;4NnPPVebSm1fANFkMO29+Hycz7lTuTLpViaQlbcZCKVGUIzijgCojcV6O23vrIlrOdiWz+08yoAM&#10;KRUYjLpSKRC0LFpoBnkNgqdBOznXj4P5bZKtowxEwVGuZdJsGUCjdSBC3flf9tEIMBj5OMgaDeUE&#10;QSRD8j0/b25sinLmRvEUookeAzyOHP0u7dmzP/3m6d+kd3/3XpQE33/oaPrym2MwkW/Td6fOpeKS&#10;8tTS2hmO4N///uP0wbu/S5X5xWFWGuN+xrmewnCG/T3FdaaQMVPsm2nW3rxCDMG3JkNlv2vGsU/N&#10;GvJCU9E2ALDDfN1DKelpbEn5l2+kB8yzTGaHdb7JnBj9JRvQHyEo3GOcZS2azAQRw3u3PBjHABMO&#10;v+v/AonnamffN1VUAyIb6RHy6SG/e8C5t5jbYRjpet9o2kIGbDEPW+wBwWUbRUYzl/fnqwxlnT2n&#10;n0ZGss3/XbVN6fLp86mFdWEJphbWTNntIo7CVHwrP5XcKkil/F109WYqBLRvn7+UCtH0K2/mpfqC&#10;4lR5606quF2QygwPBnhqispQeupSWX4RSkdF7OFw4nPIdPSxKI8WVf6HNYmNBrg4zvPIulnHHxk2&#10;19GdZpFfC8zFAnOxGmAyznVup5OHj6SrZ88DemfTqW+PpW9sHrX7i7T/s33p/bfeS2+98mZ6/YXX&#10;0vO/fSE9x/HEz3+V/m//879K/9P/9D+nXVMT3AjIr2asrb2htDq1g5RuQN9zsykMw8GDYJLWl4Oq&#10;OvciC9gQMDTzCf42JFItR/DR/CFIaEM2S1vhL+UeYLMYqWCnu8jwZnJlKm6yNoSvtttossRiMulP&#10;wWsmc2jwS2xKhJqalxqcm8AIJJ2YJou11TZEC1KzqQ0vFgha0JKbdOQz8NGKF+bQgmbWgSDRkaUZ&#10;phXh2sBmq+P9Wr7bzOKKEOPmTgCGc6JtWdl2iIkY5777uE+1ChO01DzN6dDfE5o69xx+HMbLDes4&#10;Cg4Kvpyt3yCAtob2iBITXGKcOdzkZsobwmo3Rs0xOshbWJQzLGSFluBjhJn20ABfhSqCSE1/hA1r&#10;hJwlUXQWCwSa7PpgLjbNEiw0j8lS7AhoIMCcm9nNyG/uaWqTETDn2ugNidYvonYvK3DsTbKUlXaw&#10;FszMtkfGKutDYW/UkrZ+QTOSLdnY02jT472wF5UHBIHNqRSgUfRPsGADG0XlvRhq62+jvAjrx9wN&#10;fQQ62x1XTTHOV5PrkzVrJQDb18oAmlAYDG+22KW5L5rYdLrrkxLoZBe5QBBrVimsOzWFAh76SPSr&#10;+B2d/90tKCMAiGYtv2tgiYK63kAD1zXvGYJrnbNWADOrezYXvgyrKFi9WoaSJVlm42UklPcfNdVY&#10;C5rJZFXRXRCGqU8l15rWz7yu5VK8puYy+4bnSpZES1iYah/jan9z159JgSMIEf1v7ivznvSfaAHI&#10;/JJd7L2BMHeq6LjWXL8ykMryyshYvnDhcvR5+Oijj5Nd7Cyyd/Dg1+nwsZNh5jiAZl2IQMt17mtl&#10;jecj9Cz9fRkB9Hff/zH9afNu+sPGTvrD+k76oyG9KAKPAHEd5pqI9DGo8csElmBdgoyRW3OyfwTb&#10;HIJtBgCa6OxJY/xfcOVG6oBl/8hYCCA6uDcYG53YG64P5MYMc7PFuG3KEmQxzL/RWuEA5xBQ1pVj&#10;Agrzt8ln67zfVFWTetj7Ro/KeBZYL0sA7DRyYR6QXWE811AONgCOdc1ZASDz6S7n09R1VyBhDW6x&#10;LzcBwDXW2QZzPMdcXDl5GsWpKz1CidlmjW7xXcOVN1knAuWa5ihk3dKg1xxOi6zTuV72Ps8+0taR&#10;msuqUlVeUSq/U5iqAfdLp8+m418fTns//jTdOn85rXIe/UEmW66gyHjfgobPoDltgb999Risb0qj&#10;Dc1p3WdyfDu70gLzvwTIryN/ZmAr3ci/fr4z2tGF0tye+pGjveypbsa+tawydSJHlaXVhaWpuqg0&#10;FQN41wG/XYsIN0NPBQrDHdtZdFMIr4hAYjMLHgKCFLkcLacROu1G1IRiX3AL9BmDbgiljmdrGM0x&#10;0P5GDctDOq+wsVCdFNtwXO3ma5xfbdFQQ4Wv5SiyGHs2MYtT559aoPkbanfGZJsAZWRXN1rZCEJA&#10;rde+1s08nC1adYwLEmMMkLY/D81OauLL02j9TW1xKETVqn1uD7VcbdZudv0Kmp2swaUZRWekpgJB&#10;0UiW8tJyNu9AbFyd1G5GHeUyCh3sbYxhbUllKkKTKGfATYps5X7VGNUA3bg6bgNwGGt9DAo7TXOW&#10;DF9kXHUcC546g2OsEDARCcQYlBSWhcarkNTcJyvwHkwGNZ9FoR8Rcmh3XQC9pjJB1rHWtyCwGdKs&#10;X0RnvKYpcysEIn8f2e0A0xqCbRUWoaauQ9e+D2rk2uB1nDtvGUBm4dn6egwusByL18mFHOuz0e+S&#10;u6cohMn5NCNp99dH1QvIafoKXw5jrm9IU1qEPT8GTnNsNA8pwF0ndneU6bbo1wC4IriCsbBGlpF8&#10;ZvE/3L4fDCUnfHe27ePO/wCafpGW2hbu2YTL1WAasqHuZs2KWTOtYCX8VoVJFuxv/a4VlXsFodZu&#10;1ihgxnUFeLVOs8EDvBgLza4qQPoxnK+oqDAL8AKm7iMLNsrEjRi0V4hmPCMcTXbTR2HGt4zDplEq&#10;cB2Ak4AiM1+cgbnCVM0pCnMxAsLMcgHEwpD1KD+yXrPAzSVSmXMdaqIzd0m2Zuj7nWu30mcf7Ubz&#10;/DodOfxtev/9D9Jrr7wawPDZZ1+kk6fOpq+PfJu+OXwslbPPDDc1wqcd4W0Rxm++OZo+/vD3aWl8&#10;EuDYijDdHwGNPyA8/7C2Ge/ljh/XNsIkFTkiav7M6feM+Y8CDeD/kOM+AHCf5723ZJ7HYiq4eCUN&#10;AXSauDZZw5vM/w7jJTvY5DlWWD8Kb7XtNZ57lr25rlBn36itr7NGBQ+js/xb4atCpe+zHaHZ3ows&#10;QXirJCo8h9tZOy1tyJZO1mBXmujrT5Oua2TSBK8zXG+O62k+WgMMNjjfJtdTeI+gXM4DCO2whi8/&#10;/jx1IQsMKd6QrQBGAscGv1sH6NdGABxeV9mfC5xX4b6BDFpnbwuQhhMLPtvI2E3Ax/M2FJWk0+bs&#10;3MyP1sxryKZlrrvEnltk/ueRQwu8LvGeTERGIkD1VUIMYImTLe38j5zpH0wLj7+7qBWJazejSNSX&#10;lLEXm9NACzKKMRgGzDzGO7s5kF/IGGXrJL9Tzu5yAyo0zdlQi5OCh/PbiWAz64gu10HM4lU7c4Pp&#10;FBUYLChoTRs106gDxYbWZm1JbbUdGYg5G2Zsj/TqNzD5ELbR2BX9GhQ0Rmlp/xe8XNRGtZhMaLb3&#10;7Kg28IVkV7Tu9t5UW1qbBtsHwimpA8m+3obhdnIYjbHEgjLKQYdTNxOnL0OnVa4pVCtoOoQQ17Q1&#10;wv3Z18M8l1FAzQSwMPlw/ybkab4zH0M7t+YNE+msGaYpYxPtymx8haKNt9S6FXbmevhqaKeAotM7&#10;Mq/Z0FYlljJXFZYAUGqDBiT0pg4ERDXahsDUywQJGprxjACqBSwNYe1mo2ri6OI1705R3IO1uiwE&#10;KWMz0UlQUqir0Spc1GbNVJchTfM81vhaXFhKA2g81lBSq89AHuHuuViw/lbN1+qvCjkFqmVgPJeH&#10;+QxmvitIDWUVPGQE5ggJxrIHQUO2oJkkl1cjq3F8jSizYoERJusICO9Bs9gYc6OfykAHI+BcCzJK&#10;I6YMV9WnpeA1R6Kuoj5CtycHVFQQyBMLzGtzWmCtWABRhiTg9MLwemQRChfetxzKFuxnx3a7j9dw&#10;lJ5p6w3zn8xAduHfDRWaPwfDHGSEl89tqLLPrtNe/4RjM4wGbc6EfhHHY4t1YUWCOotJMob67jRj&#10;aa5ahCEuzJjTMpvMHrdKgWzMooiya/vQGMSiwmZ02zZavA2ejJKqhhnX18KKEZBWVtC/ZqKia6+J&#10;e+1qsn7cEGt1ins2vDfzd7i3GqpqYUbsS65r0InmOv2WFiP10DdVASCc/O5UOrBvf/r222OAxmfp&#10;/ffeTa+++FJ68fmX0mFA5TAA8iVs5DwspZr91sB662L/jzNmMpHnn30hXTl9Jv15cydyOwzN/R4Q&#10;ERR+WFkPFqJv48fV9Ug0NMHwAQByj3VmOO19xvUB69P8kDgWl9MOxyO+rxAsuXwtrbKuDPvVX6Ef&#10;YoXn13y0zRq7y/Nts4YFkklk1bKfIaM086zxvmG9q4yLr4boCiQyEc23Kl7KBWXIAjJFNrQ4BPAy&#10;hoLRrKyAc7aV1aRp1qoAZOL0LN+f5Tr23onW3fw/h1I5aoQn81l0oyAd/OxL1md9erCyCggAYOzZ&#10;YDas91V+Y4jyCjJiASViERmxrHBH4C/LKvhsSYABJPR9jACiA00tyBhkIcp8+a38YCz6bVa452Xm&#10;Q3+HQLLI/8FGPJfsBHnTgeLbVVYB00ExQw4IMAuCF/IpHPdcQ1l66fipdPPcpVR49Va6c/FqRMSF&#10;SU1THM9UlVcC0FSlFuTTLhOOFF5qS4KJGq0U1xIRmnP8zP8ta66d2uxii5wp5OxBrWauXV+2oMkp&#10;suQhonAAAH9fSURBVKOZYLVrWUOWactEGbppSQs02gaEQGudmcswHYSzyXpqmLZa1V6+Mo1GO2ei&#10;HFoTG0J/SwOb0ugec0dG2bSdAEQDrEgmMsUE6MAbY4N3sdGN9R5hUU9x3/MMihOtzdOeGZpqzB+J&#10;6CCASRu17VI1WRmTb/tRna6yoDE1eDQ+Nf8aqZwOU85nwpeZ9IYfR+l6EZzrm2thxeJJ7sd+65qJ&#10;zC8Y5r46qxtTTX5JGmzpilpTmpYMba4uLktdLAxDhSOUmd+2+QwchttOs+AEs6a6xpR3806wIm37&#10;c2glOq8VMEbUWOHXqCy1UEM2dew7F5E4xu/11bSxCbSh9yCY+7i3Hr7nYdvWABCeWY1Y7VoHuNFM&#10;hs8KLApR+3A4DmapL6ANqvnKnsy7EDD0hxnyayOqCG+W2XEPAoTgYOiy/dv1tRhOLQvSOW87AUuH&#10;GDI9z/Ma2mxwgevOsh4Rzsv5ZHtWjDayzIgyHePR1wP2sso8yjAsg2LORVtlE/MOeKrEcB21735B&#10;AaFiufRchdzVKLGykzbXdoJZWKJmgO95HoFUYDADvxRGac+RrO/GOs8tU55HAeiKv608vAkYCBTt&#10;KCX231DpEFz099jQ6cHd7+PvB3cfZvPE2hI0ZAya+8xz6mnuiiCJKOHDnLrHCu8UhHJh58Eo7c6+&#10;MhqxMq84lC+j2szTWWGsjNLrQMu0yF894NFc2wAjag+zbDNr0PysGliEpdN7+G0b42xdKLOiqxvq&#10;0skzp9Mnn3ySPvrww/T2m2+k3zz163Rg/5cAzNnIVj985EQUK2xmHbV3wLAYY6vnfv75nvTMk79O&#10;E8zRn2AX37NGHrA+HwokAIeC34z1HwQU1u8jmMj3sBNNPIbSPuBzEw0j9Jfv3eU320ZHwUBkJ4Ps&#10;vUrGwXp7+vHWEeA6z22qNgZQjgJoY6z5OeSQGvw661mzlI5mX2Ug5nVsawZjrW2xTjVz3WeOTAzW&#10;nG2i7eowv0N5XULxWGEvLyMD+njeXmTQCPPVAxvUhG3V8ZWp2WABZtEvIOgXuc4CY6H/1Npri8zV&#10;BAp0wfU7qa60Iu53VaWKMVpgr+s/kT0sc60Z5k3BvwIALQ+zj2Any6OcE7ARQINJcMwAMrKxfu4j&#10;D+F+BlaoL/cuzyKYriI/lln/gomsxHMv8fc0Y+SxyH3Pwz7mAaoFQGRxkO9o6uL9hb7MbDfB94qv&#10;3kgl128Hk2pCwa2HcdYjq+qLS1NtQXGqRpGtvFWYdmkTlWUIHm5GF7Tg0Sz95WbN4DXk0xj6drQ6&#10;GYKaoJtG04+b3DIl7Y0tScdnFtmD1vVYuAgmWUkS6/1YumMIAdyP5gvl4zxhc2ZjWqRupAdqzoLU&#10;UWxEVw/Ct7qkOvW39aG9TkYY7gKvUS5FJyca1RobZ3VyAbAY5uHKUxvPY7KOziZDhsf4exTh6WsX&#10;dLWNTaRQsbSEAsPaW0YlWbdLgeZG9PqLgJhar7WsimFg9pwIgcwYOSaGD9qHQwAx3LAP4TwMQxgB&#10;3AIcemFbHDMswv5mNhvXtbKuYZxWozWM18z2Ye7Re3VhdvOdpgKuVVSeRtoFS/MzBoJm5wMeMiKF&#10;sXkyCg6jOYzscIw152g6lDn6ntp/Fk2X3XM9c2pEkNq3DCXXnnSABReJo4CaphSfWX+FcyzLNNfB&#10;wpD6DMrQOgQf/QoCj+xDh7FRPl5Ds59RSZ2NnQjhrFKy9+Ha0hRl4qUgq9YnC5HtRcl+tR/uR3+H&#10;a02wMXxbBmyklDlIgn0Z46Kioq8jSrNw/mbNlJoNEAx28LOY5tTgZOqot2TKYpgC1dg1y7ajtKwJ&#10;NDyb829YsODoWIxwzTEEiM98b/N++D3U9gWcjtbeVI72Ochc2pBpdhztlevYm12W0s+cu5ZXEeTb&#10;/NZe87OsI30qvq8SJTOx+Kf5VqMIBwM/6gAlfXizzJ0AMjkwkRrL67OQasZJH4smMBmqpUg0mfXI&#10;chEIKnc1JRWpr7Ob/WvgwAxstTvVFJVyPUCT53XcHcMRzuN4abrUp1aSXxzM17nvRdhYnbe0oiL1&#10;jg2niuaGdLO4MB04/HV67c3X01NPP5nefvudCPM9f/4qAPJdOn3mQroDeJVzr7W1MF/mzaZLL8NY&#10;rqO5/nnzXvqR/REsxAMw8fiBv33/Aa8CxiOYyYMIweU93n+Iombor5FRd5lvQ2s1Z8lcTErsQ1ky&#10;6GeRdS4DsKqAvo0VGKqOZDVorQ/9Kk+OCWM32NQejn0rZhjyKnswpFaLhEck1qrI8HvHy9p4S6y3&#10;ZdaDzn1fF5h3NXSVUcFC0PC3Bqdoylnw2rwfv2E9RGj+472u39GK1Y2AtsE88yhMs8zhPLJiFrmn&#10;+W2V/aeQF7RkCyucy0iqVRSIFc4tE1rm3gUQI7CWEfxzfci4ptaUf/Vm+vrAofDJjgBCMyhp0zzv&#10;NHtzDtkxx/3NImumueYYa2ia/SPDmuc6i0OAy3AGWJ7fQ5+J/+uPKoV5FAFSvaxVGVh/QxPXbE59&#10;vPag0KqshwlL4HDxlYEyxpNr2vGhp9BMTbpqAUzMmnQRau5QMGn/9rs6B3UaS5cFH8+lWcTzymYE&#10;JzVHE558X81em7kmDzdCluA0FfZfgcfYf79fXlgW59deO64ZjEHolUZyL0b6TLORJ3uYRMCop64t&#10;oo/Ckc2GMSvX8ihmGxsh42FpErvxNVYYtowGwWLQxJQrzdLE+9rqpwe5R8BtC63UbOh8UFZtfR1N&#10;yYZFVrF1wXkv+lJs+GS4r3H9YesH1AzdbYIKtkj1YUN1pZURGRVCEeFntFQdC0p/wRz3bJaqYNTG&#10;PTQWVrDIsrIj+mlkOoXQR4Ha8F+dzQKpDn7nxQRFQSPMUZzDKDS/6/MpMKxj1gSFdp50Cmv+Mm/C&#10;EvaCi2G6+isEeQHGZzbcVKCx7pb2eBlmMQtUc9YSc6fpyggk51bfiyGj5p3oO7KkTDtMUpOorMT7&#10;0DdUWVAaTMP8FUO69RH4fdeROSaaUc11EIj0I2liNFJNwagwN8HVUt7+HVo4QGe+iADimhHk9FdY&#10;L0whaW6O5kfPqwB1/Ht4z6grTT0yK811OTOdpUYEH/0eYWbiM0Nnx1QmYM2VMOBFxsT+HBnQWmnA&#10;qDEUCYRYBIWwVgVgwW6T+/HYQCAaEddUWRfP5v7QUS4rqi2qCqCwtIgs0XEyITTWJetEAJL56XPS&#10;jKnT3SAA95HAWwewCBaajWWM+lpq0RI1ATrumsb0u8QrSoZA6nzrkysFRLpZp3UwkqLC4iiVUVIL&#10;o59i3awyrr1daffePenXv/51lK44c/p8unrtNuBxMX138my6jHC5cvV2unjpZiosLE/d3POZs+fS&#10;XpiIQvpPGzuAx2pEN32/uJz+CFD8oEkKRvEDQPGIffQIRcVXw2nNFBc8PB4yzob/3gM4HvAbWYzg&#10;Ygivgts8ilzIbmSdM6frAPYGSoRFHZdZMwvsnzXG2c81ayvkDd0XPBYYbwHFY5K1aBkmA29MYzAS&#10;U3OUYGFin36OSPSTXfB3nIfzLTM3nte8iwnmXgDJEgJRlpAfSygBAklENrLePGdfl+u6P3JT1gCl&#10;OeZQ1mBIsGCxJlBwTzkQyQn1HIB4LD1mC5rWZCerk/b670pnj59OtaU1sHz2Euu8Xz8r7Hio1ehR&#10;lFGZNf8PNHUCNL0REGS+iADby2sv3xd4h9g7AuM4ssrkyyaUnCvHzsA6ytIo62UQ9jPUhixD6e1D&#10;/u1yo6vhWI5ZEFHoa7dWCzSSyBIX2pHNSDa80mggY9ltPKUACts3gl9bv0JKwZJFC2VlRAQbf2Pd&#10;Jx12+j5kNmrgCkcBSQFo7kgnN1+NwC1A21Gz1aGYy2Y2p6KjviX8H5ansLeD1HMGcKm+UxqagxEv&#10;bhav6eG9eQ9uODeugiWuybMpZC1I1w41VRMMnwj3NtCub2Y0NdQ0R9nqXu5Tk5bjoq2/nXuo5x4F&#10;zKUpGxIthlCPfA6Eb2RBcx61wvgd17JQpf00umpbUmdVY2qtqA9wVuAHU+DzBphWAxq+RSp1eAsI&#10;mqTKSsojqdO6SjrZe1kM+m0EBcHBcc09bxcCWqHtMzsHPr+avnOoIDPySfNUJKTxXO06hnkOTSK5&#10;yrcROcUG1EzpeXSO6wMT1Lc3tkNJECxkOZbQkPrP8wyCqvdioIFJfKFE+D/CRIEokLqujFQyQEPg&#10;a0SoKuAEMIWw9cFqBFvuSdB3fRmlZ42fO7cKQqBHmCsAYvirDEhWJjPU9GYuhUy5saohBLTmVU1B&#10;MuFW7rkHrcrsdc9hcISKiyDp8/s9lRxB1OZjIwoD1pztYe3iZ40o27Wu8b8g4/czzT8Lrsgy0U1e&#10;NA8lSyiM0i2AkwVLzT8x0dJoq2m+L7OpLa7JWDjPLgvRBFUDK3XdCCCaFTV92Q6ggrUReS+MQWZG&#10;7QkGMoRAGkaoyiBNBi69nR/va0VwbAK0WEdRBgbhY6FFKzW7/nW0235A86atT4+dPJVKaqpThd3w&#10;KiqjgdBzv30mPQWI7P7si6iHZc8Qq77eyStKN27mpZsoWFd4r6S4IqrDvvH6W6m8oCR8HLKGLPII&#10;xjDG/uliT09Opz+sbz+ukwWAAPgPeI2cDL6vGUvw+H4BZoLCZIa4PhHfe8T3TMAzV0vmEXkhzN06&#10;Y7k+yjEykzZGZ/kbAc76yIXwrjKesgaF/4pslr20ooL22ESVCye29Iigoslbs3SwDebBXIxl5jLA&#10;g0OgmOe75mv42QJ72WRFD4Flmest8veSIMPfq9yzgCRTd49aTUImon/D3A5zOJb1cwhMXoPr6the&#10;5jfhBxE4YB+anIyuWuE3M6zl8Y7uiKBa49k0nbfWtSLHYBdc14CUSa0g+p05xnl/knWo0m1tPEFl&#10;gD0+gDLeW9eculHE2iprUntlbeqR1aP8NldUcVSn8ttF6eQ3x9PtC9cAj64AGK0jI1x/l8LBjeiG&#10;d2FqIhBMmtBkNQ24+dVktfubTKhgMezRLGIFqtpiPxvc0u86jt08LtjcIUDoCxjj8IH0FWjrV3O3&#10;37gZ11brNYS2orQqtaJZN9e3srHXEWBZYx43mfZuNS6zttdYUEuwCc0dVrkdQuvVpNXN72QXXk9b&#10;sKxEs5Jmq2oQ1EFcnUGLV0PhfOMMegfsRWe4rV/V0nSYN6PxdepcZcOrnWYRYCNRGNJN6UYcZTLH&#10;oX+N1pcpKkeAs1FWt8P5rCZsyK5arULZWmICsEylNr+MCRwIgRnmPV4Ns20pr4ty4g/W76aHm/fS&#10;/c27Aez2b7AXiOMQuTIsfEM7jawxaEE7ufkcmuBkV7IcgVbQcAyi7Epo4QLmOAKNe+MwAsmcB7Op&#10;u7TZIxz1NQgkCkhNR2rxCqhqhLpsQ3+YICxIuUijgyLPPRrA2x1asYqAlQyMFtOvplYt27IsjBFK&#10;Bk5I67tZR+3VTcHGHFt7mbiOqhkfFRYFn03HHEPbfVoB1ugqFYTIUAcUBDKDGRYRNFlpkbUIwTVY&#10;w3au064dxl8fVxMbwoADM8l9XpNXZbj2pREcfT7B4KcOg9yj7GSC/4dUUgAQ633Nou0KkGFa43vW&#10;6zL/QsVpdADwnrED5Qrf0YQI2I1wzr7xVI/SoE/J8/YzRgY4VBRURFi7JsTwPSEEK4tQZhBKmq6M&#10;3JJBKfArAQUBxftxvFQYmlh7KiCyR/0xAlZ9aUWMsaDqvnVt1wNKnYyVpdRVEk36jORPFCD3azPj&#10;e/Py9VQH6DSgFFjePA+Q+O7k6fTW22+lJ598Mr3wwovpNCxE89Wt23np3LmLgEd+akGg3AJErsNG&#10;2tu70onvTqWvvjyEktOOEBtN/VoGeF4FqpnY6yoQrLOsH8tadgDq9wUR2Nxd3r/Pfn/Iq71BDMs1&#10;BPgBaz8y1wGaZQDJ4BhBRF/GFvO0w2Hk0irrKZzTjFPkf7CHLT8iK/I3AtAq82IY8RpzYyixJqpI&#10;2uMwMEeWEwDCeAlEcwplPgsAEig0cfH+EutijvU07/MhC/1Mn4wl5Y1Q8vBcAp6v87BZFcSayvqo&#10;hizgd7BvDcJRyFsR2sRJ2YrXErwyQMn8H2HCGh4Nx7tRVjMA8iyHIcACiwJdU5kRiBa1nWDdTyBj&#10;bTttmZcZnmOGtTXL/U5q0mLuJjmmOCZaO9I4c+Yxhjwea+GwUi9MYxJ5Os65jPw6deREquPeZSr9&#10;yJldAkTOPhqbnUUpFXYxu1E1OWmL7ZAG8YCaEDQfTDNBMhE1mjEHkImSdeRMXGr5dr2bZpAn2Jzj&#10;PWg63KRROJYEUZi46dSMqhDMNVW1oTHqk6hHWKgdqplaX0iNTE3aek0dMAaByM5yFqwzumeLhWWR&#10;wnazh6GLS25y7s8KtG2VDamNze/nYT5i8i28WFNWE4LESsPmArhpzXUpAQxMGNNc0MUGNmHPQo41&#10;MATHx2dUkzbUVNNLU41hxTXh1N2EkiuUTYw0bNmoIMFPYWOBSZ3waq5Wp12YXw67ayObtpP3XViy&#10;sjnOY2RHxZ0itPYqWMYgAkMBk+UvGAlmp0XNUUa56aMYBQTa9QlBm6NPPOMiQFoaRUee700xLuMw&#10;q56GzrQAxRbQtle3kl3zctnydhSUccgajI5qbWhKd67fjLygYYBE0LRni2xQc52alKGy0YeENaCj&#10;WrDLKsqa/W2J+MFgZ1kzJ34rSLF+BDjBx2KVMgTDfQVBnez6QkxedX2oqRu27BhqSpMlOAfmAAkC&#10;C/zOTHzHQjBsRFsPEx7AOoVWZwSXYd49bIoVANs+L9YdC38WG9X1b7FLgUStXR+TxRVlnNaRMgS9&#10;gXVVCgMY4RqjCJ2s/wpMhefW5Gckl4Un9WsI+ia4enRwf9bs6mCcrMpqxrg+FOvLmVhbj2LTj+CQ&#10;4eiXMmLLhMNB1oJmqVkE/NL8IkrEQCq4AytHWLSx3/RbqshUovx56AtzXDQbN6D8tXMf9uPp5rm7&#10;mLvq/OLUzL4eZ/5UJjTlafpTIaoqKeO5EToIjh72p073Ct47A3gc+upQ+nT3bsDj+fTEL55I+/d9&#10;GZV5r964ky4BOJY9uXDxWrqAZnrpki1Wy9K1azciBPj6hYvpjzv306P1rfBzyDIsbyLL2GYNma2+&#10;aVguxxb/bwNomqhW2VcmCir0DcPdYM0INpuMjccyQKkS6fpbZI+vam5mjiyaaLSV0UtGa62xXkxW&#10;9AiTEetIDd+IJkuCRPgt63NFkxbfn0c4axLydZo9N8NhsUZzVGQsi5zDKE9rWOlfMVpLwPB/QcZI&#10;Jg+Fcld1XepraI5cCk1Jmod6GlBsnVsUWn3A7cjTlqbWWOOaOKe4juzHwJ9pD64x63X4bN77YF36&#10;d2So878Z67KUJQ4jzswhMY/DXI3Ca3dS/rW81AW7GON6Uygrs1zbiK1pZLEgF7XE2ENTgP4UiuE4&#10;62mSVx3tvk4KKK2ACetiAvkwhpJuWRVTJS4cO5munTqfOliHu7RBu/A1P7kQ3Ugm+rUikHRsm/dR&#10;ibC1Kb72c+tiGVrawOKPpk88tNpb5DHw6hF5FNxEFzelyaeXvxVAmj8sP2L+hxEqRvXUQ58Mj9Rh&#10;aS6GmqW/914EIyN9bN6j0NbROoW20N9isgsUjGOQe+3kGo3ltRHdJJXTUauDXUaiA1ufgT4deylo&#10;tmoyootrCnpeQ5AynLHAujG8b86DsfaWlrAERY22xW4mFwEWLWcZSKOkNOMoVLtB/j4opeBgQqSa&#10;aRSbZOFZ5sVz+54homr5Hmq6huwq7MKsw8YyeU7qWZVfmmphY1bLnUTI6YeQfTgv2t/9vX4aj2lo&#10;u/WYojDhvIlrCGS0usjTmV0BEHgPYeX/Fv1rqWqKaDYFp+G/zollFjpY5I6F15NqWwKjrLAktN/o&#10;n6Hmz/xoFhtk4ekD8n278hmlZjJcrnSHJW40t6mYmFhneXMZiH4bWeAgY6JPQjOW13PteD81CF/B&#10;xt/pz1KBMCKqqrT6MZPLyvsbLuwa0TkdCYlGUi1tBivW2SwIag4zJNi101bXyH2gsPBMAwhhfS0R&#10;9sx1zLwPMyDPNzogO+lAADcFe9WMaGFLa8I18f0Niz0uA7qwREN+DfIwGtE5aWdNmhFusIHJfYb6&#10;mhAo61BRqWYNaYIz7LcH0OlmDIsKSwOcjO5SoPhaybM2srdsVdvB5rZuVSPr7JoJdWiDw9yj/hI7&#10;ARplpS+jub4pjfBMhp+rDFi8tI/nMDjDkjaWsCm6dQdlKGtvkAsxN/nXwqLjA0Ps1dZUyXwX3byT&#10;zhz/Lh059HX69vCR9OX+A+ltWMhTsJCXXngpnTt/KZ27dDWdQIBcunQjAOTS5RvpIgCif+Tose/S&#10;m2++kT754D3muTP9YUNz1VpEXsUBmHy/am8QGIWH4b3xNyADwNxHiTECy9coysi83uV1hzWtEiJL&#10;X2W/Wgx0nj20wPq3oZWlUwzR1TRlVrghvqsoimto/avMhSCyzJ6eYa/qR9ActMb6WAOk16dnw4Qk&#10;eOTqSynE9QHMsZb1HdgHKNohsD81O83y+zBD8V6UE2GuBSI/t8ZVHMEgUBh5b4l7WEIptyL2JIqc&#10;LS+6m5lfwFx5InDMsncsBik4RIIlisQcr7PsGf+fYQ/NySD4TuSi8Dz+Jsxp7KExZPQA+8p91oTi&#10;XAmbr0Smmb8yzbqb5HVSWevfPJuO8hnW4SzreJp1PMlzTrEOZ/hbR/wkYzXOGhznN0a4jvC5AQmW&#10;XylGkbh4/FTaZc0ohYgaV87h5mLsUUhwAWsJjXuMsGh5MGm1vwl7PH8r6D2M8vFQO3JzaxboZZFG&#10;b3JuWJNQD3S/F4HQAhpb36cSzd1qvm5GN5tmj+gnwabzWmEu40HtJy1NV1PVieshsGgiaAIRbXo1&#10;J0ggtAUQ6zE1ASgKLsPppIiCi+9pIumqawkBZjSTlL6ipCLl3ywAPNlwbnyuZ/Z8H6DnM2mqU+vN&#10;+VX0DfUxmGrNCwgoBZ0OdpP+IhcDbVIzmc/ha+QTsJBkavqBOtEMBhmPMMHxW30FCk3HrfhOYbBA&#10;N/oaGyl8BGpXbBA3vixIAWoggnOlI1mzUTTh4t7tOWEBwixDfTZMf5q6NFE2AXoTLEC7QYZ/hN+b&#10;QGgJmIwxzIdQ1S+ihqrZJAuAsJ4SC5fvGFTRUFYdpifPqf3d6ruaNWVqgqY+Bu9NJmNxRc1dRl5p&#10;blQB0LRmafUQ9NxHjClrSjbrdbyvzP+yGoqK85Iby3D0813ZguCjCUfTjGYvNa5e5sa58jyawfxb&#10;J78Jrl5P/4vXk3FrilNx0iwXY4kmrFPckieacJu4xtLMXKqpgE2gjd3bvBtrqoPrmKmuYiBoLinc&#10;VrcDzFQcsh429v1A62WeDBZxnW7p6EfYTcJijJizerPRjCY1mnXuZ5qJfUbDhaNEPoqBYcGXzl9j&#10;H/WFWU0m6p7UP1cuWLBPTTi0RLvtZGvYVzlfTifrVJZUcDsfIKwNM6QRWNZtq4WBFFy7yXEr5V29&#10;ka6eOZ/OfXcqnThyNB35+ut08MCBtHfv3vTOO2/DQp5Lv/7Vk+mDDz9Mhw4fTp/v2Rd5IZZ8P3X6&#10;XGSxnwFcTvD3nv3705Ejh1PBrdtpa3Y+Qnh/yguJ3JAsPyRX1t33/M4Pvs/3PO4zR+Z76AeJTHa+&#10;r1P9/lKWYHhPf4gmyvF5FC+ZTMZgcgmDAsY6xyoCO/wdCnEFL2tvHrk0CiOdYr8ZuZVramajOQ99&#10;erZG1tQ81g3bZBytdmAVBx3o+jNmAF2T7+b4rcJ/BpnpOczNmVLIsw40F03ye4W9ZiMjRX3f7wgi&#10;VmnoQw7YXMw8uVn2hixGs1gczKHmsxyAWMbe8wgguUM2FKADY7JMk/cy5Xc5/xTXroWhluUVRkHH&#10;GdlIK4oXz5UdGYAIqjOsG49pQN9jKg7YCMcExzigMsbeH0ZuDrKfjBJtYu3tchMqNNxwCqgopyE6&#10;ISyk+dr2I5qFG9D5rSaqYHCTu+k8wnnIob3WjaIWZ/a4tXzmNKOgRayumBg1E2ymuLAi2IxmIh2D&#10;boRMO+sLDc4yDJaf8H9NZy1uWASk//u+37U8Q0tjW2wSwyrVyi1jEdEtlXUh2Eyii2KMbMz2+vbU&#10;jPY9ySRp3oqWtdyfxQi1/SoMtQcLpgp0N5ian+cwFt8CfSZHCiiyKrPgdbzb0Ef7oMlClgQ3DFmB&#10;OsQ9qpmGwGOyDCTQhKbmJNAZ3mssv0Dh2KqFW7+rGWG+htbbyQRpurOMiAxpAxahQI2qyYyZwGEi&#10;nMAqmApQmjCcwwae36g55yFrITuSOmEpTWjBmv+8rgCgI18mpe/C32uu9JqCeOHtwgBxr605zGub&#10;pd6BxhxmKDarY+b8C8RWMNCWLZvKgaKH5iiZlYEW9w2d5fnN1HYNeb8K+RDkaNHhW+F8vudvZQAV&#10;xZXcl+uLe5BJza0EU/LZNL85DprqzJzvbkQ4onTICmR3Pk/umTTD+jyCtOfPAZgCXhBSm3cuBF9L&#10;rvg6xLy1wl4qSkpZ2/0BNDZ0WtBUOA34z5iBvxYRXYa3dzXoIEVgIxRGutjYPKtjaUl58y+y+3A9&#10;mKHeH8EJgpBrxeKQmqEs1e53NZ0OIFRG0aA9zp2+BPtnPhGKrn99c7LkEhQia8v5v8DiWNkJ02fV&#10;9On1XLuaSmsBQhUQE1gbGO9i2EsemmT+zbxUhOJSeLsgXQUIbgEm506fBQSOpm++OZw+/uTj9MKL&#10;L6QnfvGLCOn97tSpdIj39x84mL469A0s5HK6evV6FNo7e+FKKqmoCqbyCb/ra21NP5rvwTgLDPoz&#10;BAVzRDxyiYMPOO6xdrZhUfcBDosqRlXcGcurW/6Ez/x7zkKNi2mH82namgdkIzGVNWB163XWq71B&#10;1nlP05MAIpBo0lpBoAse5oqYaKcfIWpGIftmVaIBYv0NJgP6nmzCXh4qPSop0VqBQ9bh9zRjhW8E&#10;GarfQl+HwGOgj2boGcZ+AqV5DCE9wpgPs/aGVciYmyHWp6b8dpjfTQC8KK84zPs65HXuzyI7FNqT&#10;Cn0P5NwU61HTk8xD4JjiPFGAkWOc8490wCD4W7CRcYwj8I2mshpH2a281I8cFZRm+U6YtLiHKeWM&#10;B0rjDN+flnlzHzMAiCVPBJJJ/veY4BgTPFra01BjSxpCPu7SoTnJ4CgMNTdoj7PUhOYWTSBGJZn9&#10;rRYfznA2mY5VNbowaTCRChGFiTZlbdeadtQaVxY30vJiBh7dbKjS4iq0JYQEEx3x91xb5iFgRK0i&#10;/neDmODl5uhjc1k6241hrwnt0XZO1F9h4UXNQmq7/tbDhK9+BKTNpDQT9DJQOUAyXFHzlDWNzOhu&#10;rG9NRfmlydwGo50EDoW4gGpBRP0Vni/CRrmuETmaFfxO+FIAAQXjFIumE60xoqp8H5qqM1bWEeaW&#10;5c0Qfjbesvqm5gQXzhCLSkB2LM2ZEfBqqmqi0OA8G8MoHO3qhjHrHNafEgX/uCcdrwKntbDUeBUa&#10;FumTaXjvgpumGQXkBqCqxiPrila+PJ9C3hh1s0ltv2pSnwLHzGTPVQ3Im//iMygc1Xrtp9Fa3RzP&#10;6lpxrhXwjoVdFTUNmW0/xVjbzyAUjWnui1drbVlzy3XmocAXQGR0RikZTWb5cQW7NmGVGYMLZEwW&#10;8fQZFYTeg3+3s3gH3ez8dgYNPXxMsJ8mFATXhAEYjrsVow0KsO2AYa6G6fobwcc8mgeWH7/3KD26&#10;+xDgmkn1XEsToHPtnPt7W/zm3bidKkorou2nIbrOp0qJJXna6tpSC+DsXOgbNGpqVRMi1zUb3Yg+&#10;neiNlQ0xtq4JQWdtcRl2VRvPpJIgu/ZQmXD/6EfSrOt9uMZv3ypIVSXVcb4RjoEelA/WRumdktTC&#10;vAiaRuv5WTXMprm2njExrLoz9cCeWmBUNcVlgL15Iyg2rLdR9uogmvToyHjY460sbWdJfTNNCJsK&#10;mMwtgOUgIPHyK6+lJ554Mj355NORlX4VoXcesLDk98lT59KJ786ks2cuwkYupCKuX11Tn/bt35cu&#10;nj2TthYWsmx0ZEWABofRVf/y2OHZ7fdh7SoT/PzfAokPmIufmlJxWERRf8c9xscoLBMKrdk2yTgu&#10;AyargPsKa3uZNaGjexE5EdFWA+NRPHAFwW+4rGauyNZm/y32Zoea90Rza5rvYW31I4hZ04bLas4a&#10;QOE1GGCJvbTi3mffL7OWdaTrhNfhnTm/NZ9rygKI+N0cMkiQmuY6gpTMQkahH0Mz2swAe5g579Ii&#10;U1ASPqtF1vq8bB7leRQ5Ovb4dby9N8DiX7IP/xdIPCZVBLnnGfb/HMe0AMG6mNXyg2JSkV+SqmEN&#10;liKZ57cCyCzHNAx3uhmw4BqTKGH+PSugsHamWDv6Q6ZgsjrcJ3hvlP1j0uZ4UzsMhEGQlmsC0DHl&#10;ZndTqzmqrVtGXB/CMot41oEBONS6h1iIOibtRR0NmBAGOsAtfa0D0NBD7eLS9ToWZGNDawYEfCcr&#10;0Q2zATDcHDkQ0JE4NozGD7Wb1L7PBjVr2GQwhZkbMHwJLJQwE6l9sJA0gxmhMs3i8TAiZR4N0XDP&#10;SAbz/FxLx7URUm0AgYXmdPxqr5c5CSD6g+wpblTaoIvG52ShtAooHJ08s5suxxo0l1iRWLDRSa5N&#10;3MxkWVAUieTcRgV1MiFRL4sjggcEIe7XxDIBweZBmvM0hZi5rMALAcSzaBpSe1ZgC0yGnxrP71ho&#10;PjGs0yggv6fA1bZvjaOof4VmLWDUlwoULACe114YAog+IMNoFfSRN8AGUNiqEZcVlmd5IEsbgMd8&#10;3ItdKM2Ulklp7pQhaJbqRtD0sbC9nxGew46U5jbYWtfe3VH2nrH0fvyNwGHNLH1d1lCzhtUov9HP&#10;4yHDMH9Czf3mlZuARUe6u3Y3hL8FKW0Ja99+w3UDnBXkCG7XhHkNMjJNTbn8DANBBEGTBX2O+5v3&#10;gxnUMd4CmEpQ+MFYH00V9bCHLIDEUOlBxlQGZx6OCZQ535L3uMh9WB3B3jT3LBC5shEM2Cq85tnI&#10;lmXWmmUzJgADYt20MV7N1Xbr7Eh15iRxHe9HpjTCM7WwT+oqqllfCAXed+0LREV5bP7SahScLHxY&#10;IDSRsUbnPGMoCBmUYSVoFRT7Pxj1FCViDCjgHoxEdD6MjhtiTmQhTRyGOHe5PlgHApeRkIUoV0ZW&#10;3QK4rly9lX737gfpN08/k37+81+k9z/4MHqBX7h4Jepjffj73Wnvga/SsWOn0mkApKCglKMkXbp0&#10;OX1z6BD3WJb+sLYVZqx/CSBR+JC1fJ85s/FUAAd7VH+Gvc99zVrLZm1roxe676MM7AggMhTYybjr&#10;v6UnAncCRFiri8ybTuYFntNii7bcNfR1SgHL3Cwyhkus9blOBGgb6xrtfQEQmepkPvjevAJfRZnx&#10;snK342covlW45wHuZdb6T+VCuE6E3TLWhvnKXgQPneCL/M5Ch3Ocy6Q+a1V5P/PIXOtfWbhxkXN4&#10;ngEEcyNzb36FfhBBxPsWxCaVGwp75IzObPuNzABy3pssSf9IOMVD8GeHeSYmLf70/NyPAHL94rWo&#10;vKHTfgKWIaOQWUwgz7KoLBgJMlDTVjjZNWU9fl9QmvZ7rN8p5MEubdo6OGUevponoYCziZNUK8pu&#10;MGBLbrZxU/THko3olzlaoP1mUmfa5jybwLpBq2g0k1F8rosL1ZbXIVDH0hY0Vie5lXQtu2Gpd1uR&#10;yjYiOYq/9YWMy2QUlPytXdjIFAWttYMEkRyQuIl1LCvw1NLVQnN2crVUzUeCioJDs5eHmnQbgxVZ&#10;5dy/5hKTDg11jLBfBkmbeeQksMDtF97F4Ako+iLsOWJzI8NvIwsb6qfWH2yJRazDXDODTCf6hKOZ&#10;DiCEzMA3Azl6nDCh3p85C6FNs1lNkHPTmhms2UIThSxDphW+EyZarVn7tX6CqILMmEXpDgUaG6wX&#10;VqUfRJOMwsxn05Skr0fHtUzTpEk1bzV8Q2sV6Gr9/m+oslr+LYSGY6fpSjDXlOL4tqGZCrCCh2MX&#10;wMOGtR6OpWrUvFeYEwW4vhgz0gWJqK7LxldYy1IVUsFWuW6YqviuTFeTkADmHDqW+r80Xxk4YBa3&#10;IJEroijLU/DKzGwvoIPdteDvNdd4f+HTcx4RUlG6BoY23geD6RmJQIKBjoG0vb4TjM96VOuwFjV5&#10;wcP1JoD0NTH3AEQAyGPz6TBKwUgvDIDxFphlT0ZkWZrEa2o606ZtGR4VqBnu23YG1k9zPQcr4RyO&#10;sexKhciQasF6ht+o/FiI07BmG1W5RmQtNr3SzCQD7kYLVInRXFnO2qkuznxV+iJdl7KM4pt3omJD&#10;h6HtvBplV8Z3VXxCAWAeIuQeAadZLqwGrC8ZiDklshuVPnOhzgAKH37wcfrtM8+kX/7qV9Er5Ags&#10;5OzZ8+not8fTwa+PpIOHj6avAZMvD36TTp48C0O5mW7cvA0LOZAOHzwUZiULK+rz0IwV2eXssfsA&#10;4V3A+B773eq2AormK30gdiG0m2GUN+HYBmSCqfCbKEUCw7UPxxbza9vmUeZiif0ZeSGsTaOxVng+&#10;a03lSnusKnAZizE0/nGOgdLKNFxWlYbZD0PVdWHGUWCOASqWoJ+AxY0BOpp+9a1qZrJga+SOCAgI&#10;d0FBs9g04z6DzNSPYVhvJBbyGs2hNJXB9ub9jd9nPem8DoGPXJjjPJrOTCo2BHqQ62jGEnR0dk/L&#10;KPg/ACTAw2MIYBvO/Duso1nmbBbQ0b8hMAkK0wCi57YEypRgyfnty3Tt3JVUeP1O6m1oToMtrTwj&#10;yjHfHQFQBlpQCptYB7CxgdzBe9bh6m9kzDRfwVgFnl0hPBAuCk6FzjwC19coK8Ek6Sx24IwIkubr&#10;SDKfwRIbrWg5U8OZ01NtNwQL36sur46sdkuc6EDU3q5JxXwFS36beGc4rWCQCf4ZBIBNetDwEEKh&#10;4WnfZPMpfP3uIn8rZKylpaPYcg8eq3OryZ4ZlgZXa1aDctMJMvbYlg24YbUzN8E6DA4IM4nCi3t2&#10;Q4ZwZPNEhjQT5iZT8zSs1BBWN7PRUr7v32rXmm3Goak+uxq9mu48G8CcBAv66eC3RpMJfzq5NVPJ&#10;vIy/X+I5FfylaPr6hATMLMvYfuBo5XzfGlw6+BXa3pvBCYaGlqDZ1Ro6XNsQQNjCfTSjQdrcqZsF&#10;2c8CtuKxYa1dMB/bYjovApjPq7lRISOj0WSik13/hlq/rMxOfAo67yOK9nFYXbiZ55C9yNTU2gU1&#10;w5fNOfH5gsW52BnvVoSdfhXXhM5qKxv4PQFXf5vAZZ8RAU5wMWTY78rSIvqOzwRL2ZT328F4Czpq&#10;3eYwOLY+i0EcXttaavpC/FwAVUB6f17b6DKjvtS4OhGmKkVWKA7NH4E9YWQM68nSOdWlNSGIbSUQ&#10;vj0OHfbapzUlWetqlXVmTxtzLjyn0V6DbGzzQVRe7NQp6zaU2+KJ8xzb6/fjdYm1KuN1bbpWW7gf&#10;gdKCoZZoN3x3krVrSwWZnMxZBq5/w7m5w4aPBEDWr88nOA+xJhvYZ/fsmY8wdSztb2PRzlKArzyv&#10;KMbP59L/46Gy5HyagyUARkdKAH4IgaTioxPeEHb9jLXVDakMoLTN7fMvvpB+/sQv0s//8ufpnbff&#10;TUeOHksnT51JJ8+cT0dOnEpffnU4Hfr6aDoVWes3U3lFVTr+3cl05swZ9tNQCP+HrP84fgIRWAZj&#10;I4DcY13dZ5wfIEPuTc0k+5PfZax2mAdLqEfpdD4TMOw6uMU8+V7WaGophTMcVmueh/kglgmJulAc&#10;K4znMmO1zDissVbX2esbHMsoXcvsoQXmcp79vsIaXUbQzgIg063t4QuYBRg0Cc0xHpYuMZEuOg4K&#10;UKw/2YSA4GH0kqG/trJdZC4FkAi3HbJoIUyD+YvquZzLargyk6igy/gYSSU42LHVEGwzwyPSivv0&#10;2pq+4mDug3XwfPo8BlHiepANg7VNaZK5ngfwFvoGUntRaaq+dDU13spLPeVVqZujr7Y+TcO0WpHR&#10;Zw99m26fupBaC8vSYJ21vlQ2+1C0LP2EotvTm0a7e9KI4NJt9BXgApj0NDRFz/ohxmeXwk/w8NUj&#10;i/pB+2dRGT1jmW0ZSGicCiE2ZxZJ1AriW6oiW8yew8PonboyqDaCNtekyAgpTWWyGx1S2sgNoVWA&#10;Rfa47GYKjZmNojbrZzq5w6cgwLAYNLFpghHU3Fzajq1b5WEIq5pnZuoxJDMr/S5IKEzU1kway0Wb&#10;CSAKCDebmzGEKX8bTRVMg4XsJrNOjoX9NAOpLSscGytq0RDQQnhmGUV0V2ztjtwZzRAbqzAtrr+E&#10;FmWUlb+pR7g7LjI0y2oLHtVs4CKofpSrZ6yzDG6bFGXaqRu9B01TAaa9X+GqsPTezXFQiFt3LPIB&#10;SioCIDTxaCY0Ekw/RnsTmipz1woIyWq00/u+VX41tXnImDT9VFfUpYLbRYDXaGYSY2EaLmqpDHM2&#10;ZKU+l4zLMFjXgddWyDpmYcLkVR+MIb730LjV/v2d/qGoAOB8IvgFDhUNAVLfi2M3wv2pbAgEVs8t&#10;zS/h/+E4tyysIfI7rOW1FixHpUOzmjW3jAgMEFP7Y1wEIK89yVhZHTnyVmJOjLJaB6RaOedUAIE+&#10;FBnNUOcggFiHQM7qfGl60qldCQsqZYNNsh5nWZszCC+Bwfs1idS1YSVcq05PcE4ZcVdr1v5ZMLFY&#10;59IsAL2yHaBiza6IxEJZcOz9jeXiZTcqKJa6qLLsC8xLEDdx1Fa7+iWunr8SQSpGzckgjSBzXd+6&#10;cgPA7g+zpK/DrJfC67dSNSDiHnSNGwAiCDtfU3HPA2kAQdmM1t3J+cyRMXTaiLtctnoDSko7gtS+&#10;25cuXUuvvP5a+uWvf5X+8mc/T88/9yJgcTgq9R746pt04NDhdOTb79Kx706nE6fOprPnL6Wbt/PS&#10;7byCdAam0o6wUVu+z1p/yF7LOdHNMDdJMJpCoTQ+8GDO7yEPBJS73O8WcsimTnd5z5yPDDxY/7AN&#10;37cfh+C0iQL3U8Y5+9XCgqt9oxwjaYU5WmItLLGvlnld5fnXWW8byIR1FKNVxn0F4bkE41hm362y&#10;NtcBgxUAdYn9vogSYs0qq+hqojJJUGYhyzE8eJHzLbJvlszrcd5lKMo6fpPlkxhV5SvAwXUX+L4O&#10;fRmMTMbaVoKEZqZw3LNvutH0OwUFWMVYJ0Kd+Q3HuWDDdecHUeS5x7xvT6Y85qDw0NepmKPi2Lep&#10;7uzp1HTpciplTqrPXEjtKBOdKEIjzOkszzgHSPTyd/H5a+n2t6dT/dU7qQ8ZoN9nEdlmX5a5fu7r&#10;p1eYE/fu/ZpPoilQf8suN3NOCLippf0uOGmt5cnH2JwRNcTGd/Mr2IxdVpMb5Ea6WtsQAD2xqKvR&#10;VDp4neL3Noc3ImGOw+iFAA82SUQisfk9ZDXmdpgPoP9Fx6nF5XxVs/PV9439XmDDmfthmK5tXQ1z&#10;NPJKm7isw8zdATZOjln4qrYb9wVFVQNT+PrqZ2pyZjLrELZQo/4ezy1Y9qEVjnSgifLcxmhHGC8C&#10;Us3VcXHMBB9Zhc5UzRUjPTCWRoFlPOzvPoc5HWaXyrzUEjWR3du4m8y0L0RAznMetV0FqZvWjHwF&#10;kMJRYLXk+dw4z8K9mnTnefQnKGgUAtpl7VqmQ34EMDfQYGvzXpj/bMK/s3Y3MrRlFPe2HgSb0x9j&#10;Xkj4BBCmK4CQQQYm6zmesj4ZnFWXFToBvNyToGYTI309bSxsj4zJjAVbiurMjF01yoMauQA+xGIz&#10;Qsu8E81orpkcKMr8ZC3h10GIRxXkUSNq5rnecCrLLwMEVtKD7Yfp0b0fUFQAsrq20NgdI8HScZd9&#10;auJy/CejECeaPELUNsHmc5iZPyW959yjvaOprYb1kF/BvOqsRzt0DWkSa2hP7Xy2PGWYLUKI9zWR&#10;mQ+lFr65cS9KmSwtmFOzxhqbytgX42Eops9j6XnzqExwNPLOVrWOjePi+ERLZu5Nk6eA4TzNuu8A&#10;uKiEPGiXy3qYVRdrOvNzmeuytbIVvqCz351NTWx692mwSta5DbXMx7LWlmGtPr/A0I/gry0uj+fX&#10;b2VFA0PyNScbNCJAzkyyt+ZN6mxIRdduhcCyDa6VB9w3RmTdvnE7Xb9yM504cTq99tab6TfPPQMD&#10;+UX62V/8PH26+/PoFXL0OOzj6yMcR9NRmMi3gMjeg1+lz/buS599vift5ntXrl6PvhuW+shFV+m/&#10;sIqspdWt1DzaBVMYh3GwjvVvaNKyB8hdWMYO43OXfbGDLLCxlL0yor2sAMNYmJ1tr41V5ITXsPy5&#10;AJKZr2ALCnbWzTJzIBtZAVTWGSvBZRkBvoRQjAPtfAU5IgtZZF8utXWnBRQxwWeVOV4dApCUhciF&#10;KdZ3lH1nD2geCxbSASgg8Be4huVR5hXGggf/eyzynk59Q4oXuR9NXzKQWa4b0VF8x0PmYXl5E2vb&#10;qpsi561P+YPM6qnnf5S0gdbeVM9c5THml/fsSZe/+Dxd/ezzdO2z3enK7k/T1S++4L0vUvmp02mB&#10;NTWL7JpAeZpqaUvTnTCr3t7UXV2bCs9fTvl2USwsTWNcQx9H9BQB8O1qqI8m17BKk9qMviLGyqi1&#10;XSa2qGlHHgWCXnCQXag5q31H6RAWswLLeHqBJKP3CHqEp2XYzUhvRKNWkzTqZh5Bp+A0asGQNv82&#10;K12BLCMxAsjrGsoqMFjTKirt8rdgo0A3akfw8J7WWGRWc7WOVoTsobWo7XoPbiIFnRvKrONgQzIa&#10;7kPhZ2hsOHHZNOFY5jnsk66dUVPcCovTSKoJJm+U+6+3jzCDaOVYI466YRj2C9D8onDQpJSr1bS+&#10;vBY+H7vFySxsmFRXVBlBBstmEXMPHo6jtmY1RsvD3GazajO39pd25xA+3LPgrTlGTdCktigTw8TL&#10;cgQYBbJsSgDsY4FXFZchvLoieczQUH0w3e19qaK4KjKaLV8+wNyq5ZqtXl1UhcBjfNiEkwhNncoC&#10;sWY0bfeyIE1aaqrWbRIgZAhq/UbA6dBV0IeJjDlSo5f1WcVWP5ZmFv0/JtJl7Ve70GKbU10VWjOC&#10;3/7jCna1a00l+hUsMW+ZEuty+blrqLywPFUwjjmfl74Pn0HTkOCWiziy8dNQxwBMgzWDoFXg3wWg&#10;zZ8x16WDa1vk0hDfJYDBHvNjjINVBQQpTU79rB3Hrs5aZIxDaPKApwK7E8FRnF+aKmGdhqDrnzOL&#10;fIL70JGvf2GDa5rEaNhvgArPI1OyDL37w0oBzmkWgDAdY6jvSr+VfhHZh4Ak2zJ81zGXJTlH+gj9&#10;vs7x0qKyVGIUDcqQ5swci84y1ucAuhaYbm2yPP4CQGZvCtsI1BSUR+8Io7GGrAbBupGZqZRY5aAX&#10;paUC7bQIkFDrzdgKa4xrOi/njKpCudBhvu/AV+mFF19OTzzxq/Sv/tW/Ti/y98mTp9O3x75Lx0+c&#10;DFPW+cvX0/lL19N3CKR9Bw+lDz74KH3xxR7+/jId2H+A8R+IwoiWKYn2tYIFz7jKPC0wx5Y8WUHm&#10;rLjPYRwyC6Ou1NqnZQHMv9FU68gHTUEygKwp0zDvTURHQH0Plu9YCgABlHhWzVl27osihQp1zVm8&#10;/lS8EPCe7+4FYPoBFTRt5mGGvbrK+ljmWIIh+Lmd/BbQvKcYT/MiDK0VIKKK7QAAFecb5dpmiE+k&#10;ZdZKJBsKGtx7vM/fshbNWZZWDzMW9zP7+NDhHc5zlULklSG/skSjKy1PMspaGmpoi+ZW+mcG6xtS&#10;+fkLKf/YiXTnyLfp4p59KY/X3rLy1F9Vnfo4JlEoPMI5Lnvo7EqjsMLBppaorNtUUpYuHz2eLh46&#10;ku4cP50KT11IXRCC8Nkwhh4RlMD4ycCiECX3t0snuehvzSjNVUbOWH5CX4AF8swZ0CzRBNV18WkG&#10;csPpV9Dpaq8Ok5UU6JoPjOAy5t94f5NwBAoPCwYKEAKFWv44ws3aMFE7n4ENsOB6/i3jWGdhufnN&#10;Hp9kEF3YkbWNxiWoaAbLNNquAIZY+Ayoh5tL8Ghh0P1b848AEC1X+U0UZeQcRhF5yJbMrmxC++qy&#10;YQsIaxCBbElfSNjTOdzIYVJhEFtqLAsPuLEZFAjz3Jed/SzbPtDRlbZX12OD63C3xarO48I7henK&#10;+SsIU/0n3IsAy4KPEE4AyAgtAaqxtjG0VZOXzMHRtGb0lU58bfwenkNfSQh3xksfkg5lQcQQX5Pa&#10;1KINQthAwOk47oEhjWhuYYzVbnU+K9hN1tNpLpDJ0BwvTW5W9s0xOc1W+sAEj0bOpQkxAIr1o9NZ&#10;M47d/aKMCfcTNcE4Frm+wQwRjs3zyEAig59rCfLa7cMsx1hqlmtrak2Xzl7+aV3pJxBwLB9iCRfN&#10;blnAAOBU2RBMpbywIhzuOqUNRx2U+QBg1QCRa8qaZ/raHA9By85+Wxv3EeIbaREW6T3qBzP73ta8&#10;97fu82o14vXoNW4IuOHcRvvJHIwAFMQMkjBZU7OU/guZRiv32wH4CFCOsyDltW19G+HGfo/z5Pxe&#10;sj/9Vs6Ze0oG6BgaEGBPkm7WbVVZRZoen0i1FVnBU9dIaX5R+OE0+cU4sk8sYWLv/466erTTdvYf&#10;wg5lZBAB1IX239Fojkldyr92M1UUFEWjoKunzkUbhMKrN1OtDYfYTxWwyDrWt6/Hjp5Md+5khRMv&#10;Aw7vvvt+evLJp9K/+Td/kX7xi1/CLj4LEDly+Gjau/9gOg4jOX/pRjp19lI6dvJM1NM68u2xSD48&#10;duwYikFJWmfP6RgXPHJOck1ZRmLZ7jac5CgAOsqtuGsZEkuSbCA/1gUIWIBlzXOFBqN/xjB7Qf8H&#10;ip3FCWuMWruZH+G5K6wHy6fbg0MBn8sBkTVE3w/OZ4Ml60pNtrbF+0ZZzaEkzDEe9hNfQVjOouzN&#10;oFxPwEjHOaZZg7KGQeZhGiBYRYH1+itjE1nBRu55hXuPAovIqywrHRkikAgyrPto6MT15pl/Gcy8&#10;AMXfC6z1cNCzJi26qHwyDLtHnxlKkM56M8WNLIsIL+59HvlsKPJQXUMarmdPa5Ljvowum+nsTtPI&#10;JR3901wji0jrS6MoqNa7irwOS6EUlKTbAEjeibOpvaQyHPi2F/ZVoDRPRb+OIcvWC9tliRCdx5pF&#10;XIja1cMZx8byvU40dTf7NJOikHaju1E0w1SzYY0U0b6seSv8IAyUEV2arCaYBE0XowgZO8xZNl0B&#10;LrvRNDTQogbZG/9rq9U/IthEmQIGXb+J4KD/QYBSyCpM1aA8j9qi1/yXpjcFoD4BTW1q0gon79+I&#10;FfNcrN2kL0dNTSCQWQ0yOdJ4taMlhOQsExalUxBoOf+OTt/wmzAuMopahJMsxfpSJg9GbgNak5V9&#10;DZuch4Hk+qQvzS9FOYwbl2/CIEY4R1ZhWKGtqcr7lp3oLNfpbziz4cYKNqO1FC5WJ86ctQhPFrYF&#10;HxVaClNZmHPns+toVxOWGThXjo3j0MiC9x51QMsmLCXjNcq4X5249jwXyCzdYba2AOKc6uR2bD00&#10;22na0HmdWwsqFFMoAk2VACeau8Di/cokNFU5duHgjnNokpmASfakVhSStqo65peNzNwKzJruyosQ&#10;ZgBt+Iv4jSzHVyshdLOQo20rm1ohOuzcjo4ne18Ixr6vP0uFw1IkFhFUGVIomqXt96ora6PuWifr&#10;w7piJmzKvmw9bF98o/QMRjDR1VyIi+evRjn1rFoCYMSYGG6tr8myNRFujaDT4W2bWp3p+pqMGrQY&#10;qGY4wVpws2+IgRKeS6d8lDph74Q5jufUWW4NNcPbVSAauZ8GxmlqzPL6y6kaAMmHLTgejrvrvFbn&#10;KWOhVqhACCFQXIrwvJUa8opSK5/3ABz6H2TGRlGW3ilAMZuOvRX7B02/HuXJaLNuxsV8kCquVYrA&#10;OgG7OHL4eLp08Vo6+d3pMEc988yzAR7/9t/+LL388qvp3LkL6TAAYsXez77Ym47zvbPnL6fvACcj&#10;sqp4BiOyPv/887QHwOmD9dgz/S7P7CFoCCQZgGSgEvkec4IJyiT3uMmxzZqQYaywrwSRVdbfOvNh&#10;u9hN9ps90TcR4HfZt36ed/5i6qqqCfPWMntHH8UicyCY6LPQkb3MfvQIv4TatiwDORARXOwhzT4z&#10;7Ms5j8bWtAhTnmdd6BeZYKxHAeZBlJY2nlHz9tQQYzrEOAM4OsWnOOc0zMTSJ3M60hl/c0RkSYKK&#10;9bQyhjIOkCCguY9IcPRefA3tn1fWnoFLtvNuBhysLyjDsouhfT+symvY8QLXslTLBOt9isNn8nly&#10;kWJmn8fB/pzh1WitCPMVvPiOJqthnqejujYir8Z7emE6MhbkKec3/8RSLiZQamKLhlJudIWBAkNB&#10;pJnIbGHNWTo+IyeEz8d5eAWTuQcRFgvFVquLktZMmmYYWYLnUZjKKjRdeUSCIocJeL5qv5eRCCA6&#10;OgUME9r8XHYQTV743/vJObcVhGE7ZyAEAYWvm0lhY7Z4I0K4yKgT7j36mHP4vQAAvqM9OGpOofFk&#10;ETtZJvIg6N0OgIwzeBNMmFVE9TfoKBasjCITQIJ98Nw60gUww2J1uo71ahLQRFQepgJzLmxs1YrQ&#10;jggmXi+fu4w2nWmhauKyBhsjKZCtASVQqYHPIogUOCZc2mjLfIJwaPNdzTjmNGjWsEqtpS6sGhBl&#10;u7lPQUKTUxZEYGgx2gOLswqQMArN5DEFbSQN8lqFgDXz3ZwXTWOOrWDkehBABF4Px09Q8e+GqvoI&#10;btDEpXB37g29lS0oQGVj1hKTrekU1/xmMcEx5tsihTMjY8x/NsZuglqEoC2GBS+f/cbVW9E4ycgw&#10;AyIU7ubaGBXUhXDTdm8ElIdNtDQhzsfa8D4EbYCf5zd82crMdpmUvU0z/4btaibS2b4uQ+MzlRJ9&#10;cMbH97rpmHfHxh4wLWh7JSgKHY8ZkPWqTG41UbVF01tVQ6rl3pq5jmY7G3Q1I1zsk56Z2bqT4djO&#10;m4Dv3zrEBQ8PgcTgBkuqG7BgtWALJsbBhrWk0Az3bpFRgy2sxnDz+p04X45B2l+llbXWjGBp4xhi&#10;Pseb0VIBRqNzWgpKUwfvt5RWpbrCsugud/PsxchOtl6dffo1zVrO5/rFq5HTZMJs1OJiHd+6cQcQ&#10;OZmKikrTlSvX0qeffpbeeuvN9PTTv0n/+l//2/Tb3z6b9u//Mp05cy59/c2R9N77H0aG+ukz59Op&#10;U+fTt9+eTLduF6Y2NN3TZ86kt/nt0a++SmvTsxHGqx8jfBzMYYAJ7GubZ7Vz4Bb7YZvnFzzWAY0w&#10;UXHou7B17TpyZY19t4HMsDf6DuO/zXpfY37uAyq2c22GVenw3WTc/f4Se0kgUctf4nUJwF9sR/4w&#10;Dh76CqbZT/M8+1wroMHYLMLm5hGmk7X1aRbQWAAAl9D0F9Do59jvgo5FE62O3AuDkY2Yu6HANvGu&#10;q7IatpBp8daW8lWAsZfIrALePcYe1O9hFJZgn6vgO815bAKVARF7l72ZjwLQiBKkw918l2AxWgj4&#10;nWavABNeBaEMQHhmzh/RXvwdfheOcOQjX2YBVEFEQNFB7r2b2a5M7GpoSrbonRAjeM/QZu8/TG2c&#10;b5eCVSGrgNQ/YEkKy59r0ppmwO2wZ7l0wyENZ1Rri9wKEHMI7TuS+ti4CkC1fs+l0I8CdUzoFBMt&#10;89BBvYrQtCBZriCa/g5NSGr0goHmKsFjFiEmCCnAPZ9mHjVLzSkyAAW5Gq2apgxD4WcYazPI2QVV&#10;M7PWfI0xAE+hrOZsNJElx7VLaybINEOEIK8yBU1XA0xuHxroiJuX546y4miTYd5DmFgc0ggz37d3&#10;9drqetrc3Ak/gkJcUDG0cgat2NasRq5pYrty7lKwAwEjAJBFrAZpPSed67nkLs0TavctCDnNR/H8&#10;PLtCZ4JxHkdImh0veOjQnWWTGcGlyaksvzDOGaYXDk0gHh0NHcEMooc53zXnwN/oGzLM2vHREe46&#10;cIwdS7vdRf0rFmc06mIOVSKsDdVS25x6WnvjsNimINdW3x6OZAMINNtYtDGytXndehx9FCwKxmlF&#10;XpUDhbwgpEZsEyS1YU2jt6/nR4SSpjjrQvk7f29OhWYkBae5E0M9w8yHfhAL0nE/fN9rO7aCvOxD&#10;U6XmVwuA6tcY6h5K5XllqbOuPe416ro1wyIROFX5xcFQHW+Zg7XEJmCWjbWtjDnMjffsBTI3vZzG&#10;AhA0QxrRNx4huDmTVDPrQMVKJmb74CYEclVlHdp8RZRt12Rlc6xihLlReCaQWnrHtWDocmYi7gM8&#10;YHI8i2a7Ps1hI9MBUtcFWN4XZL2287oOa3TPdQEejTCOuoLiNMB+HQpzB9orzzrL3M6MsZ5Ym1Z5&#10;LrmZFxFyRhI2IxT1sV1HySm6Uxy+LCs0eM/mgRw7eiJdunA5HQEgPvt0d3r7zbfSSy+9nH71q6fS&#10;z372i/Tmm2+n8+cuRkjvZ7CMT3fvTl8dOpyOHz+Tvvnmu/TNYdvg1sP6Ovns4/TU079O1y5ciHpY&#10;d8dm4vjJOc64b/G3xwZjusm620AWbHogC7ZkGxy+t/4YRNZ5Po81/l5F1qwgBDcQoOsA8izjbdfQ&#10;DfajDncd7YLPCmC+wrwvAvKLzIdOc6OvZtgXPTfz0zhAuwi7mKyqToP5BWkKhjYLIxwFkCZgZ+Mw&#10;mykE7ByKwRzra4yx15fQDTsYBmAm3TfMvcxlSv8X1zHre0q/Cex2ysS9+mZACTaB4jfG+CjErZel&#10;T9aQZAFkohc5hOC2+KH1rKwGojk+mv/V1CGjAQ5AVOZi8mP4N5BjmuOCUQiYPH/ukGHMebDPA1A4&#10;3yznNnkyGArniJwU7mOc9+22ajvwYZ7HQozTXHuG+5/mOWZ53TXBINvpTgAxPFXKrwN7gcnSrmpe&#10;iEUAbXSjpqL5Q9us2bDa6I22UfAp8BX2sgPNGy5oTWM6eK2AqxCShejjsKmJQlnmoZ9BDdffWjQx&#10;2n7yniGaOnV1QBppo3NXE5KRLsaUm9CjcPZ69UyA2pI5GC2NLaF929/D8E8FmS1aTXLrRdgMIkhM&#10;KjN/xDpffq7QMCtakLG0t4LSqrBq4tqZwwzCYlAoCSI6OjWLqDlG/S+uXxdlQdBQGdg+JlB7ur+/&#10;hLbnd9WwjZjRnKW5yNDcuoq6GEsd8GGy4fkcJ2P33dwWaDSjfZoxHwekfTUzXCeumfr2vND8pIA0&#10;8ifqbzEvNrUa6TYMsBPhXJ0s5a6wUSiZmW+EkAmDmsNymf36aGRzZtcLhGv6WjSpMP/2/dCcWAPD&#10;MmcoUxgsfAkQsOmNnNIXMDFobkYfY8BGGAD0ONYWGXsAbW15M/wWZm5PsdkN2siFaGtOkQm7Kay8&#10;q3nKGkGWy3ce56bM+9Acp79kBK05KxqoP8bWyLI68yUiGY97cy03I5Sj7hggrHIT2fb8tgRtWH+N&#10;kVYC1gD321xRH01zZNwqAo6B4cGWBKksYfy4hlnhBgsY5uzvZHuOhRFqsW4ZQ/u2NwGw+jBkiX7f&#10;emXOYUNNU8y1iYuaqpzLqPrMOGouq0c4KcTbET7D/WahM5asL6v26sAf5ahBsbty6Xok6VYCFFWw&#10;Cs1uDWjGtWi5+pZs8qU5yjLvpXcK053LNwCL/DCPtqFF58bO4ooClUeuoGoFgFZ0pyjuqRcBI2Bp&#10;ZisEkK5dvZHKyyrSaUDim68Pp9/97r30i1/8Ij3xxBPp2WefS1/BKkwq/OqrbwCOk8FAzp69lA5/&#10;cyzt238wyrzX1NSk3bs/TS+98mJ6FyYyOzAU2enme2w/Bg0Pe3VsMJ4bjO864+AhAAgcmrOsuuux&#10;DrisM/drrEOjrQyztcTIOkrJBnOt78PoIUugTyIn1Pg1K6mZR8SUAh3BP4PyuAR4LAK6E4DrIBp+&#10;z/VbARwjRcWp//adNJxXkMYYh/6bt3ktSuOFxWkc1jYCyI6icHmeSX4/8DjRbpw9P8ZcjAFIM7y/&#10;wBwveE21fZStaRjsDGt8XoDht2PMo9nd5pFoijTxz2z2yITnfv+5XInsgr0H+GnO6uAago5+kIWe&#10;3shu9wi/CHJrnvVpRJivHra3/WdnfcYisu9mZq6fTF5c28TGOfBhCPkevl39eDyHwQzTAKI+ol11&#10;FVUsuOpUwYLTnKJAHuEEhugaGqombPSHZg+1Vc1IHjlbs74FNWXt2Dk24/8mlblxQ+iHdouWy2dR&#10;ToMbsCqlfYNlG37uoVlJga4TVnag5mm9IXuUq2V7LYXyEMJ3FGSWzpUVlKRuHkpzhhnuCh+T2LYQ&#10;0ov81t9HwiLnmBmZiQzkfg5DOt30Ch/Nc7IagS8qs7JIrbS7BGgZjqtgd2z01ZiHIuCFP4EFbHkI&#10;GZtMRROZZhPNeAqiS2cuRIilJbi1z0cVY/4W5MoYU/0alrTXHKi5QsFtn/QeFpwhqCZ52ZBIX4lh&#10;njpvZ9lsM+NzkRGtNmvUk0It6j4BtuYYmHDZ29KT6gAPS5wLnllRvYkIIc27kR/Ob59dH5Y+LZUB&#10;hbadA00wc7w1YwqelmCpY7HqF4qscsYjY4T6egz/FgRXIhpN9jOG9t1a1ZzmDcvlczOxFe7m2tSi&#10;2Rk4IRs12k4WugWbs6WAfd9b65tiXWmXdxz9O7RrANyxldlaPUCTqSY0D8dE01yW5W8Jfh3oZZmS&#10;wr0L6naZs1+2Zpy5YcB6ajGUISO3hrpY52X10bXRII3cOjYKzrBk14lrKEsUHOW5eT609kHW4HC/&#10;IcsAN9dR0TK50kTTDtaR+TWCteas8qKKGC8jtPSFCL6ez9pbzqumN+/d9esYdKL9el7LA+lzWVxY&#10;Sz2sj4vnr6BEWHHh8T5k3cyMohiMGJrO2uK3tVW1cdhnJ+/GncgZEZxMzNRvUgKrcN+Y8FvBdyrK&#10;KsPfceXy1XTlwlXYxtV080ZeugnwlAKigsfRo8fSpUtX0tdfH0mXL19LX355MD355K+i5e2vfvWr&#10;9NFHH6ZLl69EEcVLfH4exmKRxfPnL6ZvBZZDh8KEde78ufTRxx+lV19+KV088V2Uet9hLreZC4Hj&#10;JwABtDd5zk0URp3j6wLIJOAhqIzORLiuRzjWGdcwabGGIzSXfbGG4NsY9oARc4yw19xXw8gKHccj&#10;AjUMdUSBX1ObWgGIdkC1Oy8/jSIPp2ESPflF/F+Y+orYqwBGF3938b3ewhK+U5OGGLf+4vI0ivCf&#10;MqoTcFaDH2CsR9lD4+yfXpSuQb4zxXpZZI3MK8BRYs1Cn0PG6uj2mOtGKPN7S4ZMw4Y0J4UZDIUw&#10;6mcxt7LJadbTFL+17tU452pDMWlVVrD2I+SW7+vbiSZTyGBB4aequx78dpbX8INwr9EjBHmaM13J&#10;TnJZ87O82mDLvWMLDcPC7StjX6d+nncIpXVXKYPSVF0bGoomKFmGceC3r95kkRVHvwHpdSxshKgC&#10;0XLjdi3Udq+gVLjqBPbV3ApNI2GX58JuLDX2MHGxIRXuoXWyEMwDUSC4WQUnN5Gbyg3rZtNXIHAp&#10;2N1MZn4rvBUq2ogrtVsjHDyfGrshxSYj6rQ3EXAJQWtcv/bxXDSM7MbzmXymJimTkkVo8zeySvNU&#10;lHPhHAog+43UFVfG315H0Jhn0cqkGtFOzbr2PX0+OonNXVGbu3bpWjgkVxZlCbMRh68vRxDR0e09&#10;yAiGOI+mKZPXBJU+NKFJAYdx9Ny9oL7ob/9ztfdwpLOIzBKOiCCEp/4UK7L6bAK38yA7CwDkmjIc&#10;x1empT/k1vU7YQbzsBmTfgsbTOk3iHHjGZbmsqxvx9o5VZHQFKjgNulTAHGeHFc19EWdyZzLWlH6&#10;LqKLIXMXLI2FaIKkproqBLhAqWksSuozf46fUVA6smWtPoOh1/rEVgB2a7UZVSUbygG468YxdN2a&#10;N5Fbv/pdVDI8WvU/Ma8V+aWps7YltSFIG9EY+2BmnY2yNn/XlWyB21iehaGrkRuW7no3ZNYSIrmK&#10;CfpfzCR3Xbc3NMGcTIgVBAAdhNwcwKY/YgFhN4+wi57yAKi/tzil5VgEDlma5rmmmuaI2vI+PL/B&#10;Bu4FAcykwCbm3Talhi+bjCgbuHDuEmsoq94cWflctwPh5PzUsu9qeY2abdzLMOCiwjLF+fQB6QsS&#10;ZGT+hVduhVIzoobJdyY4T2dHV7qO8G9kH9hcTcZTDsu5ef12OnHiZLp+/WY6dfI0IHI4vffe++nF&#10;F19MTz31VIDI888/n86cPZvOXbyQDn39dTp67Nt0FrC4fOVaun7jFq9X03enTsb7uz/bnV5/7ZX0&#10;6gvPs6+60o+rG5H3IXBsyng9ZCWstS3WmuCRAxETCGUnq6wZjw3GZovx3dHcxfoXSHIAsjU+GU51&#10;ne7zjEf4Nlk3y7xvi901lFcLK64MoukjEAdZs/2wsEHbSMM+Om7npa78wtQDeAgUPazdHhTtbj7v&#10;Lq9M3TCy/uqaNFjXEH6O2jv5qQ72UnLtViQPm0k+ZvFRlAod7gusScNox1irRkFFlBXHgoKfPWJm&#10;egh7Xn8S6KznyCFhrc/xXIKIZirLkkzxPd0M5ja1VDdFxRAz0wUN81mMQFsQoAAnDxMIZ7l+gIig&#10;wec5n0nOb/J/PcJXw3c9bGdbB2hWomxoAm9F4dxlgUQXoZvCDakdtgTQiPBYhRwnsGKsn+uc9ofa&#10;yQUFtRq/p8ASTGQxbroaBk+AyZXfKLxdgAZWFrV8FBJ+5nel2drb3axqRwKUUTaaxLxGUGtfuZaH&#10;ILQ0vRjf19yhEAvHLK8mF95bvxcx+Tsr2+HY7kJIWOohFz2lxqZANBzV38o6FOpuPp9DZ6osQ6e/&#10;HQJlAfWl0FMmzlBITXxq5yb3lN4sCDOJAOZvm/Qp6CMASM9D38sYZDva6UyOAAWuLTNzfGR5CnaF&#10;99rqVtpY346ckH7AKpIHEUpzCKcZFvcoE9fIbyIUmmeNoAEE0RpaezTb4p4VzhYX7LKeFsJFAZ4L&#10;FFBwWNJF34Amj9tXb0W9I3MMZCuaWoz60kRo6PIAgsMcCkOGI2iAeZddes85timQ6Jy2AkAcAJgm&#10;Hk0zAr7ArulSDX+W+9Ws5P1ZSkTzoDkxIeQZS82KbbWtKe9aXoQUmw9hYEILwt/+7x0I0NoiAFeW&#10;xHN5KAQnEORhbgNoBBQPmYrX0ZwmixXMwtHMb41cq2ZObLBkvo6NzXwuf6PCo/nHcbQfjImKRlhF&#10;aHBVfdQoM/RWxqevwyzuBoB4kOvbsrUPIGwDqDo5RwNjHDkYbEgDToy6EzQ8VyQocj/6oiJyi7nT&#10;n2h72ybmRJ+S68RncT3LTmQwjQBNbwebnWe6geAXfFxTrrsK9oGFIR0TfWXhZ3msWETbA44OBEYX&#10;oGEgQuxb1ujt85dj/Zocq5nWrpjmOxXBWGoQkF06f/mu/pAq9vPZ02fTVcDlNizxHOv7499/nF55&#10;5ZX09NNPB4D88pe/TG+9/XY6+u2xtHffvvTpZ5+lvfv3pxPfnY6qvWfOXgiGcv7ixSjz/vIrL6fX&#10;Xn81nTh8JD1YWkt3WSfhMGfPbLFmLVNihrkRVgLHKiDgYddBa135atvaKNXO864xP1uM3QYgot9k&#10;nf2tOWtVQGEfLcLQDDtVm7bzoOfKkg1NMuxPKygpljVZaGhNKwjGiVIYbEEhR1GYsPp4bs1a3YBh&#10;r90hAZg+vjNUW5uGa+vTWHNLCOgRw6VRyA2ZtgxSL2M9BCsc439LooQPQYbBvs75GzSphW8C8PBz&#10;+5RMMLeCRCQXqhzzHEY9RWkT9qIAYPHEcdapKRE9LVkNNhVeW9BGkUfOaQiv/hDvLQvrHQ4Hes6M&#10;FSzk/wIeRlvpMDd81wAEI7rGLeve2R3vmcjYxJpoRubt6gMlLYiodqhw0zZqKXEFkGaNMajMDFRQ&#10;Z2TDY/AI5yeL3IgdhboaqovZKJ1cTL/akZq9oBCmG36nZm60lNFA2mEFHk0XApECJRLkGMScQ9nX&#10;DiekiXMwqG0IoLxr+enGxRupCk2ygc3dAFU3e1dtytIdWchrP6/miPSw2RqDMSng7T+s2cuOe1YQ&#10;1qbexOe9PL8AE9o1i3ZrZSPAU3AzIz4aOKGRRwb63BJapi1DuwGr9QAgASpMYGg4J4+dTMVQX8fB&#10;51IL1hQkExM81YjVltX8jKAy9t/S93YgNB/HHBnDLcf7LKHfk+pLShF6hljrG8rKsmiyMVrIZ3Z8&#10;ZXtRh8pNtbgRjEQH+jRUvwsBbZlzw31NijOqa2xwIv43V8SKtjIJzWSabxwjTT5q+D6DvhtzI3xG&#10;51MTn/NsCLWtXPUpDXUNwd5aQnP1XirzSoIpKSCtlivAzI3MpMbSmmAV2+tbka1vyLhtgE3ay7/N&#10;mLHxBUeFnwxLzb2Tz8xfiefhHg1r9n3bgupvsIaXQGXzJoHSxjw2c7JcjBneSxzLj7PHZXgyLKuq&#10;Ckj6oVxXAXhuWgSwjEqh7bzIGroZJ3NFBA4BcoX7NgrKcbVaspns5nwIelYz0BfWgYCX6dnbIwIN&#10;WIfm7ejo73JNso6NyDKAw0gwgyHCRMWYWjbExFiVi9EhlA6usTS/lloYh0aet/BWIeOcsX2bj7ke&#10;ZIsqKgKV7RAcH1vpVrCmIqcDRaiBe7LjoYpKZ3NbaqioCgVOxubeNTpN5acCDfrOxSuRc1KO8mcd&#10;rDvIBEHj6OGj4Uz3+Pyzz9O7774TzEMTlr6QZ559LppLXbp0FSA5EQmGZrCfPnk+neb9gwcPpe8A&#10;lAP7DqTX33gj/X73J+m5Z55NHaybv16/mx6yl7YFEGSHIbuCyCYMRBYikGRgYiiv/88FgKwMjEdS&#10;3jJ7OqK0glUYrQWjY17MNBdEBAvLnIRpCdliVJeFFi2yuMKxiKBcRDYs87rEGC2zB+IAVHSUzyBj&#10;JipQZMor0hSsY6KykqMKdlH+2KFenyZrG9IkzHQMtjHGfA8DzoOtbWmsG8BAKFs4cRpgnrXAIdcx&#10;LyVzfj9+Zf4tsa4DfgIZMcn1JzVXsR6MWIwiiigE+kSMzNIkZXSXnQh1C5jDZ7ULldr+FoW9Zi0U&#10;LL4/I1gAFNbjiqRH5M8i78/LRpBNs645wUwg4zXul/0R4bscM13dfK+L83Dv1sriPSP/dk0MAQBN&#10;zWhIpSxMNJK2DjaPdYWgyVxc7aQFoVcDZeuFbvYh1CxJ0MPfCkZDWjWvRKlybqZbQOLC7aBUA58Z&#10;ERM2ZRaF2dtq/pZTUNhO8rfMxsMNoWDVeRuhlWgkCmV/s4xgU/u1mqhaun2+PY+/U+j7uUUO+xlE&#10;gSdzDJov0RWMybo+VYCjgqIkrxD2UsLzlqFN3UZw5aUqBkLt3D7pDVUNYTrIvwEdLde054ZDs0eo&#10;TLBYbYdrtdSMxaDVsGAV7D7ftQvX0pGvvw3TlfZ+AVbWECYaFmGWOOhYzITm77iY9V8JsJgVnNnr&#10;LSHTE6WdzRDuaWxJo2gO3cxLdJND25VNhP+EORKsDX814MDsZxmKAl5NU6FgS1418VYWs+VTzHy2&#10;e150X0TgaDbR1KUJa31xPXwu3XzWxwK0WKXnNhghmlchjBVsOotNGjTXwUKEkSEuQ0LwCyImJqr9&#10;arPXPzPSN5paLSFSVBHlcVzg9v+wMZfNlwoBD0NhTTbUR+BvojmS5+NcU9ynDGmJMfUamyubPONI&#10;MKlh1qrKir4CKxFEGO80zwTgKKANf9Wf1trQActgM+uA7BsDIKeDLTmO+vh8FVQdF4W+vVgKbxVE&#10;Nv0439XnZGi1mei9rAVLxVjwU/Od9yu7MBu+vMBwYDbkJGvYyDHG1XBrfVThh+P35n7ogzIR0mrN&#10;MgvzcnSqa86U9RgqvwwDsT2BhRjtrWNY8ZWL19LNa7dTHvcmaJoxbjXg8JHxv8+Ufz0f5ac2gM7z&#10;eRjBJgia1a+ZTEZdgEY9rAaKMM2OSfZxTyoHMIYRToY7W/bEvBjzmE6dOJPqkQWuo9OnzkdI7yuv&#10;vpqefOrXAMgvo0rv8ePfhanryNFv0xd79qbf//7T9Oknn6U9e/YDOl+kfbx38Muv4rOPP92dXnrx&#10;pfS7199Mp785CtOuTCvsiRXmcZXXNeY1c5oDGjyf/g9NWxGhxTiuCCAyEFijuR6G+G5xrCIYV7h3&#10;j2WE8ir7xezydZiIQtEyIArM1X7e9xUwX+HVDHOBREayzG/NOp9jrc6zJhbYe4st7WkeZXkamTKJ&#10;UiqoLMAsfJ2pqU/T1XVpylfW9gxKwgRAPdqOsthtdBUKEbLLZk2zCOM57mMBgLOcyQIMYq6D67EW&#10;Flw7KKczjw8BwhDaCe7LY4o9r2M9wmn5P8xZ+k4EE963mkYV+0wztYEbXSjVmr77W3uiqGgu0nSI&#10;V887xfcjsZBnNjJLc5q+E9lJlqTIfXHM83eYwpBFi/0DHBnQ7GqqtRUtiDqM5jY1zWJGICIYNeVo&#10;p1bASdmN1bd38iia8RAnqkeDaWawrLRqiZGIWmJRdiLwqgGjFj4TTLRzax4QHDQnWftKP4U1e9Se&#10;BBE10Uhes8gfD22jJm32lmiwrLp+GbumqcUrkE3+05EaVB/N2AgwHc46ecOMwWJSeAtAfkcgVJu2&#10;CZaMSVOF5+wEre3vIVW3Cq1ZzpoHim4XI7igaWh8/m8SWE25Gbx5Ke/qTbTLivAPlRUVBxCV5BWl&#10;08dOpXOnLqTCO8WxydT01NgFl+bqeoC4g3tV2OrvMfx2JZ6jpa4+bOiL05osFM4Iypk5tNgmtIiO&#10;sKcvooHJmLJIt8weHyVEeCb9RGrLmbO2OwBPE5828ig3g7C33tINhI4JapF5jeCTdSicdTgLhjLO&#10;iKgy6GCYMeuCZbT1p+6mLoRcBp4ymkWEuC1/bekadcA812PhLgPSVCM4bm3cjVfNMFtLm6m+1HBl&#10;NguszzkT+MwYt5SJoaLDaP+aW0yO1C8lG9UfopC1r4qMJg7OofB1ThTUsqD2hrYAPcFJIS4D8/kc&#10;a8HAciqtMIZJhLEA4Otw/1gArp+r0VvS3aZcmrwEPBWG/Bu3Y1znppaSPWostS+YDLLxHTs1fsuv&#10;mDho1JZlaqpRRBwnAWNRBzlzPcO8G2RgcUVDgKdkrACLTdsqCivCXGYosGHA+pFsA12BkmIASPi3&#10;mBvZ1yrgX11VF05uATrLBZqJwAjvxT1x4/I1FDzWGkxOs5t+E8FPn2J9VSOKksoS7AiQMlO/HsWq&#10;jv+NsLM0fAPKVN6la4BIQarh/eIClK3yqqj6fJHrnj19IeUB+HYV/eabb9Nb77ydfvvsM5FY+LOf&#10;/TxCevfBMD7++JP04Ycfpd9//Gn64ou9kYD42e7d6cDefenYt8fSsRMn0gcffZixmGd+m4599XXq&#10;4RqamSwUaEHEKBjIHskdS4Cfr4MI9QHWuJVxo3Ai+3p5FGUofBvse5QQM8yXHx9GaHmssfdNPhxp&#10;B0RYM7OwgYXWjjSNjFtGBqwiX5YRqmv9AMogwh1BqQ9hAQFtTsgC1zSZcBZmaeXembpGwKIhzdY3&#10;pvHK6jRcUp7GGL8J9vsU+3faUN0OFD728QCCXDZhjw0ZiEI5kheRrZGFLnAg4CNjnjXn+5q0sozx&#10;3gCLeM0BB/cVzm//DiDoicNOhLIRO62aN9SjNYZjmD1jZRBD1S33b4kka+iNAhwqqJEw2AvrgF1M&#10;+cr7Y3yvG1Y19P8v6sy74yzPO+wP09OmEBNCaEnbpOAYEhpIwMjClm2MiW0wGAcsecOb9t3aF2u3&#10;RzPSaGY02jWSDSan56Sf6+l13S9z8sdzRpr1fZ/l/t3r7wYIrV8pIyuKBtCxsKR2z0/PpCOzZiHo&#10;uwMYJHMzm6OCVTLPmxZEWwSsBXZWaRsvMRA1h3XhYm+yWJtlTeYsrrDG5/2+Ep+PwCKCT0GuQBdg&#10;zPCRX+qAA2VdgQJRP7RWhJbHMwTSIMJbgjqtkK2N7QgMuuHrWScFwEB3V6QEc+CCcZXJjh7dIWCz&#10;WIPApP/eWgYtAF+3WNH3GG9RQ/faBCoZZiWayyN0ZxACQcfOdVm5nAX2qwgaAWYuBJvXYcbXGvet&#10;K6oPy+bWjTvRqGoMTW2I+9T9VXcz+LfJB1KraBGZciu7bNu9B2mwtw+QGot2o/Oau4WV6MGtH1qw&#10;zrOwtj/VqhBAdTcIxjMs6iIL7Hyogeq6MJZxiHZeL+iz6FCB1INwsPZA/iWFVxQjImCsqdAlVff/&#10;mzItAFukd2A2FwAkEZ/B8KdsfgFRy2+A+7XHhILcYrnHzI2BbKuiHTH/sQYmN6xGUsNge2/Uf9hI&#10;y5TlaIyFcjDCfHRpgfFegUmwqDLHFhzqblRYq33ryrH2yB4la4X1NGdvZwT7WgGtWgsBoV/Eshgd&#10;GAtXkULdNF9dmsZ7tgAGU6Fl1d3g3iwKlANsEk0xGp9xXc6hWrtCW26ulmvX+S4OKfu17kqSTNE5&#10;nQF4BCh/WyCwsZosBlrstrB1P+ve0hoyA01WgfKav897+XyANd/beqc1FBXpVbQwdN3pyjLGZ8Mp&#10;rU5dYcYVbbHs/mrF+jCBwvdZKxIN1dDGjeUZa6ygNC2rKLEGK4CezcYG2npZm4zzTAtdyyIUL/aV&#10;iS3WeZksY7/7AfZs+627rKl1LFOpt28gDSAg72KxXL50JX13+366y3Xfvn0vnTl3Nh07/rv02mu/&#10;CnqTX772ejp77nwQLZ5s/Dg1YKV81NCIBdIE4FxMZ3j85JOz6cbN5vTl11fSe396N/3hnWPp7vXm&#10;qD7f1a3EHpDqY5d7NAVX+gzHHnvP1NIK58ECO7XxICtEsd1ZBXg4j571LRSgbc87n3XI32Sjp3Bj&#10;AaSb7KMccz3a3pXyQyMpPzCUNtHKoxYE4X6AvKvxnQfIsf083y2QoDTvI1irnLsqwnOL929MYn0A&#10;Ho6qLqyh4VTsHwREdHGNpE1lJHNoN79V9lNUdiNrg0qFodvNEZQqrGNWt4F2z/9ZOq2up5+Agnuu&#10;B9Z9DCBhaCnU2/RWkWkV5Kztb7VEVKpkCrdpm023NrB07Cci8FpTYidEY4K6yAUQXW1lgQRAiUfA&#10;aQXAsNJ+hXspsBdNDFhAQZZFYhq5dqSIKSJ4LD622GoxUnqNtC8i7EzXEijmAQyrq6f50ATaiDQU&#10;krBZfJfTrcUkaXn4OV0xewDHJtqANRvGCHSrmNlj8/txNNSF4am0y2HaQ3ibVaPF4d8/7j5L47bt&#10;RGB5AM0As6hOoaO7RgGqAKv3F/FzbpiocGeDZEF/BCqLYExgle8JShVeVzsVmOaYjHnuVTJCeZk0&#10;4fN8t7EYEwGMz+R4zkZS8wwrdXUFTXI4zQwqMNlBasjf1k6Y9aKfWaHsobSaOFxXCEljQwpnwVBg&#10;080lEBgLMp0yz0Ll2FBTY+NYDTPpKaatrsJONN9ZYzfMp8Ay2JulXnahFWrtaAGND6NhsIEVBgKi&#10;oBQ9HNC4VpmjJe5J7VTB5IHXbWL1s89JfBiUGghT4ztaabr7tF705dt/5YX1GwBpZHGxdjIHv/j+&#10;x+BIm0boW8FvkF4BqqXn87bMlLLGude3rptJ6n1Najvn2TPegLOFpQtocPZjb+XaZHC205upgrbY&#10;lbLB1r/28TbmUUBzt+5lLY+muf2M5wB7BOOPL/6eDg7+FkWWO2jjuoHUshXsWiACgTUZ1ogIHKtY&#10;bsu5YppHyxNAVvkeLYsAJYYdME05tmq8r7Mv9aJ925O/kCuFBWExoY/OY0ZlYjytBNhl7kyVKRUi&#10;m03NoeF675nFyT7lWgQprUeZhbVwxgC7jnsd7Fe0Xa7T9Yi0ZwBNl+ck8+y+0dLUohRgrYJ3PbWY&#10;rQdRMZhjaHV0PGiP/WF2zGOElfE9921fa1fqBXRMjsgs8U32oIwEGfuA9DaulYqSgK+L9p7ZXjOs&#10;17z1TktxFh4jNO8ALMZp5gDpQYTk9ZbmdKLhRLivXnrpaHr56Kvpzx98lD48cTJ98GFDAIkAcv7T&#10;C+nS5ctBqHjmTFP64soX6eLli+mDE3/CQmlMJ95/L80ggK06j3oOrks23WfMbxQI8ncMXjNYvstZ&#10;znEdq5zNHEBb5AzYWKnG3O4tr6cdFIqgTuczjl2ARjCqIp8UriZAPOF+pP74AWXlcBmLTkHNc9Zl&#10;WLch9bupt/vIyD1AxFFDVtaQATXeuy8YIPscVWTkBkp3FY19A6tkB3m4NcZA4K4jQ2UHsJeGcc1N&#10;r0cwQ2bto4gecD9StPjocz7WkCE1/s56r69E7CLYcB3cg+AR7Wt5FDyyeEo+4hnryAFHCSCxqZjW&#10;2irWQ5nnLADMihkXUonntSgM2JtyvMKe87mIeQQ4MR9aN7zfuEzJwd/WgmTdC5fSEQW+VkaZC1xg&#10;42naWDK/y03scBNWQ1rJaffBMVPXAA0tEC0UXSxWKppf/YRJkmp4mk0ljYedtYxjCCBq9M9qzyJ7&#10;x1SzsY7+YOAVBNRyBQKBxL9Hex9FP4n+1u403D0QFeGm0AoEZkkZxN5io5tSa3qnQVFfC9DgNwUQ&#10;hZkuOIHGIi+BRcEtY2mRxZCYrrgscNp/4WmYcmpefk6NTFr4JebBILWBxgm0v6cIP8nqZjiUJhQs&#10;MpkWV/agWdu1z8Pob+iW0k2mO8P8+3qWkIJAANR6GgIQvF5ZU3ULmstvSqgJC1YJK0AlK7OHugyq&#10;YWUgjLw/g+aC/GM2qeBthpzX4nUbH/GgO55yD7YqvX3zO0AETVKBxDCInvWGR8ixGXTl6fJSM5Xw&#10;b7hnOPW0ov32jLDm42kO7XcJQaXpqzXS+6AtKmVN5RU4FHxShBhrkUTw/378e7jnfF4SR11YIwOj&#10;zMFWxFF2sCq1clxz3aOtN++mIutoxze50ywYFNDtaJg1khLcMlp0U279f5p1lA03Whgj9HOY5vU1&#10;GBscA5gBKP2+CGktkBn9wGjhM1NoggCG4KNVsQkgrPC/bqYdrrOA5ivTgoV9S64TAK6rKcf7Z6cX&#10;AY+DcGHZEEx3khlbWXHkYrgSpRzZ4/3ee2nZ3zEOlENhsbHXOPuIAcD1YGULHKbo6sLyNa/T+IvW&#10;k9cvu3UvSoMpxSazGD/TFaUC0HL9VlbZznO2atYCEaBUrkzUyJJYADiEhntR13Er1oIJDlrUApW1&#10;VboE633wTU828cTEDjuH9qO8dd9rTUNdvQAQwITyokLX/E1Lapb+u60nXb36Tfrq2tX02cW/pOPH&#10;30lHX/ll+pef/Ty98evfpsbGM+n42++m3//Pe+nDhpNB697QeDIskc8//yI1t9xID9va0q07twGZ&#10;htR46mT6nO8xQypqOhjxyL05/pGeWwqeKv+2ujvXN5IK7C+5rg6410Pfw7xYkX7gcwjWQ/5+xloc&#10;6Jpi7CPzrHWwr4ZathlLZmqZueXvSOuue2u3DiL8vw94OGqMAxRIg+3Snkj5rvWyiUJdRhaucy7L&#10;AGGhpy+VUYDWkZWV6ccI7LkQ2gX2gjJA61piRGWddWRj3Y/SFJbLCr8nwJkyazZVUJkwtpFbW8ho&#10;azOiN4eP3gcyQXed1OvSyu8j6/ydInJC1t4i51pDYJ7rWkGpiPa0nPd1rjvrcQ54cA1FzmIM5EGW&#10;Aaa7LLN6jJFo6RhQLyFz1lDApWipMI5oxpiJpeD34nfZeKbFSrteQ2CvcRNyvMyCqFZXm9Zb4UKl&#10;HakBENHzgkm3ej1SYLmZUYTuMl9uN7twYa2V0QCr6RBtV8E5icagNXKIoHm+WwuLRVrsMppG1722&#10;GBauGV/RBRW8WGwMrQzjHFoW9pgQPEw9tHrcYLsHx9/z0VRRLaAqGyPPjS+ywN5XkMgVmPANmYO3&#10;A/jmAAb5Z+z3rqtOeg0p32cwTQXLXT5jq0y1hzU0EAFMF1Rf1yAHD0HP9eXZpNaV6BM3B/xRd19Y&#10;TwawpNtYYNIXWcCpweG0xOJKl5JX2LPpMuqUJ7EGbhyLnfJuAhbPgk55kpYQMNYpSEdeRFjKY2Sc&#10;SctP94kuxLBoXGQ2kfGjTgTQNGu7DehWWK+q7jqEm4Lc1rAmMwggkQ0H6JsOKiW42W6z47OR2qm1&#10;4TDo3Yd2K/WKBYejWKHTYfnYZnc2td1HIPJoO1QbKi0hjOz1Ps13DKMpGvAVPOQoi9a027XUdvdh&#10;6nzYifA3K4/rZh4lSFSYmbkkKJgcYBaXcR4D0FKMPB7FYmFOpCaRMsRgvsPA/jzzbX2NgV+Zdw18&#10;ex2CTA4hYhdCh+4q03uNFUg9YrD8H9xVWLw8moX1/eGPSSoTAcTAuRr794c/hDvQjLEAEa51Cqt6&#10;ifs2SG9/kb3yLnv7edDc/HD4AsUIBYVrCYAxLoUVY8xjmN+wWZTfI6AvcN2CvPxfD27di+ytKe5L&#10;d5s1GTmUnDbmzDk17dke61qZ9l+X1bf7fmeaZf0EWAsWDYRXCuXUjQUi0acdMpf4nQ0tIc8rez1I&#10;FTlXkdhStKHZUmq7/R0K0xhjNE30DSDkWHctGp67+uXVyMz69tuWdO3a9SgylJX39ddl6T0KkLya&#10;3gJQPv/6WtC4n246nZqwOpqaPk5nz5xO165eTTdu3E43Wm6nIfbdlS+/Tg2nT6YTjR+g5I2mZ8oK&#10;ztUhax7xC67vgH1xqIBn/1jDYXGg8QzdUgp9+3tEUycUJ4PgBscPmasawu+AOX3Oa98DJs94zY6E&#10;+5zzXUZlEUEpQAg8fI8AFb/DvIQbi+GjbLy6tg4ZWh97c4tpl7GNcDY2si+YcBY2UbDXJyfTGvMl&#10;eGiBbCAL7blu7MOU2Bxn27VTQVLRtjnVCp/Pz8xGdtOqf/NdBeTxCoK+wOdlVi4CWqsMKdylci9z&#10;3WvIjTL3GM/xv61uzdKKHurKEBUQvl9ryyJelX6D51oYphOXBQReK2olcT3WqKzx+yVec24EkIz/&#10;ikd+I1J5sbgCQHjfkSHNdDaGKCWAWLZukyUD4tNoRjPDExEk159tz+F6xlGWk+8GRPPiOf2pkTnF&#10;a+O9g1EMZ2fBSHEFSKTwULgrXOXc2kcD3EN73Ac89qpbkb/fjandjtZjvEEXiW4gtVHjFRLd6a83&#10;JVht26C5oGL2lbEO/7ZToib4Ko8GYAW8Uh5tFIG3gMUUHb5Y1Ccsao7v8rnRHosRZyNJwOyxNdDd&#10;KneJxLwPF6zkRvM3BRcOmNdhl7o8v2nmkIJA4aY7x7x/0yGfzDPJMT8Ze7HXqDtQ8HDRBQk3h+al&#10;8y6IxdzztxlYuggjYwLNRVAw9iHxpJtPDSbcGmw+g+BaJSvcawFwi4JLXhtF+zGgb62HNRpWryt8&#10;7XGhe0VAGOQezOU2hlRkza0Kt65ms4g5jba9B9CYeGDKrXEs07yl7whuMdZVYPM69L1r/TgPZg/J&#10;O7UwY3/4+TSA4FTYjSO4pph740NDaI393YPpzo07kXAgX5Qpp8Nokma8GRQf5TMKU2MCCv8lrIki&#10;Qt9sLyneq1ynLp1oW8x1e4/jAjbCt+6ui5oN3mOQWs0+y64yi60QAKX1oNVlQFxtfAOgMsidf1IM&#10;ADRxooYVtQYg+Jp73nkTyE33NRlBd5N07mZ1laL2iH0Vg3Wb4X1Y2cY7JgAAz1QGiBkoSqkj6BjY&#10;DqsNcKkXdrqG/Z3dMdcRc0PgGzs63D+MmJaZUAKsSQQL7CXrPLREJvpG00B7f2TCxf0yZriWXvZC&#10;DyBiHY5gIniPI+RUkvQuKAMiMQbtuU9GAKwv012X2YfyOy1OTLFPLILtT7eab4aLrLOzJ939rjVd&#10;+PQi4HA6/e7Y8fTSy0fTP/3zz9Jv3nwrtdy6k76+BoicPZ3OnTuTTjV+lD4GJL668kX66suv0n3O&#10;uqnFDx60p3f++Pv05tv/na5/+9e0jfL2PXP+HKVAiyIo1wER+3lE3IC9KKeVFCc1FMRIx+U9NowS&#10;QPZQpBxhOSA/aszNATLsgHNT43ztcZ6ykVF/1FNc1eKjYRR7Jth41eoBj8OCrjPAhDMmkOjC2vc3&#10;kA2ZFbKQdhCou4wt5qU8Np42mDd5sHYA623mUar1zXnTcudTUSXBfY4ckvVjt1RJe2ultMPvaFlo&#10;HUmQqKvLvuebyKQy9+UosQaCScQwAA4r7B32flHpVKZkLjpdV1ncRQ+R/UR0hbt+NhvT8soC8Fjy&#10;yNawSMJNhTUCFggiWhz12EsMftP3BZcX369r64jxgYgnbOxEZbixCF1axjsWMWl20BZXueBlPmRx&#10;nayzumTqPbbd1BEI57NqtPrto9ydybTZkW4bc+w9eF332yOYajrZ6lwusiHseGhsoR2rowMzWWZY&#10;hYOHxnTiSA0GGfWXK+h0fdTrNbQE9KdLiGdaYriymLw1NpLU8FosukR8FLQslNMNNc93yUY6BZhp&#10;BdjBTQtB+ognLLBZaRMDQyD/Ygj2WYTs4hjgg3Yx3P8otd59EC4V0zkVXgbhtXqMRygojauYqVZR&#10;o+NQS9ciUBiACm2D+TAxocrrNe5FMBMYLECzm6NBZIsXI6WX+xLwvA43iTU7hSdycOUCyBTsAqzd&#10;DE3pNBlAV5exheICJi4HUTegAkzalZGurGFWuI04dNt85oBreA7I7wOCNQTvpjGEPBop12CigqzJ&#10;syNTrMVSkGJahe8e0D3i+upu0UVn8FbNWo6xwy0sHIBTQS3diG4YXTy6i/a2n6eRR4AJn5OCxtof&#10;kxOMcymcTffVqjQeZW2IrpoohPM1gEVN/SlgucS+nGd/GEz20aK3OeYosk94zv+NFRgfsDBxnM/2&#10;B2hOhGsoq+iW4gULV6BnjzxlTorcs8H1ydHHEcAvKry5L2M+7nn3pd9njEu3pfduvCgbmeJjXMH4&#10;iCm+ZpXJtWUVvu7GRa5H685CV/mnOu61B3BODU9ibUxxVjIqm4c3boXys8xBd57z7DeD4r0CCJ+T&#10;WNMUYLPZrDp/8fxFpNYbD4v++tyHQ9p+LafOB20Rn/IesrqsfLisO27fS48570vsIb0RCqQcZ3+Z&#10;fZLnu/IIDZWraUCmGYtD0Df54RGfcQ2br9/EAmlMx46/nV5+5RfpX1/6eXrttdfT+U8+TVeufJk+&#10;+eRcunDhfDrZcCI1fPRB+vT8WUDns6BLkWjyzp276Vf//nr69X+9kY4fP4al2xFNpGwaZTc8azsO&#10;kEn2z1CwB10Hzz9jzbQWtFKCvgP5oPvJplDyYGllmNJ7wL5yaI0EcHDP+6z/LnO+p4B3/2Hpb69Y&#10;S2JK8E9WCI+CyK5gxP0LBFofh3x/DL5zH+FrBteuc44iVR2fBDRmA1CyIengfNpEKG/zWOV/6zNs&#10;DCVL9xR7SDocG0eZJCCrrkF0e7BbMS71iTEOYxG6kiJwrrL309CNZeW6fws+FgXaKbECyEUwnL1T&#10;5CwtDo2mEtfadv1G6mq5lfIAihZFPcsrgvWcnTLvDQDhWs28EkT8zXBl8Rj/c78BJIwjWg0hjNn0&#10;CgUPspXp8p5o7uiLVyOQAqDurtpWWLCYmr1+RitE7VQfaVBzV9DYEI7Sna+zyNaJSNtd8X+G2rwV&#10;vI4ZTP+HCDv7HsxjGk1hJUQzqLGpcK2MI+QzQDLAqhaOAGUi/e4gLkSLtAAvOhwy7DNioZh/H3Jw&#10;tIzU5rzHKAQE7GygYxaBxTnWXFjx7XWbfaabyfiCBW8G6IPskWEGlyag/aejAp/Jq9djREEf12vM&#10;Q5eO9ByCRV6tnNfzCIt5fk/twAOqZeGhNFAsf9Y8m8jfC1cdh0EgNOAfSQDcj6BuPGRmOKPJEEC0&#10;SBQoClxrNRQaS8yL1ObDaPMK/BW00xE0z6GHnekxmr/+UOkQdvgdx/fOh2As+PH5xRBqWD58bnEi&#10;+34Bfp7vmuwfiQB55JIDCs6p7kirbYd7BrFEVpkPTGWtK4RcFe3RSmddkCoYkVbLHJpGu7t1mNof&#10;slcAo0iy4Bp81C2qO2Wifyg936lh+aDdb6iYsLa8FnEs9oZC+m8//G86MAEAa6PCPpSa3liDCQKC&#10;h9aLw54eg4NDabDfWMMQGvck85cLWh1ByvhA8H3xGNYu1/+Ux96uQbT83rB81Oyl1M+C8/bvxxrh&#10;mrQudUOYZOFj1E1wv5tYJxbbyoxsYN9ix3GsDBWdsN6ZbxuNqXQo2LtZn6hj4rfrCpcp8O137kci&#10;QQ4Lyj7uUp9oWdjDxf4cUslL1OnaGxey9mmMOZdR18ZVulZlBNYqlOamGwXN81DPaDSOtVfdDNfp&#10;NHvXFNqwwBn2Zjf+trKcj4QNGQy+8zc5y2aCRWEi8zvB/I7xt/Qmf3z//fRvb/xHWCGvvPJqOvbm&#10;71JDw8nU3NycLl26lJpOfwx4nEvnsUY+v3w5+oh8801L+vZ6c/rwxIn0zrt/SP/529+kpsZT7FMA&#10;kTNrUWC9k2DdlSVYRNtV5jsLuGOVcI/RhInzvMP81QEksxj4m/uJ7Cr2aI15rjFvVRSJDfa2FCMl&#10;NHFdyQfsUSlSdvze+E0p4BHO7JdtrLl17r0KgFYA0C3WxEC51et7rH+VuVnu6k1FlEzrRqItLtci&#10;NfzqIOePed5AOEdBH+tty28zO6c4Q7MjfAd74zny2LjGOutWdb8g36rsU+n5NxibfKc1JIJKkB86&#10;kGMWBfq4zbA+w98IUGE/7bJOVtp77/P3O9O9sxfTOEpLDquyMIf8xDIqCxb8jtZFhd/R1SZY+Fj/&#10;O3NhLWV/c19aMEfc0EGNzkIpFNROZLs1NmCloS6XCOxw6EpsrJIbiwl5yvMKSunfzdqQ1KvCZJc5&#10;EDZkEmQUhvZqNh1YIS0w7a2bfWV671pkD7Xd7UCbB814bW2lGG4RtSNpLoyVLPA7usMKLLDDfh1l&#10;NpAatYfS2IsCXmEfaaL8LS+VjwbarSRXQAl0WksSMU5isi8zKYUYmelnDEJTbwygE1gEKAWEB04B&#10;qLbZitkvWHh9Cks1UbV9NTmD5hEw5/2ywJZ4fZPXLfqZw5opIbyL/EbmSnscTYDMBDGQrEAOqhQA&#10;JywpLCgTBPw+f990aAWOqdBqrboMs+pn5qJQQXuWWXY5CuvUqmWcnTHnH0HylA1vQ3+b0lQ5cHLa&#10;bCAMJRZcYOMuoeEuMmzxa0zJ618P//h6aNwWl00PjgVIy1hsrYHX41waoxrtHggLyjReBZ/zYvZR&#10;0JZwkAR03YuCSmj6XLsuFdmAnUddbrIgaK1qaVqPYGfICnvB39ANuMq9yt6rkFvmEO8xvxV95KYq&#10;c33hXusdTNYIWVBXd2EZp9CNVVpdYz6fpDkE7ix7SutTy67IXK1jUdv/XgqIIodNoJYMsfmvN1K3&#10;GYMApnUiNk+znmRCSwbB43O6xuyfYWW57q7OB11xX71YetYRGQ8yK05Xk9af+zWUAubfeJzZhioK&#10;3Vjmxg9V4gx+bzC/usgsStTdZk1JZdXXvK+dCJy3fHszsrRkwzajytoVrRhjQB0ICbO8dNdNY804&#10;jIv0sS8muH/3kfQtM1jUWt3u+S4UI+d3DgVumj3qfleRk4G3p6svqFasPcnzOwuzABVzMcCcdACy&#10;9+91pKams+nUqaYIpgsev2C8cvRVAKQxAKSewiuInGk6lS5fuhhFhxcu/CV9xmsdHZ3pesvN9OeP&#10;TqS33nwL6+t21geEebJ1bdRzsK8cB9yvIxpEMaIxVLxuOmwusqlq7C0BpA4iBs5ravrsA4W6wt2s&#10;KTmuKsiYLc7mE86D+8Sh8hxpqygcy8yDQel1LLQ8smOppy/NSbTY2ZOWdfWNjKcqn93gPSX27trA&#10;oygmNNXX3iJV5rKMgrzaOxAxkX3AY499u8/9SSwqU0R3G/uD9xiLDauCNdoERCRprGLRxCMKtrGU&#10;oELheoNNtw4k3K+PWgdaLVFHEq9jxfB+a1lMKTbov8a1rZgMhWIQ4QuuL7KxBBBkeoCIwIG8rQNH&#10;fZj5VQeRzYWn6f8BO7t3CQBtYrgAAAAASUVORK5CYII="/>
  <p:tag name="ISPRING_PRESENTERDATA_0" val="TOG6oWkgWHXDom4gVGjhu6d5|VHLGsOG7nW5nIFRp4buDdSBo4buNYyBTb25nIEzDo25nIC0gVsWpIFRoxrAgLSBUaMOhaSBCw6xu&#10;aA==|bGFpeHVhbnRodXlAbW9ldC5lZHUudm4=||ezIyMUE1MjZELUVEMjctNEZBNi1CNjJBLTc1Nzk0NDAxMDVGNX0=||SVNQUklOR19QUkVTRU5URVJfUEhPVE9fMA==|MA==|||MDM2NjM4NDY5Ng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9.100"/>
  <p:tag name="TIMING" val="|1.5|12.5|2|2"/>
  <p:tag name="ISPRING_CUSTOM_TIMING_USED" val="1"/>
  <p:tag name="ISPRING_SLIDE_ID_2" val="{0E4F309C-ACA7-489D-995C-B6C8B447895E}"/>
  <p:tag name="ISPRING_SLIDE_INDENT_LEVEL" val="0"/>
  <p:tag name="ISPRING_PRESENTER_ID" val="{221A526D-ED27-4FA6-B62A-7579440105F5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9.100"/>
  <p:tag name="TIMING" val="|1.5|12.5|2|2"/>
  <p:tag name="ISPRING_CUSTOM_TIMING_USED" val="1"/>
  <p:tag name="ISPRING_SLIDE_ID_2" val="{0E4F309C-ACA7-489D-995C-B6C8B447895E}"/>
  <p:tag name="ISPRING_SLIDE_INDENT_LEVEL" val="0"/>
  <p:tag name="ISPRING_PRESENTER_ID" val="{221A526D-ED27-4FA6-B62A-7579440105F5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9.100"/>
  <p:tag name="TIMING" val="|1.5|12.5|2|2"/>
  <p:tag name="ISPRING_CUSTOM_TIMING_USED" val="1"/>
  <p:tag name="ISPRING_SLIDE_ID_2" val="{0E4F309C-ACA7-489D-995C-B6C8B447895E}"/>
  <p:tag name="ISPRING_SLIDE_INDENT_LEVEL" val="0"/>
  <p:tag name="ISPRING_PRESENTER_ID" val="{221A526D-ED27-4FA6-B62A-7579440105F5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9.100"/>
  <p:tag name="TIMING" val="|1.5|12.5|2|2"/>
  <p:tag name="ISPRING_CUSTOM_TIMING_USED" val="1"/>
  <p:tag name="ISPRING_SLIDE_ID_2" val="{0E4F309C-ACA7-489D-995C-B6C8B447895E}"/>
  <p:tag name="ISPRING_SLIDE_INDENT_LEVEL" val="0"/>
  <p:tag name="ISPRING_PRESENTER_ID" val="{221A526D-ED27-4FA6-B62A-7579440105F5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9.100"/>
  <p:tag name="TIMING" val="|1.5|12.5|2|2"/>
  <p:tag name="ISPRING_CUSTOM_TIMING_USED" val="1"/>
  <p:tag name="ISPRING_SLIDE_ID_2" val="{0E4F309C-ACA7-489D-995C-B6C8B447895E}"/>
  <p:tag name="ISPRING_SLIDE_INDENT_LEVEL" val="0"/>
  <p:tag name="ISPRING_PRESENTER_ID" val="{221A526D-ED27-4FA6-B62A-7579440105F5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9.100"/>
  <p:tag name="TIMING" val="|1.5|12.5|2|2"/>
  <p:tag name="ISPRING_CUSTOM_TIMING_USED" val="1"/>
  <p:tag name="ISPRING_SLIDE_ID_2" val="{0E4F309C-ACA7-489D-995C-B6C8B447895E}"/>
  <p:tag name="ISPRING_SLIDE_INDENT_LEVEL" val="0"/>
  <p:tag name="ISPRING_PRESENTER_ID" val="{221A526D-ED27-4FA6-B62A-7579440105F5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FC525621-015C-4334-BDB2-0EE6BCFECB60}"/>
  <p:tag name="ISPRING_SLIDE_INDENT_LEVEL" val="0"/>
  <p:tag name="ISPRING_PRESENTER_ID" val="{221A526D-ED27-4FA6-B62A-7579440105F5}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15075</TotalTime>
  <Words>404</Words>
  <Application>Microsoft Office PowerPoint</Application>
  <PresentationFormat>Widescreen</PresentationFormat>
  <Paragraphs>65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.VnTimeH</vt:lpstr>
      <vt:lpstr>Arial</vt:lpstr>
      <vt:lpstr>Calibri</vt:lpstr>
      <vt:lpstr>Times New Roman</vt:lpstr>
      <vt:lpstr>Default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Office 2003 SP 2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Cloud</dc:creator>
  <cp:lastModifiedBy>Windows User</cp:lastModifiedBy>
  <cp:revision>536</cp:revision>
  <dcterms:created xsi:type="dcterms:W3CDTF">2011-10-18T02:31:42Z</dcterms:created>
  <dcterms:modified xsi:type="dcterms:W3CDTF">2025-01-07T16:15:02Z</dcterms:modified>
</cp:coreProperties>
</file>