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7.xml" ContentType="application/vnd.openxmlformats-officedocument.presentationml.notesSlide+xml"/>
  <Override PartName="/ppt/media/audio7.wav" ContentType="audio/x-wav"/>
  <Override PartName="/ppt/media/audio8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</p:sldMasterIdLst>
  <p:notesMasterIdLst>
    <p:notesMasterId r:id="rId29"/>
  </p:notesMasterIdLst>
  <p:handoutMasterIdLst>
    <p:handoutMasterId r:id="rId30"/>
  </p:handoutMasterIdLst>
  <p:sldIdLst>
    <p:sldId id="373" r:id="rId3"/>
    <p:sldId id="419" r:id="rId4"/>
    <p:sldId id="421" r:id="rId5"/>
    <p:sldId id="378" r:id="rId6"/>
    <p:sldId id="391" r:id="rId7"/>
    <p:sldId id="392" r:id="rId8"/>
    <p:sldId id="393" r:id="rId9"/>
    <p:sldId id="400" r:id="rId10"/>
    <p:sldId id="429" r:id="rId11"/>
    <p:sldId id="428" r:id="rId12"/>
    <p:sldId id="398" r:id="rId13"/>
    <p:sldId id="395" r:id="rId14"/>
    <p:sldId id="420" r:id="rId15"/>
    <p:sldId id="401" r:id="rId16"/>
    <p:sldId id="426" r:id="rId17"/>
    <p:sldId id="406" r:id="rId18"/>
    <p:sldId id="417" r:id="rId19"/>
    <p:sldId id="409" r:id="rId20"/>
    <p:sldId id="410" r:id="rId21"/>
    <p:sldId id="411" r:id="rId22"/>
    <p:sldId id="412" r:id="rId23"/>
    <p:sldId id="413" r:id="rId24"/>
    <p:sldId id="414" r:id="rId25"/>
    <p:sldId id="418" r:id="rId26"/>
    <p:sldId id="423" r:id="rId27"/>
    <p:sldId id="424" r:id="rId28"/>
  </p:sldIdLst>
  <p:sldSz cx="12192000" cy="6858000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SimSun" pitchFamily="2" charset="-122"/>
      <p:regular r:id="rId35"/>
    </p:embeddedFont>
    <p:embeddedFont>
      <p:font typeface=".VnAvant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89199" autoAdjust="0"/>
  </p:normalViewPr>
  <p:slideViewPr>
    <p:cSldViewPr snapToGrid="0">
      <p:cViewPr>
        <p:scale>
          <a:sx n="66" d="100"/>
          <a:sy n="66" d="100"/>
        </p:scale>
        <p:origin x="-6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341B11B-BA11-461F-A756-3ED38B02F4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960922-D710-43C9-9B4A-B81D6376C9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9841B-611C-4208-B469-4E1C38FDB415}" type="datetimeFigureOut">
              <a:rPr lang="en-US" smtClean="0">
                <a:latin typeface="UTM Avo" panose="02040603050506020204" pitchFamily="18" charset="0"/>
              </a:rPr>
              <a:t>1/15/2024</a:t>
            </a:fld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AFB6D0-897A-463A-81F7-889324951F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D0F2A9-A743-455F-AB49-7CB9611177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0E8AE-E03E-498F-9006-DDADF1837A6B}" type="slidenum">
              <a:rPr lang="en-US" smtClean="0">
                <a:latin typeface="UTM Avo" panose="02040603050506020204" pitchFamily="18" charset="0"/>
              </a:rPr>
              <a:t>‹#›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94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1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35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 dirty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20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97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34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98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17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3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20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12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43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93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74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51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9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8770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0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0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49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75993-665C-415B-B0F6-27C197D91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E7CE9-2CF2-4388-9715-4BD4A6C06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2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80" r:id="rId13"/>
    <p:sldLayoutId id="214748368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slide" Target="slide14.xml"/><Relationship Id="rId4" Type="http://schemas.openxmlformats.org/officeDocument/2006/relationships/image" Target="../media/image43.jpeg"/><Relationship Id="rId9" Type="http://schemas.openxmlformats.org/officeDocument/2006/relationships/image" Target="../media/image4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slide" Target="slide20.xml"/><Relationship Id="rId3" Type="http://schemas.openxmlformats.org/officeDocument/2006/relationships/audio" Target="../media/audio2.wav"/><Relationship Id="rId21" Type="http://schemas.openxmlformats.org/officeDocument/2006/relationships/image" Target="../media/image66.png"/><Relationship Id="rId7" Type="http://schemas.openxmlformats.org/officeDocument/2006/relationships/audio" Target="../media/audio6.wav"/><Relationship Id="rId12" Type="http://schemas.openxmlformats.org/officeDocument/2006/relationships/image" Target="../media/image57.png"/><Relationship Id="rId17" Type="http://schemas.openxmlformats.org/officeDocument/2006/relationships/image" Target="../media/image62.GIF"/><Relationship Id="rId25" Type="http://schemas.openxmlformats.org/officeDocument/2006/relationships/slide" Target="slide19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1.GIF"/><Relationship Id="rId20" Type="http://schemas.openxmlformats.org/officeDocument/2006/relationships/image" Target="../media/image65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56.GIF"/><Relationship Id="rId24" Type="http://schemas.openxmlformats.org/officeDocument/2006/relationships/image" Target="../media/image68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23" Type="http://schemas.openxmlformats.org/officeDocument/2006/relationships/slide" Target="slide21.xml"/><Relationship Id="rId28" Type="http://schemas.openxmlformats.org/officeDocument/2006/relationships/slide" Target="slide23.xml"/><Relationship Id="rId10" Type="http://schemas.openxmlformats.org/officeDocument/2006/relationships/image" Target="../media/image55.GIF"/><Relationship Id="rId19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7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8.xml"/><Relationship Id="rId5" Type="http://schemas.openxmlformats.org/officeDocument/2006/relationships/image" Target="../media/image70.png"/><Relationship Id="rId10" Type="http://schemas.openxmlformats.org/officeDocument/2006/relationships/image" Target="../media/image69.png"/><Relationship Id="rId4" Type="http://schemas.openxmlformats.org/officeDocument/2006/relationships/audio" Target="../media/audio8.wav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8.wav"/><Relationship Id="rId7" Type="http://schemas.openxmlformats.org/officeDocument/2006/relationships/slide" Target="slide18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8.wav"/><Relationship Id="rId7" Type="http://schemas.openxmlformats.org/officeDocument/2006/relationships/slide" Target="slide18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8.wav"/><Relationship Id="rId7" Type="http://schemas.openxmlformats.org/officeDocument/2006/relationships/slide" Target="slide18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8.wav"/><Relationship Id="rId7" Type="http://schemas.openxmlformats.org/officeDocument/2006/relationships/slide" Target="slide18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61473"/>
            <a:ext cx="12192000" cy="63965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UTM Avo" panose="02040603050506020204" pitchFamily="18" charset="0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25675" y="1861807"/>
            <a:ext cx="35623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.VnAvant" pitchFamily="34" charset="0"/>
              </a:rPr>
              <a:t>Viết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bảng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0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70A2EF86-3DFD-4811-94C3-8C069D86FF06}"/>
              </a:ext>
            </a:extLst>
          </p:cNvPr>
          <p:cNvSpPr/>
          <p:nvPr/>
        </p:nvSpPr>
        <p:spPr>
          <a:xfrm>
            <a:off x="4914149" y="1963576"/>
            <a:ext cx="5804535" cy="1586801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 TẬP</a:t>
            </a:r>
          </a:p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95350" y="549420"/>
            <a:ext cx="840105" cy="695325"/>
          </a:xfrm>
          <a:prstGeom prst="ellipse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906972" y="536859"/>
            <a:ext cx="840106" cy="707886"/>
          </a:xfrm>
          <a:prstGeom prst="rect">
            <a:avLst/>
          </a:prstGeom>
          <a:noFill/>
          <a:ln w="603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063516" y="536859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BCE07BD2-4685-431A-A5B3-FB482A85A250}"/>
              </a:ext>
            </a:extLst>
          </p:cNvPr>
          <p:cNvSpPr txBox="1"/>
          <p:nvPr/>
        </p:nvSpPr>
        <p:spPr>
          <a:xfrm>
            <a:off x="2775939" y="506627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istrator\Desktop\Screenshot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8" y="1244745"/>
            <a:ext cx="11548997" cy="438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1328" y="5767765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69296" y="5767765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27024" y="5797924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16225" y="5797924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71682" y="5797924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83027" y="5767765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00080" y="5780537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1328" y="5797924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10</a:t>
            </a:r>
            <a:endParaRPr lang="en-US" sz="4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27022" y="5797924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11</a:t>
            </a:r>
            <a:endParaRPr lang="en-US" sz="4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41357" y="5799821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12</a:t>
            </a:r>
            <a:endParaRPr lang="en-US" sz="4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71681" y="5799821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13</a:t>
            </a:r>
            <a:endParaRPr lang="en-US" sz="4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32095" y="5767765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14</a:t>
            </a:r>
            <a:endParaRPr lang="en-US" sz="4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00080" y="5783561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15</a:t>
            </a:r>
            <a:endParaRPr lang="en-US" sz="4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783027" y="5757136"/>
            <a:ext cx="82434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16</a:t>
            </a:r>
            <a:endParaRPr lang="en-US" sz="4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Administrator\Desktop\Screenshot_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154" y="1297775"/>
            <a:ext cx="4306321" cy="27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9163052" y="1285177"/>
            <a:ext cx="1043876" cy="110799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14</a:t>
            </a:r>
            <a:endParaRPr lang="en-US" sz="66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" name="Picture 2" descr="C:\Users\Administrator\Desktop\Screenshot_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55" y="4077112"/>
            <a:ext cx="4611120" cy="256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378302" y="4224496"/>
            <a:ext cx="1043876" cy="110799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15</a:t>
            </a:r>
            <a:endParaRPr lang="en-US" sz="66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9" name="Picture 2" descr="C:\Users\Administrator\Desktop\Screenshot_5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-641" r="3046" b="1723"/>
          <a:stretch/>
        </p:blipFill>
        <p:spPr bwMode="auto">
          <a:xfrm>
            <a:off x="5942675" y="4077112"/>
            <a:ext cx="4368800" cy="25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084245" y="5495422"/>
            <a:ext cx="1043876" cy="110799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</a:t>
            </a:r>
            <a:endParaRPr lang="en-US" sz="66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" name="Picture 2" descr="C:\Users\Administrator\Desktop\Screenshot_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55" y="1297775"/>
            <a:ext cx="4611120" cy="274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407330" y="2775022"/>
            <a:ext cx="1043876" cy="110799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</a:t>
            </a:r>
            <a:endParaRPr lang="en-US" sz="66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3635" y="4065516"/>
            <a:ext cx="4334613" cy="2580413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      4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2675" y="1242659"/>
            <a:ext cx="4368800" cy="2834453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       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0706" y="4065517"/>
            <a:ext cx="4694456" cy="2580413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1331555" y="1245122"/>
            <a:ext cx="4673599" cy="2802077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Heart 6"/>
          <p:cNvSpPr/>
          <p:nvPr/>
        </p:nvSpPr>
        <p:spPr>
          <a:xfrm>
            <a:off x="1512915" y="1401289"/>
            <a:ext cx="1016000" cy="703118"/>
          </a:xfrm>
          <a:prstGeom prst="heart">
            <a:avLst/>
          </a:prstGeom>
          <a:solidFill>
            <a:srgbClr val="FF33CC"/>
          </a:solidFill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Heart 8"/>
          <p:cNvSpPr/>
          <p:nvPr/>
        </p:nvSpPr>
        <p:spPr>
          <a:xfrm>
            <a:off x="8994843" y="1418238"/>
            <a:ext cx="1095411" cy="703118"/>
          </a:xfrm>
          <a:prstGeom prst="heart">
            <a:avLst/>
          </a:prstGeom>
          <a:solidFill>
            <a:srgbClr val="FF33CC"/>
          </a:solidFill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Heart 10"/>
          <p:cNvSpPr/>
          <p:nvPr/>
        </p:nvSpPr>
        <p:spPr>
          <a:xfrm>
            <a:off x="1512915" y="5811190"/>
            <a:ext cx="1016000" cy="682336"/>
          </a:xfrm>
          <a:prstGeom prst="heart">
            <a:avLst/>
          </a:prstGeom>
          <a:solidFill>
            <a:srgbClr val="FF33CC"/>
          </a:solidFill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Heart 12"/>
          <p:cNvSpPr/>
          <p:nvPr/>
        </p:nvSpPr>
        <p:spPr>
          <a:xfrm>
            <a:off x="9062245" y="5829252"/>
            <a:ext cx="1034473" cy="682337"/>
          </a:xfrm>
          <a:prstGeom prst="heart">
            <a:avLst/>
          </a:prstGeom>
          <a:solidFill>
            <a:srgbClr val="FF33CC"/>
          </a:solidFill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35201" y="152862"/>
            <a:ext cx="7536873" cy="923330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Ô CỬA BÍ MẬT !</a:t>
            </a:r>
          </a:p>
        </p:txBody>
      </p:sp>
      <p:pic>
        <p:nvPicPr>
          <p:cNvPr id="18" name="Picture 19" descr="Entertainment-02-jun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67999" y="5694724"/>
            <a:ext cx="1695321" cy="115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>
            <a:hlinkClick r:id="rId10" action="ppaction://hlinksldjump"/>
          </p:cNvPr>
          <p:cNvSpPr/>
          <p:nvPr/>
        </p:nvSpPr>
        <p:spPr>
          <a:xfrm>
            <a:off x="10839321" y="351516"/>
            <a:ext cx="812800" cy="722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7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0" grpId="0" animBg="1"/>
      <p:bldP spid="23" grpId="0" animBg="1"/>
      <p:bldP spid="12" grpId="0" animBg="1"/>
      <p:bldP spid="8" grpId="0" animBg="1"/>
      <p:bldP spid="10" grpId="0" animBg="1"/>
      <p:bldP spid="6" grpId="0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5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8057DF1-63FA-460D-BF36-0A6945465F6A}"/>
              </a:ext>
            </a:extLst>
          </p:cNvPr>
          <p:cNvSpPr/>
          <p:nvPr/>
        </p:nvSpPr>
        <p:spPr>
          <a:xfrm>
            <a:off x="4922407" y="1816274"/>
            <a:ext cx="5804535" cy="1791222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4" y="749935"/>
            <a:ext cx="190115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1948461" y="1757819"/>
            <a:ext cx="8534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  </a:t>
            </a:r>
            <a:r>
              <a:rPr lang="en-US" sz="4400" b="1" dirty="0">
                <a:solidFill>
                  <a:srgbClr val="0066FF"/>
                </a:solidFill>
              </a:rPr>
              <a:t>10, </a:t>
            </a:r>
            <a:r>
              <a:rPr lang="en-US" sz="4400" b="1" dirty="0" smtClean="0">
                <a:solidFill>
                  <a:srgbClr val="0066FF"/>
                </a:solidFill>
              </a:rPr>
              <a:t>11, 12, 13, 14, 15, 16</a:t>
            </a:r>
            <a:r>
              <a:rPr lang="en-US" sz="4400" b="1" dirty="0" smtClean="0"/>
              <a:t>.</a:t>
            </a:r>
            <a:endParaRPr lang="en-US" sz="4400" b="1" dirty="0"/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2020533" y="3018773"/>
            <a:ext cx="8534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  </a:t>
            </a:r>
            <a:r>
              <a:rPr lang="en-US" sz="4400" b="1" dirty="0" smtClean="0">
                <a:solidFill>
                  <a:srgbClr val="00B050"/>
                </a:solidFill>
              </a:rPr>
              <a:t>16, 15, 14, 13, 12, 11, 10.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35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377190"/>
            <a:ext cx="12192000" cy="648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07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7321" y="4515540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36" y="3584444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964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Screenshot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619"/>
            <a:ext cx="12191999" cy="641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6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5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5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5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5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8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6" y="820828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2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1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7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4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2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6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6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2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9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4" y="3897357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8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3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5" action="ppaction://hlinksldjump"/>
          </p:cNvPr>
          <p:cNvSpPr txBox="1"/>
          <p:nvPr/>
        </p:nvSpPr>
        <p:spPr>
          <a:xfrm>
            <a:off x="10476469" y="28369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hlinkClick r:id="rId26" action="ppaction://hlinksldjump"/>
          </p:cNvPr>
          <p:cNvSpPr txBox="1"/>
          <p:nvPr/>
        </p:nvSpPr>
        <p:spPr>
          <a:xfrm>
            <a:off x="10486507" y="144331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TextBox 57">
            <a:hlinkClick r:id="rId23" action="ppaction://hlinksldjump"/>
          </p:cNvPr>
          <p:cNvSpPr txBox="1"/>
          <p:nvPr/>
        </p:nvSpPr>
        <p:spPr>
          <a:xfrm>
            <a:off x="10499056" y="263458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hlinkClick r:id="rId27" action="ppaction://hlinksldjump"/>
          </p:cNvPr>
          <p:cNvSpPr txBox="1"/>
          <p:nvPr/>
        </p:nvSpPr>
        <p:spPr>
          <a:xfrm>
            <a:off x="10499056" y="3878725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hlinkClick r:id="rId28" action="ppaction://hlinksldjump"/>
          </p:cNvPr>
          <p:cNvSpPr txBox="1"/>
          <p:nvPr/>
        </p:nvSpPr>
        <p:spPr>
          <a:xfrm>
            <a:off x="10555111" y="5165737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Content Placeholder 12" descr="powerpoint-07"/>
          <p:cNvPicPr>
            <a:picLocks noGrp="1" noChangeAspect="1"/>
          </p:cNvPicPr>
          <p:nvPr>
            <p:ph idx="1"/>
          </p:nvPr>
        </p:nvPicPr>
        <p:blipFill>
          <a:blip r:embed="rId2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5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xmlns="" id="{450C7F79-B5A6-4353-95E5-9D6611523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194616"/>
              </p:ext>
            </p:extLst>
          </p:nvPr>
        </p:nvGraphicFramePr>
        <p:xfrm>
          <a:off x="4203679" y="2959252"/>
          <a:ext cx="35575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Packager Shell Object" showAsIcon="1" r:id="rId3" imgW="3556800" imgH="685800" progId="Package">
                  <p:embed/>
                </p:oleObj>
              </mc:Choice>
              <mc:Fallback>
                <p:oleObj name="Packager Shell Object" showAsIcon="1" r:id="rId3" imgW="35568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3679" y="2959252"/>
                        <a:ext cx="35575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23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11, …., 13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xmlns="" id="{D8C36A28-1317-4508-BA6A-31321B93E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12,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11,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13,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16, 14 ,13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…. , 14, ….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xmlns="" id="{44153E9D-08B5-4B14-B846-24C74D8CC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11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xmlns="" id="{B4475D42-A82E-4228-A3AC-FE840AFAA0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2364916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5" name="Content Placeholder 12" descr="powerpoint-07">
            <a:extLst>
              <a:ext uri="{FF2B5EF4-FFF2-40B4-BE49-F238E27FC236}">
                <a16:creationId xmlns:a16="http://schemas.microsoft.com/office/drawing/2014/main" xmlns="" id="{56726FA2-CD1C-49F1-AD3A-5786A2BFB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4" y="749935"/>
            <a:ext cx="190115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1948461" y="1757819"/>
            <a:ext cx="8534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  </a:t>
            </a:r>
            <a:r>
              <a:rPr lang="en-US" sz="4400" b="1" dirty="0">
                <a:solidFill>
                  <a:srgbClr val="0066FF"/>
                </a:solidFill>
              </a:rPr>
              <a:t>10, </a:t>
            </a:r>
            <a:r>
              <a:rPr lang="en-US" sz="4400" b="1" dirty="0" smtClean="0">
                <a:solidFill>
                  <a:srgbClr val="0066FF"/>
                </a:solidFill>
              </a:rPr>
              <a:t>11, 12, 13, 14, 15, 16</a:t>
            </a:r>
            <a:r>
              <a:rPr lang="en-US" sz="4400" b="1" dirty="0" smtClean="0"/>
              <a:t>.</a:t>
            </a:r>
            <a:endParaRPr lang="en-US" sz="4400" b="1" dirty="0"/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2020533" y="3018773"/>
            <a:ext cx="8534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  </a:t>
            </a:r>
            <a:r>
              <a:rPr lang="en-US" sz="4400" b="1" dirty="0" smtClean="0">
                <a:solidFill>
                  <a:srgbClr val="00B050"/>
                </a:solidFill>
              </a:rPr>
              <a:t>16, 15, 14, 13, 12, 11, 10.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67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6918" t="44405" r="57190" b="26671"/>
          <a:stretch>
            <a:fillRect/>
          </a:stretch>
        </p:blipFill>
        <p:spPr>
          <a:xfrm>
            <a:off x="1148080" y="400833"/>
            <a:ext cx="1820588" cy="4405482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16255" y="4851400"/>
            <a:ext cx="283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1721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5101" t="44315" r="48418" b="26463"/>
          <a:stretch>
            <a:fillRect/>
          </a:stretch>
        </p:blipFill>
        <p:spPr>
          <a:xfrm>
            <a:off x="4692650" y="400833"/>
            <a:ext cx="1971197" cy="4401672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500245" y="4851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811395" y="560705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3552" t="44583" r="40739" b="26602"/>
          <a:stretch>
            <a:fillRect/>
          </a:stretch>
        </p:blipFill>
        <p:spPr>
          <a:xfrm>
            <a:off x="9125902" y="488515"/>
            <a:ext cx="1717675" cy="442194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284845" y="4910455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95995" y="56661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  <p:bldP spid="5" grpId="0"/>
      <p:bldP spid="5" grpId="1"/>
      <p:bldP spid="9" grpId="0"/>
      <p:bldP spid="9" grpId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138" t="44306" r="33019" b="26334"/>
          <a:stretch>
            <a:fillRect/>
          </a:stretch>
        </p:blipFill>
        <p:spPr>
          <a:xfrm>
            <a:off x="1263016" y="425885"/>
            <a:ext cx="1718180" cy="4289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964" t="44593" r="23456" b="26463"/>
          <a:stretch>
            <a:fillRect/>
          </a:stretch>
        </p:blipFill>
        <p:spPr>
          <a:xfrm>
            <a:off x="4994275" y="425885"/>
            <a:ext cx="1907566" cy="428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582" t="44185" r="15441" b="26454"/>
          <a:stretch>
            <a:fillRect/>
          </a:stretch>
        </p:blipFill>
        <p:spPr>
          <a:xfrm>
            <a:off x="8642985" y="338203"/>
            <a:ext cx="1903930" cy="4377307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39599" y="4978400"/>
            <a:ext cx="298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68312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93268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37755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64882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392321"/>
              </p:ext>
            </p:extLst>
          </p:nvPr>
        </p:nvGraphicFramePr>
        <p:xfrm>
          <a:off x="4645253" y="3309711"/>
          <a:ext cx="2247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Packager Shell Object" showAsIcon="1" r:id="rId3" imgW="2248560" imgH="685800" progId="Package">
                  <p:embed/>
                </p:oleObj>
              </mc:Choice>
              <mc:Fallback>
                <p:oleObj name="Packager Shell Object" showAsIcon="1" r:id="rId3" imgW="22485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5253" y="3309711"/>
                        <a:ext cx="22479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669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6480" t="30019" r="12870" b="6130"/>
          <a:stretch>
            <a:fillRect/>
          </a:stretch>
        </p:blipFill>
        <p:spPr>
          <a:xfrm>
            <a:off x="0" y="442595"/>
            <a:ext cx="12191365" cy="64154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-120650" y="487110"/>
            <a:ext cx="12192000" cy="648166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00CA815-AD7D-467B-916E-2F28AA72A394}"/>
              </a:ext>
            </a:extLst>
          </p:cNvPr>
          <p:cNvSpPr/>
          <p:nvPr/>
        </p:nvSpPr>
        <p:spPr>
          <a:xfrm>
            <a:off x="4922407" y="2360676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330" t="54231" r="62178" b="31278"/>
          <a:stretch>
            <a:fillRect/>
          </a:stretch>
        </p:blipFill>
        <p:spPr>
          <a:xfrm>
            <a:off x="337185" y="1378857"/>
            <a:ext cx="4182745" cy="3097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0114" t="38361" r="53460" b="30519"/>
          <a:stretch>
            <a:fillRect/>
          </a:stretch>
        </p:blipFill>
        <p:spPr>
          <a:xfrm>
            <a:off x="4602480" y="648335"/>
            <a:ext cx="1444625" cy="3828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4666" t="45741" r="28847" b="32537"/>
          <a:stretch>
            <a:fillRect/>
          </a:stretch>
        </p:blipFill>
        <p:spPr>
          <a:xfrm>
            <a:off x="6488431" y="493486"/>
            <a:ext cx="3381284" cy="4319813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50005" y="48133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161155" y="57740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303385" y="4762500"/>
            <a:ext cx="2919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55167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582" t="44185" r="15441" b="26454"/>
          <a:stretch>
            <a:fillRect/>
          </a:stretch>
        </p:blipFill>
        <p:spPr>
          <a:xfrm>
            <a:off x="10196185" y="648335"/>
            <a:ext cx="1490599" cy="4067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050942" y="1029210"/>
            <a:ext cx="9053178" cy="357558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      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Thảo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luận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nhóm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hình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thành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các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    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từ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11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đến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16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951148" y="81836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4" y="749935"/>
            <a:ext cx="190115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2" y="451966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148897" y="2190670"/>
            <a:ext cx="2450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altLang="en-US" sz="60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 algn="ctr"/>
            <a:r>
              <a:rPr lang="en-US" altLang="en-US" sz="60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11;12</a:t>
            </a:r>
            <a:endParaRPr lang="vi-V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/>
          <p:nvPr/>
        </p:nvSpPr>
        <p:spPr>
          <a:xfrm>
            <a:off x="4726669" y="2074155"/>
            <a:ext cx="2450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altLang="en-US" sz="60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altLang="en-US" sz="60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13 ;14</a:t>
            </a:r>
            <a:endParaRPr lang="vi-VN" alt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"/>
          <p:cNvSpPr txBox="1"/>
          <p:nvPr/>
        </p:nvSpPr>
        <p:spPr>
          <a:xfrm>
            <a:off x="8768897" y="2074155"/>
            <a:ext cx="2450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altLang="en-US" sz="60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  <a:p>
            <a:pPr algn="ctr"/>
            <a:r>
              <a:rPr lang="en-US" altLang="en-US" sz="60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15;16</a:t>
            </a:r>
            <a:endParaRPr lang="vi-VN" alt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11" grpId="0"/>
      <p:bldP spid="11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58047" y="1658669"/>
            <a:ext cx="8896397" cy="1783855"/>
            <a:chOff x="5837129" y="4462342"/>
            <a:chExt cx="3807912" cy="9680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3434" y="4462343"/>
              <a:ext cx="2081607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726305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02" y="3627302"/>
            <a:ext cx="4019598" cy="178385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7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627303"/>
            <a:ext cx="4892509" cy="178385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7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5675" y="1861807"/>
            <a:ext cx="3562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.VnAvant" pitchFamily="34" charset="0"/>
              </a:rPr>
              <a:t>5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164" y="3857510"/>
            <a:ext cx="4055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15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1" y="1888875"/>
            <a:ext cx="4892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itchFamily="34" charset="0"/>
              </a:rPr>
              <a:t>        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năm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2" y="3861488"/>
            <a:ext cx="48925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.VnAvant" pitchFamily="34" charset="0"/>
              </a:rPr>
              <a:t>m</a:t>
            </a:r>
            <a:r>
              <a:rPr lang="en-US" sz="8000" b="1" dirty="0" err="1" smtClean="0">
                <a:latin typeface=".VnAvant" pitchFamily="34" charset="0"/>
              </a:rPr>
              <a:t>ười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0070C0"/>
                </a:solidFill>
                <a:latin typeface=".VnAvant" pitchFamily="34" charset="0"/>
              </a:rPr>
              <a:t>lăm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 Color 13">
    <a:dk1>
      <a:srgbClr val="000000"/>
    </a:dk1>
    <a:lt1>
      <a:srgbClr val="FFFFFF"/>
    </a:lt1>
    <a:dk2>
      <a:srgbClr val="000000"/>
    </a:dk2>
    <a:lt2>
      <a:srgbClr val="969696"/>
    </a:lt2>
    <a:accent1>
      <a:srgbClr val="009900"/>
    </a:accent1>
    <a:accent2>
      <a:srgbClr val="99CC00"/>
    </a:accent2>
    <a:accent3>
      <a:srgbClr val="FFFFFF"/>
    </a:accent3>
    <a:accent4>
      <a:srgbClr val="000000"/>
    </a:accent4>
    <a:accent5>
      <a:srgbClr val="AACAAA"/>
    </a:accent5>
    <a:accent6>
      <a:srgbClr val="8AB900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</TotalTime>
  <Words>379</Words>
  <Application>Microsoft Office PowerPoint</Application>
  <PresentationFormat>Custom</PresentationFormat>
  <Paragraphs>106</Paragraphs>
  <Slides>26</Slides>
  <Notes>7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UTM Avo</vt:lpstr>
      <vt:lpstr>Calibri</vt:lpstr>
      <vt:lpstr>SimSun</vt:lpstr>
      <vt:lpstr>Wingdings</vt:lpstr>
      <vt:lpstr>百变马丁</vt:lpstr>
      <vt:lpstr>.VnAvant</vt:lpstr>
      <vt:lpstr>Green Color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100</cp:revision>
  <dcterms:created xsi:type="dcterms:W3CDTF">2021-11-01T08:16:00Z</dcterms:created>
  <dcterms:modified xsi:type="dcterms:W3CDTF">2024-01-15T07:47:07Z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5CB5834A879147179C5B7E6E443864E9</vt:lpwstr>
  </property>
  <property fmtid="{D5CDD505-2E9C-101B-9397-08002B2CF9AE}" pid="3" name="KSOProductBuildVer">
    <vt:lpwstr>1033-11.2.0.10382</vt:lpwstr>
  </property>
</Properties>
</file>