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365" r:id="rId7"/>
    <p:sldId id="355" r:id="rId8"/>
    <p:sldId id="353" r:id="rId9"/>
    <p:sldId id="334" r:id="rId10"/>
    <p:sldId id="354" r:id="rId11"/>
    <p:sldId id="358" r:id="rId12"/>
    <p:sldId id="350" r:id="rId13"/>
    <p:sldId id="336" r:id="rId14"/>
    <p:sldId id="337" r:id="rId15"/>
    <p:sldId id="357" r:id="rId16"/>
    <p:sldId id="338" r:id="rId17"/>
    <p:sldId id="352" r:id="rId18"/>
    <p:sldId id="340" r:id="rId19"/>
    <p:sldId id="341" r:id="rId20"/>
    <p:sldId id="342" r:id="rId21"/>
    <p:sldId id="351" r:id="rId22"/>
    <p:sldId id="339" r:id="rId23"/>
    <p:sldId id="364" r:id="rId24"/>
    <p:sldId id="343" r:id="rId25"/>
    <p:sldId id="286" r:id="rId26"/>
    <p:sldId id="344" r:id="rId27"/>
    <p:sldId id="359" r:id="rId28"/>
    <p:sldId id="360" r:id="rId29"/>
    <p:sldId id="361" r:id="rId30"/>
    <p:sldId id="362" r:id="rId31"/>
    <p:sldId id="36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75"/>
    <a:srgbClr val="F4ED90"/>
    <a:srgbClr val="990033"/>
    <a:srgbClr val="FF33CC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93594" autoAdjust="0"/>
  </p:normalViewPr>
  <p:slideViewPr>
    <p:cSldViewPr>
      <p:cViewPr>
        <p:scale>
          <a:sx n="100" d="100"/>
          <a:sy n="100" d="100"/>
        </p:scale>
        <p:origin x="-432" y="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FBF3C-9B4F-46D1-B3FE-14E378B8A9DF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9AA9B-62CB-4BB6-8EAD-90A3E73D8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AA9B-62CB-4BB6-8EAD-90A3E73D80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98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AA9B-62CB-4BB6-8EAD-90A3E73D80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9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AA9B-62CB-4BB6-8EAD-90A3E73D80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4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AA9B-62CB-4BB6-8EAD-90A3E73D80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3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0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4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1/15/2024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8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4"/>
            <a:ext cx="913865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834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5"/>
            <a:ext cx="912437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98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8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8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80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9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79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36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993-665C-415B-B0F6-27C197D911C7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0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0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599"/>
            <a:ext cx="6520634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4572000" y="3896586"/>
            <a:ext cx="3250960" cy="2580413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      4</a:t>
            </a:r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4572000" y="1073729"/>
            <a:ext cx="3276600" cy="2834453"/>
          </a:xfrm>
          <a:prstGeom prst="rect">
            <a:avLst/>
          </a:prstGeom>
          <a:solidFill>
            <a:srgbClr val="7030A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       2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1037303" y="3896587"/>
            <a:ext cx="3520842" cy="2580413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Rectangle 5">
            <a:hlinkClick r:id="rId9" action="ppaction://hlinksldjump"/>
          </p:cNvPr>
          <p:cNvSpPr/>
          <p:nvPr/>
        </p:nvSpPr>
        <p:spPr>
          <a:xfrm>
            <a:off x="1066801" y="1076192"/>
            <a:ext cx="3505199" cy="2802077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98816" y="1876229"/>
            <a:ext cx="4114800" cy="3766034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7" name="Heart 6"/>
          <p:cNvSpPr/>
          <p:nvPr/>
        </p:nvSpPr>
        <p:spPr>
          <a:xfrm>
            <a:off x="1295400" y="1201882"/>
            <a:ext cx="762000" cy="703118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918276" y="1173111"/>
            <a:ext cx="821558" cy="703118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/>
          <p:cNvSpPr/>
          <p:nvPr/>
        </p:nvSpPr>
        <p:spPr>
          <a:xfrm>
            <a:off x="1295400" y="5642263"/>
            <a:ext cx="762000" cy="682336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/>
          <p:cNvSpPr/>
          <p:nvPr/>
        </p:nvSpPr>
        <p:spPr>
          <a:xfrm>
            <a:off x="6820236" y="5660322"/>
            <a:ext cx="775855" cy="682337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/>
          <p:cNvSpPr/>
          <p:nvPr/>
        </p:nvSpPr>
        <p:spPr>
          <a:xfrm>
            <a:off x="5372100" y="2209800"/>
            <a:ext cx="838200" cy="682335"/>
          </a:xfrm>
          <a:prstGeom prst="heart">
            <a:avLst/>
          </a:prstGeom>
          <a:solidFill>
            <a:srgbClr val="FF33CC"/>
          </a:solidFill>
          <a:ln w="5715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76399" y="152862"/>
            <a:ext cx="5652655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Ô CỬA BÍ MẬT !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" name="Picture 19" descr="Entertainment-02-jun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96091" y="5326626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8129491" y="351513"/>
            <a:ext cx="609600" cy="722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0" grpId="0" animBg="1"/>
      <p:bldP spid="6" grpId="0" animBg="1"/>
      <p:bldP spid="15" grpId="0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45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517765" y="1500554"/>
            <a:ext cx="359703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9600" b="1" i="1" dirty="0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257800" y="2438400"/>
            <a:ext cx="1273785" cy="1373188"/>
            <a:chOff x="5074262" y="2557584"/>
            <a:chExt cx="1273785" cy="1373188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074263" y="2557584"/>
              <a:ext cx="1138237" cy="84613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074262" y="3416422"/>
              <a:ext cx="1273785" cy="51435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57350" y="1491580"/>
            <a:ext cx="21082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i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nh</a:t>
            </a:r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endParaRPr lang="en-US" sz="9600" b="1" dirty="0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895600"/>
            <a:ext cx="2438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1500066"/>
            <a:ext cx="17350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72758" y="2893866"/>
            <a:ext cx="1447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36137" y="2905125"/>
            <a:ext cx="2988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.VnAvant" pitchFamily="34" charset="0"/>
              </a:rPr>
              <a:t>ach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8900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-6.91649E-7 L 0.33281 0.150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75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4 -3.90932E-7 L 0.3375 -0.0522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26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9172E-6 L 0.47847 0.0011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71177E-6 L 0.53333 0.0189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366" y="471341"/>
            <a:ext cx="6654743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0" y="3429001"/>
            <a:ext cx="9135849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842" y="3784312"/>
            <a:ext cx="2467465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=""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6086" y="4986499"/>
            <a:ext cx="2554605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2521259" y="1529153"/>
            <a:ext cx="5936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FF00"/>
                </a:solidFill>
                <a:latin typeface="UTM Avo" panose="02040603050506020204" pitchFamily="18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42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14900" y="2209800"/>
            <a:ext cx="4038600" cy="2637362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3581400"/>
            <a:ext cx="1523999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dirty="0" err="1" smtClean="0">
                <a:latin typeface=".VnAvant" pitchFamily="34" charset="0"/>
                <a:cs typeface="Arial" panose="020B0604020202020204" pitchFamily="34" charset="0"/>
              </a:rPr>
              <a:t>ch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30262" y="2286000"/>
            <a:ext cx="28487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ch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4542" y="3581400"/>
            <a:ext cx="2047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4260177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qu</a:t>
            </a:r>
            <a:r>
              <a:rPr lang="en-US" sz="5400" b="1" dirty="0" smtClean="0">
                <a:latin typeface=".VnAvant" pitchFamily="34" charset="0"/>
              </a:rPr>
              <a:t>¶ </a:t>
            </a:r>
            <a:r>
              <a:rPr lang="en-US" sz="5400" b="1" dirty="0" err="1" smtClean="0">
                <a:latin typeface=".VnAvant" pitchFamily="34" charset="0"/>
              </a:rPr>
              <a:t>chanh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1" name="Picture 2" descr="Thuốc quý từ quả chanh">
            <a:extLst>
              <a:ext uri="{FF2B5EF4-FFF2-40B4-BE49-F238E27FC236}">
                <a16:creationId xmlns=""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1" y="304801"/>
            <a:ext cx="3211966" cy="30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85925" y="425827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chanh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7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24400" y="1980122"/>
            <a:ext cx="3962400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859" y="3276600"/>
            <a:ext cx="1034141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dirty="0">
                <a:latin typeface=".VnAvant" pitchFamily="34" charset="0"/>
                <a:cs typeface="Arial" panose="020B0604020202020204" pitchFamily="34" charset="0"/>
              </a:rPr>
              <a:t>s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414294"/>
            <a:ext cx="4624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6600" b="1" dirty="0" err="1" smtClean="0">
                <a:latin typeface=".VnAvant" pitchFamily="34" charset="0"/>
              </a:rPr>
              <a:t>uèn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s¸ch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8958" y="2097507"/>
            <a:ext cx="2250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s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¸ch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3542" y="3311604"/>
            <a:ext cx="2275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C2AD8AA7-B110-46FD-940E-DC17D3F28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304800" y="838200"/>
            <a:ext cx="3378164" cy="342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95550" y="4410075"/>
            <a:ext cx="2250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s¸ch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8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uốc quý từ quả chanh">
            <a:extLst>
              <a:ext uri="{FF2B5EF4-FFF2-40B4-BE49-F238E27FC236}">
                <a16:creationId xmlns="" xmlns:a16="http://schemas.microsoft.com/office/drawing/2014/main" id="{DD73BDCC-C22B-489A-B9C5-605B3ECD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959969" cy="24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87D8DA9-126E-49BE-9759-7D0DDF82EFA0}"/>
              </a:ext>
            </a:extLst>
          </p:cNvPr>
          <p:cNvSpPr txBox="1"/>
          <p:nvPr/>
        </p:nvSpPr>
        <p:spPr>
          <a:xfrm>
            <a:off x="304800" y="441067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B0F0"/>
                </a:solidFill>
                <a:latin typeface=".VnAvant" pitchFamily="34" charset="0"/>
              </a:rPr>
              <a:t>qu</a:t>
            </a:r>
            <a:r>
              <a:rPr lang="en-US" sz="5400" b="1" dirty="0" smtClean="0">
                <a:solidFill>
                  <a:srgbClr val="00B0F0"/>
                </a:solidFill>
                <a:latin typeface=".VnAvant" pitchFamily="34" charset="0"/>
              </a:rPr>
              <a:t>¶ </a:t>
            </a:r>
            <a:r>
              <a:rPr lang="en-US" sz="5400" b="1" dirty="0" err="1" smtClean="0">
                <a:solidFill>
                  <a:srgbClr val="00B0F0"/>
                </a:solidFill>
                <a:latin typeface=".VnAvant" pitchFamily="34" charset="0"/>
              </a:rPr>
              <a:t>chanh</a:t>
            </a:r>
            <a:r>
              <a:rPr lang="en-US" sz="5400" b="1" dirty="0" smtClean="0">
                <a:solidFill>
                  <a:srgbClr val="00B0F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FD9057C-50F3-492F-8C46-23C4D8D2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 b="24585"/>
          <a:stretch/>
        </p:blipFill>
        <p:spPr bwMode="auto">
          <a:xfrm>
            <a:off x="4951462" y="-190197"/>
            <a:ext cx="3174950" cy="39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48BF1B-DA38-4144-84A0-CF50C852B00A}"/>
              </a:ext>
            </a:extLst>
          </p:cNvPr>
          <p:cNvSpPr txBox="1"/>
          <p:nvPr/>
        </p:nvSpPr>
        <p:spPr>
          <a:xfrm>
            <a:off x="4882413" y="4410670"/>
            <a:ext cx="380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cuèn</a:t>
            </a:r>
            <a:r>
              <a:rPr lang="en-US" sz="5400" b="1" dirty="0">
                <a:solidFill>
                  <a:srgbClr val="00B0F0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s¸ch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1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800"/>
            <a:ext cx="8126109" cy="3632537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40" y="3429001"/>
            <a:ext cx="9135849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842" y="3784312"/>
            <a:ext cx="2467465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=""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66086" y="4986499"/>
            <a:ext cx="2554605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1066800" y="2505671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smtClean="0">
                <a:solidFill>
                  <a:srgbClr val="FFFF00"/>
                </a:solidFill>
                <a:latin typeface="UTM Avo" panose="02040603050506020204" pitchFamily="18" charset="0"/>
              </a:rPr>
              <a:t>MỞ RỘNG VỐN TỪ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96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5" y="2871757"/>
            <a:ext cx="2994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v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iªn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 g¹ch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73514"/>
            <a:ext cx="25016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t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¸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ch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tr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µ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873514"/>
            <a:ext cx="327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>
                <a:latin typeface=".VnAvant" pitchFamily="34" charset="0"/>
                <a:cs typeface="Arial" panose="020B0604020202020204" pitchFamily="34" charset="0"/>
              </a:rPr>
              <a:t>b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¸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nh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ch</a:t>
            </a:r>
            <a:r>
              <a:rPr lang="en-US" altLang="en-US" sz="4000" b="1" dirty="0">
                <a:latin typeface=".VnAvant" pitchFamily="34" charset="0"/>
                <a:cs typeface="Arial" panose="020B0604020202020204" pitchFamily="34" charset="0"/>
              </a:rPr>
              <a:t>ư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­­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5" y="5896128"/>
            <a:ext cx="30000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b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øc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tranh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482" y="6012273"/>
            <a:ext cx="31695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k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h¸ch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 s¹n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681100" y="679174"/>
            <a:ext cx="315322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6532435" y="679174"/>
            <a:ext cx="315322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6" name="Picture 1">
            <a:extLst>
              <a:ext uri="{FF2B5EF4-FFF2-40B4-BE49-F238E27FC236}">
                <a16:creationId xmlns="" xmlns:a16="http://schemas.microsoft.com/office/drawing/2014/main" id="{8FC18A7C-8102-447A-9587-47ECF8C70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6" y="1011910"/>
            <a:ext cx="2209004" cy="18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="" xmlns:a16="http://schemas.microsoft.com/office/drawing/2014/main" id="{9A706ABA-A624-42FE-9C6B-C8ACF989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0" t="1807" r="20263" b="31310"/>
          <a:stretch/>
        </p:blipFill>
        <p:spPr bwMode="auto">
          <a:xfrm>
            <a:off x="3365778" y="1011911"/>
            <a:ext cx="2273022" cy="180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="" xmlns:a16="http://schemas.microsoft.com/office/drawing/2014/main" id="{710D85D9-15B9-4B86-BF8B-5ADC37DCF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1519" r="14730" b="6316"/>
          <a:stretch/>
        </p:blipFill>
        <p:spPr bwMode="auto">
          <a:xfrm>
            <a:off x="6400801" y="1018797"/>
            <a:ext cx="2362200" cy="157200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="" xmlns:a16="http://schemas.microsoft.com/office/drawing/2014/main" id="{C3EC51DF-CF76-4FF5-A2BF-768B4A983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55780"/>
            <a:ext cx="36049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="" xmlns:a16="http://schemas.microsoft.com/office/drawing/2014/main" id="{ECEEB18C-F4B1-417D-9D3B-A1BC74783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39" y="3878416"/>
            <a:ext cx="33004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54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44A802-DB2E-4E88-B0A9-1952BC59054C}"/>
              </a:ext>
            </a:extLst>
          </p:cNvPr>
          <p:cNvSpPr/>
          <p:nvPr/>
        </p:nvSpPr>
        <p:spPr>
          <a:xfrm>
            <a:off x="3124200" y="2328993"/>
            <a:ext cx="2640481" cy="1449432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anh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5B12F17-6174-4B74-BDBD-B81CA1E9A78D}"/>
              </a:ext>
            </a:extLst>
          </p:cNvPr>
          <p:cNvSpPr/>
          <p:nvPr/>
        </p:nvSpPr>
        <p:spPr>
          <a:xfrm>
            <a:off x="3279257" y="4361057"/>
            <a:ext cx="2539428" cy="140804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itchFamily="34" charset="0"/>
                <a:cs typeface="Calibri" panose="020F0502020204030204" pitchFamily="34" charset="0"/>
              </a:rPr>
              <a:t>ach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vant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209800" y="3053709"/>
            <a:ext cx="1441348" cy="151355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61F65-B4DD-49B2-B142-CC5AE9BF3AF1}"/>
              </a:ext>
            </a:extLst>
          </p:cNvPr>
          <p:cNvCxnSpPr>
            <a:cxnSpLocks/>
          </p:cNvCxnSpPr>
          <p:nvPr/>
        </p:nvCxnSpPr>
        <p:spPr>
          <a:xfrm flipV="1">
            <a:off x="1686654" y="3778425"/>
            <a:ext cx="2537614" cy="21614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7785FEC-9BA9-462A-A168-0CDB27A6B5EC}"/>
              </a:ext>
            </a:extLst>
          </p:cNvPr>
          <p:cNvCxnSpPr>
            <a:cxnSpLocks/>
            <a:stCxn id="37" idx="3"/>
            <a:endCxn id="11" idx="1"/>
          </p:cNvCxnSpPr>
          <p:nvPr/>
        </p:nvCxnSpPr>
        <p:spPr>
          <a:xfrm>
            <a:off x="2514600" y="4474706"/>
            <a:ext cx="1136548" cy="9255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39407E3-D621-4A7C-AFFE-274A7C04396A}"/>
              </a:ext>
            </a:extLst>
          </p:cNvPr>
          <p:cNvCxnSpPr>
            <a:cxnSpLocks/>
            <a:stCxn id="10" idx="6"/>
            <a:endCxn id="39" idx="0"/>
          </p:cNvCxnSpPr>
          <p:nvPr/>
        </p:nvCxnSpPr>
        <p:spPr>
          <a:xfrm>
            <a:off x="5764681" y="3053709"/>
            <a:ext cx="1828166" cy="45149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06C5036-B8A6-42AF-81B2-CBA894875FCA}"/>
              </a:ext>
            </a:extLst>
          </p:cNvPr>
          <p:cNvCxnSpPr>
            <a:cxnSpLocks/>
          </p:cNvCxnSpPr>
          <p:nvPr/>
        </p:nvCxnSpPr>
        <p:spPr>
          <a:xfrm>
            <a:off x="5711739" y="5377322"/>
            <a:ext cx="967025" cy="4510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259AD090-D797-4DF5-9391-80CFD9494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" t="2780" r="8008" b="-2383"/>
          <a:stretch/>
        </p:blipFill>
        <p:spPr>
          <a:xfrm>
            <a:off x="3815861" y="1161451"/>
            <a:ext cx="1276456" cy="13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5EFA1364-6E01-4C87-B036-2893DDB9E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827" y="1055434"/>
            <a:ext cx="674302" cy="8990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3021" y="533400"/>
            <a:ext cx="877392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2.TiÕng </a:t>
            </a:r>
            <a:r>
              <a:rPr lang="en-US" sz="2800" b="1" dirty="0" err="1" smtClean="0">
                <a:latin typeface=".VnAvant" pitchFamily="34" charset="0"/>
              </a:rPr>
              <a:t>nµo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cã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vÇn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tiÕng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cã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vÇn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ach </a:t>
            </a:r>
            <a:r>
              <a:rPr lang="en-US" sz="2800" b="1" dirty="0" smtClean="0">
                <a:latin typeface=".VnAvant" pitchFamily="34" charset="0"/>
              </a:rPr>
              <a:t>? 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6" y="2345823"/>
            <a:ext cx="2743200" cy="7078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viªn</a:t>
            </a:r>
            <a:r>
              <a:rPr lang="en-US" altLang="en-US" sz="4000" b="1" dirty="0">
                <a:latin typeface=".VnAvant" pitchFamily="34" charset="0"/>
                <a:cs typeface="Arial" panose="020B0604020202020204" pitchFamily="34" charset="0"/>
              </a:rPr>
              <a:t> g¹ch</a:t>
            </a:r>
            <a:r>
              <a:rPr lang="en-US" altLang="en-US" sz="4000" b="1" dirty="0">
                <a:solidFill>
                  <a:prstClr val="black"/>
                </a:solidFill>
                <a:latin typeface=".VnAvant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452" y="4089985"/>
            <a:ext cx="2694052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t¸ch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tr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µ</a:t>
            </a:r>
            <a:r>
              <a:rPr lang="en-US" altLang="en-US" sz="4400" b="1" dirty="0">
                <a:solidFill>
                  <a:prstClr val="black"/>
                </a:solidFill>
                <a:latin typeface=".VnAvant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946941"/>
            <a:ext cx="3657601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b¸nh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chư­­ng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7036" y="3505200"/>
            <a:ext cx="3051621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bøc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tranh</a:t>
            </a:r>
            <a:r>
              <a:rPr lang="en-US" altLang="en-US" sz="4400" b="1" dirty="0">
                <a:solidFill>
                  <a:prstClr val="black"/>
                </a:solidFill>
                <a:latin typeface=".VnAvant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19">
            <a:extLst>
              <a:ext uri="{FF2B5EF4-FFF2-40B4-BE49-F238E27FC236}">
                <a16:creationId xmlns:a16="http://schemas.microsoft.com/office/drawing/2014/main" xmlns="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6854" y="5828338"/>
            <a:ext cx="3109546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kh¸ch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s¹n</a:t>
            </a:r>
            <a:endParaRPr lang="en-US" altLang="en-US" sz="4400" b="1" dirty="0">
              <a:solidFill>
                <a:prstClr val="black"/>
              </a:solidFill>
              <a:latin typeface=".VnAvan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8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2057400" y="5867400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A10A04-A5DF-44B7-81F0-6CDBD926B82A}"/>
              </a:ext>
            </a:extLst>
          </p:cNvPr>
          <p:cNvSpPr/>
          <p:nvPr/>
        </p:nvSpPr>
        <p:spPr>
          <a:xfrm>
            <a:off x="228600" y="1672440"/>
            <a:ext cx="8534400" cy="2747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­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ung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eng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, «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u«ng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.VnAvant" pitchFamily="34" charset="0"/>
              <a:cs typeface="Arial" pitchFamily="34" charset="0"/>
            </a:endParaRPr>
          </a:p>
          <a:p>
            <a:r>
              <a:rPr lang="en-US" sz="6000" b="1" dirty="0" err="1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uc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, «c, </a:t>
            </a:r>
            <a:r>
              <a:rPr lang="en-US" sz="6000" b="1" dirty="0" err="1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u«c</a:t>
            </a:r>
            <a:r>
              <a:rPr lang="en-US" sz="6000" b="1" dirty="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92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486400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68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523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giang-sinh-don-gian_11184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232"/>
            <a:ext cx="9144000" cy="6705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9144000" cy="68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6"/>
          <p:cNvSpPr txBox="1">
            <a:spLocks noChangeArrowheads="1"/>
          </p:cNvSpPr>
          <p:nvPr/>
        </p:nvSpPr>
        <p:spPr bwMode="auto">
          <a:xfrm>
            <a:off x="1296127" y="3048000"/>
            <a:ext cx="739067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9600" b="1">
                <a:solidFill>
                  <a:srgbClr val="006600"/>
                </a:solidFill>
                <a:latin typeface="UTM Avo"/>
              </a:rPr>
              <a:t>THƯ GIÃN</a:t>
            </a:r>
            <a:endParaRPr lang="en-US" sz="9600" b="1">
              <a:solidFill>
                <a:srgbClr val="006600"/>
              </a:solidFill>
              <a:latin typeface="UTM Avo"/>
            </a:endParaRPr>
          </a:p>
        </p:txBody>
      </p:sp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95" y="5283300"/>
            <a:ext cx="8833009" cy="157470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30690"/>
              </p:ext>
            </p:extLst>
          </p:nvPr>
        </p:nvGraphicFramePr>
        <p:xfrm>
          <a:off x="3905250" y="3086100"/>
          <a:ext cx="1333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ackager Shell Object" showAsIcon="1" r:id="rId6" imgW="1333800" imgH="685800" progId="Package">
                  <p:embed/>
                </p:oleObj>
              </mc:Choice>
              <mc:Fallback>
                <p:oleObj name="Packager Shell Object" showAsIcon="1" r:id="rId6" imgW="13338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05250" y="3086100"/>
                        <a:ext cx="13335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477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396620"/>
              </p:ext>
            </p:extLst>
          </p:nvPr>
        </p:nvGraphicFramePr>
        <p:xfrm>
          <a:off x="228600" y="1524000"/>
          <a:ext cx="82502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ackager Shell Object" showAsIcon="1" r:id="rId3" imgW="7964640" imgH="685800" progId="Package">
                  <p:embed/>
                </p:oleObj>
              </mc:Choice>
              <mc:Fallback>
                <p:oleObj name="Packager Shell Object" showAsIcon="1" r:id="rId3" imgW="7964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524000"/>
                        <a:ext cx="8250238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944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CE0D86D0-5CAE-49C3-B015-6BFC20279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19334"/>
            <a:ext cx="7848599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20B96955-F5C9-4413-966E-85602B4938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5510550"/>
            <a:ext cx="7239000" cy="814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3EAF491-1ADC-4F8A-8B0B-176E5716C5A0}"/>
              </a:ext>
            </a:extLst>
          </p:cNvPr>
          <p:cNvSpPr/>
          <p:nvPr/>
        </p:nvSpPr>
        <p:spPr>
          <a:xfrm>
            <a:off x="1676400" y="832009"/>
            <a:ext cx="655319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Tập đọc</a:t>
            </a:r>
            <a:r>
              <a:rPr lang="vi-VN" sz="13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13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3F4651-8685-46E0-8D4C-9318B141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8763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457200" y="914400"/>
            <a:ext cx="8467726" cy="42055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685800" y="26670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685800" y="3276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5181600" y="3267075"/>
            <a:ext cx="1295400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4495800" y="44196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1219200" y="50292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6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192934" y="751864"/>
            <a:ext cx="8758133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1" y="5338378"/>
            <a:ext cx="9152792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0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192934" y="751864"/>
            <a:ext cx="8758133" cy="4586515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1" y="5338378"/>
            <a:ext cx="9152792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560641" y="1333511"/>
            <a:ext cx="2346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4457700" y="2049078"/>
            <a:ext cx="2286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81743558-F25E-4306-9204-0FF3EA24BC73}"/>
              </a:ext>
            </a:extLst>
          </p:cNvPr>
          <p:cNvSpPr/>
          <p:nvPr/>
        </p:nvSpPr>
        <p:spPr>
          <a:xfrm>
            <a:off x="1812641" y="2645071"/>
            <a:ext cx="2286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3AB9684F-A3D3-44FF-AAFD-69CF9DC122B5}"/>
              </a:ext>
            </a:extLst>
          </p:cNvPr>
          <p:cNvSpPr/>
          <p:nvPr/>
        </p:nvSpPr>
        <p:spPr>
          <a:xfrm>
            <a:off x="6416538" y="2711199"/>
            <a:ext cx="190882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4C0BE426-7A40-4EFB-9C4D-BD2AD1202DDD}"/>
              </a:ext>
            </a:extLst>
          </p:cNvPr>
          <p:cNvSpPr/>
          <p:nvPr/>
        </p:nvSpPr>
        <p:spPr>
          <a:xfrm>
            <a:off x="566642" y="3971399"/>
            <a:ext cx="2286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6E53E512-2BE4-49B9-995D-F450A79BE7B9}"/>
              </a:ext>
            </a:extLst>
          </p:cNvPr>
          <p:cNvSpPr/>
          <p:nvPr/>
        </p:nvSpPr>
        <p:spPr>
          <a:xfrm>
            <a:off x="5410784" y="3858375"/>
            <a:ext cx="2286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5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3BB385-074A-4C4F-9B52-EAA8818B9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8658" r="8430" b="44767"/>
          <a:stretch/>
        </p:blipFill>
        <p:spPr>
          <a:xfrm>
            <a:off x="192934" y="533401"/>
            <a:ext cx="8758133" cy="4648200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="" xmlns:a16="http://schemas.microsoft.com/office/drawing/2014/main" id="{07A600F5-9996-4F1A-9C9E-7A5DE36C9C04}"/>
              </a:ext>
            </a:extLst>
          </p:cNvPr>
          <p:cNvGrpSpPr/>
          <p:nvPr/>
        </p:nvGrpSpPr>
        <p:grpSpPr>
          <a:xfrm>
            <a:off x="1" y="5338378"/>
            <a:ext cx="9152792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="" xmlns:a16="http://schemas.microsoft.com/office/drawing/2014/main" id="{E2F2438D-7965-4947-A07D-5D6962728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="" xmlns:a16="http://schemas.microsoft.com/office/drawing/2014/main" id="{670434C3-BF57-41BB-AE76-5943FB305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A33E0316-681F-4510-8E13-B827791B9455}"/>
              </a:ext>
            </a:extLst>
          </p:cNvPr>
          <p:cNvSpPr/>
          <p:nvPr/>
        </p:nvSpPr>
        <p:spPr>
          <a:xfrm>
            <a:off x="304800" y="1219200"/>
            <a:ext cx="345901" cy="43362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="" xmlns:a16="http://schemas.microsoft.com/office/drawing/2014/main" id="{A55C599F-D489-4D99-93F4-AA0960832F80}"/>
              </a:ext>
            </a:extLst>
          </p:cNvPr>
          <p:cNvSpPr/>
          <p:nvPr/>
        </p:nvSpPr>
        <p:spPr>
          <a:xfrm>
            <a:off x="381000" y="3733800"/>
            <a:ext cx="393857" cy="42862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600200"/>
            <a:ext cx="8915400" cy="3429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gõng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c¸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mùc</a:t>
            </a:r>
            <a:endParaRPr lang="en-US" sz="6000" b="1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thøc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®ªm,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lùc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sÜ</a:t>
            </a:r>
            <a:endParaRPr lang="en-US" sz="6000" b="1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2057400" y="5867400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2">
            <a:extLst>
              <a:ext uri="{FF2B5EF4-FFF2-40B4-BE49-F238E27FC236}">
                <a16:creationId xmlns="" xmlns:a16="http://schemas.microsoft.com/office/drawing/2014/main" id="{87094C15-A67B-49D6-AD5A-F1A561F544E1}"/>
              </a:ext>
            </a:extLst>
          </p:cNvPr>
          <p:cNvGrpSpPr/>
          <p:nvPr/>
        </p:nvGrpSpPr>
        <p:grpSpPr>
          <a:xfrm>
            <a:off x="0" y="4123461"/>
            <a:ext cx="9144001" cy="2310496"/>
            <a:chOff x="-175848" y="4352544"/>
            <a:chExt cx="12367848" cy="2310496"/>
          </a:xfrm>
        </p:grpSpPr>
        <p:pic>
          <p:nvPicPr>
            <p:cNvPr id="5" name="图片 23">
              <a:extLst>
                <a:ext uri="{FF2B5EF4-FFF2-40B4-BE49-F238E27FC236}">
                  <a16:creationId xmlns="" xmlns:a16="http://schemas.microsoft.com/office/drawing/2014/main" id="{E8D6C13A-4A3E-41FC-9051-17E6F086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6" name="图片 24">
              <a:extLst>
                <a:ext uri="{FF2B5EF4-FFF2-40B4-BE49-F238E27FC236}">
                  <a16:creationId xmlns="" xmlns:a16="http://schemas.microsoft.com/office/drawing/2014/main" id="{B8683575-BD74-4B2D-8A03-963752159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B389695A-15BE-4251-8AFA-2573E3A0920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299448" y="164808"/>
            <a:ext cx="5070180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6772C3FE-7A56-42E4-913B-7E2EDCCFF5E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3CD983E5-C732-423D-979F-9B8762601348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42C7F566-CEFC-4CDB-902B-66162F4425BA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717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B05C6-50FF-4210-876A-60BBA7D98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3398" r="3970" b="13593"/>
          <a:stretch/>
        </p:blipFill>
        <p:spPr>
          <a:xfrm>
            <a:off x="150019" y="1268766"/>
            <a:ext cx="8843963" cy="332782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0D35A7C6-BBC6-48B5-92D1-4579A6D30E0C}"/>
              </a:ext>
            </a:extLst>
          </p:cNvPr>
          <p:cNvCxnSpPr>
            <a:cxnSpLocks/>
          </p:cNvCxnSpPr>
          <p:nvPr/>
        </p:nvCxnSpPr>
        <p:spPr>
          <a:xfrm flipH="1" flipV="1">
            <a:off x="4405313" y="2744540"/>
            <a:ext cx="449429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B8C4EF3-180C-4D6B-AECE-56C562495AA6}"/>
              </a:ext>
            </a:extLst>
          </p:cNvPr>
          <p:cNvCxnSpPr>
            <a:cxnSpLocks/>
          </p:cNvCxnSpPr>
          <p:nvPr/>
        </p:nvCxnSpPr>
        <p:spPr>
          <a:xfrm flipH="1">
            <a:off x="4405313" y="2744540"/>
            <a:ext cx="449429" cy="12006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97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="" xmlns:a16="http://schemas.microsoft.com/office/drawing/2014/main" id="{3EAB1055-98A9-4813-B80E-B0C431573B23}"/>
              </a:ext>
            </a:extLst>
          </p:cNvPr>
          <p:cNvGrpSpPr/>
          <p:nvPr/>
        </p:nvGrpSpPr>
        <p:grpSpPr>
          <a:xfrm>
            <a:off x="0" y="3948758"/>
            <a:ext cx="9145257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="" xmlns:a16="http://schemas.microsoft.com/office/drawing/2014/main" id="{16B1C2DF-9D63-4008-BE07-2DDC0B748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="" xmlns:a16="http://schemas.microsoft.com/office/drawing/2014/main" id="{B3D47679-FC60-4C42-B4D1-5C37B1F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BBE0E1-F569-48EB-A3A5-67EF945709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8995" r="4061"/>
          <a:stretch/>
        </p:blipFill>
        <p:spPr>
          <a:xfrm>
            <a:off x="321469" y="1784832"/>
            <a:ext cx="8711804" cy="18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457200"/>
            <a:ext cx="8991600" cy="518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  </a:t>
            </a:r>
          </a:p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TÕt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ë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qu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ª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nhén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nhÞp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2057400" y="5867400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866775"/>
            <a:ext cx="8534400" cy="56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.VnAvant" pitchFamily="34" charset="0"/>
              <a:cs typeface="Arial" pitchFamily="34" charset="0"/>
            </a:endParaRPr>
          </a:p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NghØ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hÌ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, c¶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µ Nam ®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i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 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nghØ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ë H¹ Long.</a:t>
            </a:r>
          </a:p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 </a:t>
            </a:r>
            <a:endParaRPr lang="en-US" sz="4800" b="1" dirty="0">
              <a:solidFill>
                <a:schemeClr val="tx2">
                  <a:lumMod val="75000"/>
                </a:schemeClr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7848600" y="6008451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54947" y="2905125"/>
            <a:ext cx="225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F0"/>
                </a:solidFill>
                <a:latin typeface=".VnAvant" pitchFamily="34" charset="0"/>
              </a:rPr>
              <a:t>Nam 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9950" y="363855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solidFill>
                  <a:srgbClr val="FF0000"/>
                </a:solidFill>
                <a:latin typeface=".VnAvant" pitchFamily="34" charset="0"/>
              </a:defRPr>
            </a:lvl1pPr>
          </a:lstStyle>
          <a:p>
            <a:r>
              <a:rPr lang="en-US" dirty="0">
                <a:solidFill>
                  <a:srgbClr val="00B0F0"/>
                </a:solidFill>
              </a:rPr>
              <a:t>H¹ Long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450" y="2905125"/>
            <a:ext cx="225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NghØ</a:t>
            </a:r>
            <a:r>
              <a:rPr lang="en-US" sz="4800" b="1" dirty="0" smtClean="0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52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866775"/>
            <a:ext cx="8534400" cy="563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  <a:latin typeface=".VnAvant" pitchFamily="34" charset="0"/>
                <a:cs typeface="Arial" pitchFamily="34" charset="0"/>
              </a:rPr>
              <a:t>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Chóc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mõng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c¸c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b¹n 1D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giái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!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7848600" y="6008451"/>
            <a:ext cx="1143000" cy="6858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2D8D6F-8754-4010-B1AD-78BC21292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920" y="72570"/>
            <a:ext cx="4565171" cy="629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2A4DCE2-93C1-4FE7-A3FF-20B0AD31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2570"/>
            <a:ext cx="4577948" cy="62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652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81311" y="2740487"/>
            <a:ext cx="2921413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608" y="3833184"/>
            <a:ext cx="1034141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5320" y="2609226"/>
            <a:ext cx="2250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2565" y="3800899"/>
            <a:ext cx="1602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085358" y="2765309"/>
            <a:ext cx="291564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278" y="3857645"/>
            <a:ext cx="1034141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a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189" y="2676912"/>
            <a:ext cx="2250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ach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5070" y="3822795"/>
            <a:ext cx="1602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ch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184</Words>
  <Application>Microsoft Office PowerPoint</Application>
  <PresentationFormat>On-screen Show (4:3)</PresentationFormat>
  <Paragraphs>74</Paragraphs>
  <Slides>31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Packager Shell Object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CTY REDSTAR</dc:creator>
  <cp:lastModifiedBy>Admin</cp:lastModifiedBy>
  <cp:revision>293</cp:revision>
  <dcterms:created xsi:type="dcterms:W3CDTF">2021-10-03T08:39:55Z</dcterms:created>
  <dcterms:modified xsi:type="dcterms:W3CDTF">2024-01-15T05:24:38Z</dcterms:modified>
</cp:coreProperties>
</file>