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90" r:id="rId2"/>
    <p:sldId id="257" r:id="rId3"/>
    <p:sldId id="400" r:id="rId4"/>
    <p:sldId id="404" r:id="rId5"/>
    <p:sldId id="401" r:id="rId6"/>
    <p:sldId id="580" r:id="rId7"/>
    <p:sldId id="402" r:id="rId8"/>
    <p:sldId id="581" r:id="rId9"/>
    <p:sldId id="395" r:id="rId10"/>
    <p:sldId id="582" r:id="rId11"/>
    <p:sldId id="345" r:id="rId12"/>
    <p:sldId id="346" r:id="rId13"/>
    <p:sldId id="347" r:id="rId14"/>
    <p:sldId id="373" r:id="rId15"/>
    <p:sldId id="374" r:id="rId16"/>
    <p:sldId id="376" r:id="rId17"/>
    <p:sldId id="375" r:id="rId18"/>
    <p:sldId id="377" r:id="rId19"/>
    <p:sldId id="281" r:id="rId20"/>
    <p:sldId id="385" r:id="rId21"/>
    <p:sldId id="270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FF0066"/>
    <a:srgbClr val="FF66CC"/>
    <a:srgbClr val="00FF00"/>
    <a:srgbClr val="E6B9B8"/>
    <a:srgbClr val="006600"/>
    <a:srgbClr val="FCD5B5"/>
    <a:srgbClr val="F8CBA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>
        <p:scale>
          <a:sx n="75" d="100"/>
          <a:sy n="75" d="100"/>
        </p:scale>
        <p:origin x="-312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1959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036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4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1/4/2022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23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91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649" r:id="rId5"/>
    <p:sldLayoutId id="214748365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gif"/><Relationship Id="rId5" Type="http://schemas.openxmlformats.org/officeDocument/2006/relationships/image" Target="../media/image6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8.png"/><Relationship Id="rId18" Type="http://schemas.openxmlformats.org/officeDocument/2006/relationships/image" Target="../media/image81.png"/><Relationship Id="rId26" Type="http://schemas.openxmlformats.org/officeDocument/2006/relationships/image" Target="../media/image85.png"/><Relationship Id="rId3" Type="http://schemas.openxmlformats.org/officeDocument/2006/relationships/slideLayout" Target="../slideLayouts/slideLayout4.xml"/><Relationship Id="rId21" Type="http://schemas.openxmlformats.org/officeDocument/2006/relationships/slide" Target="slide15.xml"/><Relationship Id="rId7" Type="http://schemas.microsoft.com/office/2007/relationships/hdphoto" Target="../media/hdphoto5.wdp"/><Relationship Id="rId12" Type="http://schemas.openxmlformats.org/officeDocument/2006/relationships/image" Target="../media/image77.png"/><Relationship Id="rId17" Type="http://schemas.openxmlformats.org/officeDocument/2006/relationships/slide" Target="slide18.xml"/><Relationship Id="rId25" Type="http://schemas.openxmlformats.org/officeDocument/2006/relationships/slide" Target="slide17.xml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20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image" Target="../media/image75.png"/><Relationship Id="rId11" Type="http://schemas.openxmlformats.org/officeDocument/2006/relationships/image" Target="../media/image76.png"/><Relationship Id="rId24" Type="http://schemas.openxmlformats.org/officeDocument/2006/relationships/image" Target="../media/image84.png"/><Relationship Id="rId5" Type="http://schemas.openxmlformats.org/officeDocument/2006/relationships/image" Target="../media/image74.png"/><Relationship Id="rId15" Type="http://schemas.openxmlformats.org/officeDocument/2006/relationships/image" Target="../media/image80.png"/><Relationship Id="rId23" Type="http://schemas.openxmlformats.org/officeDocument/2006/relationships/slide" Target="slide16.xml"/><Relationship Id="rId28" Type="http://schemas.openxmlformats.org/officeDocument/2006/relationships/image" Target="../media/image86.png"/><Relationship Id="rId10" Type="http://schemas.openxmlformats.org/officeDocument/2006/relationships/image" Target="../media/image71.png"/><Relationship Id="rId19" Type="http://schemas.openxmlformats.org/officeDocument/2006/relationships/slide" Target="slide14.xml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79.png"/><Relationship Id="rId22" Type="http://schemas.openxmlformats.org/officeDocument/2006/relationships/image" Target="../media/image83.png"/><Relationship Id="rId27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74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74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74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74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74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20.svg"/><Relationship Id="rId18" Type="http://schemas.openxmlformats.org/officeDocument/2006/relationships/image" Target="../media/image29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8.png"/><Relationship Id="rId17" Type="http://schemas.openxmlformats.org/officeDocument/2006/relationships/image" Target="../media/image28.wmf"/><Relationship Id="rId2" Type="http://schemas.openxmlformats.org/officeDocument/2006/relationships/control" Target="../activeX/activeX1.xml"/><Relationship Id="rId16" Type="http://schemas.openxmlformats.org/officeDocument/2006/relationships/image" Target="../media/image27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7.png"/><Relationship Id="rId5" Type="http://schemas.openxmlformats.org/officeDocument/2006/relationships/control" Target="../activeX/activeX4.xml"/><Relationship Id="rId15" Type="http://schemas.openxmlformats.org/officeDocument/2006/relationships/image" Target="../media/image26.wmf"/><Relationship Id="rId10" Type="http://schemas.openxmlformats.org/officeDocument/2006/relationships/image" Target="../media/image15.png"/><Relationship Id="rId19" Type="http://schemas.openxmlformats.org/officeDocument/2006/relationships/image" Target="../media/image30.wmf"/><Relationship Id="rId4" Type="http://schemas.openxmlformats.org/officeDocument/2006/relationships/control" Target="../activeX/activeX3.xml"/><Relationship Id="rId9" Type="http://schemas.openxmlformats.org/officeDocument/2006/relationships/image" Target="../media/image14.png"/><Relationship Id="rId14" Type="http://schemas.openxmlformats.org/officeDocument/2006/relationships/image" Target="../media/image2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3.xml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wmf"/><Relationship Id="rId3" Type="http://schemas.openxmlformats.org/officeDocument/2006/relationships/control" Target="../activeX/activeX8.xml"/><Relationship Id="rId21" Type="http://schemas.openxmlformats.org/officeDocument/2006/relationships/image" Target="../media/image45.wmf"/><Relationship Id="rId7" Type="http://schemas.openxmlformats.org/officeDocument/2006/relationships/control" Target="../activeX/activeX12.xml"/><Relationship Id="rId12" Type="http://schemas.openxmlformats.org/officeDocument/2006/relationships/image" Target="../media/image15.png"/><Relationship Id="rId17" Type="http://schemas.openxmlformats.org/officeDocument/2006/relationships/image" Target="../media/image41.png"/><Relationship Id="rId25" Type="http://schemas.openxmlformats.org/officeDocument/2006/relationships/image" Target="../media/image49.wmf"/><Relationship Id="rId2" Type="http://schemas.openxmlformats.org/officeDocument/2006/relationships/control" Target="../activeX/activeX7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1.xml"/><Relationship Id="rId11" Type="http://schemas.openxmlformats.org/officeDocument/2006/relationships/image" Target="../media/image14.png"/><Relationship Id="rId24" Type="http://schemas.openxmlformats.org/officeDocument/2006/relationships/image" Target="../media/image48.wmf"/><Relationship Id="rId5" Type="http://schemas.openxmlformats.org/officeDocument/2006/relationships/control" Target="../activeX/activeX10.xml"/><Relationship Id="rId15" Type="http://schemas.openxmlformats.org/officeDocument/2006/relationships/image" Target="../media/image39.png"/><Relationship Id="rId23" Type="http://schemas.openxmlformats.org/officeDocument/2006/relationships/image" Target="../media/image47.wmf"/><Relationship Id="rId10" Type="http://schemas.openxmlformats.org/officeDocument/2006/relationships/slideLayout" Target="../slideLayouts/slideLayout4.xml"/><Relationship Id="rId19" Type="http://schemas.openxmlformats.org/officeDocument/2006/relationships/image" Target="../media/image43.png"/><Relationship Id="rId4" Type="http://schemas.openxmlformats.org/officeDocument/2006/relationships/control" Target="../activeX/activeX9.xml"/><Relationship Id="rId9" Type="http://schemas.openxmlformats.org/officeDocument/2006/relationships/control" Target="../activeX/activeX14.xml"/><Relationship Id="rId14" Type="http://schemas.openxmlformats.org/officeDocument/2006/relationships/image" Target="../media/image38.png"/><Relationship Id="rId22" Type="http://schemas.openxmlformats.org/officeDocument/2006/relationships/image" Target="../media/image4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0.wmf"/><Relationship Id="rId3" Type="http://schemas.openxmlformats.org/officeDocument/2006/relationships/control" Target="../activeX/activeX16.xml"/><Relationship Id="rId7" Type="http://schemas.openxmlformats.org/officeDocument/2006/relationships/image" Target="../media/image51.png"/><Relationship Id="rId12" Type="http://schemas.openxmlformats.org/officeDocument/2006/relationships/image" Target="../media/image17.png"/><Relationship Id="rId2" Type="http://schemas.openxmlformats.org/officeDocument/2006/relationships/control" Target="../activeX/activeX15.xml"/><Relationship Id="rId16" Type="http://schemas.openxmlformats.org/officeDocument/2006/relationships/image" Target="../media/image63.wmf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59.gif"/><Relationship Id="rId5" Type="http://schemas.openxmlformats.org/officeDocument/2006/relationships/control" Target="../activeX/activeX18.xml"/><Relationship Id="rId15" Type="http://schemas.openxmlformats.org/officeDocument/2006/relationships/image" Target="../media/image62.wmf"/><Relationship Id="rId10" Type="http://schemas.openxmlformats.org/officeDocument/2006/relationships/image" Target="../media/image58.png"/><Relationship Id="rId4" Type="http://schemas.openxmlformats.org/officeDocument/2006/relationships/control" Target="../activeX/activeX17.xml"/><Relationship Id="rId9" Type="http://schemas.openxmlformats.org/officeDocument/2006/relationships/image" Target="../media/image57.png"/><Relationship Id="rId14" Type="http://schemas.openxmlformats.org/officeDocument/2006/relationships/image" Target="../media/image6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748598" y="50995"/>
            <a:ext cx="1500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258353" y="628965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013432" y="1658131"/>
            <a:ext cx="6394700" cy="11489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1)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D3BB85-3D07-43B4-A837-9D6EEB8FF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520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320B2DF6-570F-44FC-9194-4B8C2390E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30" y="4911457"/>
            <a:ext cx="1216262" cy="14299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7AC3577-3B22-4D87-A5CF-8336262B75B1}"/>
              </a:ext>
            </a:extLst>
          </p:cNvPr>
          <p:cNvGrpSpPr/>
          <p:nvPr/>
        </p:nvGrpSpPr>
        <p:grpSpPr>
          <a:xfrm>
            <a:off x="559717" y="316553"/>
            <a:ext cx="11186264" cy="2176920"/>
            <a:chOff x="736528" y="356262"/>
            <a:chExt cx="11186264" cy="21769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9756F75-F37F-4379-B52F-F005245CA76F}"/>
                </a:ext>
              </a:extLst>
            </p:cNvPr>
            <p:cNvGrpSpPr/>
            <p:nvPr/>
          </p:nvGrpSpPr>
          <p:grpSpPr>
            <a:xfrm>
              <a:off x="736528" y="356262"/>
              <a:ext cx="11186263" cy="2176920"/>
              <a:chOff x="-5042659" y="293625"/>
              <a:chExt cx="13076040" cy="2728312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xmlns="" id="{DD5FBDF0-6C6D-4683-8D97-22F854F35EB3}"/>
                  </a:ext>
                </a:extLst>
              </p:cNvPr>
              <p:cNvSpPr/>
              <p:nvPr/>
            </p:nvSpPr>
            <p:spPr>
              <a:xfrm>
                <a:off x="-5042659" y="293625"/>
                <a:ext cx="13076040" cy="2728312"/>
              </a:xfrm>
              <a:prstGeom prst="roundRect">
                <a:avLst>
                  <a:gd name="adj" fmla="val 49773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   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E3E7AF0B-1054-454F-BAF7-57F79CCC471C}"/>
                  </a:ext>
                </a:extLst>
              </p:cNvPr>
              <p:cNvSpPr/>
              <p:nvPr/>
            </p:nvSpPr>
            <p:spPr>
              <a:xfrm>
                <a:off x="-4962870" y="692731"/>
                <a:ext cx="994030" cy="1941847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5F915DC8-20FA-4F02-AD18-CA211A2B7CD0}"/>
                </a:ext>
              </a:extLst>
            </p:cNvPr>
            <p:cNvSpPr txBox="1"/>
            <p:nvPr/>
          </p:nvSpPr>
          <p:spPr>
            <a:xfrm>
              <a:off x="1650012" y="471079"/>
              <a:ext cx="1027278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Khi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“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Bảo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vệ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môi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sản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phẩm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tái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chế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”,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Hai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24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sản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phẩm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Hai </a:t>
              </a:r>
              <a:r>
                <a:rPr lang="en-US" sz="32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16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sản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phẩm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sản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phẩm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547CEC8-7727-4CAE-A888-6DEDD2BF0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178" y="3212604"/>
            <a:ext cx="7782068" cy="36060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A252BFFC-6ACC-4A9C-A5C7-ECD9137E5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9485" y="78945"/>
            <a:ext cx="692515" cy="7048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3C0DCEB-04A8-4BAA-B975-5FF7A69AB927}"/>
              </a:ext>
            </a:extLst>
          </p:cNvPr>
          <p:cNvSpPr txBox="1"/>
          <p:nvPr/>
        </p:nvSpPr>
        <p:spPr>
          <a:xfrm>
            <a:off x="4271017" y="3890296"/>
            <a:ext cx="35984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7A932FB-966B-470A-B11B-1913A59FBDD6}"/>
              </a:ext>
            </a:extLst>
          </p:cNvPr>
          <p:cNvSpPr txBox="1"/>
          <p:nvPr/>
        </p:nvSpPr>
        <p:spPr>
          <a:xfrm>
            <a:off x="4085439" y="4907198"/>
            <a:ext cx="5721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24 + 16 = 40 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9903ADC-2F2D-4977-9B55-6918CC4607FB}"/>
              </a:ext>
            </a:extLst>
          </p:cNvPr>
          <p:cNvSpPr txBox="1"/>
          <p:nvPr/>
        </p:nvSpPr>
        <p:spPr>
          <a:xfrm>
            <a:off x="5471195" y="5438076"/>
            <a:ext cx="4729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40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2350CFC-FCC4-486F-9358-0C9FD1BFBE0D}"/>
              </a:ext>
            </a:extLst>
          </p:cNvPr>
          <p:cNvSpPr txBox="1"/>
          <p:nvPr/>
        </p:nvSpPr>
        <p:spPr>
          <a:xfrm>
            <a:off x="2420948" y="4376320"/>
            <a:ext cx="8577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7" name="Picture 4">
            <a:extLst>
              <a:ext uri="{FF2B5EF4-FFF2-40B4-BE49-F238E27FC236}">
                <a16:creationId xmlns:a16="http://schemas.microsoft.com/office/drawing/2014/main" xmlns="" id="{F4A685A2-C1CF-4D09-85F3-AC502E8214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65439">
            <a:off x="10459180" y="5665364"/>
            <a:ext cx="1637326" cy="7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18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0.00247 -0.1731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75" y="408172"/>
            <a:ext cx="6272341" cy="4116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603193" y="4643994"/>
            <a:ext cx="9754006" cy="181588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khai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than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lòng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hầm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mỏ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chẳng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may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sập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che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lối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ra.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mỏ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73699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8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2E0E5C-7058-4DDF-A517-033C4AB0B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2"/>
            <a:ext cx="12191999" cy="643873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8091862" y="3517900"/>
            <a:ext cx="2438400" cy="1498600"/>
            <a:chOff x="5765416" y="3886200"/>
            <a:chExt cx="2469668" cy="154380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429" l="0" r="100000">
                          <a14:foregroundMark x1="63857" y1="17714" x2="74429" y2="23000"/>
                          <a14:foregroundMark x1="72571" y1="27000" x2="63857" y2="29143"/>
                          <a14:backgroundMark x1="45571" y1="83000" x2="45571" y2="83000"/>
                          <a14:backgroundMark x1="17000" y1="81429" x2="17000" y2="81429"/>
                          <a14:backgroundMark x1="50286" y1="85571" x2="50286" y2="85571"/>
                          <a14:backgroundMark x1="51714" y1="81429" x2="51714" y2="81429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241" y="4053161"/>
              <a:ext cx="1376843" cy="137684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3777" y1="2506" x2="64378" y2="25057"/>
                          <a14:foregroundMark x1="61803" y1="13212" x2="33906" y2="23007"/>
                          <a14:backgroundMark x1="47639" y1="35991" x2="47639" y2="35991"/>
                          <a14:backgroundMark x1="43348" y1="36446" x2="43348" y2="36446"/>
                          <a14:backgroundMark x1="42060" y1="36674" x2="42060" y2="3667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416" y="3886200"/>
              <a:ext cx="777899" cy="14640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65" y="3995838"/>
              <a:ext cx="1063229" cy="136896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86" y="-268431"/>
            <a:ext cx="3856535" cy="27564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981856" y="1032523"/>
            <a:ext cx="26180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GIẢI</a:t>
            </a:r>
            <a:r>
              <a:rPr 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CỨU</a:t>
            </a:r>
            <a:r>
              <a:rPr 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THỢ</a:t>
            </a:r>
            <a:r>
              <a:rPr 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MỎ</a:t>
            </a:r>
            <a:endParaRPr lang="en-US" sz="4000" dirty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</p:txBody>
      </p:sp>
      <p:pic>
        <p:nvPicPr>
          <p:cNvPr id="40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36" y="571449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73699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9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1C049F2-87C3-49FF-B70C-7255713C5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2"/>
            <a:ext cx="12192000" cy="64688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466900" y="3617333"/>
            <a:ext cx="2469668" cy="1543804"/>
            <a:chOff x="5765416" y="3886200"/>
            <a:chExt cx="2469668" cy="15438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429" l="0" r="100000">
                          <a14:foregroundMark x1="63857" y1="17714" x2="74429" y2="23000"/>
                          <a14:foregroundMark x1="72571" y1="27000" x2="63857" y2="29143"/>
                          <a14:backgroundMark x1="45571" y1="83000" x2="45571" y2="83000"/>
                          <a14:backgroundMark x1="17000" y1="81429" x2="17000" y2="81429"/>
                          <a14:backgroundMark x1="50286" y1="85571" x2="50286" y2="85571"/>
                          <a14:backgroundMark x1="51714" y1="81429" x2="51714" y2="81429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241" y="4053161"/>
              <a:ext cx="1376843" cy="13768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3777" y1="2506" x2="64378" y2="25057"/>
                          <a14:foregroundMark x1="61803" y1="13212" x2="33906" y2="23007"/>
                          <a14:backgroundMark x1="47639" y1="35991" x2="47639" y2="35991"/>
                          <a14:backgroundMark x1="43348" y1="36446" x2="43348" y2="36446"/>
                          <a14:backgroundMark x1="42060" y1="36674" x2="42060" y2="3667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416" y="3886200"/>
              <a:ext cx="777899" cy="1464089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65" y="3995838"/>
              <a:ext cx="1063229" cy="1368965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044" y="856343"/>
            <a:ext cx="2086583" cy="41517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64" y="670851"/>
            <a:ext cx="1592910" cy="34912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468" y="3675606"/>
            <a:ext cx="2780017" cy="17740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46" y="1104065"/>
            <a:ext cx="1804572" cy="31275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65" y="3554685"/>
            <a:ext cx="2834886" cy="17558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7170476" y="1473098"/>
            <a:ext cx="4140253" cy="1799771"/>
          </a:xfrm>
          <a:prstGeom prst="wedgeEllipseCallout">
            <a:avLst>
              <a:gd name="adj1" fmla="val -10998"/>
              <a:gd name="adj2" fmla="val 6668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giúp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tôi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8710" y="562144"/>
            <a:ext cx="609600" cy="609600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7828" y="1756228"/>
            <a:ext cx="609600" cy="609600"/>
          </a:xfrm>
          <a:prstGeom prst="rect">
            <a:avLst/>
          </a:prstGeom>
        </p:spPr>
      </p:pic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7828" y="2568034"/>
            <a:ext cx="609600" cy="609600"/>
          </a:xfrm>
          <a:prstGeom prst="rect">
            <a:avLst/>
          </a:prstGeom>
        </p:spPr>
      </p:pic>
      <p:pic>
        <p:nvPicPr>
          <p:cNvPr id="2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6926" y="3457815"/>
            <a:ext cx="609600" cy="609600"/>
          </a:xfrm>
          <a:prstGeom prst="rect">
            <a:avLst/>
          </a:prstGeom>
        </p:spPr>
      </p:pic>
      <p:pic>
        <p:nvPicPr>
          <p:cNvPr id="2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0644" y="4436782"/>
            <a:ext cx="609600" cy="609600"/>
          </a:xfrm>
          <a:prstGeom prst="rect">
            <a:avLst/>
          </a:prstGeom>
        </p:spPr>
      </p:pic>
      <p:pic>
        <p:nvPicPr>
          <p:cNvPr id="2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63" y="5326563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279" y="5479894"/>
            <a:ext cx="872910" cy="1061381"/>
          </a:xfrm>
          <a:prstGeom prst="rect">
            <a:avLst/>
          </a:prstGeom>
        </p:spPr>
      </p:pic>
      <p:pic>
        <p:nvPicPr>
          <p:cNvPr id="6" name="Picture 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191" y="5482495"/>
            <a:ext cx="848975" cy="1044143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41" y="5488201"/>
            <a:ext cx="825878" cy="1015736"/>
          </a:xfrm>
          <a:prstGeom prst="rect">
            <a:avLst/>
          </a:prstGeom>
        </p:spPr>
      </p:pic>
      <p:pic>
        <p:nvPicPr>
          <p:cNvPr id="10" name="Picture 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94" y="5440206"/>
            <a:ext cx="870273" cy="1082783"/>
          </a:xfrm>
          <a:prstGeom prst="rect">
            <a:avLst/>
          </a:prstGeom>
        </p:spPr>
      </p:pic>
      <p:pic>
        <p:nvPicPr>
          <p:cNvPr id="11" name="Picture 10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10" y="5425886"/>
            <a:ext cx="920235" cy="1094057"/>
          </a:xfrm>
          <a:prstGeom prst="rect">
            <a:avLst/>
          </a:prstGeom>
        </p:spPr>
      </p:pic>
      <p:pic>
        <p:nvPicPr>
          <p:cNvPr id="17" name="Picture 16">
            <a:hlinkClick r:id="rId27" action="ppaction://hlinksldjump"/>
            <a:extLst>
              <a:ext uri="{FF2B5EF4-FFF2-40B4-BE49-F238E27FC236}">
                <a16:creationId xmlns:a16="http://schemas.microsoft.com/office/drawing/2014/main" xmlns="" id="{01780ED6-B14A-4E8D-B938-E2E08D40A5B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9019" y="5481055"/>
            <a:ext cx="896393" cy="87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4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5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59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9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559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3.7037E-6 L -0.51263 -0.10024 " pathEditMode="relative" rAng="0" ptsTypes="AA">
                                      <p:cBhvr>
                                        <p:cTn id="8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38" y="-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0909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39394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4848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43939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40909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36364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A8FAE9-59F5-4323-AC23-50C8514F2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2"/>
            <a:ext cx="12192000" cy="64688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952859" y="-2834218"/>
            <a:ext cx="2947388" cy="937377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20037" y="1130637"/>
            <a:ext cx="698756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18 + 37 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...  </a:t>
            </a:r>
            <a:r>
              <a:rPr lang="en-US" sz="3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19 + 37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211" y="5133101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xmlns="" id="{F77E234D-138C-4D0A-B153-EBAB7B4B0CD1}"/>
              </a:ext>
            </a:extLst>
          </p:cNvPr>
          <p:cNvSpPr/>
          <p:nvPr/>
        </p:nvSpPr>
        <p:spPr>
          <a:xfrm>
            <a:off x="4893195" y="4019507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86BC3A20-3C2F-4331-9301-93063AAE0900}"/>
              </a:ext>
            </a:extLst>
          </p:cNvPr>
          <p:cNvSpPr/>
          <p:nvPr/>
        </p:nvSpPr>
        <p:spPr>
          <a:xfrm>
            <a:off x="7989491" y="4019507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&gt;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98180638-CA0E-4894-BC30-E076F775216A}"/>
              </a:ext>
            </a:extLst>
          </p:cNvPr>
          <p:cNvSpPr/>
          <p:nvPr/>
        </p:nvSpPr>
        <p:spPr>
          <a:xfrm>
            <a:off x="1739665" y="4019507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=</a:t>
            </a:r>
          </a:p>
        </p:txBody>
      </p:sp>
    </p:spTree>
    <p:extLst>
      <p:ext uri="{BB962C8B-B14F-4D97-AF65-F5344CB8AC3E}">
        <p14:creationId xmlns:p14="http://schemas.microsoft.com/office/powerpoint/2010/main" val="102281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3E93ADE-6201-45B7-B326-E13AF3AA2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2"/>
            <a:ext cx="12192000" cy="64688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894188" y="-2278730"/>
            <a:ext cx="2959486" cy="7918881"/>
          </a:xfrm>
          <a:prstGeom prst="rect">
            <a:avLst/>
          </a:prstGeom>
        </p:spPr>
      </p:pic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873" y="5131960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xmlns="" id="{F77E234D-138C-4D0A-B153-EBAB7B4B0CD1}"/>
              </a:ext>
            </a:extLst>
          </p:cNvPr>
          <p:cNvSpPr/>
          <p:nvPr/>
        </p:nvSpPr>
        <p:spPr>
          <a:xfrm>
            <a:off x="6454065" y="5131960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98180638-CA0E-4894-BC30-E076F775216A}"/>
              </a:ext>
            </a:extLst>
          </p:cNvPr>
          <p:cNvSpPr/>
          <p:nvPr/>
        </p:nvSpPr>
        <p:spPr>
          <a:xfrm>
            <a:off x="2751720" y="3907650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xmlns="" id="{F76F424E-7DA5-4E8F-8E04-85738308F3E5}"/>
              </a:ext>
            </a:extLst>
          </p:cNvPr>
          <p:cNvSpPr/>
          <p:nvPr/>
        </p:nvSpPr>
        <p:spPr>
          <a:xfrm>
            <a:off x="2818964" y="5131960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AB85646-7720-47EC-AEC2-738C83164293}"/>
              </a:ext>
            </a:extLst>
          </p:cNvPr>
          <p:cNvGrpSpPr/>
          <p:nvPr/>
        </p:nvGrpSpPr>
        <p:grpSpPr>
          <a:xfrm>
            <a:off x="5735892" y="1054607"/>
            <a:ext cx="1297490" cy="1593658"/>
            <a:chOff x="5243524" y="371025"/>
            <a:chExt cx="986769" cy="159365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157F78F-0EFF-472D-BCA7-A96A4D1081B9}"/>
                </a:ext>
              </a:extLst>
            </p:cNvPr>
            <p:cNvSpPr txBox="1"/>
            <p:nvPr/>
          </p:nvSpPr>
          <p:spPr>
            <a:xfrm>
              <a:off x="5472004" y="371025"/>
              <a:ext cx="75460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3 6</a:t>
              </a:r>
            </a:p>
            <a:p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smtClean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9</a:t>
              </a:r>
              <a:endParaRPr lang="en-US" sz="32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275C2D35-E2A6-4414-9498-604F80FC0BC7}"/>
                </a:ext>
              </a:extLst>
            </p:cNvPr>
            <p:cNvCxnSpPr>
              <a:cxnSpLocks/>
            </p:cNvCxnSpPr>
            <p:nvPr/>
          </p:nvCxnSpPr>
          <p:spPr>
            <a:xfrm>
              <a:off x="5268762" y="1343130"/>
              <a:ext cx="84666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A77A649-BF29-43A9-BA58-06207131D5E8}"/>
                </a:ext>
              </a:extLst>
            </p:cNvPr>
            <p:cNvSpPr txBox="1"/>
            <p:nvPr/>
          </p:nvSpPr>
          <p:spPr>
            <a:xfrm>
              <a:off x="5243524" y="776634"/>
              <a:ext cx="34668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4A40763-F1D2-4AF3-9C29-96F80E3A5692}"/>
                </a:ext>
              </a:extLst>
            </p:cNvPr>
            <p:cNvSpPr txBox="1"/>
            <p:nvPr/>
          </p:nvSpPr>
          <p:spPr>
            <a:xfrm>
              <a:off x="5472004" y="1379908"/>
              <a:ext cx="75828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 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smtClean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  <a:endParaRPr lang="en-US" sz="32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43C3398-6DF7-4664-9E25-5C5BCCC97BD1}"/>
                </a:ext>
              </a:extLst>
            </p:cNvPr>
            <p:cNvSpPr/>
            <p:nvPr/>
          </p:nvSpPr>
          <p:spPr>
            <a:xfrm>
              <a:off x="5463191" y="1448243"/>
              <a:ext cx="370765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7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574FB0-B00C-4A1A-9307-30A340348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2"/>
            <a:ext cx="12192000" cy="64688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811695" y="-2106770"/>
            <a:ext cx="2947388" cy="79188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648562" y="1343216"/>
            <a:ext cx="2953053" cy="90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100 – 56 = 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30" y="5223956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xmlns="" id="{F77E234D-138C-4D0A-B153-EBAB7B4B0CD1}"/>
              </a:ext>
            </a:extLst>
          </p:cNvPr>
          <p:cNvSpPr/>
          <p:nvPr/>
        </p:nvSpPr>
        <p:spPr>
          <a:xfrm>
            <a:off x="6646595" y="368340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86BC3A20-3C2F-4331-9301-93063AAE0900}"/>
              </a:ext>
            </a:extLst>
          </p:cNvPr>
          <p:cNvSpPr/>
          <p:nvPr/>
        </p:nvSpPr>
        <p:spPr>
          <a:xfrm>
            <a:off x="3241554" y="5093831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98180638-CA0E-4894-BC30-E076F775216A}"/>
              </a:ext>
            </a:extLst>
          </p:cNvPr>
          <p:cNvSpPr/>
          <p:nvPr/>
        </p:nvSpPr>
        <p:spPr>
          <a:xfrm>
            <a:off x="3207933" y="3714360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xmlns="" id="{8E4484BB-50D9-42FE-970C-A9CE7AA867B7}"/>
              </a:ext>
            </a:extLst>
          </p:cNvPr>
          <p:cNvSpPr/>
          <p:nvPr/>
        </p:nvSpPr>
        <p:spPr>
          <a:xfrm>
            <a:off x="6743192" y="5057140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71689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A3C3D09-750E-4561-B5CB-8069B3B8F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2"/>
            <a:ext cx="12192000" cy="64688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464019" y="1384016"/>
            <a:ext cx="2799163" cy="898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28 + 72 = </a:t>
            </a:r>
            <a:r>
              <a:rPr lang="en-US" sz="4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40" y="5131960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xmlns="" id="{F77E234D-138C-4D0A-B153-EBAB7B4B0CD1}"/>
              </a:ext>
            </a:extLst>
          </p:cNvPr>
          <p:cNvSpPr/>
          <p:nvPr/>
        </p:nvSpPr>
        <p:spPr>
          <a:xfrm>
            <a:off x="2720903" y="387669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B.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90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98180638-CA0E-4894-BC30-E076F775216A}"/>
              </a:ext>
            </a:extLst>
          </p:cNvPr>
          <p:cNvSpPr/>
          <p:nvPr/>
        </p:nvSpPr>
        <p:spPr>
          <a:xfrm>
            <a:off x="6373932" y="5004624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xmlns="" id="{F76F424E-7DA5-4E8F-8E04-85738308F3E5}"/>
              </a:ext>
            </a:extLst>
          </p:cNvPr>
          <p:cNvSpPr/>
          <p:nvPr/>
        </p:nvSpPr>
        <p:spPr>
          <a:xfrm>
            <a:off x="2818964" y="5131960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354883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9D68FA-63E8-42C6-90F2-1DE062DA7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2"/>
            <a:ext cx="12192000" cy="64688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81935" y="1073739"/>
            <a:ext cx="39645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chục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liền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5000"/>
              </a:lnSpc>
            </a:pP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36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921" y="5196954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xmlns="" id="{F77E234D-138C-4D0A-B153-EBAB7B4B0CD1}"/>
              </a:ext>
            </a:extLst>
          </p:cNvPr>
          <p:cNvSpPr/>
          <p:nvPr/>
        </p:nvSpPr>
        <p:spPr>
          <a:xfrm>
            <a:off x="2852358" y="5038482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98180638-CA0E-4894-BC30-E076F775216A}"/>
              </a:ext>
            </a:extLst>
          </p:cNvPr>
          <p:cNvSpPr/>
          <p:nvPr/>
        </p:nvSpPr>
        <p:spPr>
          <a:xfrm>
            <a:off x="6373932" y="5004624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xmlns="" id="{F76F424E-7DA5-4E8F-8E04-85738308F3E5}"/>
              </a:ext>
            </a:extLst>
          </p:cNvPr>
          <p:cNvSpPr/>
          <p:nvPr/>
        </p:nvSpPr>
        <p:spPr>
          <a:xfrm>
            <a:off x="2831989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22197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D07433-48CA-4B39-B316-67B5DAD12BB2}"/>
              </a:ext>
            </a:extLst>
          </p:cNvPr>
          <p:cNvSpPr txBox="1"/>
          <p:nvPr/>
        </p:nvSpPr>
        <p:spPr>
          <a:xfrm>
            <a:off x="1948720" y="3528150"/>
            <a:ext cx="829456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448" y="-100668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079214" y="2782116"/>
            <a:ext cx="5375179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:a16="http://schemas.microsoft.com/office/drawing/2014/main" xmlns="" id="{20E36917-AAC6-4FAF-AFD9-CAB055730171}"/>
              </a:ext>
            </a:extLst>
          </p:cNvPr>
          <p:cNvSpPr txBox="1"/>
          <p:nvPr/>
        </p:nvSpPr>
        <p:spPr>
          <a:xfrm>
            <a:off x="2176647" y="3906583"/>
            <a:ext cx="8603207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sym typeface="Arial"/>
              </a:rPr>
              <a:t>TRÒ CHƠI </a:t>
            </a:r>
            <a:r>
              <a:rPr lang="en-US" sz="5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sym typeface="Arial"/>
              </a:rPr>
              <a:t>TRUYỀN</a:t>
            </a:r>
            <a:r>
              <a:rPr lang="en-US" sz="5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sym typeface="Arial"/>
              </a:rPr>
              <a:t>BÓNG</a:t>
            </a:r>
            <a:endParaRPr sz="50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368171" y="267649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13359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D06C1B2-3F36-468F-983C-56DE57E7473C}"/>
              </a:ext>
            </a:extLst>
          </p:cNvPr>
          <p:cNvGrpSpPr/>
          <p:nvPr/>
        </p:nvGrpSpPr>
        <p:grpSpPr>
          <a:xfrm>
            <a:off x="1" y="10605"/>
            <a:ext cx="12191999" cy="6411968"/>
            <a:chOff x="-868219" y="4377416"/>
            <a:chExt cx="12191999" cy="63597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3409B3B-3613-4FB9-9AE9-0F8A611C8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68219" y="4377416"/>
              <a:ext cx="12191999" cy="635975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BB13A21-0FE0-492A-8E0A-231C86B091ED}"/>
                </a:ext>
              </a:extLst>
            </p:cNvPr>
            <p:cNvSpPr/>
            <p:nvPr/>
          </p:nvSpPr>
          <p:spPr>
            <a:xfrm>
              <a:off x="4651504" y="8979899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9634D2-5655-4ABC-AAC1-9EE7B6704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248" y="3872437"/>
            <a:ext cx="8357430" cy="24400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7B84609-6FD1-4DB4-8E04-D7FD85E2A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86" y="1588074"/>
            <a:ext cx="2349918" cy="490205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D8C2AFC-6360-4C48-AAED-0C5E2826113B}"/>
              </a:ext>
            </a:extLst>
          </p:cNvPr>
          <p:cNvGrpSpPr/>
          <p:nvPr/>
        </p:nvGrpSpPr>
        <p:grpSpPr>
          <a:xfrm>
            <a:off x="2035295" y="105059"/>
            <a:ext cx="6632510" cy="2299720"/>
            <a:chOff x="3982239" y="1570645"/>
            <a:chExt cx="6632510" cy="2299720"/>
          </a:xfrm>
        </p:grpSpPr>
        <p:sp>
          <p:nvSpPr>
            <p:cNvPr id="16" name="Thought Bubble: Cloud 15">
              <a:extLst>
                <a:ext uri="{FF2B5EF4-FFF2-40B4-BE49-F238E27FC236}">
                  <a16:creationId xmlns:a16="http://schemas.microsoft.com/office/drawing/2014/main" xmlns="" id="{8FF1DB02-445F-4163-A923-2CBBEDA1A54F}"/>
                </a:ext>
              </a:extLst>
            </p:cNvPr>
            <p:cNvSpPr/>
            <p:nvPr/>
          </p:nvSpPr>
          <p:spPr>
            <a:xfrm>
              <a:off x="3982239" y="1570645"/>
              <a:ext cx="6632510" cy="2299720"/>
            </a:xfrm>
            <a:prstGeom prst="cloudCallout">
              <a:avLst>
                <a:gd name="adj1" fmla="val -56570"/>
                <a:gd name="adj2" fmla="val 2489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4E912EC-07BC-403A-9E28-EEF042742204}"/>
                </a:ext>
              </a:extLst>
            </p:cNvPr>
            <p:cNvSpPr txBox="1"/>
            <p:nvPr/>
          </p:nvSpPr>
          <p:spPr>
            <a:xfrm>
              <a:off x="4346662" y="1787128"/>
              <a:ext cx="56477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Khi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nhận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bóng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nêu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lớn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trước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đó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nêu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5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vị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1A0208-5D21-4174-9F44-C1777E408B8D}"/>
              </a:ext>
            </a:extLst>
          </p:cNvPr>
          <p:cNvGrpSpPr/>
          <p:nvPr/>
        </p:nvGrpSpPr>
        <p:grpSpPr>
          <a:xfrm>
            <a:off x="4089501" y="3029755"/>
            <a:ext cx="1262049" cy="886852"/>
            <a:chOff x="4337055" y="1474390"/>
            <a:chExt cx="3753472" cy="1159175"/>
          </a:xfrm>
        </p:grpSpPr>
        <p:sp>
          <p:nvSpPr>
            <p:cNvPr id="19" name="Thought Bubble: Cloud 18">
              <a:extLst>
                <a:ext uri="{FF2B5EF4-FFF2-40B4-BE49-F238E27FC236}">
                  <a16:creationId xmlns:a16="http://schemas.microsoft.com/office/drawing/2014/main" xmlns="" id="{1F1E8395-ACD1-4506-88C2-CBD3F57DADCF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2321925-0886-410C-9844-042B3F3AC154}"/>
                </a:ext>
              </a:extLst>
            </p:cNvPr>
            <p:cNvSpPr txBox="1"/>
            <p:nvPr/>
          </p:nvSpPr>
          <p:spPr>
            <a:xfrm>
              <a:off x="4509223" y="1671807"/>
              <a:ext cx="3409134" cy="683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Ngọc</a:t>
              </a:r>
              <a:endParaRPr lang="en-US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3D43BB5-193B-4E8A-A018-56F6A5527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843" y="2710381"/>
            <a:ext cx="1147678" cy="1173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211981" y="142188"/>
            <a:ext cx="1763231" cy="130479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79C544F-F77F-469C-81CB-81C98DA39B4E}"/>
              </a:ext>
            </a:extLst>
          </p:cNvPr>
          <p:cNvGrpSpPr/>
          <p:nvPr/>
        </p:nvGrpSpPr>
        <p:grpSpPr>
          <a:xfrm>
            <a:off x="1991955" y="771525"/>
            <a:ext cx="2265720" cy="986240"/>
            <a:chOff x="4337055" y="1474390"/>
            <a:chExt cx="3753472" cy="1159175"/>
          </a:xfrm>
        </p:grpSpPr>
        <p:sp>
          <p:nvSpPr>
            <p:cNvPr id="23" name="Thought Bubble: Cloud 22">
              <a:extLst>
                <a:ext uri="{FF2B5EF4-FFF2-40B4-BE49-F238E27FC236}">
                  <a16:creationId xmlns:a16="http://schemas.microsoft.com/office/drawing/2014/main" xmlns="" id="{B3932E63-B23A-4730-BE13-55F5F4FB519C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26BD9C9-49D5-4655-8323-490A94EFDA00}"/>
                </a:ext>
              </a:extLst>
            </p:cNvPr>
            <p:cNvSpPr txBox="1"/>
            <p:nvPr/>
          </p:nvSpPr>
          <p:spPr>
            <a:xfrm>
              <a:off x="4477939" y="1752911"/>
              <a:ext cx="3409134" cy="759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760ADCB-DAE2-44EE-86E5-943E8F81047A}"/>
              </a:ext>
            </a:extLst>
          </p:cNvPr>
          <p:cNvGrpSpPr/>
          <p:nvPr/>
        </p:nvGrpSpPr>
        <p:grpSpPr>
          <a:xfrm>
            <a:off x="5519724" y="2963367"/>
            <a:ext cx="1234030" cy="850239"/>
            <a:chOff x="4337055" y="1474390"/>
            <a:chExt cx="3753472" cy="1159175"/>
          </a:xfrm>
          <a:solidFill>
            <a:srgbClr val="FF0066"/>
          </a:solidFill>
        </p:grpSpPr>
        <p:sp>
          <p:nvSpPr>
            <p:cNvPr id="26" name="Thought Bubble: Cloud 25">
              <a:extLst>
                <a:ext uri="{FF2B5EF4-FFF2-40B4-BE49-F238E27FC236}">
                  <a16:creationId xmlns:a16="http://schemas.microsoft.com/office/drawing/2014/main" xmlns="" id="{9CD968A9-3BD0-48EC-9796-B80FB13A32D2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8C1B68C7-2E40-4809-8738-CC3DA3A3C6D3}"/>
                </a:ext>
              </a:extLst>
            </p:cNvPr>
            <p:cNvSpPr txBox="1"/>
            <p:nvPr/>
          </p:nvSpPr>
          <p:spPr>
            <a:xfrm>
              <a:off x="4410493" y="1659170"/>
              <a:ext cx="3409134" cy="683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Hà</a:t>
              </a:r>
              <a:endParaRPr lang="en-US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EA79D53B-7124-4634-ADF8-6DADC1E7BB39}"/>
              </a:ext>
            </a:extLst>
          </p:cNvPr>
          <p:cNvGrpSpPr/>
          <p:nvPr/>
        </p:nvGrpSpPr>
        <p:grpSpPr>
          <a:xfrm>
            <a:off x="6901415" y="2782549"/>
            <a:ext cx="1146002" cy="817972"/>
            <a:chOff x="4337055" y="1474390"/>
            <a:chExt cx="3753472" cy="1159175"/>
          </a:xfrm>
          <a:solidFill>
            <a:srgbClr val="FF0066"/>
          </a:solidFill>
        </p:grpSpPr>
        <p:sp>
          <p:nvSpPr>
            <p:cNvPr id="29" name="Thought Bubble: Cloud 28">
              <a:extLst>
                <a:ext uri="{FF2B5EF4-FFF2-40B4-BE49-F238E27FC236}">
                  <a16:creationId xmlns:a16="http://schemas.microsoft.com/office/drawing/2014/main" xmlns="" id="{86E85BA9-5B7D-4047-B50B-31507528B6B4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48480"/>
                <a:gd name="adj2" fmla="val 120181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59F7707-1CEC-4069-81D1-BFB590D39351}"/>
                </a:ext>
              </a:extLst>
            </p:cNvPr>
            <p:cNvSpPr txBox="1"/>
            <p:nvPr/>
          </p:nvSpPr>
          <p:spPr>
            <a:xfrm>
              <a:off x="4477939" y="1752912"/>
              <a:ext cx="3409134" cy="683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Đức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B1A0208-5D21-4174-9F44-C1777E408B8D}"/>
              </a:ext>
            </a:extLst>
          </p:cNvPr>
          <p:cNvGrpSpPr/>
          <p:nvPr/>
        </p:nvGrpSpPr>
        <p:grpSpPr>
          <a:xfrm>
            <a:off x="8047483" y="2404780"/>
            <a:ext cx="1121917" cy="1299234"/>
            <a:chOff x="4337055" y="1474390"/>
            <a:chExt cx="3753472" cy="1159175"/>
          </a:xfrm>
          <a:solidFill>
            <a:srgbClr val="FF99FF"/>
          </a:solidFill>
        </p:grpSpPr>
        <p:sp>
          <p:nvSpPr>
            <p:cNvPr id="32" name="Thought Bubble: Cloud 18">
              <a:extLst>
                <a:ext uri="{FF2B5EF4-FFF2-40B4-BE49-F238E27FC236}">
                  <a16:creationId xmlns:a16="http://schemas.microsoft.com/office/drawing/2014/main" xmlns="" id="{1F1E8395-ACD1-4506-88C2-CBD3F57DADCF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02321925-0886-410C-9844-042B3F3AC154}"/>
                </a:ext>
              </a:extLst>
            </p:cNvPr>
            <p:cNvSpPr txBox="1"/>
            <p:nvPr/>
          </p:nvSpPr>
          <p:spPr>
            <a:xfrm>
              <a:off x="4509222" y="1756830"/>
              <a:ext cx="3409134" cy="8512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Bảo</a:t>
              </a:r>
              <a:r>
                <a:rPr lang="en-US" sz="2800" b="1" dirty="0" smtClean="0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An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760ADCB-DAE2-44EE-86E5-943E8F81047A}"/>
              </a:ext>
            </a:extLst>
          </p:cNvPr>
          <p:cNvGrpSpPr/>
          <p:nvPr/>
        </p:nvGrpSpPr>
        <p:grpSpPr>
          <a:xfrm>
            <a:off x="9460838" y="2890249"/>
            <a:ext cx="1234030" cy="850239"/>
            <a:chOff x="4337055" y="1474390"/>
            <a:chExt cx="3753472" cy="1159175"/>
          </a:xfrm>
          <a:solidFill>
            <a:srgbClr val="00B0F0"/>
          </a:solidFill>
        </p:grpSpPr>
        <p:sp>
          <p:nvSpPr>
            <p:cNvPr id="35" name="Thought Bubble: Cloud 25">
              <a:extLst>
                <a:ext uri="{FF2B5EF4-FFF2-40B4-BE49-F238E27FC236}">
                  <a16:creationId xmlns:a16="http://schemas.microsoft.com/office/drawing/2014/main" xmlns="" id="{9CD968A9-3BD0-48EC-9796-B80FB13A32D2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8C1B68C7-2E40-4809-8738-CC3DA3A3C6D3}"/>
                </a:ext>
              </a:extLst>
            </p:cNvPr>
            <p:cNvSpPr txBox="1"/>
            <p:nvPr/>
          </p:nvSpPr>
          <p:spPr>
            <a:xfrm>
              <a:off x="4410492" y="1659171"/>
              <a:ext cx="3409134" cy="713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Linh</a:t>
              </a:r>
              <a:endParaRPr lang="en-US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760ADCB-DAE2-44EE-86E5-943E8F81047A}"/>
              </a:ext>
            </a:extLst>
          </p:cNvPr>
          <p:cNvGrpSpPr/>
          <p:nvPr/>
        </p:nvGrpSpPr>
        <p:grpSpPr>
          <a:xfrm>
            <a:off x="10907460" y="2710382"/>
            <a:ext cx="1284540" cy="1234594"/>
            <a:chOff x="4337055" y="1474390"/>
            <a:chExt cx="3907105" cy="1159175"/>
          </a:xfrm>
          <a:solidFill>
            <a:srgbClr val="FF0066"/>
          </a:solidFill>
        </p:grpSpPr>
        <p:sp>
          <p:nvSpPr>
            <p:cNvPr id="38" name="Thought Bubble: Cloud 25">
              <a:extLst>
                <a:ext uri="{FF2B5EF4-FFF2-40B4-BE49-F238E27FC236}">
                  <a16:creationId xmlns:a16="http://schemas.microsoft.com/office/drawing/2014/main" xmlns="" id="{9CD968A9-3BD0-48EC-9796-B80FB13A32D2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8C1B68C7-2E40-4809-8738-CC3DA3A3C6D3}"/>
                </a:ext>
              </a:extLst>
            </p:cNvPr>
            <p:cNvSpPr txBox="1"/>
            <p:nvPr/>
          </p:nvSpPr>
          <p:spPr>
            <a:xfrm>
              <a:off x="4410492" y="1542148"/>
              <a:ext cx="3833668" cy="89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Hoàng</a:t>
              </a:r>
              <a:r>
                <a:rPr lang="en-US" sz="2800" b="1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Minh</a:t>
              </a:r>
              <a:endParaRPr lang="en-US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5443 0.231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43 0.23171 L 0.21016 0.3099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16 0.30995 L 0.32682 0.3087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82 0.30879 L 0.46432 0.312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432 0.3125 L 0.56016 0.312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016 0.3125 L 0.68516 0.31435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408872" y="3013773"/>
            <a:ext cx="885572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5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D4869B-158F-46CD-8BB1-05EAF1A49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520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AA72950E-C67A-4E8D-8681-5946EEE10D93}"/>
              </a:ext>
            </a:extLst>
          </p:cNvPr>
          <p:cNvGrpSpPr/>
          <p:nvPr/>
        </p:nvGrpSpPr>
        <p:grpSpPr>
          <a:xfrm>
            <a:off x="925385" y="500792"/>
            <a:ext cx="10710145" cy="755245"/>
            <a:chOff x="-3369818" y="382607"/>
            <a:chExt cx="10693615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956D75A5-BD8A-471C-B883-362F9C33AEC9}"/>
                </a:ext>
              </a:extLst>
            </p:cNvPr>
            <p:cNvSpPr/>
            <p:nvPr/>
          </p:nvSpPr>
          <p:spPr>
            <a:xfrm>
              <a:off x="-3369818" y="382607"/>
              <a:ext cx="10693615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7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700" b="1" dirty="0" smtClean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ở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vạch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tia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FFB145CF-B292-4B16-8E99-C56ED6B29A33}"/>
                </a:ext>
              </a:extLst>
            </p:cNvPr>
            <p:cNvSpPr/>
            <p:nvPr/>
          </p:nvSpPr>
          <p:spPr>
            <a:xfrm>
              <a:off x="-3297975" y="455439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0805B1-A5B5-4B0A-9358-DC9BE08F1D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10" t="26737" b="13946"/>
          <a:stretch/>
        </p:blipFill>
        <p:spPr>
          <a:xfrm>
            <a:off x="1285876" y="2157399"/>
            <a:ext cx="10077450" cy="18013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E9761C3-B610-4836-A406-1B308C547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05" y="4836606"/>
            <a:ext cx="1293354" cy="1520602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xmlns="" id="{C6CF9BAD-A8DB-40DD-8D43-67E43C1C4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5439">
            <a:off x="10454729" y="5597389"/>
            <a:ext cx="1637326" cy="78889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7FB6AF56-2A59-4CD9-96CB-C4CA9897C1C7}"/>
              </a:ext>
            </a:extLst>
          </p:cNvPr>
          <p:cNvSpPr/>
          <p:nvPr/>
        </p:nvSpPr>
        <p:spPr>
          <a:xfrm>
            <a:off x="2924175" y="2255746"/>
            <a:ext cx="514350" cy="514350"/>
          </a:xfrm>
          <a:prstGeom prst="ellipse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7916838B-E0DE-45AC-BD3F-1DFADDA3A588}"/>
              </a:ext>
            </a:extLst>
          </p:cNvPr>
          <p:cNvSpPr/>
          <p:nvPr/>
        </p:nvSpPr>
        <p:spPr>
          <a:xfrm>
            <a:off x="4014788" y="2244542"/>
            <a:ext cx="514350" cy="514350"/>
          </a:xfrm>
          <a:prstGeom prst="ellipse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9952018C-479D-402E-9B13-5BE5DA8CC8F1}"/>
              </a:ext>
            </a:extLst>
          </p:cNvPr>
          <p:cNvSpPr/>
          <p:nvPr/>
        </p:nvSpPr>
        <p:spPr>
          <a:xfrm>
            <a:off x="5476874" y="2246221"/>
            <a:ext cx="514350" cy="514350"/>
          </a:xfrm>
          <a:prstGeom prst="ellipse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8E7520A-75B4-4C62-A262-44DF627D34F9}"/>
              </a:ext>
            </a:extLst>
          </p:cNvPr>
          <p:cNvSpPr/>
          <p:nvPr/>
        </p:nvSpPr>
        <p:spPr>
          <a:xfrm>
            <a:off x="6824662" y="2255746"/>
            <a:ext cx="514350" cy="514350"/>
          </a:xfrm>
          <a:prstGeom prst="ellipse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89E5084B-7AAC-46D2-A529-531A292142DB}"/>
              </a:ext>
            </a:extLst>
          </p:cNvPr>
          <p:cNvSpPr/>
          <p:nvPr/>
        </p:nvSpPr>
        <p:spPr>
          <a:xfrm>
            <a:off x="9201150" y="2246221"/>
            <a:ext cx="514350" cy="514350"/>
          </a:xfrm>
          <a:prstGeom prst="ellipse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1710675-8FBA-4FD0-A209-9049A97C207A}"/>
              </a:ext>
            </a:extLst>
          </p:cNvPr>
          <p:cNvGrpSpPr/>
          <p:nvPr/>
        </p:nvGrpSpPr>
        <p:grpSpPr>
          <a:xfrm>
            <a:off x="2908671" y="2244542"/>
            <a:ext cx="576311" cy="514350"/>
            <a:chOff x="3620625" y="4713196"/>
            <a:chExt cx="582645" cy="51435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B38CBE10-CE22-42C5-AAA6-766C51EA7184}"/>
                </a:ext>
              </a:extLst>
            </p:cNvPr>
            <p:cNvSpPr/>
            <p:nvPr/>
          </p:nvSpPr>
          <p:spPr>
            <a:xfrm>
              <a:off x="3648075" y="4713196"/>
              <a:ext cx="514350" cy="514350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FD5E17F-779E-49E5-9F5A-531B1B8CE80E}"/>
                </a:ext>
              </a:extLst>
            </p:cNvPr>
            <p:cNvSpPr txBox="1"/>
            <p:nvPr/>
          </p:nvSpPr>
          <p:spPr>
            <a:xfrm>
              <a:off x="3620625" y="4721738"/>
              <a:ext cx="5826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19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C844DB0D-F95F-4BEF-976A-4A87BC7629FF}"/>
              </a:ext>
            </a:extLst>
          </p:cNvPr>
          <p:cNvGrpSpPr/>
          <p:nvPr/>
        </p:nvGrpSpPr>
        <p:grpSpPr>
          <a:xfrm>
            <a:off x="4024888" y="2245197"/>
            <a:ext cx="582645" cy="514350"/>
            <a:chOff x="3646269" y="4713196"/>
            <a:chExt cx="582645" cy="51435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31B7D630-6FB2-4C72-91A9-1AE90EDBAF22}"/>
                </a:ext>
              </a:extLst>
            </p:cNvPr>
            <p:cNvSpPr/>
            <p:nvPr/>
          </p:nvSpPr>
          <p:spPr>
            <a:xfrm>
              <a:off x="3648075" y="4713196"/>
              <a:ext cx="514350" cy="514350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7C3076FC-E2F3-4918-A197-1A2A9111EB0C}"/>
                </a:ext>
              </a:extLst>
            </p:cNvPr>
            <p:cNvSpPr txBox="1"/>
            <p:nvPr/>
          </p:nvSpPr>
          <p:spPr>
            <a:xfrm>
              <a:off x="3646269" y="4722966"/>
              <a:ext cx="5826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31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12A4EB9D-9E25-4047-9D4E-50BA09FF8610}"/>
              </a:ext>
            </a:extLst>
          </p:cNvPr>
          <p:cNvGrpSpPr/>
          <p:nvPr/>
        </p:nvGrpSpPr>
        <p:grpSpPr>
          <a:xfrm>
            <a:off x="5453663" y="2251118"/>
            <a:ext cx="582645" cy="514350"/>
            <a:chOff x="3623244" y="4713196"/>
            <a:chExt cx="582645" cy="51435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32019FDE-75DA-4A0E-A8F7-938360A3C486}"/>
                </a:ext>
              </a:extLst>
            </p:cNvPr>
            <p:cNvSpPr/>
            <p:nvPr/>
          </p:nvSpPr>
          <p:spPr>
            <a:xfrm>
              <a:off x="3648075" y="4713196"/>
              <a:ext cx="514350" cy="514350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0A83ED7D-0FAB-4BFD-8762-75E7F36037FC}"/>
                </a:ext>
              </a:extLst>
            </p:cNvPr>
            <p:cNvSpPr txBox="1"/>
            <p:nvPr/>
          </p:nvSpPr>
          <p:spPr>
            <a:xfrm>
              <a:off x="3623244" y="4715161"/>
              <a:ext cx="5826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47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BC59BA9D-C3B8-4499-94E0-9762E9A79C1D}"/>
              </a:ext>
            </a:extLst>
          </p:cNvPr>
          <p:cNvGrpSpPr/>
          <p:nvPr/>
        </p:nvGrpSpPr>
        <p:grpSpPr>
          <a:xfrm>
            <a:off x="6790514" y="2251118"/>
            <a:ext cx="582645" cy="514350"/>
            <a:chOff x="3622640" y="4713196"/>
            <a:chExt cx="582645" cy="51435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07F4C9E6-33EE-476E-88E8-8908D26CF88B}"/>
                </a:ext>
              </a:extLst>
            </p:cNvPr>
            <p:cNvSpPr/>
            <p:nvPr/>
          </p:nvSpPr>
          <p:spPr>
            <a:xfrm>
              <a:off x="3648075" y="4713196"/>
              <a:ext cx="514350" cy="514350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CD297EC8-0D05-4E38-BD30-92846094081F}"/>
                </a:ext>
              </a:extLst>
            </p:cNvPr>
            <p:cNvSpPr txBox="1"/>
            <p:nvPr/>
          </p:nvSpPr>
          <p:spPr>
            <a:xfrm>
              <a:off x="3622640" y="4715160"/>
              <a:ext cx="5826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62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F58EDE8-250E-448F-8507-7062825F7592}"/>
              </a:ext>
            </a:extLst>
          </p:cNvPr>
          <p:cNvGrpSpPr/>
          <p:nvPr/>
        </p:nvGrpSpPr>
        <p:grpSpPr>
          <a:xfrm>
            <a:off x="9201150" y="2251118"/>
            <a:ext cx="582645" cy="514350"/>
            <a:chOff x="3636118" y="4713196"/>
            <a:chExt cx="582645" cy="51435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53E66DCF-9B7B-400B-B125-7BD0749AE1EA}"/>
                </a:ext>
              </a:extLst>
            </p:cNvPr>
            <p:cNvSpPr/>
            <p:nvPr/>
          </p:nvSpPr>
          <p:spPr>
            <a:xfrm>
              <a:off x="3648075" y="4713196"/>
              <a:ext cx="514350" cy="514350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18AC9395-1C03-415C-BD08-9C27B6C44085}"/>
                </a:ext>
              </a:extLst>
            </p:cNvPr>
            <p:cNvSpPr txBox="1"/>
            <p:nvPr/>
          </p:nvSpPr>
          <p:spPr>
            <a:xfrm>
              <a:off x="3636118" y="4713196"/>
              <a:ext cx="5826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88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2F5E285-B439-4407-A583-F24A597D8E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42520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AA72950E-C67A-4E8D-8681-5946EEE10D93}"/>
              </a:ext>
            </a:extLst>
          </p:cNvPr>
          <p:cNvGrpSpPr/>
          <p:nvPr/>
        </p:nvGrpSpPr>
        <p:grpSpPr>
          <a:xfrm>
            <a:off x="925385" y="500792"/>
            <a:ext cx="3341815" cy="755245"/>
            <a:chOff x="-3369818" y="382607"/>
            <a:chExt cx="2390557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956D75A5-BD8A-471C-B883-362F9C33AEC9}"/>
                </a:ext>
              </a:extLst>
            </p:cNvPr>
            <p:cNvSpPr/>
            <p:nvPr/>
          </p:nvSpPr>
          <p:spPr>
            <a:xfrm>
              <a:off x="-3369818" y="382607"/>
              <a:ext cx="239055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smtClean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FFB145CF-B292-4B16-8E99-C56ED6B29A33}"/>
                </a:ext>
              </a:extLst>
            </p:cNvPr>
            <p:cNvSpPr/>
            <p:nvPr/>
          </p:nvSpPr>
          <p:spPr>
            <a:xfrm>
              <a:off x="-3325230" y="409358"/>
              <a:ext cx="615094" cy="72649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E9761C3-B610-4836-A406-1B308C547E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805" y="4836606"/>
            <a:ext cx="1293354" cy="1520602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xmlns="" id="{C6CF9BAD-A8DB-40DD-8D43-67E43C1C49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65439">
            <a:off x="10454729" y="5597389"/>
            <a:ext cx="1637326" cy="788893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88FE87CB-9B22-443F-9815-AA7D67459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754272"/>
              </p:ext>
            </p:extLst>
          </p:nvPr>
        </p:nvGraphicFramePr>
        <p:xfrm>
          <a:off x="2142202" y="1762542"/>
          <a:ext cx="8127999" cy="3596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330154453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13228991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41048204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liền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trước</a:t>
                      </a:r>
                      <a:endParaRPr lang="en-US" sz="3200" dirty="0">
                        <a:solidFill>
                          <a:schemeClr val="bg1"/>
                        </a:solidFill>
                        <a:latin typeface="UTM Avo (Headings)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đã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cho</a:t>
                      </a:r>
                      <a:endParaRPr lang="en-US" sz="3200" dirty="0">
                        <a:solidFill>
                          <a:schemeClr val="bg1"/>
                        </a:solidFill>
                        <a:latin typeface="UTM Avo (Headings)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liền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sau</a:t>
                      </a:r>
                      <a:endParaRPr lang="en-US" sz="3200" dirty="0">
                        <a:solidFill>
                          <a:schemeClr val="bg1"/>
                        </a:solidFill>
                        <a:latin typeface="UTM Avo (Headings)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0298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415477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u="none" strike="noStrike" cap="none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mbria Math" panose="02040503050406030204" pitchFamily="18" charset="0"/>
                          <a:cs typeface="Times New Roman" pitchFamily="18" charset="0"/>
                          <a:sym typeface="Arial"/>
                        </a:rPr>
                        <a:t>59</a:t>
                      </a: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197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u="none" strike="noStrike" cap="none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mbria Math" panose="02040503050406030204" pitchFamily="18" charset="0"/>
                          <a:cs typeface="Times New Roman" pitchFamily="18" charset="0"/>
                          <a:sym typeface="Arial"/>
                        </a:rPr>
                        <a:t>81</a:t>
                      </a: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2960388"/>
                  </a:ext>
                </a:extLst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2488" name="TextBox1" r:id="rId2" imgW="895320" imgH="495360"/>
        </mc:Choice>
        <mc:Fallback>
          <p:control name="TextBox1" r:id="rId2" imgW="895320" imgH="4953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77263" y="2814638"/>
                  <a:ext cx="893762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89" name="TextBox3" r:id="rId3" imgW="895320" imgH="495360"/>
        </mc:Choice>
        <mc:Fallback>
          <p:control name="TextBox3" r:id="rId3" imgW="895320" imgH="49536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78163" y="3768725"/>
                  <a:ext cx="893762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90" name="TextBox4" r:id="rId4" imgW="895320" imgH="495360"/>
        </mc:Choice>
        <mc:Fallback>
          <p:control name="TextBox4" r:id="rId4" imgW="895320" imgH="49536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64563" y="3683000"/>
                  <a:ext cx="893762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91" name="TextBox2" r:id="rId5" imgW="895320" imgH="495360"/>
        </mc:Choice>
        <mc:Fallback>
          <p:control name="TextBox2" r:id="rId5" imgW="895320" imgH="49536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65463" y="2801938"/>
                  <a:ext cx="893762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92" name="TextBox5" r:id="rId6" imgW="895320" imgH="495360"/>
        </mc:Choice>
        <mc:Fallback>
          <p:control name="TextBox5" r:id="rId6" imgW="895320" imgH="49536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78163" y="4595813"/>
                  <a:ext cx="893762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93" name="TextBox6" r:id="rId7" imgW="895320" imgH="495360"/>
        </mc:Choice>
        <mc:Fallback>
          <p:control name="TextBox6" r:id="rId7" imgW="895320" imgH="49536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02663" y="4676775"/>
                  <a:ext cx="893762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64253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5AEE925-5DF4-4170-81F3-CFCB747CB0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42520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1305193" y="532650"/>
            <a:ext cx="4068342" cy="755245"/>
            <a:chOff x="-3354010" y="382607"/>
            <a:chExt cx="3996328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54010" y="382607"/>
              <a:ext cx="3996328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a.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C3D70BC-53C5-47B4-8BD0-AF7B9F7530AA}"/>
              </a:ext>
            </a:extLst>
          </p:cNvPr>
          <p:cNvGrpSpPr/>
          <p:nvPr/>
        </p:nvGrpSpPr>
        <p:grpSpPr>
          <a:xfrm>
            <a:off x="1672636" y="1382341"/>
            <a:ext cx="4309064" cy="2218121"/>
            <a:chOff x="-114189" y="3379142"/>
            <a:chExt cx="3973881" cy="221812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F92FAEAF-81CF-4209-967A-2DFE93F236FD}"/>
                </a:ext>
              </a:extLst>
            </p:cNvPr>
            <p:cNvGrpSpPr/>
            <p:nvPr/>
          </p:nvGrpSpPr>
          <p:grpSpPr>
            <a:xfrm>
              <a:off x="-114189" y="3379142"/>
              <a:ext cx="3973881" cy="2218124"/>
              <a:chOff x="1048249" y="3423952"/>
              <a:chExt cx="3973881" cy="1826981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xmlns="" id="{42528C8C-EC8F-4D85-9169-27641678A871}"/>
                  </a:ext>
                </a:extLst>
              </p:cNvPr>
              <p:cNvSpPr/>
              <p:nvPr/>
            </p:nvSpPr>
            <p:spPr>
              <a:xfrm>
                <a:off x="1369286" y="3739393"/>
                <a:ext cx="3315896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D9A9B4F8-B582-479F-B2B9-0CCA8CD73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20777" y="4656337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xmlns="" id="{D3C59C2C-16E6-4C77-A8AD-BB65715232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1976" r="1976"/>
              <a:stretch/>
            </p:blipFill>
            <p:spPr>
              <a:xfrm flipH="1">
                <a:off x="1048249" y="3423952"/>
                <a:ext cx="780690" cy="630882"/>
              </a:xfrm>
              <a:prstGeom prst="rect">
                <a:avLst/>
              </a:prstGeom>
            </p:spPr>
          </p:pic>
        </p:grpSp>
        <p:sp>
          <p:nvSpPr>
            <p:cNvPr id="45" name="Text Box 7">
              <a:extLst>
                <a:ext uri="{FF2B5EF4-FFF2-40B4-BE49-F238E27FC236}">
                  <a16:creationId xmlns:a16="http://schemas.microsoft.com/office/drawing/2014/main" xmlns="" id="{3311C370-0198-469A-BD9C-09081425CE87}"/>
                </a:ext>
              </a:extLst>
            </p:cNvPr>
            <p:cNvSpPr txBox="1"/>
            <p:nvPr/>
          </p:nvSpPr>
          <p:spPr>
            <a:xfrm>
              <a:off x="691193" y="3751845"/>
              <a:ext cx="1722696" cy="1651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8 + 4 =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 + 8 =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016E92C7-26D8-4535-BE16-27D3E42252F9}"/>
              </a:ext>
            </a:extLst>
          </p:cNvPr>
          <p:cNvGrpSpPr/>
          <p:nvPr/>
        </p:nvGrpSpPr>
        <p:grpSpPr>
          <a:xfrm>
            <a:off x="7040133" y="1364772"/>
            <a:ext cx="3878626" cy="2139858"/>
            <a:chOff x="-114186" y="3376584"/>
            <a:chExt cx="3878630" cy="2139861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27A6137E-9BFB-4152-A66C-856E46A445E6}"/>
                </a:ext>
              </a:extLst>
            </p:cNvPr>
            <p:cNvGrpSpPr/>
            <p:nvPr/>
          </p:nvGrpSpPr>
          <p:grpSpPr>
            <a:xfrm>
              <a:off x="-114186" y="3376584"/>
              <a:ext cx="3878630" cy="2118992"/>
              <a:chOff x="1048252" y="3421845"/>
              <a:chExt cx="3878630" cy="1745330"/>
            </a:xfrm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xmlns="" id="{1EC721AD-CBCB-494B-83BF-B7C8EFCEC674}"/>
                  </a:ext>
                </a:extLst>
              </p:cNvPr>
              <p:cNvSpPr/>
              <p:nvPr/>
            </p:nvSpPr>
            <p:spPr>
              <a:xfrm>
                <a:off x="1369286" y="3739393"/>
                <a:ext cx="3183910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xmlns="" id="{6B696259-3F5F-4E8F-82B1-9F9AB61EE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/>
              <a:stretch/>
            </p:blipFill>
            <p:spPr>
              <a:xfrm>
                <a:off x="4225529" y="4586018"/>
                <a:ext cx="701353" cy="581157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xmlns="" id="{D77696BA-DD6E-4C98-8B83-A109AAF88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rcRect l="510" r="510"/>
              <a:stretch/>
            </p:blipFill>
            <p:spPr>
              <a:xfrm>
                <a:off x="1048252" y="3421845"/>
                <a:ext cx="883386" cy="630882"/>
              </a:xfrm>
              <a:prstGeom prst="rect">
                <a:avLst/>
              </a:prstGeom>
            </p:spPr>
          </p:pic>
        </p:grpSp>
        <p:sp>
          <p:nvSpPr>
            <p:cNvPr id="65" name="Text Box 7">
              <a:extLst>
                <a:ext uri="{FF2B5EF4-FFF2-40B4-BE49-F238E27FC236}">
                  <a16:creationId xmlns:a16="http://schemas.microsoft.com/office/drawing/2014/main" xmlns="" id="{E7346FC0-8A58-4B87-8329-1B254068DF54}"/>
                </a:ext>
              </a:extLst>
            </p:cNvPr>
            <p:cNvSpPr txBox="1"/>
            <p:nvPr/>
          </p:nvSpPr>
          <p:spPr>
            <a:xfrm>
              <a:off x="398069" y="3762117"/>
              <a:ext cx="1814102" cy="17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15 </a:t>
              </a:r>
              <a:r>
                <a:rPr lang="en-US" sz="3600" b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6 =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15 </a:t>
              </a:r>
              <a:r>
                <a:rPr lang="en-US" sz="3600" b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9 =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14E6E082-7764-4948-A7C4-CDEF8D9354F3}"/>
              </a:ext>
            </a:extLst>
          </p:cNvPr>
          <p:cNvGrpSpPr/>
          <p:nvPr/>
        </p:nvGrpSpPr>
        <p:grpSpPr>
          <a:xfrm>
            <a:off x="1774795" y="3663441"/>
            <a:ext cx="4116980" cy="2137300"/>
            <a:chOff x="-114189" y="3379140"/>
            <a:chExt cx="4116984" cy="213730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57DE4C77-BDDB-4A58-9D7C-E3F4BA8D1FB0}"/>
                </a:ext>
              </a:extLst>
            </p:cNvPr>
            <p:cNvGrpSpPr/>
            <p:nvPr/>
          </p:nvGrpSpPr>
          <p:grpSpPr>
            <a:xfrm>
              <a:off x="-114189" y="3379140"/>
              <a:ext cx="4116984" cy="2109452"/>
              <a:chOff x="1048249" y="3423952"/>
              <a:chExt cx="4116984" cy="1737473"/>
            </a:xfrm>
          </p:grpSpPr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xmlns="" id="{7F0A1A59-AB50-4D8E-87BB-0F8204D93EEC}"/>
                  </a:ext>
                </a:extLst>
              </p:cNvPr>
              <p:cNvSpPr/>
              <p:nvPr/>
            </p:nvSpPr>
            <p:spPr>
              <a:xfrm>
                <a:off x="1369286" y="3739393"/>
                <a:ext cx="3199072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xmlns="" id="{BECFC39C-5766-4D2F-BB03-3E9F530EEC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rcRect/>
              <a:stretch/>
            </p:blipFill>
            <p:spPr>
              <a:xfrm>
                <a:off x="4322429" y="4418374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xmlns="" id="{861A04EE-0D61-42FC-874B-3A59F45027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rcRect t="451" b="451"/>
              <a:stretch/>
            </p:blipFill>
            <p:spPr>
              <a:xfrm flipH="1">
                <a:off x="1048249" y="3423952"/>
                <a:ext cx="780690" cy="63088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xmlns="" id="{6BF82D2C-4EDB-450D-B67A-AA9C9609952C}"/>
                </a:ext>
              </a:extLst>
            </p:cNvPr>
            <p:cNvSpPr txBox="1"/>
            <p:nvPr/>
          </p:nvSpPr>
          <p:spPr>
            <a:xfrm>
              <a:off x="380549" y="3762115"/>
              <a:ext cx="2107480" cy="17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9 + 2 =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11 </a:t>
              </a:r>
              <a:r>
                <a:rPr lang="en-US" sz="3600" b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9 =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7E97A2F3-E644-4581-89EA-A4711928C3C2}"/>
              </a:ext>
            </a:extLst>
          </p:cNvPr>
          <p:cNvGrpSpPr/>
          <p:nvPr/>
        </p:nvGrpSpPr>
        <p:grpSpPr>
          <a:xfrm>
            <a:off x="7090059" y="3655839"/>
            <a:ext cx="4148125" cy="2039548"/>
            <a:chOff x="-122607" y="3431367"/>
            <a:chExt cx="4148129" cy="2039551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1C11452B-AD35-407F-AEE6-448E6B9357BE}"/>
                </a:ext>
              </a:extLst>
            </p:cNvPr>
            <p:cNvGrpSpPr/>
            <p:nvPr/>
          </p:nvGrpSpPr>
          <p:grpSpPr>
            <a:xfrm>
              <a:off x="-122607" y="3431367"/>
              <a:ext cx="4148129" cy="2027107"/>
              <a:chOff x="1039831" y="3466967"/>
              <a:chExt cx="4148129" cy="1669648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xmlns="" id="{F86C57C9-C529-45C0-925E-9F1786ABD709}"/>
                  </a:ext>
                </a:extLst>
              </p:cNvPr>
              <p:cNvSpPr/>
              <p:nvPr/>
            </p:nvSpPr>
            <p:spPr>
              <a:xfrm>
                <a:off x="1369286" y="3739393"/>
                <a:ext cx="3199072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xmlns="" id="{82BE4479-5539-4B75-889F-E790BE2F3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rcRect/>
              <a:stretch/>
            </p:blipFill>
            <p:spPr>
              <a:xfrm>
                <a:off x="4256242" y="4601475"/>
                <a:ext cx="931718" cy="535140"/>
              </a:xfrm>
              <a:prstGeom prst="rect">
                <a:avLst/>
              </a:prstGeom>
            </p:spPr>
          </p:pic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xmlns="" id="{76E3DFA1-5EC4-4C0E-9EEB-68627BA05E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rcRect l="347" r="347"/>
              <a:stretch/>
            </p:blipFill>
            <p:spPr>
              <a:xfrm>
                <a:off x="1039831" y="3466967"/>
                <a:ext cx="734099" cy="630882"/>
              </a:xfrm>
              <a:prstGeom prst="rect">
                <a:avLst/>
              </a:prstGeom>
            </p:spPr>
          </p:pic>
        </p:grpSp>
        <p:sp>
          <p:nvSpPr>
            <p:cNvPr id="82" name="Text Box 7">
              <a:extLst>
                <a:ext uri="{FF2B5EF4-FFF2-40B4-BE49-F238E27FC236}">
                  <a16:creationId xmlns:a16="http://schemas.microsoft.com/office/drawing/2014/main" xmlns="" id="{B5C87643-757F-4722-88E8-EED4063D6EF9}"/>
                </a:ext>
              </a:extLst>
            </p:cNvPr>
            <p:cNvSpPr txBox="1"/>
            <p:nvPr/>
          </p:nvSpPr>
          <p:spPr>
            <a:xfrm>
              <a:off x="474268" y="3716590"/>
              <a:ext cx="2511169" cy="17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6 + 8 =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14 </a:t>
              </a:r>
              <a:r>
                <a:rPr lang="en-US" sz="3600" b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8 = 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3634" name="TextBox1" r:id="rId2" imgW="771480" imgH="495360"/>
        </mc:Choice>
        <mc:Fallback>
          <p:control name="TextBox1" r:id="rId2" imgW="771480" imgH="4953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3225" y="1971675"/>
                  <a:ext cx="774700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35" name="TextBox2" r:id="rId3" imgW="771480" imgH="495360"/>
        </mc:Choice>
        <mc:Fallback>
          <p:control name="TextBox2" r:id="rId3" imgW="771480" imgH="49536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3225" y="2762250"/>
                  <a:ext cx="774700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36" name="TextBox4" r:id="rId4" imgW="771480" imgH="495360"/>
        </mc:Choice>
        <mc:Fallback>
          <p:control name="TextBox4" r:id="rId4" imgW="771480" imgH="49536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23400" y="2744788"/>
                  <a:ext cx="774700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37" name="TextBox3" r:id="rId5" imgW="771480" imgH="495360"/>
        </mc:Choice>
        <mc:Fallback>
          <p:control name="TextBox3" r:id="rId5" imgW="771480" imgH="49536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72600" y="1970088"/>
                  <a:ext cx="774700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38" name="TextBox6" r:id="rId6" imgW="771480" imgH="495360"/>
        </mc:Choice>
        <mc:Fallback>
          <p:control name="TextBox6" r:id="rId6" imgW="771480" imgH="49536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4813" y="5008563"/>
                  <a:ext cx="774700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39" name="TextBox8" r:id="rId7" imgW="771480" imgH="495360"/>
        </mc:Choice>
        <mc:Fallback>
          <p:control name="TextBox8" r:id="rId7" imgW="771480" imgH="49536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18650" y="4957763"/>
                  <a:ext cx="773113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40" name="TextBox5" r:id="rId8" imgW="771480" imgH="495360"/>
        </mc:Choice>
        <mc:Fallback>
          <p:control name="TextBox5" r:id="rId8" imgW="771480" imgH="49536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79888" y="4292600"/>
                  <a:ext cx="773112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41" name="TextBox7" r:id="rId9" imgW="771480" imgH="495360"/>
        </mc:Choice>
        <mc:Fallback>
          <p:control name="TextBox7" r:id="rId9" imgW="771480" imgH="49536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10713" y="4170363"/>
                  <a:ext cx="774700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0A074E32-CD3A-4710-98B9-F1728180D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520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1302645" y="249854"/>
            <a:ext cx="5003149" cy="611286"/>
            <a:chOff x="-3369817" y="431971"/>
            <a:chExt cx="3996328" cy="7460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69817" y="431971"/>
              <a:ext cx="3996328" cy="74604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b.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288618" y="540855"/>
              <a:ext cx="430659" cy="54818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B262FDE3-0A67-4F14-8463-F7C716B03BA0}"/>
              </a:ext>
            </a:extLst>
          </p:cNvPr>
          <p:cNvSpPr/>
          <p:nvPr/>
        </p:nvSpPr>
        <p:spPr>
          <a:xfrm>
            <a:off x="1407844" y="1819647"/>
            <a:ext cx="1545307" cy="1641790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878C7A7-A12E-4D66-9A6E-E6FFAC151A89}"/>
              </a:ext>
            </a:extLst>
          </p:cNvPr>
          <p:cNvSpPr/>
          <p:nvPr/>
        </p:nvSpPr>
        <p:spPr>
          <a:xfrm>
            <a:off x="4096998" y="1819647"/>
            <a:ext cx="1545307" cy="1668089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ADB2397A-A9EC-4A12-9B0C-971F1F151C3C}"/>
              </a:ext>
            </a:extLst>
          </p:cNvPr>
          <p:cNvSpPr/>
          <p:nvPr/>
        </p:nvSpPr>
        <p:spPr>
          <a:xfrm>
            <a:off x="6831361" y="1786254"/>
            <a:ext cx="1545307" cy="166949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45BC594-3B7A-4E4E-9D03-7CF70535A10D}"/>
              </a:ext>
            </a:extLst>
          </p:cNvPr>
          <p:cNvSpPr txBox="1"/>
          <p:nvPr/>
        </p:nvSpPr>
        <p:spPr>
          <a:xfrm>
            <a:off x="1933108" y="1839697"/>
            <a:ext cx="75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48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708499AC-A0BB-4907-8D37-CDDA1200A92F}"/>
              </a:ext>
            </a:extLst>
          </p:cNvPr>
          <p:cNvCxnSpPr>
            <a:cxnSpLocks/>
          </p:cNvCxnSpPr>
          <p:nvPr/>
        </p:nvCxnSpPr>
        <p:spPr>
          <a:xfrm>
            <a:off x="1744187" y="293862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3F8728EB-EF51-465E-83F4-905BCB134F52}"/>
              </a:ext>
            </a:extLst>
          </p:cNvPr>
          <p:cNvSpPr txBox="1"/>
          <p:nvPr/>
        </p:nvSpPr>
        <p:spPr>
          <a:xfrm>
            <a:off x="1679453" y="210130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5203FC0D-DADF-4041-8F62-837088B0DB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919092" y="2639752"/>
            <a:ext cx="680248" cy="89289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E72B9144-FA7D-440B-891A-9EAD6600D5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6557037" y="2630311"/>
            <a:ext cx="513182" cy="84635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477E0367-E0C1-4371-BF7C-02AE5EB361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802764" y="2547327"/>
            <a:ext cx="550849" cy="99252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AA351F68-034E-40CB-9765-7BE98DFB1113}"/>
              </a:ext>
            </a:extLst>
          </p:cNvPr>
          <p:cNvSpPr txBox="1"/>
          <p:nvPr/>
        </p:nvSpPr>
        <p:spPr>
          <a:xfrm>
            <a:off x="1315075" y="1151500"/>
            <a:ext cx="180955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48 + 27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35CA4534-B853-4A74-B1E2-49332F337CF8}"/>
              </a:ext>
            </a:extLst>
          </p:cNvPr>
          <p:cNvSpPr txBox="1"/>
          <p:nvPr/>
        </p:nvSpPr>
        <p:spPr>
          <a:xfrm>
            <a:off x="4015474" y="1126331"/>
            <a:ext cx="180955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25 + 75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1639058-48F9-450D-85FE-7A7E6DFB4DC5}"/>
              </a:ext>
            </a:extLst>
          </p:cNvPr>
          <p:cNvSpPr txBox="1"/>
          <p:nvPr/>
        </p:nvSpPr>
        <p:spPr>
          <a:xfrm>
            <a:off x="6733170" y="1112332"/>
            <a:ext cx="180955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80 - 7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D1BBD5A6-E5CD-4E5E-8695-F0EF18320C1D}"/>
              </a:ext>
            </a:extLst>
          </p:cNvPr>
          <p:cNvSpPr txBox="1"/>
          <p:nvPr/>
        </p:nvSpPr>
        <p:spPr>
          <a:xfrm>
            <a:off x="1920662" y="2375881"/>
            <a:ext cx="693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4DDC5CDF-0CB3-4326-903E-3D90921A9CBF}"/>
              </a:ext>
            </a:extLst>
          </p:cNvPr>
          <p:cNvSpPr txBox="1"/>
          <p:nvPr/>
        </p:nvSpPr>
        <p:spPr>
          <a:xfrm>
            <a:off x="1902964" y="2938217"/>
            <a:ext cx="75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75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B1BEA9B2-2056-4543-86A4-CAC964F22EB0}"/>
              </a:ext>
            </a:extLst>
          </p:cNvPr>
          <p:cNvSpPr txBox="1"/>
          <p:nvPr/>
        </p:nvSpPr>
        <p:spPr>
          <a:xfrm>
            <a:off x="4715749" y="1854923"/>
            <a:ext cx="75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25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9267796F-2C5A-4C36-A8ED-C31A702C1E42}"/>
              </a:ext>
            </a:extLst>
          </p:cNvPr>
          <p:cNvCxnSpPr>
            <a:cxnSpLocks/>
          </p:cNvCxnSpPr>
          <p:nvPr/>
        </p:nvCxnSpPr>
        <p:spPr>
          <a:xfrm>
            <a:off x="4488728" y="29411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7BA51A3F-EC84-41B7-A773-98841B68E559}"/>
              </a:ext>
            </a:extLst>
          </p:cNvPr>
          <p:cNvSpPr txBox="1"/>
          <p:nvPr/>
        </p:nvSpPr>
        <p:spPr>
          <a:xfrm>
            <a:off x="4462094" y="211653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02F68D39-EC52-49A7-8C28-467FA6754B92}"/>
              </a:ext>
            </a:extLst>
          </p:cNvPr>
          <p:cNvSpPr txBox="1"/>
          <p:nvPr/>
        </p:nvSpPr>
        <p:spPr>
          <a:xfrm>
            <a:off x="4714521" y="2404531"/>
            <a:ext cx="755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4B667E3D-E79A-471B-8E2A-22D1846B1600}"/>
              </a:ext>
            </a:extLst>
          </p:cNvPr>
          <p:cNvSpPr txBox="1"/>
          <p:nvPr/>
        </p:nvSpPr>
        <p:spPr>
          <a:xfrm>
            <a:off x="4478781" y="2953443"/>
            <a:ext cx="96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100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A01D234C-E518-4F9B-B1BB-201456CD86D4}"/>
              </a:ext>
            </a:extLst>
          </p:cNvPr>
          <p:cNvSpPr txBox="1"/>
          <p:nvPr/>
        </p:nvSpPr>
        <p:spPr>
          <a:xfrm>
            <a:off x="7470792" y="1826505"/>
            <a:ext cx="75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80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99F68E27-179C-47C6-B70C-433DDDA9190D}"/>
              </a:ext>
            </a:extLst>
          </p:cNvPr>
          <p:cNvCxnSpPr>
            <a:cxnSpLocks/>
          </p:cNvCxnSpPr>
          <p:nvPr/>
        </p:nvCxnSpPr>
        <p:spPr>
          <a:xfrm>
            <a:off x="7319971" y="293813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5C2B96ED-B3A3-4005-A78E-21983AB32B98}"/>
              </a:ext>
            </a:extLst>
          </p:cNvPr>
          <p:cNvSpPr txBox="1"/>
          <p:nvPr/>
        </p:nvSpPr>
        <p:spPr>
          <a:xfrm>
            <a:off x="7217137" y="205797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860637CC-59EA-43F0-B02B-969C1F50235B}"/>
              </a:ext>
            </a:extLst>
          </p:cNvPr>
          <p:cNvSpPr txBox="1"/>
          <p:nvPr/>
        </p:nvSpPr>
        <p:spPr>
          <a:xfrm>
            <a:off x="7685762" y="2356724"/>
            <a:ext cx="649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7E8E4447-3F27-4D42-85C4-70B95CE4B021}"/>
              </a:ext>
            </a:extLst>
          </p:cNvPr>
          <p:cNvSpPr txBox="1"/>
          <p:nvPr/>
        </p:nvSpPr>
        <p:spPr>
          <a:xfrm>
            <a:off x="7496935" y="2915521"/>
            <a:ext cx="75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73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xmlns="" id="{1D3A25FC-9E99-4ECC-A39F-E3195FB05FAC}"/>
              </a:ext>
            </a:extLst>
          </p:cNvPr>
          <p:cNvSpPr/>
          <p:nvPr/>
        </p:nvSpPr>
        <p:spPr>
          <a:xfrm>
            <a:off x="9505211" y="1786255"/>
            <a:ext cx="1545307" cy="1623910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F51B53A8-43D7-4FE3-AA4A-B615CAFD7663}"/>
              </a:ext>
            </a:extLst>
          </p:cNvPr>
          <p:cNvSpPr/>
          <p:nvPr/>
        </p:nvSpPr>
        <p:spPr>
          <a:xfrm>
            <a:off x="1449733" y="4446817"/>
            <a:ext cx="1545307" cy="174906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56790654-B2C4-47B4-AF09-A5905CD3A192}"/>
              </a:ext>
            </a:extLst>
          </p:cNvPr>
          <p:cNvSpPr/>
          <p:nvPr/>
        </p:nvSpPr>
        <p:spPr>
          <a:xfrm>
            <a:off x="4152980" y="4480153"/>
            <a:ext cx="1545307" cy="1695221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54D83CA0-03C6-4EFB-A720-AB518659ADE4}"/>
              </a:ext>
            </a:extLst>
          </p:cNvPr>
          <p:cNvSpPr txBox="1"/>
          <p:nvPr/>
        </p:nvSpPr>
        <p:spPr>
          <a:xfrm>
            <a:off x="9990283" y="1818569"/>
            <a:ext cx="924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100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6424C74C-F595-474E-995B-F7699FB1480A}"/>
              </a:ext>
            </a:extLst>
          </p:cNvPr>
          <p:cNvCxnSpPr>
            <a:cxnSpLocks/>
          </p:cNvCxnSpPr>
          <p:nvPr/>
        </p:nvCxnSpPr>
        <p:spPr>
          <a:xfrm>
            <a:off x="9873792" y="293019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FE22728E-D5C0-4ABD-B699-0F6B5198E11A}"/>
              </a:ext>
            </a:extLst>
          </p:cNvPr>
          <p:cNvSpPr txBox="1"/>
          <p:nvPr/>
        </p:nvSpPr>
        <p:spPr>
          <a:xfrm>
            <a:off x="9796916" y="206008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DB308433-2644-4C38-A47E-EFB9A96C49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2741534" y="5343202"/>
            <a:ext cx="560866" cy="1010573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169BAE34-6B2C-436A-A1DD-B2379F763944}"/>
              </a:ext>
            </a:extLst>
          </p:cNvPr>
          <p:cNvSpPr txBox="1"/>
          <p:nvPr/>
        </p:nvSpPr>
        <p:spPr>
          <a:xfrm>
            <a:off x="9392346" y="1100228"/>
            <a:ext cx="180955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100 - 8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45CE3BC5-34E5-4DE9-8AD0-F541026828CA}"/>
              </a:ext>
            </a:extLst>
          </p:cNvPr>
          <p:cNvSpPr txBox="1"/>
          <p:nvPr/>
        </p:nvSpPr>
        <p:spPr>
          <a:xfrm>
            <a:off x="1421170" y="3804317"/>
            <a:ext cx="180955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82 - 55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B8B25095-108F-43C0-BC18-5A3029173004}"/>
              </a:ext>
            </a:extLst>
          </p:cNvPr>
          <p:cNvSpPr txBox="1"/>
          <p:nvPr/>
        </p:nvSpPr>
        <p:spPr>
          <a:xfrm>
            <a:off x="4117275" y="3801801"/>
            <a:ext cx="180955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50 - 39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BCD25215-8E47-4ECB-B7B8-E55C4B9955AF}"/>
              </a:ext>
            </a:extLst>
          </p:cNvPr>
          <p:cNvSpPr txBox="1"/>
          <p:nvPr/>
        </p:nvSpPr>
        <p:spPr>
          <a:xfrm>
            <a:off x="10297125" y="2354083"/>
            <a:ext cx="697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BB7ADD28-88F8-41F8-931C-E819896E397B}"/>
              </a:ext>
            </a:extLst>
          </p:cNvPr>
          <p:cNvSpPr txBox="1"/>
          <p:nvPr/>
        </p:nvSpPr>
        <p:spPr>
          <a:xfrm>
            <a:off x="10092822" y="2897020"/>
            <a:ext cx="75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92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B1CA65E8-02FF-4353-9C79-855797AA56D1}"/>
              </a:ext>
            </a:extLst>
          </p:cNvPr>
          <p:cNvSpPr txBox="1"/>
          <p:nvPr/>
        </p:nvSpPr>
        <p:spPr>
          <a:xfrm>
            <a:off x="1994487" y="4522874"/>
            <a:ext cx="75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82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B43819BE-37F7-469E-BECE-FB3218A56264}"/>
              </a:ext>
            </a:extLst>
          </p:cNvPr>
          <p:cNvCxnSpPr>
            <a:cxnSpLocks/>
          </p:cNvCxnSpPr>
          <p:nvPr/>
        </p:nvCxnSpPr>
        <p:spPr>
          <a:xfrm>
            <a:off x="1882326" y="563449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06FF8891-91B7-4B70-A327-DFEF359A33DB}"/>
              </a:ext>
            </a:extLst>
          </p:cNvPr>
          <p:cNvSpPr txBox="1"/>
          <p:nvPr/>
        </p:nvSpPr>
        <p:spPr>
          <a:xfrm>
            <a:off x="1720736" y="468400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EB57EF2B-3B29-4D2A-9D5C-E987D588DC41}"/>
              </a:ext>
            </a:extLst>
          </p:cNvPr>
          <p:cNvSpPr txBox="1"/>
          <p:nvPr/>
        </p:nvSpPr>
        <p:spPr>
          <a:xfrm>
            <a:off x="1984707" y="5052464"/>
            <a:ext cx="805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4D1F6480-A169-4712-B048-5F1600EE8F93}"/>
              </a:ext>
            </a:extLst>
          </p:cNvPr>
          <p:cNvSpPr txBox="1"/>
          <p:nvPr/>
        </p:nvSpPr>
        <p:spPr>
          <a:xfrm>
            <a:off x="1994487" y="5621394"/>
            <a:ext cx="75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27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AE543160-BBFC-4028-BDFE-5FB01A152B36}"/>
              </a:ext>
            </a:extLst>
          </p:cNvPr>
          <p:cNvSpPr txBox="1"/>
          <p:nvPr/>
        </p:nvSpPr>
        <p:spPr>
          <a:xfrm>
            <a:off x="4672335" y="4509129"/>
            <a:ext cx="75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50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0E589A22-364F-4EF3-9511-8324A27974AD}"/>
              </a:ext>
            </a:extLst>
          </p:cNvPr>
          <p:cNvCxnSpPr>
            <a:cxnSpLocks/>
          </p:cNvCxnSpPr>
          <p:nvPr/>
        </p:nvCxnSpPr>
        <p:spPr>
          <a:xfrm>
            <a:off x="4524102" y="559535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1BF4999E-7F3E-4874-A1CD-A632C3449C7C}"/>
              </a:ext>
            </a:extLst>
          </p:cNvPr>
          <p:cNvSpPr txBox="1"/>
          <p:nvPr/>
        </p:nvSpPr>
        <p:spPr>
          <a:xfrm>
            <a:off x="4403264" y="472049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36FBABC-BFFC-4672-8BC2-142D451E8292}"/>
              </a:ext>
            </a:extLst>
          </p:cNvPr>
          <p:cNvSpPr txBox="1"/>
          <p:nvPr/>
        </p:nvSpPr>
        <p:spPr>
          <a:xfrm>
            <a:off x="4664239" y="5014458"/>
            <a:ext cx="75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39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21E92A41-EE4C-4695-829B-EF905A11110C}"/>
              </a:ext>
            </a:extLst>
          </p:cNvPr>
          <p:cNvSpPr txBox="1"/>
          <p:nvPr/>
        </p:nvSpPr>
        <p:spPr>
          <a:xfrm>
            <a:off x="4674923" y="5607649"/>
            <a:ext cx="75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11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xmlns="" id="{05352C49-DEB9-41FA-8E1D-4B7852DFBC67}"/>
              </a:ext>
            </a:extLst>
          </p:cNvPr>
          <p:cNvSpPr/>
          <p:nvPr/>
        </p:nvSpPr>
        <p:spPr>
          <a:xfrm>
            <a:off x="6864839" y="4454072"/>
            <a:ext cx="1545307" cy="174906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865CCCA8-DB9C-430A-A161-958DD5031782}"/>
              </a:ext>
            </a:extLst>
          </p:cNvPr>
          <p:cNvSpPr txBox="1"/>
          <p:nvPr/>
        </p:nvSpPr>
        <p:spPr>
          <a:xfrm>
            <a:off x="6830047" y="3820639"/>
            <a:ext cx="180955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91 + 9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88E82E36-3C31-4902-B5A2-CB9F1620FA2A}"/>
              </a:ext>
            </a:extLst>
          </p:cNvPr>
          <p:cNvSpPr txBox="1"/>
          <p:nvPr/>
        </p:nvSpPr>
        <p:spPr>
          <a:xfrm>
            <a:off x="7371260" y="4507871"/>
            <a:ext cx="75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91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xmlns="" id="{CE0FA1C0-6A9E-4CFA-A239-A7EB3D64985A}"/>
              </a:ext>
            </a:extLst>
          </p:cNvPr>
          <p:cNvCxnSpPr>
            <a:cxnSpLocks/>
          </p:cNvCxnSpPr>
          <p:nvPr/>
        </p:nvCxnSpPr>
        <p:spPr>
          <a:xfrm>
            <a:off x="7144239" y="559409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876209A8-EEBC-4788-8658-688F25FD68F9}"/>
              </a:ext>
            </a:extLst>
          </p:cNvPr>
          <p:cNvSpPr txBox="1"/>
          <p:nvPr/>
        </p:nvSpPr>
        <p:spPr>
          <a:xfrm>
            <a:off x="7117605" y="4769481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545AF7F0-C7D7-4D5D-9091-35ABDC7ED7C3}"/>
              </a:ext>
            </a:extLst>
          </p:cNvPr>
          <p:cNvSpPr txBox="1"/>
          <p:nvPr/>
        </p:nvSpPr>
        <p:spPr>
          <a:xfrm>
            <a:off x="7606119" y="5015276"/>
            <a:ext cx="75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B2C69BB6-949B-496B-B402-92346034BA74}"/>
              </a:ext>
            </a:extLst>
          </p:cNvPr>
          <p:cNvSpPr txBox="1"/>
          <p:nvPr/>
        </p:nvSpPr>
        <p:spPr>
          <a:xfrm>
            <a:off x="7090680" y="5585660"/>
            <a:ext cx="1002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100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xmlns="" id="{C521087A-BBC7-4473-8E73-556F48A59843}"/>
              </a:ext>
            </a:extLst>
          </p:cNvPr>
          <p:cNvSpPr/>
          <p:nvPr/>
        </p:nvSpPr>
        <p:spPr>
          <a:xfrm>
            <a:off x="9625921" y="4454072"/>
            <a:ext cx="1545307" cy="17120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DE7AE001-7F05-44A0-86D2-54E8D83A4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10923200" y="5378683"/>
            <a:ext cx="560975" cy="925173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7815B0D7-8E52-419E-91C3-68A321D61E21}"/>
              </a:ext>
            </a:extLst>
          </p:cNvPr>
          <p:cNvSpPr txBox="1"/>
          <p:nvPr/>
        </p:nvSpPr>
        <p:spPr>
          <a:xfrm>
            <a:off x="9514016" y="3792583"/>
            <a:ext cx="180955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100 - 28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E914869B-8824-41DC-B71B-FA2B3B088CCB}"/>
              </a:ext>
            </a:extLst>
          </p:cNvPr>
          <p:cNvSpPr txBox="1"/>
          <p:nvPr/>
        </p:nvSpPr>
        <p:spPr>
          <a:xfrm>
            <a:off x="9985471" y="4504833"/>
            <a:ext cx="97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100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xmlns="" id="{C00ED017-1645-4CFA-9E18-A051CA2E6B9C}"/>
              </a:ext>
            </a:extLst>
          </p:cNvPr>
          <p:cNvCxnSpPr>
            <a:cxnSpLocks/>
          </p:cNvCxnSpPr>
          <p:nvPr/>
        </p:nvCxnSpPr>
        <p:spPr>
          <a:xfrm>
            <a:off x="10125295" y="554616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59FCA579-F86A-4124-A526-F6931699EF3C}"/>
              </a:ext>
            </a:extLst>
          </p:cNvPr>
          <p:cNvSpPr txBox="1"/>
          <p:nvPr/>
        </p:nvSpPr>
        <p:spPr>
          <a:xfrm>
            <a:off x="9812930" y="468117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C5FD2CEC-BD5B-49FA-98B3-CA54BC802991}"/>
              </a:ext>
            </a:extLst>
          </p:cNvPr>
          <p:cNvSpPr txBox="1"/>
          <p:nvPr/>
        </p:nvSpPr>
        <p:spPr>
          <a:xfrm>
            <a:off x="10247421" y="4973561"/>
            <a:ext cx="77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28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C7A82A5A-DD71-483B-AB98-BDEFC9C383B2}"/>
              </a:ext>
            </a:extLst>
          </p:cNvPr>
          <p:cNvSpPr txBox="1"/>
          <p:nvPr/>
        </p:nvSpPr>
        <p:spPr>
          <a:xfrm>
            <a:off x="10263674" y="5581682"/>
            <a:ext cx="75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72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5565B7F2-1E27-4B63-8929-9AE2E6F748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9242450" y="2730979"/>
            <a:ext cx="475929" cy="846352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0C5D9F40-78D9-448D-9E32-CC0F4711A2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8173004" y="5546164"/>
            <a:ext cx="424937" cy="755672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63FBE36C-646F-4512-BECB-061E515ED3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5325351" y="5460880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70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5" grpId="0" animBg="1"/>
      <p:bldP spid="61" grpId="0"/>
      <p:bldP spid="63" grpId="0"/>
      <p:bldP spid="70" grpId="0"/>
      <p:bldP spid="71" grpId="0"/>
      <p:bldP spid="72" grpId="0"/>
      <p:bldP spid="74" grpId="0"/>
      <p:bldP spid="75" grpId="0"/>
      <p:bldP spid="76" grpId="0"/>
      <p:bldP spid="77" grpId="0"/>
      <p:bldP spid="79" grpId="0"/>
      <p:bldP spid="80" grpId="0"/>
      <p:bldP spid="81" grpId="0"/>
      <p:bldP spid="82" grpId="0" animBg="1"/>
      <p:bldP spid="83" grpId="0" animBg="1"/>
      <p:bldP spid="84" grpId="0" animBg="1"/>
      <p:bldP spid="85" grpId="0"/>
      <p:bldP spid="88" grpId="0"/>
      <p:bldP spid="97" grpId="0"/>
      <p:bldP spid="98" grpId="0"/>
      <p:bldP spid="101" grpId="0"/>
      <p:bldP spid="103" grpId="0"/>
      <p:bldP spid="104" grpId="0"/>
      <p:bldP spid="105" grpId="0"/>
      <p:bldP spid="106" grpId="0"/>
      <p:bldP spid="108" grpId="0"/>
      <p:bldP spid="109" grpId="0"/>
      <p:bldP spid="110" grpId="0"/>
      <p:bldP spid="111" grpId="0" animBg="1"/>
      <p:bldP spid="113" grpId="0"/>
      <p:bldP spid="115" grpId="0"/>
      <p:bldP spid="116" grpId="0"/>
      <p:bldP spid="117" grpId="0"/>
      <p:bldP spid="118" grpId="0" animBg="1"/>
      <p:bldP spid="121" grpId="0"/>
      <p:bldP spid="123" grpId="0"/>
      <p:bldP spid="124" grpId="0"/>
      <p:bldP spid="1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174BAB0-4692-4601-87B7-25C0E5AB21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42520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4C16891D-3021-4BD2-935D-58B7C379C920}"/>
              </a:ext>
            </a:extLst>
          </p:cNvPr>
          <p:cNvGrpSpPr/>
          <p:nvPr/>
        </p:nvGrpSpPr>
        <p:grpSpPr>
          <a:xfrm>
            <a:off x="734234" y="2084880"/>
            <a:ext cx="5312304" cy="2649716"/>
            <a:chOff x="82846" y="3730147"/>
            <a:chExt cx="4680198" cy="199574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7BCCBA7C-3328-4ED8-A6A7-30A281F948F6}"/>
                </a:ext>
              </a:extLst>
            </p:cNvPr>
            <p:cNvGrpSpPr/>
            <p:nvPr/>
          </p:nvGrpSpPr>
          <p:grpSpPr>
            <a:xfrm>
              <a:off x="82846" y="3730147"/>
              <a:ext cx="4680198" cy="1995746"/>
              <a:chOff x="1245284" y="3713059"/>
              <a:chExt cx="4680198" cy="1643816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B590A319-4FAE-477F-A868-C2C4A4668DDC}"/>
                  </a:ext>
                </a:extLst>
              </p:cNvPr>
              <p:cNvSpPr/>
              <p:nvPr/>
            </p:nvSpPr>
            <p:spPr>
              <a:xfrm>
                <a:off x="1497060" y="4025864"/>
                <a:ext cx="4428422" cy="133101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xmlns="" id="{F323D723-9F1D-472B-8B08-0451DF07A2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7421" t="53580" r="2212" b="10109"/>
              <a:stretch/>
            </p:blipFill>
            <p:spPr>
              <a:xfrm>
                <a:off x="1245284" y="3713059"/>
                <a:ext cx="734318" cy="660535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xmlns="" id="{59731534-6E4B-4547-B53A-9705BF7D6D39}"/>
                </a:ext>
              </a:extLst>
            </p:cNvPr>
            <p:cNvSpPr txBox="1"/>
            <p:nvPr/>
          </p:nvSpPr>
          <p:spPr>
            <a:xfrm>
              <a:off x="287941" y="4237506"/>
              <a:ext cx="3815435" cy="1200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600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42 + 18 – 10 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3BF06E8-186B-4D10-92D8-76A9F18BF00E}"/>
              </a:ext>
            </a:extLst>
          </p:cNvPr>
          <p:cNvGrpSpPr/>
          <p:nvPr/>
        </p:nvGrpSpPr>
        <p:grpSpPr>
          <a:xfrm>
            <a:off x="6337323" y="2165850"/>
            <a:ext cx="5308577" cy="2568746"/>
            <a:chOff x="8275281" y="3603124"/>
            <a:chExt cx="4798949" cy="1926928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E2FD5201-70D0-4328-9FD8-D720F69A6BF3}"/>
                </a:ext>
              </a:extLst>
            </p:cNvPr>
            <p:cNvGrpSpPr/>
            <p:nvPr/>
          </p:nvGrpSpPr>
          <p:grpSpPr>
            <a:xfrm>
              <a:off x="8275281" y="3603124"/>
              <a:ext cx="4798949" cy="1926928"/>
              <a:chOff x="6183625" y="1510997"/>
              <a:chExt cx="4798949" cy="1926928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xmlns="" id="{33EE6211-887A-40E9-BD4B-78E4EE0CC2DE}"/>
                  </a:ext>
                </a:extLst>
              </p:cNvPr>
              <p:cNvSpPr/>
              <p:nvPr/>
            </p:nvSpPr>
            <p:spPr>
              <a:xfrm>
                <a:off x="6513838" y="1821955"/>
                <a:ext cx="4468736" cy="161597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B7E46FC1-D38D-4369-9304-F8307F1846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595" t="50000" r="46111" b="6477"/>
              <a:stretch/>
            </p:blipFill>
            <p:spPr>
              <a:xfrm rot="816165">
                <a:off x="6183625" y="1510997"/>
                <a:ext cx="826129" cy="687566"/>
              </a:xfrm>
              <a:prstGeom prst="rect">
                <a:avLst/>
              </a:prstGeom>
            </p:spPr>
          </p:pic>
        </p:grpSp>
        <p:sp>
          <p:nvSpPr>
            <p:cNvPr id="54" name="Text Box 7">
              <a:extLst>
                <a:ext uri="{FF2B5EF4-FFF2-40B4-BE49-F238E27FC236}">
                  <a16:creationId xmlns:a16="http://schemas.microsoft.com/office/drawing/2014/main" xmlns="" id="{F077D73D-D2C8-4BE0-950D-38BEBD9EA481}"/>
                </a:ext>
              </a:extLst>
            </p:cNvPr>
            <p:cNvSpPr txBox="1"/>
            <p:nvPr/>
          </p:nvSpPr>
          <p:spPr>
            <a:xfrm>
              <a:off x="8887759" y="3953853"/>
              <a:ext cx="4013882" cy="900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60 – 13 + 23 </a:t>
              </a:r>
              <a:r>
                <a:rPr lang="en-US" sz="3600" b="1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A252BFFC-6ACC-4A9C-A5C7-ECD9137E5B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7429" y="333450"/>
            <a:ext cx="1068091" cy="108711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320B2DF6-570F-44FC-9194-4B8C2390E4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830" y="4911457"/>
            <a:ext cx="1216262" cy="1429965"/>
          </a:xfrm>
          <a:prstGeom prst="rect">
            <a:avLst/>
          </a:prstGeom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xmlns="" id="{CE004815-CD80-4A4F-B444-2D70A14D0213}"/>
              </a:ext>
            </a:extLst>
          </p:cNvPr>
          <p:cNvSpPr/>
          <p:nvPr/>
        </p:nvSpPr>
        <p:spPr>
          <a:xfrm rot="1558595">
            <a:off x="5732671" y="4558641"/>
            <a:ext cx="627734" cy="508978"/>
          </a:xfrm>
          <a:custGeom>
            <a:avLst/>
            <a:gdLst>
              <a:gd name="connsiteX0" fmla="*/ 84256 w 627734"/>
              <a:gd name="connsiteY0" fmla="*/ 807 h 508978"/>
              <a:gd name="connsiteX1" fmla="*/ 206280 w 627734"/>
              <a:gd name="connsiteY1" fmla="*/ 95057 h 508978"/>
              <a:gd name="connsiteX2" fmla="*/ 408736 w 627734"/>
              <a:gd name="connsiteY2" fmla="*/ 145551 h 508978"/>
              <a:gd name="connsiteX3" fmla="*/ 403862 w 627734"/>
              <a:gd name="connsiteY3" fmla="*/ 160542 h 508978"/>
              <a:gd name="connsiteX4" fmla="*/ 410370 w 627734"/>
              <a:gd name="connsiteY4" fmla="*/ 170969 h 508978"/>
              <a:gd name="connsiteX5" fmla="*/ 423933 w 627734"/>
              <a:gd name="connsiteY5" fmla="*/ 211434 h 508978"/>
              <a:gd name="connsiteX6" fmla="*/ 385336 w 627734"/>
              <a:gd name="connsiteY6" fmla="*/ 508978 h 508978"/>
              <a:gd name="connsiteX7" fmla="*/ 276791 w 627734"/>
              <a:gd name="connsiteY7" fmla="*/ 385381 h 508978"/>
              <a:gd name="connsiteX8" fmla="*/ 258338 w 627734"/>
              <a:gd name="connsiteY8" fmla="*/ 353816 h 508978"/>
              <a:gd name="connsiteX9" fmla="*/ 206280 w 627734"/>
              <a:gd name="connsiteY9" fmla="*/ 395094 h 508978"/>
              <a:gd name="connsiteX10" fmla="*/ 84256 w 627734"/>
              <a:gd name="connsiteY10" fmla="*/ 807 h 50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734" h="508978">
                <a:moveTo>
                  <a:pt x="84256" y="807"/>
                </a:moveTo>
                <a:cubicBezTo>
                  <a:pt x="128785" y="-5216"/>
                  <a:pt x="179615" y="22131"/>
                  <a:pt x="206280" y="95057"/>
                </a:cubicBezTo>
                <a:cubicBezTo>
                  <a:pt x="264943" y="-65380"/>
                  <a:pt x="440566" y="-5216"/>
                  <a:pt x="408736" y="145551"/>
                </a:cubicBezTo>
                <a:lnTo>
                  <a:pt x="403862" y="160542"/>
                </a:lnTo>
                <a:lnTo>
                  <a:pt x="410370" y="170969"/>
                </a:lnTo>
                <a:cubicBezTo>
                  <a:pt x="415915" y="182818"/>
                  <a:pt x="420520" y="196284"/>
                  <a:pt x="423933" y="211434"/>
                </a:cubicBezTo>
                <a:cubicBezTo>
                  <a:pt x="538572" y="-9013"/>
                  <a:pt x="838566" y="265220"/>
                  <a:pt x="385336" y="508978"/>
                </a:cubicBezTo>
                <a:cubicBezTo>
                  <a:pt x="338331" y="465062"/>
                  <a:pt x="302828" y="423688"/>
                  <a:pt x="276791" y="385381"/>
                </a:cubicBezTo>
                <a:lnTo>
                  <a:pt x="258338" y="353816"/>
                </a:lnTo>
                <a:lnTo>
                  <a:pt x="206280" y="395094"/>
                </a:lnTo>
                <a:cubicBezTo>
                  <a:pt x="-81169" y="188819"/>
                  <a:pt x="-13707" y="14057"/>
                  <a:pt x="84256" y="807"/>
                </a:cubicBezTo>
                <a:close/>
              </a:path>
            </a:pathLst>
          </a:custGeom>
          <a:solidFill>
            <a:srgbClr val="FF0066"/>
          </a:solidFill>
          <a:ln>
            <a:solidFill>
              <a:srgbClr val="FFFF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xmlns="" id="{5F9C748C-C1AC-4809-8DF5-37B59E4881FE}"/>
              </a:ext>
            </a:extLst>
          </p:cNvPr>
          <p:cNvSpPr/>
          <p:nvPr/>
        </p:nvSpPr>
        <p:spPr>
          <a:xfrm rot="1558595">
            <a:off x="11164353" y="4558641"/>
            <a:ext cx="627734" cy="508978"/>
          </a:xfrm>
          <a:custGeom>
            <a:avLst/>
            <a:gdLst>
              <a:gd name="connsiteX0" fmla="*/ 84256 w 627734"/>
              <a:gd name="connsiteY0" fmla="*/ 807 h 508978"/>
              <a:gd name="connsiteX1" fmla="*/ 206280 w 627734"/>
              <a:gd name="connsiteY1" fmla="*/ 95057 h 508978"/>
              <a:gd name="connsiteX2" fmla="*/ 408736 w 627734"/>
              <a:gd name="connsiteY2" fmla="*/ 145551 h 508978"/>
              <a:gd name="connsiteX3" fmla="*/ 403862 w 627734"/>
              <a:gd name="connsiteY3" fmla="*/ 160542 h 508978"/>
              <a:gd name="connsiteX4" fmla="*/ 410370 w 627734"/>
              <a:gd name="connsiteY4" fmla="*/ 170969 h 508978"/>
              <a:gd name="connsiteX5" fmla="*/ 423933 w 627734"/>
              <a:gd name="connsiteY5" fmla="*/ 211434 h 508978"/>
              <a:gd name="connsiteX6" fmla="*/ 385336 w 627734"/>
              <a:gd name="connsiteY6" fmla="*/ 508978 h 508978"/>
              <a:gd name="connsiteX7" fmla="*/ 276791 w 627734"/>
              <a:gd name="connsiteY7" fmla="*/ 385381 h 508978"/>
              <a:gd name="connsiteX8" fmla="*/ 258338 w 627734"/>
              <a:gd name="connsiteY8" fmla="*/ 353816 h 508978"/>
              <a:gd name="connsiteX9" fmla="*/ 206280 w 627734"/>
              <a:gd name="connsiteY9" fmla="*/ 395094 h 508978"/>
              <a:gd name="connsiteX10" fmla="*/ 84256 w 627734"/>
              <a:gd name="connsiteY10" fmla="*/ 807 h 50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734" h="508978">
                <a:moveTo>
                  <a:pt x="84256" y="807"/>
                </a:moveTo>
                <a:cubicBezTo>
                  <a:pt x="128785" y="-5216"/>
                  <a:pt x="179615" y="22131"/>
                  <a:pt x="206280" y="95057"/>
                </a:cubicBezTo>
                <a:cubicBezTo>
                  <a:pt x="264943" y="-65380"/>
                  <a:pt x="440566" y="-5216"/>
                  <a:pt x="408736" y="145551"/>
                </a:cubicBezTo>
                <a:lnTo>
                  <a:pt x="403862" y="160542"/>
                </a:lnTo>
                <a:lnTo>
                  <a:pt x="410370" y="170969"/>
                </a:lnTo>
                <a:cubicBezTo>
                  <a:pt x="415915" y="182818"/>
                  <a:pt x="420520" y="196284"/>
                  <a:pt x="423933" y="211434"/>
                </a:cubicBezTo>
                <a:cubicBezTo>
                  <a:pt x="538572" y="-9013"/>
                  <a:pt x="838566" y="265220"/>
                  <a:pt x="385336" y="508978"/>
                </a:cubicBezTo>
                <a:cubicBezTo>
                  <a:pt x="338331" y="465062"/>
                  <a:pt x="302828" y="423688"/>
                  <a:pt x="276791" y="385381"/>
                </a:cubicBezTo>
                <a:lnTo>
                  <a:pt x="258338" y="353816"/>
                </a:lnTo>
                <a:lnTo>
                  <a:pt x="206280" y="395094"/>
                </a:lnTo>
                <a:cubicBezTo>
                  <a:pt x="-81169" y="188819"/>
                  <a:pt x="-13707" y="14057"/>
                  <a:pt x="84256" y="807"/>
                </a:cubicBezTo>
                <a:close/>
              </a:path>
            </a:pathLst>
          </a:custGeom>
          <a:solidFill>
            <a:srgbClr val="FF0066"/>
          </a:solidFill>
          <a:ln>
            <a:solidFill>
              <a:srgbClr val="FFFF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B182B1B-B4F3-4B6F-98AB-92BE25781647}"/>
              </a:ext>
            </a:extLst>
          </p:cNvPr>
          <p:cNvGrpSpPr/>
          <p:nvPr/>
        </p:nvGrpSpPr>
        <p:grpSpPr>
          <a:xfrm>
            <a:off x="1741395" y="463885"/>
            <a:ext cx="2514858" cy="755245"/>
            <a:chOff x="-3369817" y="382607"/>
            <a:chExt cx="2470342" cy="79541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FDBF7204-55AA-4012-A687-3175CD7A92FA}"/>
                </a:ext>
              </a:extLst>
            </p:cNvPr>
            <p:cNvSpPr/>
            <p:nvPr/>
          </p:nvSpPr>
          <p:spPr>
            <a:xfrm>
              <a:off x="-3369817" y="382607"/>
              <a:ext cx="2470342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c.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B16809A0-F214-403C-8C9B-8BA3DF1ACF3E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694" name="TextBox9" r:id="rId2" imgW="847800" imgH="514440"/>
        </mc:Choice>
        <mc:Fallback>
          <p:control name="TextBox9" r:id="rId2" imgW="847800" imgH="51444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03650" y="3179763"/>
                  <a:ext cx="2058988" cy="619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95" name="TextBox1" r:id="rId3" imgW="847800" imgH="514440"/>
        </mc:Choice>
        <mc:Fallback>
          <p:control name="TextBox1" r:id="rId3" imgW="847800" imgH="5144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1200" y="3014663"/>
                  <a:ext cx="1868488" cy="593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96" name="TextBox2" r:id="rId4" imgW="847800" imgH="514440"/>
        </mc:Choice>
        <mc:Fallback>
          <p:control name="TextBox2" r:id="rId4" imgW="847800" imgH="51444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9050" y="3878263"/>
                  <a:ext cx="2058988" cy="619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97" name="TextBox3" r:id="rId5" imgW="847800" imgH="514440"/>
        </mc:Choice>
        <mc:Fallback>
          <p:control name="TextBox3" r:id="rId5" imgW="847800" imgH="51444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13900" y="3700463"/>
                  <a:ext cx="1881188" cy="593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79552117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4635</TotalTime>
  <Words>491</Words>
  <Application>Microsoft Office PowerPoint</Application>
  <PresentationFormat>Custom</PresentationFormat>
  <Paragraphs>139</Paragraphs>
  <Slides>21</Slides>
  <Notes>3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</cp:lastModifiedBy>
  <cp:revision>676</cp:revision>
  <dcterms:created xsi:type="dcterms:W3CDTF">2021-02-20T02:56:00Z</dcterms:created>
  <dcterms:modified xsi:type="dcterms:W3CDTF">2022-01-04T04:02:13Z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