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audio1.wav" ContentType="audio/x-wav"/>
  <Override PartName="/ppt/media/audio2.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Lst>
  <p:notesMasterIdLst>
    <p:notesMasterId r:id="rId28"/>
  </p:notesMasterIdLst>
  <p:sldIdLst>
    <p:sldId id="396" r:id="rId5"/>
    <p:sldId id="303" r:id="rId6"/>
    <p:sldId id="390" r:id="rId7"/>
    <p:sldId id="391" r:id="rId8"/>
    <p:sldId id="392" r:id="rId9"/>
    <p:sldId id="393" r:id="rId10"/>
    <p:sldId id="394" r:id="rId11"/>
    <p:sldId id="395" r:id="rId12"/>
    <p:sldId id="304" r:id="rId13"/>
    <p:sldId id="307" r:id="rId14"/>
    <p:sldId id="308" r:id="rId15"/>
    <p:sldId id="381" r:id="rId16"/>
    <p:sldId id="317" r:id="rId17"/>
    <p:sldId id="319" r:id="rId18"/>
    <p:sldId id="320" r:id="rId19"/>
    <p:sldId id="321" r:id="rId20"/>
    <p:sldId id="280" r:id="rId21"/>
    <p:sldId id="397" r:id="rId22"/>
    <p:sldId id="398" r:id="rId23"/>
    <p:sldId id="399" r:id="rId24"/>
    <p:sldId id="400" r:id="rId25"/>
    <p:sldId id="401"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EE1AEE"/>
    <a:srgbClr val="BFDC2C"/>
    <a:srgbClr val="FF99FF"/>
    <a:srgbClr val="DAE3F3"/>
    <a:srgbClr val="8EFE06"/>
    <a:srgbClr val="DCE39D"/>
    <a:srgbClr val="FF7707"/>
    <a:srgbClr val="FFFF99"/>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1" d="100"/>
          <a:sy n="81" d="100"/>
        </p:scale>
        <p:origin x="-204"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FB0EBC-2CED-4FC3-8092-C8D0E0E0DE5E}" type="datetimeFigureOut">
              <a:rPr lang="en-US" smtClean="0"/>
              <a:t>12/22/2022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3B826E-4836-4602-AC5F-D36FF331A3B1}" type="slidenum">
              <a:rPr lang="en-US" smtClean="0"/>
              <a:t>‹#›</a:t>
            </a:fld>
            <a:endParaRPr lang="en-US"/>
          </a:p>
        </p:txBody>
      </p:sp>
    </p:spTree>
    <p:extLst>
      <p:ext uri="{BB962C8B-B14F-4D97-AF65-F5344CB8AC3E}">
        <p14:creationId xmlns:p14="http://schemas.microsoft.com/office/powerpoint/2010/main" val="3672975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12/22/2022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7371880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D03887A-5588-4C23-AFDC-6F0C19FDD61F}"/>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6" name="Footer Placeholder 5">
            <a:extLst>
              <a:ext uri="{FF2B5EF4-FFF2-40B4-BE49-F238E27FC236}">
                <a16:creationId xmlns:a16="http://schemas.microsoft.com/office/drawing/2014/main" xmlns="" id="{D456D9D5-5507-472C-B469-8E96B66777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97E36FB-734F-48B8-94EA-0D32A5328312}"/>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8" name="Picture 7">
            <a:extLst>
              <a:ext uri="{FF2B5EF4-FFF2-40B4-BE49-F238E27FC236}">
                <a16:creationId xmlns:a16="http://schemas.microsoft.com/office/drawing/2014/main" xmlns="" id="{EC6CAD9A-9198-48E7-921A-19152ACC00E9}"/>
              </a:ext>
            </a:extLst>
          </p:cNvPr>
          <p:cNvPicPr>
            <a:picLocks noChangeAspect="1"/>
          </p:cNvPicPr>
          <p:nvPr userDrawn="1"/>
        </p:nvPicPr>
        <p:blipFill>
          <a:blip r:embed="rId2"/>
          <a:stretch>
            <a:fillRect/>
          </a:stretch>
        </p:blipFill>
        <p:spPr>
          <a:xfrm>
            <a:off x="0" y="0"/>
            <a:ext cx="12188828" cy="6858000"/>
          </a:xfrm>
          <a:prstGeom prst="rect">
            <a:avLst/>
          </a:prstGeom>
        </p:spPr>
      </p:pic>
    </p:spTree>
    <p:extLst>
      <p:ext uri="{BB962C8B-B14F-4D97-AF65-F5344CB8AC3E}">
        <p14:creationId xmlns:p14="http://schemas.microsoft.com/office/powerpoint/2010/main" val="204867508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9C91111-8CC6-49E8-AFF4-460D7AA5C404}"/>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8" name="Footer Placeholder 7">
            <a:extLst>
              <a:ext uri="{FF2B5EF4-FFF2-40B4-BE49-F238E27FC236}">
                <a16:creationId xmlns:a16="http://schemas.microsoft.com/office/drawing/2014/main" xmlns=""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xmlns=""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163631285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23DC4F-F04B-4EF7-855D-738F4446DC45}"/>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4" name="Footer Placeholder 3">
            <a:extLst>
              <a:ext uri="{FF2B5EF4-FFF2-40B4-BE49-F238E27FC236}">
                <a16:creationId xmlns:a16="http://schemas.microsoft.com/office/drawing/2014/main" xmlns=""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0331452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9020818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0DF73A-77BC-4174-B01E-823EE96F1BD2}"/>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6" name="Footer Placeholder 5">
            <a:extLst>
              <a:ext uri="{FF2B5EF4-FFF2-40B4-BE49-F238E27FC236}">
                <a16:creationId xmlns:a16="http://schemas.microsoft.com/office/drawing/2014/main" xmlns=""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710925275"/>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11032F2-F618-4746-9BAE-D6D1CB3D4F36}"/>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6" name="Footer Placeholder 5">
            <a:extLst>
              <a:ext uri="{FF2B5EF4-FFF2-40B4-BE49-F238E27FC236}">
                <a16:creationId xmlns:a16="http://schemas.microsoft.com/office/drawing/2014/main" xmlns=""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432424648"/>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957672-735A-48CF-B4BE-6D36071204BD}"/>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5" name="Footer Placeholder 4">
            <a:extLst>
              <a:ext uri="{FF2B5EF4-FFF2-40B4-BE49-F238E27FC236}">
                <a16:creationId xmlns:a16="http://schemas.microsoft.com/office/drawing/2014/main" xmlns=""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80618400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EC5EB8-55E4-40D3-9444-A75EEE310818}"/>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5" name="Footer Placeholder 4">
            <a:extLst>
              <a:ext uri="{FF2B5EF4-FFF2-40B4-BE49-F238E27FC236}">
                <a16:creationId xmlns:a16="http://schemas.microsoft.com/office/drawing/2014/main" xmlns=""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93467006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167063-0B86-4DB2-B583-72174A7F08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62D8DDA-50FD-43C0-AFED-0BA3A13209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75075962-7685-416C-8CC5-23DCF5798148}"/>
              </a:ext>
            </a:extLst>
          </p:cNvPr>
          <p:cNvSpPr>
            <a:spLocks noGrp="1"/>
          </p:cNvSpPr>
          <p:nvPr>
            <p:ph type="dt" sz="half" idx="10"/>
          </p:nvPr>
        </p:nvSpPr>
        <p:spPr/>
        <p:txBody>
          <a:bodyPr/>
          <a:lstStyle/>
          <a:p>
            <a:fld id="{54626C44-C5B0-4C26-A27C-018224218D01}" type="datetimeFigureOut">
              <a:rPr lang="en-US" smtClean="0"/>
              <a:t>12/22/2022</a:t>
            </a:fld>
            <a:endParaRPr lang="en-US"/>
          </a:p>
        </p:txBody>
      </p:sp>
      <p:sp>
        <p:nvSpPr>
          <p:cNvPr id="5" name="Footer Placeholder 4">
            <a:extLst>
              <a:ext uri="{FF2B5EF4-FFF2-40B4-BE49-F238E27FC236}">
                <a16:creationId xmlns:a16="http://schemas.microsoft.com/office/drawing/2014/main" xmlns="" id="{9E193DCC-2330-44EA-98B3-51011E868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9C4235B-F158-4961-B6F2-0D2328D8C7E9}"/>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235449055"/>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91C8534-99E5-4ECF-A062-85AE6761D3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B9B11A-9FD1-4978-994E-F5FA0BDE8E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AA813B2-68C2-4FF0-9488-10AC083D1A23}"/>
              </a:ext>
            </a:extLst>
          </p:cNvPr>
          <p:cNvSpPr>
            <a:spLocks noGrp="1"/>
          </p:cNvSpPr>
          <p:nvPr>
            <p:ph type="dt" sz="half" idx="10"/>
          </p:nvPr>
        </p:nvSpPr>
        <p:spPr/>
        <p:txBody>
          <a:bodyPr/>
          <a:lstStyle/>
          <a:p>
            <a:fld id="{54626C44-C5B0-4C26-A27C-018224218D01}" type="datetimeFigureOut">
              <a:rPr lang="en-US" smtClean="0"/>
              <a:t>12/22/2022</a:t>
            </a:fld>
            <a:endParaRPr lang="en-US"/>
          </a:p>
        </p:txBody>
      </p:sp>
      <p:sp>
        <p:nvSpPr>
          <p:cNvPr id="5" name="Footer Placeholder 4">
            <a:extLst>
              <a:ext uri="{FF2B5EF4-FFF2-40B4-BE49-F238E27FC236}">
                <a16:creationId xmlns:a16="http://schemas.microsoft.com/office/drawing/2014/main" xmlns="" id="{25616CC7-F6A0-4C4C-AFEF-53ABEA0EF0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7C9469-A8A4-4A35-862D-B977072D5B61}"/>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207012634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1"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12/22/2022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937635435"/>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D1CD53-0665-4135-977E-752191F0D2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15C5CBCC-89CA-4AAF-8626-9D02F91415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E4BAA63-A04D-4817-B844-68F366F9DD5C}"/>
              </a:ext>
            </a:extLst>
          </p:cNvPr>
          <p:cNvSpPr>
            <a:spLocks noGrp="1"/>
          </p:cNvSpPr>
          <p:nvPr>
            <p:ph type="dt" sz="half" idx="10"/>
          </p:nvPr>
        </p:nvSpPr>
        <p:spPr/>
        <p:txBody>
          <a:bodyPr/>
          <a:lstStyle/>
          <a:p>
            <a:fld id="{54626C44-C5B0-4C26-A27C-018224218D01}" type="datetimeFigureOut">
              <a:rPr lang="en-US" smtClean="0"/>
              <a:t>12/22/2022</a:t>
            </a:fld>
            <a:endParaRPr lang="en-US"/>
          </a:p>
        </p:txBody>
      </p:sp>
      <p:sp>
        <p:nvSpPr>
          <p:cNvPr id="5" name="Footer Placeholder 4">
            <a:extLst>
              <a:ext uri="{FF2B5EF4-FFF2-40B4-BE49-F238E27FC236}">
                <a16:creationId xmlns:a16="http://schemas.microsoft.com/office/drawing/2014/main" xmlns="" id="{7099872E-7FD8-4B2D-80F1-D69134251C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2C19BAA-4E49-41A8-BA26-D25AF230309A}"/>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1368240489"/>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727AB2-853A-4D2B-A094-C45051FEB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D457091-AA31-40B1-9CB5-E01A27531A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36B5880-677B-46FE-8585-B09C756B0E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3B6F1EF-68FB-4084-9AC2-F753E99A239A}"/>
              </a:ext>
            </a:extLst>
          </p:cNvPr>
          <p:cNvSpPr>
            <a:spLocks noGrp="1"/>
          </p:cNvSpPr>
          <p:nvPr>
            <p:ph type="dt" sz="half" idx="10"/>
          </p:nvPr>
        </p:nvSpPr>
        <p:spPr/>
        <p:txBody>
          <a:bodyPr/>
          <a:lstStyle/>
          <a:p>
            <a:fld id="{54626C44-C5B0-4C26-A27C-018224218D01}" type="datetimeFigureOut">
              <a:rPr lang="en-US" smtClean="0"/>
              <a:t>12/22/2022</a:t>
            </a:fld>
            <a:endParaRPr lang="en-US"/>
          </a:p>
        </p:txBody>
      </p:sp>
      <p:sp>
        <p:nvSpPr>
          <p:cNvPr id="6" name="Footer Placeholder 5">
            <a:extLst>
              <a:ext uri="{FF2B5EF4-FFF2-40B4-BE49-F238E27FC236}">
                <a16:creationId xmlns:a16="http://schemas.microsoft.com/office/drawing/2014/main" xmlns="" id="{C2E357A0-1F20-4898-BAF1-933B145A4D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10F4F28-C115-4837-80F7-E56049B78761}"/>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71074173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5CCD86-7AA0-447D-B29A-B6F92660C5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9A898FC9-0276-40F0-A588-CD411DC197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9C20870-82F4-48C9-B2DE-64889AFCF7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98B7A44-3EBE-47E9-BBC3-87936E8392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294689-241E-42BA-9204-D031E55849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17B853A-CCCA-4927-B826-99DE3CB6DA7C}"/>
              </a:ext>
            </a:extLst>
          </p:cNvPr>
          <p:cNvSpPr>
            <a:spLocks noGrp="1"/>
          </p:cNvSpPr>
          <p:nvPr>
            <p:ph type="dt" sz="half" idx="10"/>
          </p:nvPr>
        </p:nvSpPr>
        <p:spPr/>
        <p:txBody>
          <a:bodyPr/>
          <a:lstStyle/>
          <a:p>
            <a:fld id="{54626C44-C5B0-4C26-A27C-018224218D01}" type="datetimeFigureOut">
              <a:rPr lang="en-US" smtClean="0"/>
              <a:t>12/22/2022</a:t>
            </a:fld>
            <a:endParaRPr lang="en-US"/>
          </a:p>
        </p:txBody>
      </p:sp>
      <p:sp>
        <p:nvSpPr>
          <p:cNvPr id="8" name="Footer Placeholder 7">
            <a:extLst>
              <a:ext uri="{FF2B5EF4-FFF2-40B4-BE49-F238E27FC236}">
                <a16:creationId xmlns:a16="http://schemas.microsoft.com/office/drawing/2014/main" xmlns="" id="{596300B3-5ADB-4ACC-A892-643EDCB0D4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7161AC9-1B27-4933-9311-899D0A35D1D6}"/>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4197931009"/>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5EA901-924F-4A44-B53B-1D87889DE0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CECA898-51E3-43C4-A185-732EDB9AE14C}"/>
              </a:ext>
            </a:extLst>
          </p:cNvPr>
          <p:cNvSpPr>
            <a:spLocks noGrp="1"/>
          </p:cNvSpPr>
          <p:nvPr>
            <p:ph type="dt" sz="half" idx="10"/>
          </p:nvPr>
        </p:nvSpPr>
        <p:spPr/>
        <p:txBody>
          <a:bodyPr/>
          <a:lstStyle/>
          <a:p>
            <a:fld id="{54626C44-C5B0-4C26-A27C-018224218D01}" type="datetimeFigureOut">
              <a:rPr lang="en-US" smtClean="0"/>
              <a:t>12/22/2022</a:t>
            </a:fld>
            <a:endParaRPr lang="en-US"/>
          </a:p>
        </p:txBody>
      </p:sp>
      <p:sp>
        <p:nvSpPr>
          <p:cNvPr id="4" name="Footer Placeholder 3">
            <a:extLst>
              <a:ext uri="{FF2B5EF4-FFF2-40B4-BE49-F238E27FC236}">
                <a16:creationId xmlns:a16="http://schemas.microsoft.com/office/drawing/2014/main" xmlns="" id="{C71F31C9-463E-4161-B8DA-9AB24C7E37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CFE8916-3172-4FB4-B47D-EC88BFB20BD4}"/>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4176089781"/>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CAC5D91-BD5F-4D77-9BD0-7AA352257277}"/>
              </a:ext>
            </a:extLst>
          </p:cNvPr>
          <p:cNvSpPr>
            <a:spLocks noGrp="1"/>
          </p:cNvSpPr>
          <p:nvPr>
            <p:ph type="dt" sz="half" idx="10"/>
          </p:nvPr>
        </p:nvSpPr>
        <p:spPr/>
        <p:txBody>
          <a:bodyPr/>
          <a:lstStyle/>
          <a:p>
            <a:fld id="{54626C44-C5B0-4C26-A27C-018224218D01}" type="datetimeFigureOut">
              <a:rPr lang="en-US" smtClean="0"/>
              <a:t>12/22/2022</a:t>
            </a:fld>
            <a:endParaRPr lang="en-US"/>
          </a:p>
        </p:txBody>
      </p:sp>
      <p:sp>
        <p:nvSpPr>
          <p:cNvPr id="3" name="Footer Placeholder 2">
            <a:extLst>
              <a:ext uri="{FF2B5EF4-FFF2-40B4-BE49-F238E27FC236}">
                <a16:creationId xmlns:a16="http://schemas.microsoft.com/office/drawing/2014/main" xmlns="" id="{B6279188-D6BC-44F0-B07C-8E30D188A7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08EFEF4-8584-4EAC-B5DE-D38A956B9902}"/>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960374356"/>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B14C28-A972-4090-9F54-BAAD4C7BD9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B3E0635-2E69-40D5-BC94-4C97B0FCCC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2448F6E-6CAB-494C-9EFB-B5B90FC98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CD6CBEA-5BFF-462D-967C-A9BE0DCD9C10}"/>
              </a:ext>
            </a:extLst>
          </p:cNvPr>
          <p:cNvSpPr>
            <a:spLocks noGrp="1"/>
          </p:cNvSpPr>
          <p:nvPr>
            <p:ph type="dt" sz="half" idx="10"/>
          </p:nvPr>
        </p:nvSpPr>
        <p:spPr/>
        <p:txBody>
          <a:bodyPr/>
          <a:lstStyle/>
          <a:p>
            <a:fld id="{54626C44-C5B0-4C26-A27C-018224218D01}" type="datetimeFigureOut">
              <a:rPr lang="en-US" smtClean="0"/>
              <a:t>12/22/2022</a:t>
            </a:fld>
            <a:endParaRPr lang="en-US"/>
          </a:p>
        </p:txBody>
      </p:sp>
      <p:sp>
        <p:nvSpPr>
          <p:cNvPr id="6" name="Footer Placeholder 5">
            <a:extLst>
              <a:ext uri="{FF2B5EF4-FFF2-40B4-BE49-F238E27FC236}">
                <a16:creationId xmlns:a16="http://schemas.microsoft.com/office/drawing/2014/main" xmlns="" id="{02AEABE8-F85A-40F8-B48F-553B7345F4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0BD8906-0914-4113-8B76-931F67359F02}"/>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243778804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EC12BB-BDB1-4BCC-A522-65E9E10956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5E7830F-4D65-4413-BC6D-9016D609C1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12897C9-BB17-4C31-A08B-3E38A5296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D639A02-B989-417F-8353-EF147532E9C0}"/>
              </a:ext>
            </a:extLst>
          </p:cNvPr>
          <p:cNvSpPr>
            <a:spLocks noGrp="1"/>
          </p:cNvSpPr>
          <p:nvPr>
            <p:ph type="dt" sz="half" idx="10"/>
          </p:nvPr>
        </p:nvSpPr>
        <p:spPr/>
        <p:txBody>
          <a:bodyPr/>
          <a:lstStyle/>
          <a:p>
            <a:fld id="{54626C44-C5B0-4C26-A27C-018224218D01}" type="datetimeFigureOut">
              <a:rPr lang="en-US" smtClean="0"/>
              <a:t>12/22/2022</a:t>
            </a:fld>
            <a:endParaRPr lang="en-US"/>
          </a:p>
        </p:txBody>
      </p:sp>
      <p:sp>
        <p:nvSpPr>
          <p:cNvPr id="6" name="Footer Placeholder 5">
            <a:extLst>
              <a:ext uri="{FF2B5EF4-FFF2-40B4-BE49-F238E27FC236}">
                <a16:creationId xmlns:a16="http://schemas.microsoft.com/office/drawing/2014/main" xmlns="" id="{E8179894-F771-4771-B7CE-615D0A45E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FA4FF91-5B4E-4BFB-9969-422EB3B83A83}"/>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3610977383"/>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C4067F-7C46-4D6A-9A92-4D7BC81988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3EE0CA4-FFAF-4164-8631-6DCF68D924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12EC22-9D5C-4F64-B7F0-F986327245CB}"/>
              </a:ext>
            </a:extLst>
          </p:cNvPr>
          <p:cNvSpPr>
            <a:spLocks noGrp="1"/>
          </p:cNvSpPr>
          <p:nvPr>
            <p:ph type="dt" sz="half" idx="10"/>
          </p:nvPr>
        </p:nvSpPr>
        <p:spPr/>
        <p:txBody>
          <a:bodyPr/>
          <a:lstStyle/>
          <a:p>
            <a:fld id="{54626C44-C5B0-4C26-A27C-018224218D01}" type="datetimeFigureOut">
              <a:rPr lang="en-US" smtClean="0"/>
              <a:t>12/22/2022</a:t>
            </a:fld>
            <a:endParaRPr lang="en-US"/>
          </a:p>
        </p:txBody>
      </p:sp>
      <p:sp>
        <p:nvSpPr>
          <p:cNvPr id="5" name="Footer Placeholder 4">
            <a:extLst>
              <a:ext uri="{FF2B5EF4-FFF2-40B4-BE49-F238E27FC236}">
                <a16:creationId xmlns:a16="http://schemas.microsoft.com/office/drawing/2014/main" xmlns="" id="{43346A6E-7656-4F2C-890E-695E52733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087068F-8DFF-4130-BB57-381220D9CAAB}"/>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458707794"/>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A98E62B-737A-41D7-B39E-683E16178F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6B751FD-682B-4344-90CA-5FF3C7C166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17341D4-A446-47A8-8E60-4533ECB8693A}"/>
              </a:ext>
            </a:extLst>
          </p:cNvPr>
          <p:cNvSpPr>
            <a:spLocks noGrp="1"/>
          </p:cNvSpPr>
          <p:nvPr>
            <p:ph type="dt" sz="half" idx="10"/>
          </p:nvPr>
        </p:nvSpPr>
        <p:spPr/>
        <p:txBody>
          <a:bodyPr/>
          <a:lstStyle/>
          <a:p>
            <a:fld id="{54626C44-C5B0-4C26-A27C-018224218D01}" type="datetimeFigureOut">
              <a:rPr lang="en-US" smtClean="0"/>
              <a:t>12/22/2022</a:t>
            </a:fld>
            <a:endParaRPr lang="en-US"/>
          </a:p>
        </p:txBody>
      </p:sp>
      <p:sp>
        <p:nvSpPr>
          <p:cNvPr id="5" name="Footer Placeholder 4">
            <a:extLst>
              <a:ext uri="{FF2B5EF4-FFF2-40B4-BE49-F238E27FC236}">
                <a16:creationId xmlns:a16="http://schemas.microsoft.com/office/drawing/2014/main" xmlns="" id="{B5EBB5B5-9A52-42EC-A893-D95F463BD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DC7175B-F631-46A3-A461-16C134518C7C}"/>
              </a:ext>
            </a:extLst>
          </p:cNvPr>
          <p:cNvSpPr>
            <a:spLocks noGrp="1"/>
          </p:cNvSpPr>
          <p:nvPr>
            <p:ph type="sldNum" sz="quarter" idx="12"/>
          </p:nvPr>
        </p:nvSpPr>
        <p:spPr/>
        <p:txBody>
          <a:bodyPr/>
          <a:lstStyle/>
          <a:p>
            <a:fld id="{959C43DD-ACF9-4513-8E01-F50442954FF1}" type="slidenum">
              <a:rPr lang="en-US" smtClean="0"/>
              <a:t>‹#›</a:t>
            </a:fld>
            <a:endParaRPr lang="en-US"/>
          </a:p>
        </p:txBody>
      </p:sp>
    </p:spTree>
    <p:extLst>
      <p:ext uri="{BB962C8B-B14F-4D97-AF65-F5344CB8AC3E}">
        <p14:creationId xmlns:p14="http://schemas.microsoft.com/office/powerpoint/2010/main" val="104392943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22271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12/22/2022</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407996711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429234387"/>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634958312"/>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6465164"/>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xmlns=""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8FB3446-FD4B-4976-AEB2-B88314DBDB24}"/>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5" name="Footer Placeholder 4">
            <a:extLst>
              <a:ext uri="{FF2B5EF4-FFF2-40B4-BE49-F238E27FC236}">
                <a16:creationId xmlns:a16="http://schemas.microsoft.com/office/drawing/2014/main" xmlns=""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95029398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323DC4F-F04B-4EF7-855D-738F4446DC45}"/>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4" name="Footer Placeholder 3">
            <a:extLst>
              <a:ext uri="{FF2B5EF4-FFF2-40B4-BE49-F238E27FC236}">
                <a16:creationId xmlns:a16="http://schemas.microsoft.com/office/drawing/2014/main" xmlns=""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280311710"/>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xmlns="" id="{9EE6104B-2458-498C-ABBA-C0DED10B7317}"/>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3" name="Footer Placeholder 2">
            <a:extLst>
              <a:ext uri="{FF2B5EF4-FFF2-40B4-BE49-F238E27FC236}">
                <a16:creationId xmlns:a16="http://schemas.microsoft.com/office/drawing/2014/main" xmlns=""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478584829"/>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F0DF73A-77BC-4174-B01E-823EE96F1BD2}"/>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6" name="Footer Placeholder 5">
            <a:extLst>
              <a:ext uri="{FF2B5EF4-FFF2-40B4-BE49-F238E27FC236}">
                <a16:creationId xmlns:a16="http://schemas.microsoft.com/office/drawing/2014/main" xmlns=""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053014803"/>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11032F2-F618-4746-9BAE-D6D1CB3D4F36}"/>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6" name="Footer Placeholder 5">
            <a:extLst>
              <a:ext uri="{FF2B5EF4-FFF2-40B4-BE49-F238E27FC236}">
                <a16:creationId xmlns:a16="http://schemas.microsoft.com/office/drawing/2014/main" xmlns=""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27889834"/>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xmlns=""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E957672-735A-48CF-B4BE-6D36071204BD}"/>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5" name="Footer Placeholder 4">
            <a:extLst>
              <a:ext uri="{FF2B5EF4-FFF2-40B4-BE49-F238E27FC236}">
                <a16:creationId xmlns:a16="http://schemas.microsoft.com/office/drawing/2014/main" xmlns=""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673365110"/>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xmlns=""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3EC5EB8-55E4-40D3-9444-A75EEE310818}"/>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5" name="Footer Placeholder 4">
            <a:extLst>
              <a:ext uri="{FF2B5EF4-FFF2-40B4-BE49-F238E27FC236}">
                <a16:creationId xmlns:a16="http://schemas.microsoft.com/office/drawing/2014/main" xmlns=""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4042638907"/>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5839" cy="6853994"/>
          </a:xfrm>
          <a:prstGeom prst="rect">
            <a:avLst/>
          </a:prstGeom>
          <a:noFill/>
          <a:ln>
            <a:noFill/>
          </a:ln>
        </p:spPr>
      </p:pic>
    </p:spTree>
    <p:extLst>
      <p:ext uri="{BB962C8B-B14F-4D97-AF65-F5344CB8AC3E}">
        <p14:creationId xmlns:p14="http://schemas.microsoft.com/office/powerpoint/2010/main" val="2076354255"/>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9C91111-8CC6-49E8-AFF4-460D7AA5C404}"/>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8" name="Footer Placeholder 7">
            <a:extLst>
              <a:ext uri="{FF2B5EF4-FFF2-40B4-BE49-F238E27FC236}">
                <a16:creationId xmlns:a16="http://schemas.microsoft.com/office/drawing/2014/main" xmlns=""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xmlns=""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53767438"/>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12/22/2022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2"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362"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30923379"/>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492773A-1A3F-4A5F-AA2A-06D1B12C37DC}"/>
              </a:ext>
            </a:extLst>
          </p:cNvPr>
          <p:cNvSpPr>
            <a:spLocks noGrp="1"/>
          </p:cNvSpPr>
          <p:nvPr>
            <p:ph type="dt" sz="half" idx="10"/>
          </p:nvPr>
        </p:nvSpPr>
        <p:spPr/>
        <p:txBody>
          <a:bodyPr/>
          <a:lstStyle/>
          <a:p>
            <a:fld id="{570635D2-1FD4-42FB-A3A0-B9DFEF7C7F90}" type="datetimeFigureOut">
              <a:rPr lang="en-US" smtClean="0"/>
              <a:t>12/22/2022</a:t>
            </a:fld>
            <a:endParaRPr lang="en-US"/>
          </a:p>
        </p:txBody>
      </p:sp>
      <p:sp>
        <p:nvSpPr>
          <p:cNvPr id="5" name="Footer Placeholder 4">
            <a:extLst>
              <a:ext uri="{FF2B5EF4-FFF2-40B4-BE49-F238E27FC236}">
                <a16:creationId xmlns:a16="http://schemas.microsoft.com/office/drawing/2014/main" xmlns=""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586437605"/>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97D520-3BDB-4985-8A7E-F62B683DE0D4}"/>
              </a:ext>
            </a:extLst>
          </p:cNvPr>
          <p:cNvSpPr>
            <a:spLocks noGrp="1"/>
          </p:cNvSpPr>
          <p:nvPr>
            <p:ph type="dt" sz="half" idx="10"/>
          </p:nvPr>
        </p:nvSpPr>
        <p:spPr/>
        <p:txBody>
          <a:bodyPr/>
          <a:lstStyle/>
          <a:p>
            <a:fld id="{570635D2-1FD4-42FB-A3A0-B9DFEF7C7F90}" type="datetimeFigureOut">
              <a:rPr lang="en-US" smtClean="0"/>
              <a:t>12/22/2022</a:t>
            </a:fld>
            <a:endParaRPr lang="en-US"/>
          </a:p>
        </p:txBody>
      </p:sp>
      <p:sp>
        <p:nvSpPr>
          <p:cNvPr id="5" name="Footer Placeholder 4">
            <a:extLst>
              <a:ext uri="{FF2B5EF4-FFF2-40B4-BE49-F238E27FC236}">
                <a16:creationId xmlns:a16="http://schemas.microsoft.com/office/drawing/2014/main" xmlns=""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9584588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AAAA12C-0861-47A8-9D17-937BBE3383B7}"/>
              </a:ext>
            </a:extLst>
          </p:cNvPr>
          <p:cNvSpPr>
            <a:spLocks noGrp="1"/>
          </p:cNvSpPr>
          <p:nvPr>
            <p:ph type="dt" sz="half" idx="10"/>
          </p:nvPr>
        </p:nvSpPr>
        <p:spPr/>
        <p:txBody>
          <a:bodyPr/>
          <a:lstStyle/>
          <a:p>
            <a:fld id="{570635D2-1FD4-42FB-A3A0-B9DFEF7C7F90}" type="datetimeFigureOut">
              <a:rPr lang="en-US" smtClean="0"/>
              <a:t>12/22/2022</a:t>
            </a:fld>
            <a:endParaRPr lang="en-US"/>
          </a:p>
        </p:txBody>
      </p:sp>
      <p:sp>
        <p:nvSpPr>
          <p:cNvPr id="5" name="Footer Placeholder 4">
            <a:extLst>
              <a:ext uri="{FF2B5EF4-FFF2-40B4-BE49-F238E27FC236}">
                <a16:creationId xmlns:a16="http://schemas.microsoft.com/office/drawing/2014/main" xmlns=""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54871965"/>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F8B2AD0-8538-41CF-8CC8-1B5916571A90}"/>
              </a:ext>
            </a:extLst>
          </p:cNvPr>
          <p:cNvSpPr>
            <a:spLocks noGrp="1"/>
          </p:cNvSpPr>
          <p:nvPr>
            <p:ph type="dt" sz="half" idx="10"/>
          </p:nvPr>
        </p:nvSpPr>
        <p:spPr/>
        <p:txBody>
          <a:bodyPr/>
          <a:lstStyle/>
          <a:p>
            <a:fld id="{570635D2-1FD4-42FB-A3A0-B9DFEF7C7F90}" type="datetimeFigureOut">
              <a:rPr lang="en-US" smtClean="0"/>
              <a:t>12/22/2022</a:t>
            </a:fld>
            <a:endParaRPr lang="en-US"/>
          </a:p>
        </p:txBody>
      </p:sp>
      <p:sp>
        <p:nvSpPr>
          <p:cNvPr id="6" name="Footer Placeholder 5">
            <a:extLst>
              <a:ext uri="{FF2B5EF4-FFF2-40B4-BE49-F238E27FC236}">
                <a16:creationId xmlns:a16="http://schemas.microsoft.com/office/drawing/2014/main" xmlns=""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289514604"/>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CBA6251-AA48-4CDB-AAA5-3DED7C65751B}"/>
              </a:ext>
            </a:extLst>
          </p:cNvPr>
          <p:cNvSpPr>
            <a:spLocks noGrp="1"/>
          </p:cNvSpPr>
          <p:nvPr>
            <p:ph type="dt" sz="half" idx="10"/>
          </p:nvPr>
        </p:nvSpPr>
        <p:spPr/>
        <p:txBody>
          <a:bodyPr/>
          <a:lstStyle/>
          <a:p>
            <a:fld id="{570635D2-1FD4-42FB-A3A0-B9DFEF7C7F90}" type="datetimeFigureOut">
              <a:rPr lang="en-US" smtClean="0"/>
              <a:t>12/22/2022</a:t>
            </a:fld>
            <a:endParaRPr lang="en-US"/>
          </a:p>
        </p:txBody>
      </p:sp>
      <p:sp>
        <p:nvSpPr>
          <p:cNvPr id="8" name="Footer Placeholder 7">
            <a:extLst>
              <a:ext uri="{FF2B5EF4-FFF2-40B4-BE49-F238E27FC236}">
                <a16:creationId xmlns:a16="http://schemas.microsoft.com/office/drawing/2014/main" xmlns=""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156439692"/>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5FF366B1-C31D-4A6A-9510-253737AA01B1}"/>
              </a:ext>
            </a:extLst>
          </p:cNvPr>
          <p:cNvSpPr>
            <a:spLocks noGrp="1"/>
          </p:cNvSpPr>
          <p:nvPr>
            <p:ph type="dt" sz="half" idx="10"/>
          </p:nvPr>
        </p:nvSpPr>
        <p:spPr/>
        <p:txBody>
          <a:bodyPr/>
          <a:lstStyle/>
          <a:p>
            <a:fld id="{570635D2-1FD4-42FB-A3A0-B9DFEF7C7F90}" type="datetimeFigureOut">
              <a:rPr lang="en-US" smtClean="0"/>
              <a:t>12/22/2022</a:t>
            </a:fld>
            <a:endParaRPr lang="en-US"/>
          </a:p>
        </p:txBody>
      </p:sp>
      <p:sp>
        <p:nvSpPr>
          <p:cNvPr id="4" name="Footer Placeholder 3">
            <a:extLst>
              <a:ext uri="{FF2B5EF4-FFF2-40B4-BE49-F238E27FC236}">
                <a16:creationId xmlns:a16="http://schemas.microsoft.com/office/drawing/2014/main" xmlns=""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262727160"/>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0D54D5F-5D58-4673-A9CA-88693466F8B1}"/>
              </a:ext>
            </a:extLst>
          </p:cNvPr>
          <p:cNvSpPr>
            <a:spLocks noGrp="1"/>
          </p:cNvSpPr>
          <p:nvPr>
            <p:ph type="dt" sz="half" idx="10"/>
          </p:nvPr>
        </p:nvSpPr>
        <p:spPr/>
        <p:txBody>
          <a:bodyPr/>
          <a:lstStyle/>
          <a:p>
            <a:fld id="{570635D2-1FD4-42FB-A3A0-B9DFEF7C7F90}" type="datetimeFigureOut">
              <a:rPr lang="en-US" smtClean="0"/>
              <a:t>12/22/2022</a:t>
            </a:fld>
            <a:endParaRPr lang="en-US"/>
          </a:p>
        </p:txBody>
      </p:sp>
      <p:sp>
        <p:nvSpPr>
          <p:cNvPr id="3" name="Footer Placeholder 2">
            <a:extLst>
              <a:ext uri="{FF2B5EF4-FFF2-40B4-BE49-F238E27FC236}">
                <a16:creationId xmlns:a16="http://schemas.microsoft.com/office/drawing/2014/main" xmlns=""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570429437"/>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6A80024-9F5C-4D08-B84F-8A9F76BE20FC}"/>
              </a:ext>
            </a:extLst>
          </p:cNvPr>
          <p:cNvSpPr>
            <a:spLocks noGrp="1"/>
          </p:cNvSpPr>
          <p:nvPr>
            <p:ph type="dt" sz="half" idx="10"/>
          </p:nvPr>
        </p:nvSpPr>
        <p:spPr/>
        <p:txBody>
          <a:bodyPr/>
          <a:lstStyle/>
          <a:p>
            <a:fld id="{570635D2-1FD4-42FB-A3A0-B9DFEF7C7F90}" type="datetimeFigureOut">
              <a:rPr lang="en-US" smtClean="0"/>
              <a:t>12/22/2022</a:t>
            </a:fld>
            <a:endParaRPr lang="en-US"/>
          </a:p>
        </p:txBody>
      </p:sp>
      <p:sp>
        <p:nvSpPr>
          <p:cNvPr id="6" name="Footer Placeholder 5">
            <a:extLst>
              <a:ext uri="{FF2B5EF4-FFF2-40B4-BE49-F238E27FC236}">
                <a16:creationId xmlns:a16="http://schemas.microsoft.com/office/drawing/2014/main" xmlns=""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60552357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6"/>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12/22/2022</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710583626"/>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A3DE936-98AE-4081-B8E7-202DF494A013}"/>
              </a:ext>
            </a:extLst>
          </p:cNvPr>
          <p:cNvSpPr>
            <a:spLocks noGrp="1"/>
          </p:cNvSpPr>
          <p:nvPr>
            <p:ph type="dt" sz="half" idx="10"/>
          </p:nvPr>
        </p:nvSpPr>
        <p:spPr/>
        <p:txBody>
          <a:bodyPr/>
          <a:lstStyle/>
          <a:p>
            <a:fld id="{570635D2-1FD4-42FB-A3A0-B9DFEF7C7F90}" type="datetimeFigureOut">
              <a:rPr lang="en-US" smtClean="0"/>
              <a:t>12/22/2022</a:t>
            </a:fld>
            <a:endParaRPr lang="en-US"/>
          </a:p>
        </p:txBody>
      </p:sp>
      <p:sp>
        <p:nvSpPr>
          <p:cNvPr id="6" name="Footer Placeholder 5">
            <a:extLst>
              <a:ext uri="{FF2B5EF4-FFF2-40B4-BE49-F238E27FC236}">
                <a16:creationId xmlns:a16="http://schemas.microsoft.com/office/drawing/2014/main" xmlns=""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630355269"/>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CF352F8-7752-4F82-A9E7-CFD79C283902}"/>
              </a:ext>
            </a:extLst>
          </p:cNvPr>
          <p:cNvSpPr>
            <a:spLocks noGrp="1"/>
          </p:cNvSpPr>
          <p:nvPr>
            <p:ph type="dt" sz="half" idx="10"/>
          </p:nvPr>
        </p:nvSpPr>
        <p:spPr/>
        <p:txBody>
          <a:bodyPr/>
          <a:lstStyle/>
          <a:p>
            <a:fld id="{570635D2-1FD4-42FB-A3A0-B9DFEF7C7F90}" type="datetimeFigureOut">
              <a:rPr lang="en-US" smtClean="0"/>
              <a:t>12/22/2022</a:t>
            </a:fld>
            <a:endParaRPr lang="en-US"/>
          </a:p>
        </p:txBody>
      </p:sp>
      <p:sp>
        <p:nvSpPr>
          <p:cNvPr id="5" name="Footer Placeholder 4">
            <a:extLst>
              <a:ext uri="{FF2B5EF4-FFF2-40B4-BE49-F238E27FC236}">
                <a16:creationId xmlns:a16="http://schemas.microsoft.com/office/drawing/2014/main" xmlns=""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067246474"/>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0EC6540-BD2C-4455-B4D8-7063E6928B92}"/>
              </a:ext>
            </a:extLst>
          </p:cNvPr>
          <p:cNvSpPr>
            <a:spLocks noGrp="1"/>
          </p:cNvSpPr>
          <p:nvPr>
            <p:ph type="dt" sz="half" idx="10"/>
          </p:nvPr>
        </p:nvSpPr>
        <p:spPr/>
        <p:txBody>
          <a:bodyPr/>
          <a:lstStyle/>
          <a:p>
            <a:fld id="{570635D2-1FD4-42FB-A3A0-B9DFEF7C7F90}" type="datetimeFigureOut">
              <a:rPr lang="en-US" smtClean="0"/>
              <a:t>12/22/2022</a:t>
            </a:fld>
            <a:endParaRPr lang="en-US"/>
          </a:p>
        </p:txBody>
      </p:sp>
      <p:sp>
        <p:nvSpPr>
          <p:cNvPr id="5" name="Footer Placeholder 4">
            <a:extLst>
              <a:ext uri="{FF2B5EF4-FFF2-40B4-BE49-F238E27FC236}">
                <a16:creationId xmlns:a16="http://schemas.microsoft.com/office/drawing/2014/main" xmlns=""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70404153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reserve="1">
  <p:cSld name="1_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9"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12/22/2022</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 y="18651"/>
            <a:ext cx="12191999" cy="6820698"/>
          </a:xfrm>
          <a:prstGeom prst="rect">
            <a:avLst/>
          </a:prstGeom>
          <a:noFill/>
          <a:ln>
            <a:noFill/>
          </a:ln>
        </p:spPr>
      </p:pic>
    </p:spTree>
    <p:extLst>
      <p:ext uri="{BB962C8B-B14F-4D97-AF65-F5344CB8AC3E}">
        <p14:creationId xmlns:p14="http://schemas.microsoft.com/office/powerpoint/2010/main" val="328916982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37DE62C5-69E7-4A83-8593-1781013135A0}"/>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5" name="Footer Placeholder 4">
            <a:extLst>
              <a:ext uri="{FF2B5EF4-FFF2-40B4-BE49-F238E27FC236}">
                <a16:creationId xmlns:a16="http://schemas.microsoft.com/office/drawing/2014/main" xmlns=""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a:extLst>
              <a:ext uri="{FF2B5EF4-FFF2-40B4-BE49-F238E27FC236}">
                <a16:creationId xmlns:a16="http://schemas.microsoft.com/office/drawing/2014/main" xmlns="" id="{6D1F7F18-CCB7-414F-B16B-64885FE5FED7}"/>
              </a:ext>
            </a:extLst>
          </p:cNvPr>
          <p:cNvPicPr>
            <a:picLocks noChangeAspect="1"/>
          </p:cNvPicPr>
          <p:nvPr userDrawn="1"/>
        </p:nvPicPr>
        <p:blipFill>
          <a:blip r:embed="rId2"/>
          <a:stretch>
            <a:fillRect/>
          </a:stretch>
        </p:blipFill>
        <p:spPr>
          <a:xfrm>
            <a:off x="-182477" y="-90897"/>
            <a:ext cx="12740237" cy="7095201"/>
          </a:xfrm>
          <a:prstGeom prst="rect">
            <a:avLst/>
          </a:prstGeom>
        </p:spPr>
      </p:pic>
      <p:sp>
        <p:nvSpPr>
          <p:cNvPr id="8" name="Oval 7">
            <a:extLst>
              <a:ext uri="{FF2B5EF4-FFF2-40B4-BE49-F238E27FC236}">
                <a16:creationId xmlns:a16="http://schemas.microsoft.com/office/drawing/2014/main" xmlns=""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044120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75A5E0-2AFF-4AB5-ACE6-7DA7CD466188}"/>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5" name="Footer Placeholder 4">
            <a:extLst>
              <a:ext uri="{FF2B5EF4-FFF2-40B4-BE49-F238E27FC236}">
                <a16:creationId xmlns:a16="http://schemas.microsoft.com/office/drawing/2014/main" xmlns=""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a:extLst>
              <a:ext uri="{FF2B5EF4-FFF2-40B4-BE49-F238E27FC236}">
                <a16:creationId xmlns:a16="http://schemas.microsoft.com/office/drawing/2014/main" xmlns=""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Tree>
    <p:extLst>
      <p:ext uri="{BB962C8B-B14F-4D97-AF65-F5344CB8AC3E}">
        <p14:creationId xmlns:p14="http://schemas.microsoft.com/office/powerpoint/2010/main" val="34443362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8FB3446-FD4B-4976-AEB2-B88314DBDB24}"/>
              </a:ext>
            </a:extLst>
          </p:cNvPr>
          <p:cNvSpPr>
            <a:spLocks noGrp="1"/>
          </p:cNvSpPr>
          <p:nvPr>
            <p:ph type="dt" sz="half" idx="10"/>
          </p:nvPr>
        </p:nvSpPr>
        <p:spPr/>
        <p:txBody>
          <a:bodyPr/>
          <a:lstStyle/>
          <a:p>
            <a:fld id="{FE1C8935-5503-46B3-AA64-FDD06962785D}" type="datetimeFigureOut">
              <a:rPr lang="en-US" smtClean="0"/>
              <a:t>12/22/2022</a:t>
            </a:fld>
            <a:endParaRPr lang="en-US"/>
          </a:p>
        </p:txBody>
      </p:sp>
      <p:sp>
        <p:nvSpPr>
          <p:cNvPr id="5" name="Footer Placeholder 4">
            <a:extLst>
              <a:ext uri="{FF2B5EF4-FFF2-40B4-BE49-F238E27FC236}">
                <a16:creationId xmlns:a16="http://schemas.microsoft.com/office/drawing/2014/main" xmlns=""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a:extLst>
              <a:ext uri="{FF2B5EF4-FFF2-40B4-BE49-F238E27FC236}">
                <a16:creationId xmlns:a16="http://schemas.microsoft.com/office/drawing/2014/main" xmlns=""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Tree>
    <p:extLst>
      <p:ext uri="{BB962C8B-B14F-4D97-AF65-F5344CB8AC3E}">
        <p14:creationId xmlns:p14="http://schemas.microsoft.com/office/powerpoint/2010/main" val="361415783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12/22/2022</a:t>
            </a:fld>
            <a:endParaRPr lang="en-US"/>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2993393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649" r:id="rId7"/>
    <p:sldLayoutId id="2147483650" r:id="rId8"/>
    <p:sldLayoutId id="2147483651" r:id="rId9"/>
    <p:sldLayoutId id="2147483652" r:id="rId10"/>
    <p:sldLayoutId id="2147483653" r:id="rId11"/>
    <p:sldLayoutId id="2147483654" r:id="rId12"/>
    <p:sldLayoutId id="2147483655" r:id="rId13"/>
    <p:sldLayoutId id="2147483656" r:id="rId14"/>
    <p:sldLayoutId id="2147483657" r:id="rId15"/>
    <p:sldLayoutId id="2147483658" r:id="rId16"/>
    <p:sldLayoutId id="2147483659" r:id="rId17"/>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FD4D053-1809-4349-86A7-B07689CAF7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8377122-F523-4779-8414-631AA15692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5812B5C-7AD6-4A0C-864B-64F3B5CB2A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626C44-C5B0-4C26-A27C-018224218D01}" type="datetimeFigureOut">
              <a:rPr lang="en-US" smtClean="0"/>
              <a:t>12/22/2022</a:t>
            </a:fld>
            <a:endParaRPr lang="en-US"/>
          </a:p>
        </p:txBody>
      </p:sp>
      <p:sp>
        <p:nvSpPr>
          <p:cNvPr id="5" name="Footer Placeholder 4">
            <a:extLst>
              <a:ext uri="{FF2B5EF4-FFF2-40B4-BE49-F238E27FC236}">
                <a16:creationId xmlns:a16="http://schemas.microsoft.com/office/drawing/2014/main" xmlns="" id="{6CB82448-925E-486F-BB8D-6007C87945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9D2DBAC-07C3-4952-A782-62B71C2FD0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9C43DD-ACF9-4513-8E01-F50442954FF1}" type="slidenum">
              <a:rPr lang="en-US" smtClean="0"/>
              <a:t>‹#›</a:t>
            </a:fld>
            <a:endParaRPr lang="en-US"/>
          </a:p>
        </p:txBody>
      </p:sp>
    </p:spTree>
    <p:extLst>
      <p:ext uri="{BB962C8B-B14F-4D97-AF65-F5344CB8AC3E}">
        <p14:creationId xmlns:p14="http://schemas.microsoft.com/office/powerpoint/2010/main" val="316827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12/22/2022</a:t>
            </a:fld>
            <a:endParaRPr lang="en-US"/>
          </a:p>
        </p:txBody>
      </p:sp>
      <p:sp>
        <p:nvSpPr>
          <p:cNvPr id="5" name="Footer Placeholder 4">
            <a:extLst>
              <a:ext uri="{FF2B5EF4-FFF2-40B4-BE49-F238E27FC236}">
                <a16:creationId xmlns:a16="http://schemas.microsoft.com/office/drawing/2014/main" xmlns=""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39602141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715"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12/22/2022</a:t>
            </a:fld>
            <a:endParaRPr lang="en-US"/>
          </a:p>
        </p:txBody>
      </p:sp>
      <p:sp>
        <p:nvSpPr>
          <p:cNvPr id="5" name="Footer Placeholder 4">
            <a:extLst>
              <a:ext uri="{FF2B5EF4-FFF2-40B4-BE49-F238E27FC236}">
                <a16:creationId xmlns:a16="http://schemas.microsoft.com/office/drawing/2014/main" xmlns=""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264654007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2.xml"/><Relationship Id="rId7" Type="http://schemas.openxmlformats.org/officeDocument/2006/relationships/image" Target="../media/image16.png"/><Relationship Id="rId2" Type="http://schemas.openxmlformats.org/officeDocument/2006/relationships/audio" Target="../media/media1.wav"/><Relationship Id="rId1" Type="http://schemas.microsoft.com/office/2007/relationships/media" Target="../media/media1.wav"/><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slide" Target="slide8.xml"/><Relationship Id="rId18" Type="http://schemas.openxmlformats.org/officeDocument/2006/relationships/image" Target="../media/image18.png"/><Relationship Id="rId3" Type="http://schemas.openxmlformats.org/officeDocument/2006/relationships/image" Target="../media/image20.jpeg"/><Relationship Id="rId7" Type="http://schemas.openxmlformats.org/officeDocument/2006/relationships/slide" Target="slide6.xml"/><Relationship Id="rId12" Type="http://schemas.openxmlformats.org/officeDocument/2006/relationships/image" Target="../media/image26.png"/><Relationship Id="rId17" Type="http://schemas.openxmlformats.org/officeDocument/2006/relationships/slide" Target="slide9.xml"/><Relationship Id="rId2" Type="http://schemas.openxmlformats.org/officeDocument/2006/relationships/image" Target="../media/image19.jpg"/><Relationship Id="rId16" Type="http://schemas.openxmlformats.org/officeDocument/2006/relationships/image" Target="../media/image29.gif"/><Relationship Id="rId1" Type="http://schemas.openxmlformats.org/officeDocument/2006/relationships/slideLayout" Target="../slideLayouts/slideLayout42.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5" Type="http://schemas.openxmlformats.org/officeDocument/2006/relationships/image" Target="../media/image28.png"/><Relationship Id="rId10" Type="http://schemas.openxmlformats.org/officeDocument/2006/relationships/slide" Target="slide7.xml"/><Relationship Id="rId4" Type="http://schemas.openxmlformats.org/officeDocument/2006/relationships/slide" Target="slide5.xml"/><Relationship Id="rId9" Type="http://schemas.openxmlformats.org/officeDocument/2006/relationships/image" Target="../media/image24.pn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22.png"/><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image" Target="../media/image39.png"/><Relationship Id="rId1" Type="http://schemas.openxmlformats.org/officeDocument/2006/relationships/slideLayout" Target="../slideLayouts/slideLayout42.xml"/><Relationship Id="rId6" Type="http://schemas.openxmlformats.org/officeDocument/2006/relationships/image" Target="../media/image21.png"/><Relationship Id="rId11" Type="http://schemas.openxmlformats.org/officeDocument/2006/relationships/image" Target="../media/image34.gif"/><Relationship Id="rId5" Type="http://schemas.openxmlformats.org/officeDocument/2006/relationships/image" Target="../media/image31.gif"/><Relationship Id="rId15" Type="http://schemas.openxmlformats.org/officeDocument/2006/relationships/image" Target="../media/image38.gif"/><Relationship Id="rId10" Type="http://schemas.openxmlformats.org/officeDocument/2006/relationships/image" Target="../media/image33.gif"/><Relationship Id="rId4" Type="http://schemas.openxmlformats.org/officeDocument/2006/relationships/image" Target="../media/image30.PNG"/><Relationship Id="rId9" Type="http://schemas.openxmlformats.org/officeDocument/2006/relationships/slide" Target="slide4.xml"/><Relationship Id="rId14" Type="http://schemas.openxmlformats.org/officeDocument/2006/relationships/image" Target="../media/image37.gif"/></Relationships>
</file>

<file path=ppt/slides/_rels/slide6.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24.png"/><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image" Target="../media/image39.png"/><Relationship Id="rId1" Type="http://schemas.openxmlformats.org/officeDocument/2006/relationships/slideLayout" Target="../slideLayouts/slideLayout42.xml"/><Relationship Id="rId6" Type="http://schemas.openxmlformats.org/officeDocument/2006/relationships/image" Target="../media/image23.png"/><Relationship Id="rId11" Type="http://schemas.openxmlformats.org/officeDocument/2006/relationships/image" Target="../media/image34.gif"/><Relationship Id="rId5" Type="http://schemas.openxmlformats.org/officeDocument/2006/relationships/image" Target="../media/image31.gif"/><Relationship Id="rId15" Type="http://schemas.openxmlformats.org/officeDocument/2006/relationships/image" Target="../media/image38.gif"/><Relationship Id="rId10" Type="http://schemas.openxmlformats.org/officeDocument/2006/relationships/image" Target="../media/image33.gif"/><Relationship Id="rId4" Type="http://schemas.openxmlformats.org/officeDocument/2006/relationships/image" Target="../media/image30.PNG"/><Relationship Id="rId9" Type="http://schemas.openxmlformats.org/officeDocument/2006/relationships/slide" Target="slide4.xml"/><Relationship Id="rId14" Type="http://schemas.openxmlformats.org/officeDocument/2006/relationships/image" Target="../media/image37.gif"/></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26.png"/><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image" Target="../media/image39.png"/><Relationship Id="rId1" Type="http://schemas.openxmlformats.org/officeDocument/2006/relationships/slideLayout" Target="../slideLayouts/slideLayout42.xml"/><Relationship Id="rId6" Type="http://schemas.openxmlformats.org/officeDocument/2006/relationships/image" Target="../media/image25.png"/><Relationship Id="rId11" Type="http://schemas.openxmlformats.org/officeDocument/2006/relationships/image" Target="../media/image34.gif"/><Relationship Id="rId5" Type="http://schemas.openxmlformats.org/officeDocument/2006/relationships/image" Target="../media/image31.gif"/><Relationship Id="rId15" Type="http://schemas.openxmlformats.org/officeDocument/2006/relationships/image" Target="../media/image38.gif"/><Relationship Id="rId10" Type="http://schemas.openxmlformats.org/officeDocument/2006/relationships/image" Target="../media/image33.gif"/><Relationship Id="rId4" Type="http://schemas.openxmlformats.org/officeDocument/2006/relationships/image" Target="../media/image30.PNG"/><Relationship Id="rId9" Type="http://schemas.openxmlformats.org/officeDocument/2006/relationships/slide" Target="slide4.xml"/><Relationship Id="rId14" Type="http://schemas.openxmlformats.org/officeDocument/2006/relationships/image" Target="../media/image37.gif"/></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6.gif"/><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image" Target="../media/image39.png"/><Relationship Id="rId1" Type="http://schemas.openxmlformats.org/officeDocument/2006/relationships/slideLayout" Target="../slideLayouts/slideLayout42.xml"/><Relationship Id="rId6" Type="http://schemas.openxmlformats.org/officeDocument/2006/relationships/image" Target="../media/image27.png"/><Relationship Id="rId11" Type="http://schemas.openxmlformats.org/officeDocument/2006/relationships/image" Target="../media/image34.gif"/><Relationship Id="rId5" Type="http://schemas.openxmlformats.org/officeDocument/2006/relationships/image" Target="../media/image31.gif"/><Relationship Id="rId15" Type="http://schemas.openxmlformats.org/officeDocument/2006/relationships/image" Target="../media/image38.gif"/><Relationship Id="rId10" Type="http://schemas.openxmlformats.org/officeDocument/2006/relationships/image" Target="../media/image33.gif"/><Relationship Id="rId4" Type="http://schemas.openxmlformats.org/officeDocument/2006/relationships/image" Target="../media/image30.PNG"/><Relationship Id="rId9" Type="http://schemas.openxmlformats.org/officeDocument/2006/relationships/slide" Target="slide4.xml"/><Relationship Id="rId14" Type="http://schemas.openxmlformats.org/officeDocument/2006/relationships/image" Target="../media/image37.gif"/></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AAC7166-F503-422D-BDE1-A83D50999971}"/>
              </a:ext>
            </a:extLst>
          </p:cNvPr>
          <p:cNvSpPr/>
          <p:nvPr/>
        </p:nvSpPr>
        <p:spPr>
          <a:xfrm>
            <a:off x="8656900" y="13411"/>
            <a:ext cx="2798138" cy="584775"/>
          </a:xfrm>
          <a:prstGeom prst="rect">
            <a:avLst/>
          </a:prstGeom>
        </p:spPr>
        <p:txBody>
          <a:bodyPr wrap="none">
            <a:spAutoFit/>
          </a:bodyPr>
          <a:lstStyle/>
          <a:p>
            <a:pPr defTabSz="914377">
              <a:defRPr/>
            </a:pPr>
            <a:r>
              <a:rPr lang="en-US" sz="3200" dirty="0">
                <a:solidFill>
                  <a:prstClr val="white"/>
                </a:solidFill>
                <a:effectLst>
                  <a:outerShdw blurRad="38100" dist="38100" dir="2700000" algn="tl">
                    <a:srgbClr val="000000">
                      <a:alpha val="43137"/>
                    </a:srgbClr>
                  </a:outerShdw>
                </a:effectLst>
                <a:latin typeface="+mj-lt"/>
                <a:cs typeface="Arial" panose="020B0604020202020204" pitchFamily="34" charset="0"/>
              </a:rPr>
              <a:t>TIẾNG VIỆT 2</a:t>
            </a:r>
          </a:p>
        </p:txBody>
      </p:sp>
      <p:sp>
        <p:nvSpPr>
          <p:cNvPr id="8" name="Rectangle 7">
            <a:extLst>
              <a:ext uri="{FF2B5EF4-FFF2-40B4-BE49-F238E27FC236}">
                <a16:creationId xmlns:a16="http://schemas.microsoft.com/office/drawing/2014/main" xmlns="" id="{43101047-25E6-45B1-9FAC-C1D2B827DC01}"/>
              </a:ext>
            </a:extLst>
          </p:cNvPr>
          <p:cNvSpPr/>
          <p:nvPr/>
        </p:nvSpPr>
        <p:spPr>
          <a:xfrm>
            <a:off x="10267971" y="628965"/>
            <a:ext cx="971741" cy="461665"/>
          </a:xfrm>
          <a:prstGeom prst="rect">
            <a:avLst/>
          </a:prstGeom>
        </p:spPr>
        <p:txBody>
          <a:bodyPr wrap="none">
            <a:spAutoFit/>
          </a:bodyPr>
          <a:lstStyle/>
          <a:p>
            <a:pPr algn="ctr" defTabSz="914377">
              <a:defRPr/>
            </a:pPr>
            <a:r>
              <a:rPr lang="en-US" sz="2400" err="1">
                <a:solidFill>
                  <a:prstClr val="white"/>
                </a:solidFill>
                <a:effectLst>
                  <a:outerShdw blurRad="38100" dist="38100" dir="2700000" algn="tl">
                    <a:srgbClr val="000000">
                      <a:alpha val="43137"/>
                    </a:srgbClr>
                  </a:outerShdw>
                </a:effectLst>
                <a:latin typeface="+mj-lt"/>
                <a:cs typeface="Arial" panose="020B0604020202020204" pitchFamily="34" charset="0"/>
              </a:rPr>
              <a:t>Tập</a:t>
            </a:r>
            <a:r>
              <a:rPr lang="en-US" sz="2400">
                <a:solidFill>
                  <a:prstClr val="white"/>
                </a:solidFill>
                <a:effectLst>
                  <a:outerShdw blurRad="38100" dist="38100" dir="2700000" algn="tl">
                    <a:srgbClr val="000000">
                      <a:alpha val="43137"/>
                    </a:srgbClr>
                  </a:outerShdw>
                </a:effectLst>
                <a:latin typeface="+mj-lt"/>
                <a:cs typeface="Arial" panose="020B0604020202020204" pitchFamily="34" charset="0"/>
              </a:rPr>
              <a:t> 1</a:t>
            </a:r>
            <a:endParaRPr lang="en-US" sz="2400" dirty="0">
              <a:solidFill>
                <a:prstClr val="white"/>
              </a:solidFill>
              <a:effectLst>
                <a:outerShdw blurRad="38100" dist="38100" dir="2700000" algn="tl">
                  <a:srgbClr val="000000">
                    <a:alpha val="43137"/>
                  </a:srgbClr>
                </a:outerShdw>
              </a:effectLst>
              <a:latin typeface="+mj-lt"/>
              <a:cs typeface="Arial" panose="020B0604020202020204" pitchFamily="34" charset="0"/>
            </a:endParaRPr>
          </a:p>
        </p:txBody>
      </p:sp>
      <p:sp>
        <p:nvSpPr>
          <p:cNvPr id="9" name="Rectangle 8">
            <a:extLst>
              <a:ext uri="{FF2B5EF4-FFF2-40B4-BE49-F238E27FC236}">
                <a16:creationId xmlns:a16="http://schemas.microsoft.com/office/drawing/2014/main" xmlns="" id="{BDA144B1-BC48-4FB5-81A0-5EEE0F41D92F}"/>
              </a:ext>
            </a:extLst>
          </p:cNvPr>
          <p:cNvSpPr/>
          <p:nvPr/>
        </p:nvSpPr>
        <p:spPr>
          <a:xfrm>
            <a:off x="2492868" y="1658131"/>
            <a:ext cx="7435818" cy="1144352"/>
          </a:xfrm>
          <a:prstGeom prst="rect">
            <a:avLst/>
          </a:prstGeom>
        </p:spPr>
        <p:txBody>
          <a:bodyPr wrap="none">
            <a:spAutoFit/>
          </a:bodyPr>
          <a:lstStyle/>
          <a:p>
            <a:pPr algn="ctr" defTabSz="914377">
              <a:lnSpc>
                <a:spcPct val="150000"/>
              </a:lnSpc>
              <a:defRPr/>
            </a:pPr>
            <a:r>
              <a:rPr lang="en-US" sz="5200" b="1" dirty="0" smtClean="0">
                <a:solidFill>
                  <a:srgbClr val="FF0000"/>
                </a:solidFill>
                <a:latin typeface="UTM Avo" panose="02040603050506020204" pitchFamily="18" charset="0"/>
                <a:cs typeface="Arial" panose="020B0604020202020204" pitchFamily="34" charset="0"/>
              </a:rPr>
              <a:t>ÔN </a:t>
            </a:r>
            <a:r>
              <a:rPr lang="en-US" sz="5200" b="1" dirty="0">
                <a:solidFill>
                  <a:srgbClr val="FF0000"/>
                </a:solidFill>
                <a:latin typeface="UTM Avo" panose="02040603050506020204" pitchFamily="18" charset="0"/>
                <a:cs typeface="Arial" panose="020B0604020202020204" pitchFamily="34" charset="0"/>
              </a:rPr>
              <a:t>TẬP CUỐI HỌC KÌ I</a:t>
            </a:r>
          </a:p>
        </p:txBody>
      </p:sp>
    </p:spTree>
    <p:extLst>
      <p:ext uri="{BB962C8B-B14F-4D97-AF65-F5344CB8AC3E}">
        <p14:creationId xmlns:p14="http://schemas.microsoft.com/office/powerpoint/2010/main" val="527002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22B2DBE0-E921-480B-AC87-4BF76A96279B}"/>
              </a:ext>
            </a:extLst>
          </p:cNvPr>
          <p:cNvSpPr/>
          <p:nvPr/>
        </p:nvSpPr>
        <p:spPr>
          <a:xfrm>
            <a:off x="118194" y="793843"/>
            <a:ext cx="10383345" cy="646331"/>
          </a:xfrm>
          <a:prstGeom prst="rect">
            <a:avLst/>
          </a:prstGeom>
        </p:spPr>
        <p:txBody>
          <a:bodyPr wrap="square">
            <a:spAutoFit/>
          </a:bodyPr>
          <a:lstStyle/>
          <a:p>
            <a:pPr indent="465138"/>
            <a:r>
              <a:rPr lang="vi-VN" sz="3600" b="1" dirty="0">
                <a:latin typeface="+mj-lt"/>
                <a:cs typeface="Times New Roman" pitchFamily="18" charset="0"/>
              </a:rPr>
              <a:t>Tôi và Dế Trũi rủ nhau đi ngao du thiên hạ. </a:t>
            </a:r>
            <a:endParaRPr lang="en-US" sz="3600" b="1" dirty="0">
              <a:latin typeface="+mj-lt"/>
            </a:endParaRPr>
          </a:p>
        </p:txBody>
      </p:sp>
      <p:sp>
        <p:nvSpPr>
          <p:cNvPr id="22" name="Rectangle 21">
            <a:extLst>
              <a:ext uri="{FF2B5EF4-FFF2-40B4-BE49-F238E27FC236}">
                <a16:creationId xmlns:a16="http://schemas.microsoft.com/office/drawing/2014/main" xmlns="" id="{08176240-0519-43C8-A34D-07CE00CB363E}"/>
              </a:ext>
            </a:extLst>
          </p:cNvPr>
          <p:cNvSpPr/>
          <p:nvPr/>
        </p:nvSpPr>
        <p:spPr>
          <a:xfrm>
            <a:off x="257855" y="1451629"/>
            <a:ext cx="10937543" cy="1200329"/>
          </a:xfrm>
          <a:prstGeom prst="rect">
            <a:avLst/>
          </a:prstGeom>
        </p:spPr>
        <p:txBody>
          <a:bodyPr wrap="square">
            <a:spAutoFit/>
          </a:bodyPr>
          <a:lstStyle/>
          <a:p>
            <a:pPr indent="465138"/>
            <a:r>
              <a:rPr lang="vi-VN" sz="3600" b="1" dirty="0">
                <a:solidFill>
                  <a:srgbClr val="0000FF"/>
                </a:solidFill>
                <a:latin typeface="+mj-lt"/>
                <a:cs typeface="Times New Roman" pitchFamily="18" charset="0"/>
              </a:rPr>
              <a:t>Mùa thu mới chớm nhưng nước đã trong vắt, trông thấy cả hòn cuội trắng tinh nằm dưới đáy. </a:t>
            </a:r>
            <a:endParaRPr lang="en-US" sz="3600" b="1" dirty="0">
              <a:solidFill>
                <a:srgbClr val="0000FF"/>
              </a:solidFill>
              <a:latin typeface="+mj-lt"/>
            </a:endParaRPr>
          </a:p>
        </p:txBody>
      </p:sp>
      <p:sp>
        <p:nvSpPr>
          <p:cNvPr id="23" name="Rectangle 22">
            <a:extLst>
              <a:ext uri="{FF2B5EF4-FFF2-40B4-BE49-F238E27FC236}">
                <a16:creationId xmlns:a16="http://schemas.microsoft.com/office/drawing/2014/main" xmlns="" id="{1A7C072E-70B0-452D-BD51-C1EAE89B07C3}"/>
              </a:ext>
            </a:extLst>
          </p:cNvPr>
          <p:cNvSpPr/>
          <p:nvPr/>
        </p:nvSpPr>
        <p:spPr>
          <a:xfrm>
            <a:off x="118194" y="4509587"/>
            <a:ext cx="11557991" cy="1754326"/>
          </a:xfrm>
          <a:prstGeom prst="rect">
            <a:avLst/>
          </a:prstGeom>
        </p:spPr>
        <p:txBody>
          <a:bodyPr wrap="square">
            <a:spAutoFit/>
          </a:bodyPr>
          <a:lstStyle/>
          <a:p>
            <a:pPr indent="465138"/>
            <a:r>
              <a:rPr lang="vi-VN" sz="3600" b="1" dirty="0">
                <a:solidFill>
                  <a:schemeClr val="accent6">
                    <a:lumMod val="75000"/>
                  </a:schemeClr>
                </a:solidFill>
                <a:latin typeface="+mj-lt"/>
                <a:cs typeface="Times New Roman" pitchFamily="18" charset="0"/>
              </a:rPr>
              <a:t>Đàn săn sắt và cá thầu dầu thoáng gặp đâu cũng lăng</a:t>
            </a:r>
            <a:r>
              <a:rPr lang="en-US" sz="3600" b="1" dirty="0">
                <a:solidFill>
                  <a:schemeClr val="accent6">
                    <a:lumMod val="75000"/>
                  </a:schemeClr>
                </a:solidFill>
                <a:latin typeface="+mj-lt"/>
                <a:cs typeface="Times New Roman" pitchFamily="18" charset="0"/>
              </a:rPr>
              <a:t> </a:t>
            </a:r>
            <a:r>
              <a:rPr lang="vi-VN" sz="3600" b="1" dirty="0">
                <a:solidFill>
                  <a:schemeClr val="accent6">
                    <a:lumMod val="75000"/>
                  </a:schemeClr>
                </a:solidFill>
                <a:latin typeface="+mj-lt"/>
                <a:cs typeface="Times New Roman" pitchFamily="18" charset="0"/>
              </a:rPr>
              <a:t>xăng cố bơi theo chiếc bè, hoan nghênh váng cả mặt nước.</a:t>
            </a:r>
            <a:endParaRPr lang="en-US" sz="3600" b="1" dirty="0">
              <a:solidFill>
                <a:schemeClr val="accent6">
                  <a:lumMod val="75000"/>
                </a:schemeClr>
              </a:solidFill>
              <a:latin typeface="+mj-lt"/>
            </a:endParaRPr>
          </a:p>
        </p:txBody>
      </p:sp>
      <p:cxnSp>
        <p:nvCxnSpPr>
          <p:cNvPr id="7" name="Straight Connector 6">
            <a:extLst>
              <a:ext uri="{FF2B5EF4-FFF2-40B4-BE49-F238E27FC236}">
                <a16:creationId xmlns:a16="http://schemas.microsoft.com/office/drawing/2014/main" xmlns="" id="{55453057-67E7-483C-BE16-58B7CE36901C}"/>
              </a:ext>
            </a:extLst>
          </p:cNvPr>
          <p:cNvCxnSpPr/>
          <p:nvPr/>
        </p:nvCxnSpPr>
        <p:spPr>
          <a:xfrm flipH="1">
            <a:off x="10776112" y="1689850"/>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xmlns="" id="{B379CDDD-CA18-45C2-9C89-4988DB732CDF}"/>
              </a:ext>
            </a:extLst>
          </p:cNvPr>
          <p:cNvCxnSpPr/>
          <p:nvPr/>
        </p:nvCxnSpPr>
        <p:spPr>
          <a:xfrm flipH="1">
            <a:off x="3668585" y="936036"/>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2" name="Group 1"/>
          <p:cNvGrpSpPr/>
          <p:nvPr/>
        </p:nvGrpSpPr>
        <p:grpSpPr>
          <a:xfrm>
            <a:off x="9927153" y="926338"/>
            <a:ext cx="202368" cy="381338"/>
            <a:chOff x="6961214" y="863071"/>
            <a:chExt cx="202368" cy="381338"/>
          </a:xfrm>
        </p:grpSpPr>
        <p:cxnSp>
          <p:nvCxnSpPr>
            <p:cNvPr id="26" name="Straight Connector 25">
              <a:extLst>
                <a:ext uri="{FF2B5EF4-FFF2-40B4-BE49-F238E27FC236}">
                  <a16:creationId xmlns:a16="http://schemas.microsoft.com/office/drawing/2014/main" xmlns="" id="{BBF4AA6A-F0D3-4477-95BF-6FE7A97AA5A6}"/>
                </a:ext>
              </a:extLst>
            </p:cNvPr>
            <p:cNvCxnSpPr/>
            <p:nvPr/>
          </p:nvCxnSpPr>
          <p:spPr>
            <a:xfrm flipH="1">
              <a:off x="6961214" y="863071"/>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xmlns="" id="{5BAC7978-481F-48B9-A596-820CC0AD5505}"/>
                </a:ext>
              </a:extLst>
            </p:cNvPr>
            <p:cNvCxnSpPr/>
            <p:nvPr/>
          </p:nvCxnSpPr>
          <p:spPr>
            <a:xfrm flipH="1">
              <a:off x="7028670" y="882466"/>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cxnSp>
        <p:nvCxnSpPr>
          <p:cNvPr id="28" name="Straight Connector 27">
            <a:extLst>
              <a:ext uri="{FF2B5EF4-FFF2-40B4-BE49-F238E27FC236}">
                <a16:creationId xmlns:a16="http://schemas.microsoft.com/office/drawing/2014/main" xmlns="" id="{83755E7E-0B04-42CF-A6A3-7AC0A813906A}"/>
              </a:ext>
            </a:extLst>
          </p:cNvPr>
          <p:cNvCxnSpPr/>
          <p:nvPr/>
        </p:nvCxnSpPr>
        <p:spPr>
          <a:xfrm flipH="1">
            <a:off x="4971893" y="1585158"/>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3" name="Group 2"/>
          <p:cNvGrpSpPr/>
          <p:nvPr/>
        </p:nvGrpSpPr>
        <p:grpSpPr>
          <a:xfrm>
            <a:off x="10724409" y="2195814"/>
            <a:ext cx="186615" cy="373135"/>
            <a:chOff x="11263667" y="3028152"/>
            <a:chExt cx="186615" cy="373135"/>
          </a:xfrm>
        </p:grpSpPr>
        <p:cxnSp>
          <p:nvCxnSpPr>
            <p:cNvPr id="29" name="Straight Connector 28">
              <a:extLst>
                <a:ext uri="{FF2B5EF4-FFF2-40B4-BE49-F238E27FC236}">
                  <a16:creationId xmlns:a16="http://schemas.microsoft.com/office/drawing/2014/main" xmlns="" id="{BBD1D9E0-C289-408A-98F5-6EA9B34B30B1}"/>
                </a:ext>
              </a:extLst>
            </p:cNvPr>
            <p:cNvCxnSpPr/>
            <p:nvPr/>
          </p:nvCxnSpPr>
          <p:spPr>
            <a:xfrm flipH="1">
              <a:off x="11263667" y="3028152"/>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xmlns="" id="{8B08C98A-6685-4B2B-A4B0-5A21BF497B93}"/>
                </a:ext>
              </a:extLst>
            </p:cNvPr>
            <p:cNvCxnSpPr/>
            <p:nvPr/>
          </p:nvCxnSpPr>
          <p:spPr>
            <a:xfrm flipH="1">
              <a:off x="11315370" y="3039344"/>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cxnSp>
        <p:nvCxnSpPr>
          <p:cNvPr id="31" name="Straight Connector 30">
            <a:extLst>
              <a:ext uri="{FF2B5EF4-FFF2-40B4-BE49-F238E27FC236}">
                <a16:creationId xmlns:a16="http://schemas.microsoft.com/office/drawing/2014/main" xmlns="" id="{4CBFDA74-674B-4207-AC71-E8F722067DF7}"/>
              </a:ext>
            </a:extLst>
          </p:cNvPr>
          <p:cNvCxnSpPr/>
          <p:nvPr/>
        </p:nvCxnSpPr>
        <p:spPr>
          <a:xfrm flipH="1">
            <a:off x="4036257" y="3451452"/>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2" name="Straight Connector 31">
            <a:extLst>
              <a:ext uri="{FF2B5EF4-FFF2-40B4-BE49-F238E27FC236}">
                <a16:creationId xmlns:a16="http://schemas.microsoft.com/office/drawing/2014/main" xmlns="" id="{EDA1DFEA-F47F-4239-82CB-00EF3F373371}"/>
              </a:ext>
            </a:extLst>
          </p:cNvPr>
          <p:cNvCxnSpPr/>
          <p:nvPr/>
        </p:nvCxnSpPr>
        <p:spPr>
          <a:xfrm flipH="1">
            <a:off x="7884073" y="3451451"/>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Straight Connector 32">
            <a:extLst>
              <a:ext uri="{FF2B5EF4-FFF2-40B4-BE49-F238E27FC236}">
                <a16:creationId xmlns:a16="http://schemas.microsoft.com/office/drawing/2014/main" xmlns="" id="{32CE06A1-6396-4E9F-90DA-7AD65D17BB59}"/>
              </a:ext>
            </a:extLst>
          </p:cNvPr>
          <p:cNvCxnSpPr/>
          <p:nvPr/>
        </p:nvCxnSpPr>
        <p:spPr>
          <a:xfrm flipH="1">
            <a:off x="7092032" y="2928477"/>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4" name="Straight Connector 33">
            <a:extLst>
              <a:ext uri="{FF2B5EF4-FFF2-40B4-BE49-F238E27FC236}">
                <a16:creationId xmlns:a16="http://schemas.microsoft.com/office/drawing/2014/main" xmlns="" id="{BBF7E465-8BC7-4DC2-BBE5-F5E2C848A980}"/>
              </a:ext>
            </a:extLst>
          </p:cNvPr>
          <p:cNvCxnSpPr/>
          <p:nvPr/>
        </p:nvCxnSpPr>
        <p:spPr>
          <a:xfrm flipH="1">
            <a:off x="9631912" y="2928477"/>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35" name="Rectangle 34">
            <a:extLst>
              <a:ext uri="{FF2B5EF4-FFF2-40B4-BE49-F238E27FC236}">
                <a16:creationId xmlns:a16="http://schemas.microsoft.com/office/drawing/2014/main" xmlns="" id="{3FFB385D-498B-4C8D-8908-8019C3E77B14}"/>
              </a:ext>
            </a:extLst>
          </p:cNvPr>
          <p:cNvSpPr/>
          <p:nvPr/>
        </p:nvSpPr>
        <p:spPr>
          <a:xfrm>
            <a:off x="37651" y="2755261"/>
            <a:ext cx="11738609" cy="1754326"/>
          </a:xfrm>
          <a:prstGeom prst="rect">
            <a:avLst/>
          </a:prstGeom>
        </p:spPr>
        <p:txBody>
          <a:bodyPr wrap="square">
            <a:spAutoFit/>
          </a:bodyPr>
          <a:lstStyle/>
          <a:p>
            <a:pPr indent="465138"/>
            <a:r>
              <a:rPr lang="vi-VN" sz="3600" b="1" dirty="0">
                <a:solidFill>
                  <a:srgbClr val="EE1AEE"/>
                </a:solidFill>
                <a:latin typeface="+mj-lt"/>
                <a:cs typeface="Times New Roman" pitchFamily="18" charset="0"/>
              </a:rPr>
              <a:t>Những anh gọng vó đen sạm, gầy và cao, nghênh cặp chân gọng vó đứng trên bãi lầy bái phục nhìn theo chúng tôi. </a:t>
            </a:r>
            <a:endParaRPr lang="en-US" sz="3600" b="1" dirty="0">
              <a:solidFill>
                <a:srgbClr val="EE1AEE"/>
              </a:solidFill>
              <a:latin typeface="+mj-lt"/>
            </a:endParaRPr>
          </a:p>
        </p:txBody>
      </p:sp>
      <p:grpSp>
        <p:nvGrpSpPr>
          <p:cNvPr id="5" name="Group 4"/>
          <p:cNvGrpSpPr/>
          <p:nvPr/>
        </p:nvGrpSpPr>
        <p:grpSpPr>
          <a:xfrm>
            <a:off x="3422463" y="4032318"/>
            <a:ext cx="199689" cy="384779"/>
            <a:chOff x="10643879" y="4524687"/>
            <a:chExt cx="199689" cy="384779"/>
          </a:xfrm>
        </p:grpSpPr>
        <p:cxnSp>
          <p:nvCxnSpPr>
            <p:cNvPr id="36" name="Straight Connector 35">
              <a:extLst>
                <a:ext uri="{FF2B5EF4-FFF2-40B4-BE49-F238E27FC236}">
                  <a16:creationId xmlns:a16="http://schemas.microsoft.com/office/drawing/2014/main" xmlns="" id="{AA8678AB-F895-44AD-9F7D-E3FE38ED332F}"/>
                </a:ext>
              </a:extLst>
            </p:cNvPr>
            <p:cNvCxnSpPr/>
            <p:nvPr/>
          </p:nvCxnSpPr>
          <p:spPr>
            <a:xfrm flipH="1">
              <a:off x="10643879" y="4547523"/>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xmlns="" id="{4423D4EF-6958-4417-9591-D7AAF9A6D45C}"/>
                </a:ext>
              </a:extLst>
            </p:cNvPr>
            <p:cNvCxnSpPr/>
            <p:nvPr/>
          </p:nvCxnSpPr>
          <p:spPr>
            <a:xfrm flipH="1">
              <a:off x="10708656" y="4524687"/>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cxnSp>
        <p:nvCxnSpPr>
          <p:cNvPr id="38" name="Straight Connector 37">
            <a:extLst>
              <a:ext uri="{FF2B5EF4-FFF2-40B4-BE49-F238E27FC236}">
                <a16:creationId xmlns:a16="http://schemas.microsoft.com/office/drawing/2014/main" xmlns="" id="{6C9CF832-301C-47D5-A0E1-A616AF8761DC}"/>
              </a:ext>
            </a:extLst>
          </p:cNvPr>
          <p:cNvCxnSpPr/>
          <p:nvPr/>
        </p:nvCxnSpPr>
        <p:spPr>
          <a:xfrm flipH="1">
            <a:off x="2332472" y="5205778"/>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9" name="Straight Connector 38">
            <a:extLst>
              <a:ext uri="{FF2B5EF4-FFF2-40B4-BE49-F238E27FC236}">
                <a16:creationId xmlns:a16="http://schemas.microsoft.com/office/drawing/2014/main" xmlns="" id="{A35AE599-E1ED-45C4-839B-7EFDCBB0999E}"/>
              </a:ext>
            </a:extLst>
          </p:cNvPr>
          <p:cNvCxnSpPr>
            <a:cxnSpLocks/>
          </p:cNvCxnSpPr>
          <p:nvPr/>
        </p:nvCxnSpPr>
        <p:spPr>
          <a:xfrm flipH="1">
            <a:off x="6553767" y="4622008"/>
            <a:ext cx="92543" cy="42338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9" name="Group 8"/>
          <p:cNvGrpSpPr/>
          <p:nvPr/>
        </p:nvGrpSpPr>
        <p:grpSpPr>
          <a:xfrm>
            <a:off x="3094922" y="5752213"/>
            <a:ext cx="186312" cy="378134"/>
            <a:chOff x="10984552" y="6114156"/>
            <a:chExt cx="186312" cy="378134"/>
          </a:xfrm>
        </p:grpSpPr>
        <p:cxnSp>
          <p:nvCxnSpPr>
            <p:cNvPr id="40" name="Straight Connector 39">
              <a:extLst>
                <a:ext uri="{FF2B5EF4-FFF2-40B4-BE49-F238E27FC236}">
                  <a16:creationId xmlns:a16="http://schemas.microsoft.com/office/drawing/2014/main" xmlns="" id="{11EE7B34-E85B-47E0-A5DB-691AD88E9DF7}"/>
                </a:ext>
              </a:extLst>
            </p:cNvPr>
            <p:cNvCxnSpPr/>
            <p:nvPr/>
          </p:nvCxnSpPr>
          <p:spPr>
            <a:xfrm flipH="1">
              <a:off x="10984552" y="6114156"/>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1" name="Straight Connector 40">
              <a:extLst>
                <a:ext uri="{FF2B5EF4-FFF2-40B4-BE49-F238E27FC236}">
                  <a16:creationId xmlns:a16="http://schemas.microsoft.com/office/drawing/2014/main" xmlns="" id="{584610EA-C4D1-4F52-A169-B43C61B8C60A}"/>
                </a:ext>
              </a:extLst>
            </p:cNvPr>
            <p:cNvCxnSpPr/>
            <p:nvPr/>
          </p:nvCxnSpPr>
          <p:spPr>
            <a:xfrm flipH="1">
              <a:off x="11035952" y="6130347"/>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cxnSp>
        <p:nvCxnSpPr>
          <p:cNvPr id="42" name="Straight Connector 41">
            <a:extLst>
              <a:ext uri="{FF2B5EF4-FFF2-40B4-BE49-F238E27FC236}">
                <a16:creationId xmlns:a16="http://schemas.microsoft.com/office/drawing/2014/main" xmlns="" id="{6C9CF832-301C-47D5-A0E1-A616AF8761DC}"/>
              </a:ext>
            </a:extLst>
          </p:cNvPr>
          <p:cNvCxnSpPr/>
          <p:nvPr/>
        </p:nvCxnSpPr>
        <p:spPr>
          <a:xfrm flipH="1">
            <a:off x="6997827" y="5205778"/>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xmlns="" id="{55453057-67E7-483C-BE16-58B7CE36901C}"/>
              </a:ext>
            </a:extLst>
          </p:cNvPr>
          <p:cNvCxnSpPr/>
          <p:nvPr/>
        </p:nvCxnSpPr>
        <p:spPr>
          <a:xfrm flipH="1">
            <a:off x="7458481" y="2184345"/>
            <a:ext cx="134912" cy="361943"/>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39250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anim calcmode="lin" valueType="num">
                                      <p:cBhvr>
                                        <p:cTn id="25" dur="1000" fill="hold"/>
                                        <p:tgtEl>
                                          <p:spTgt spid="22"/>
                                        </p:tgtEl>
                                        <p:attrNameLst>
                                          <p:attrName>ppt_x</p:attrName>
                                        </p:attrNameLst>
                                      </p:cBhvr>
                                      <p:tavLst>
                                        <p:tav tm="0">
                                          <p:val>
                                            <p:strVal val="#ppt_x"/>
                                          </p:val>
                                        </p:tav>
                                        <p:tav tm="100000">
                                          <p:val>
                                            <p:strVal val="#ppt_x"/>
                                          </p:val>
                                        </p:tav>
                                      </p:tavLst>
                                    </p:anim>
                                    <p:anim calcmode="lin" valueType="num">
                                      <p:cBhvr>
                                        <p:cTn id="2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arn(inVertical)">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barn(inVertical)">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barn(inVertical)">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barn(inVertical)">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arn(inVertical)">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barn(inVertical)">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
                                        </p:tgtEl>
                                        <p:attrNameLst>
                                          <p:attrName>style.visibility</p:attrName>
                                        </p:attrNameLst>
                                      </p:cBhvr>
                                      <p:to>
                                        <p:strVal val="visible"/>
                                      </p:to>
                                    </p:set>
                                    <p:animEffect transition="in" filter="fade">
                                      <p:cBhvr>
                                        <p:cTn id="76" dur="500"/>
                                        <p:tgtEl>
                                          <p:spTgt spid="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barn(inVertical)">
                                      <p:cBhvr>
                                        <p:cTn id="81" dur="500"/>
                                        <p:tgtEl>
                                          <p:spTgt spid="23"/>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barn(inVertical)">
                                      <p:cBhvr>
                                        <p:cTn id="86" dur="500"/>
                                        <p:tgtEl>
                                          <p:spTgt spid="39"/>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arn(inVertical)">
                                      <p:cBhvr>
                                        <p:cTn id="91" dur="500"/>
                                        <p:tgtEl>
                                          <p:spTgt spid="38"/>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barn(inVertical)">
                                      <p:cBhvr>
                                        <p:cTn id="96" dur="500"/>
                                        <p:tgtEl>
                                          <p:spTgt spid="42"/>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9"/>
                                        </p:tgtEl>
                                        <p:attrNameLst>
                                          <p:attrName>style.visibility</p:attrName>
                                        </p:attrNameLst>
                                      </p:cBhvr>
                                      <p:to>
                                        <p:strVal val="visible"/>
                                      </p:to>
                                    </p:set>
                                    <p:animEffect transition="in" filter="fade">
                                      <p:cBhvr>
                                        <p:cTn id="10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23"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477A0EA-DDC3-4C9B-A07E-32A4F4D65FA6}"/>
              </a:ext>
            </a:extLst>
          </p:cNvPr>
          <p:cNvSpPr/>
          <p:nvPr/>
        </p:nvSpPr>
        <p:spPr>
          <a:xfrm>
            <a:off x="879232" y="4282673"/>
            <a:ext cx="10632830" cy="1200329"/>
          </a:xfrm>
          <a:prstGeom prst="rect">
            <a:avLst/>
          </a:prstGeom>
        </p:spPr>
        <p:txBody>
          <a:bodyPr wrap="square">
            <a:spAutoFit/>
          </a:bodyPr>
          <a:lstStyle/>
          <a:p>
            <a:r>
              <a:rPr lang="vi-VN" sz="3600" b="1" i="1" dirty="0">
                <a:solidFill>
                  <a:srgbClr val="FF0000"/>
                </a:solidFill>
                <a:latin typeface="+mj-lt"/>
                <a:cs typeface="Times New Roman" pitchFamily="18" charset="0"/>
              </a:rPr>
              <a:t>Bèo sen </a:t>
            </a:r>
            <a:r>
              <a:rPr lang="vi-VN" sz="3600" b="1" dirty="0">
                <a:solidFill>
                  <a:srgbClr val="FF0000"/>
                </a:solidFill>
                <a:latin typeface="+mj-lt"/>
                <a:cs typeface="Times New Roman" pitchFamily="18" charset="0"/>
              </a:rPr>
              <a:t>(bèo Nhật Bản, bèo lục bình</a:t>
            </a:r>
            <a:r>
              <a:rPr lang="vi-VN" sz="3600" b="1" dirty="0" smtClean="0">
                <a:solidFill>
                  <a:srgbClr val="FF0000"/>
                </a:solidFill>
                <a:latin typeface="+mj-lt"/>
                <a:cs typeface="Times New Roman" pitchFamily="18" charset="0"/>
              </a:rPr>
              <a:t>):</a:t>
            </a:r>
            <a:endParaRPr lang="en-US" sz="3600" b="1" dirty="0" smtClean="0">
              <a:solidFill>
                <a:srgbClr val="FF0000"/>
              </a:solidFill>
              <a:latin typeface="+mj-lt"/>
              <a:cs typeface="Times New Roman" pitchFamily="18" charset="0"/>
            </a:endParaRPr>
          </a:p>
          <a:p>
            <a:r>
              <a:rPr lang="vi-VN" sz="3600" b="1" dirty="0" smtClean="0">
                <a:solidFill>
                  <a:srgbClr val="FF0000"/>
                </a:solidFill>
                <a:latin typeface="+mj-lt"/>
                <a:cs typeface="Times New Roman" pitchFamily="18" charset="0"/>
              </a:rPr>
              <a:t> </a:t>
            </a:r>
            <a:r>
              <a:rPr lang="vi-VN" sz="3600" b="1" dirty="0">
                <a:latin typeface="+mj-lt"/>
                <a:cs typeface="Times New Roman" pitchFamily="18" charset="0"/>
              </a:rPr>
              <a:t>loại bèo có cuống lá phồng lên thành phao nổi.</a:t>
            </a:r>
          </a:p>
        </p:txBody>
      </p:sp>
      <p:sp>
        <p:nvSpPr>
          <p:cNvPr id="11" name="Freeform 6">
            <a:extLst>
              <a:ext uri="{FF2B5EF4-FFF2-40B4-BE49-F238E27FC236}">
                <a16:creationId xmlns:a16="http://schemas.microsoft.com/office/drawing/2014/main" xmlns="" id="{9721DCD5-270E-4D2E-A8A4-E906A38E97EC}"/>
              </a:ext>
            </a:extLst>
          </p:cNvPr>
          <p:cNvSpPr/>
          <p:nvPr/>
        </p:nvSpPr>
        <p:spPr>
          <a:xfrm>
            <a:off x="2739017" y="3508610"/>
            <a:ext cx="1123950" cy="424481"/>
          </a:xfrm>
          <a:custGeom>
            <a:avLst/>
            <a:gdLst>
              <a:gd name="connsiteX0" fmla="*/ 0 w 1123950"/>
              <a:gd name="connsiteY0" fmla="*/ 424481 h 424481"/>
              <a:gd name="connsiteX1" fmla="*/ 666750 w 1123950"/>
              <a:gd name="connsiteY1" fmla="*/ 43481 h 424481"/>
              <a:gd name="connsiteX2" fmla="*/ 1123950 w 1123950"/>
              <a:gd name="connsiteY2" fmla="*/ 24431 h 424481"/>
            </a:gdLst>
            <a:ahLst/>
            <a:cxnLst>
              <a:cxn ang="0">
                <a:pos x="connsiteX0" y="connsiteY0"/>
              </a:cxn>
              <a:cxn ang="0">
                <a:pos x="connsiteX1" y="connsiteY1"/>
              </a:cxn>
              <a:cxn ang="0">
                <a:pos x="connsiteX2" y="connsiteY2"/>
              </a:cxn>
            </a:cxnLst>
            <a:rect l="l" t="t" r="r" b="b"/>
            <a:pathLst>
              <a:path w="1123950" h="424481">
                <a:moveTo>
                  <a:pt x="0" y="424481"/>
                </a:moveTo>
                <a:cubicBezTo>
                  <a:pt x="239712" y="267318"/>
                  <a:pt x="479425" y="110156"/>
                  <a:pt x="666750" y="43481"/>
                </a:cubicBezTo>
                <a:cubicBezTo>
                  <a:pt x="854075" y="-23194"/>
                  <a:pt x="989012" y="618"/>
                  <a:pt x="1123950" y="24431"/>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8">
            <a:extLst>
              <a:ext uri="{FF2B5EF4-FFF2-40B4-BE49-F238E27FC236}">
                <a16:creationId xmlns:a16="http://schemas.microsoft.com/office/drawing/2014/main" xmlns="" id="{F6AD16C1-AFEA-4A3D-807E-EB975132F6BE}"/>
              </a:ext>
            </a:extLst>
          </p:cNvPr>
          <p:cNvSpPr/>
          <p:nvPr/>
        </p:nvSpPr>
        <p:spPr>
          <a:xfrm>
            <a:off x="7326922" y="1123950"/>
            <a:ext cx="876300" cy="248260"/>
          </a:xfrm>
          <a:custGeom>
            <a:avLst/>
            <a:gdLst>
              <a:gd name="connsiteX0" fmla="*/ 0 w 876300"/>
              <a:gd name="connsiteY0" fmla="*/ 247650 h 248260"/>
              <a:gd name="connsiteX1" fmla="*/ 628650 w 876300"/>
              <a:gd name="connsiteY1" fmla="*/ 209550 h 248260"/>
              <a:gd name="connsiteX2" fmla="*/ 876300 w 876300"/>
              <a:gd name="connsiteY2" fmla="*/ 0 h 248260"/>
            </a:gdLst>
            <a:ahLst/>
            <a:cxnLst>
              <a:cxn ang="0">
                <a:pos x="connsiteX0" y="connsiteY0"/>
              </a:cxn>
              <a:cxn ang="0">
                <a:pos x="connsiteX1" y="connsiteY1"/>
              </a:cxn>
              <a:cxn ang="0">
                <a:pos x="connsiteX2" y="connsiteY2"/>
              </a:cxn>
            </a:cxnLst>
            <a:rect l="l" t="t" r="r" b="b"/>
            <a:pathLst>
              <a:path w="876300" h="248260">
                <a:moveTo>
                  <a:pt x="0" y="247650"/>
                </a:moveTo>
                <a:cubicBezTo>
                  <a:pt x="241300" y="249237"/>
                  <a:pt x="482600" y="250825"/>
                  <a:pt x="628650" y="209550"/>
                </a:cubicBezTo>
                <a:cubicBezTo>
                  <a:pt x="774700" y="168275"/>
                  <a:pt x="825500" y="84137"/>
                  <a:pt x="876300" y="0"/>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CF72B77A-D110-4F80-8C98-00DFFD0D083A}"/>
              </a:ext>
            </a:extLst>
          </p:cNvPr>
          <p:cNvPicPr>
            <a:picLocks noChangeAspect="1"/>
          </p:cNvPicPr>
          <p:nvPr/>
        </p:nvPicPr>
        <p:blipFill>
          <a:blip r:embed="rId2"/>
          <a:stretch>
            <a:fillRect/>
          </a:stretch>
        </p:blipFill>
        <p:spPr>
          <a:xfrm>
            <a:off x="3300992" y="542658"/>
            <a:ext cx="4295561" cy="3701840"/>
          </a:xfrm>
          <a:prstGeom prst="ellipse">
            <a:avLst/>
          </a:prstGeom>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13291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10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067CBB-9D1D-4A91-94C6-DD0FE020AE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2452"/>
            <a:ext cx="12192000" cy="6481916"/>
          </a:xfrm>
          <a:prstGeom prst="rect">
            <a:avLst/>
          </a:prstGeom>
        </p:spPr>
      </p:pic>
      <p:sp>
        <p:nvSpPr>
          <p:cNvPr id="5" name="TextBox 4">
            <a:extLst>
              <a:ext uri="{FF2B5EF4-FFF2-40B4-BE49-F238E27FC236}">
                <a16:creationId xmlns:a16="http://schemas.microsoft.com/office/drawing/2014/main" xmlns="" id="{1CF23833-B5B9-4FB5-B14D-8AB7956259D8}"/>
              </a:ext>
            </a:extLst>
          </p:cNvPr>
          <p:cNvSpPr txBox="1"/>
          <p:nvPr/>
        </p:nvSpPr>
        <p:spPr>
          <a:xfrm>
            <a:off x="4306529" y="1401097"/>
            <a:ext cx="682850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mj-lt"/>
                <a:ea typeface="+mn-ea"/>
                <a:cs typeface="Times New Roman" panose="02020603050405020304" pitchFamily="18" charset="0"/>
              </a:rPr>
              <a:t>CÂU HỎI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white"/>
                </a:solidFill>
                <a:effectLst/>
                <a:uLnTx/>
                <a:uFillTx/>
                <a:latin typeface="+mj-lt"/>
                <a:ea typeface="+mn-ea"/>
                <a:cs typeface="Times New Roman" panose="02020603050405020304" pitchFamily="18" charset="0"/>
              </a:rPr>
              <a:t>VÀ BÀI TẬP</a:t>
            </a:r>
          </a:p>
        </p:txBody>
      </p:sp>
    </p:spTree>
    <p:extLst>
      <p:ext uri="{BB962C8B-B14F-4D97-AF65-F5344CB8AC3E}">
        <p14:creationId xmlns:p14="http://schemas.microsoft.com/office/powerpoint/2010/main" val="871817643"/>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CD747E9-97C1-4FF2-B267-B6FFB3AB84EC}"/>
              </a:ext>
            </a:extLst>
          </p:cNvPr>
          <p:cNvSpPr/>
          <p:nvPr/>
        </p:nvSpPr>
        <p:spPr>
          <a:xfrm>
            <a:off x="0" y="1327551"/>
            <a:ext cx="10691446" cy="646331"/>
          </a:xfrm>
          <a:prstGeom prst="rect">
            <a:avLst/>
          </a:prstGeom>
        </p:spPr>
        <p:txBody>
          <a:bodyPr wrap="square">
            <a:spAutoFit/>
          </a:bodyPr>
          <a:lstStyle/>
          <a:p>
            <a:pPr defTabSz="1088284"/>
            <a:r>
              <a:rPr lang="en-US" sz="3600" b="1" dirty="0">
                <a:solidFill>
                  <a:srgbClr val="002060"/>
                </a:solidFill>
                <a:latin typeface="UTM Avo" panose="02040603050506020204" pitchFamily="18" charset="0"/>
                <a:cs typeface="Times New Roman" panose="02020603050405020304" pitchFamily="18" charset="0"/>
              </a:rPr>
              <a:t>1. </a:t>
            </a:r>
            <a:r>
              <a:rPr lang="en-US" sz="3600" b="1" dirty="0" err="1">
                <a:solidFill>
                  <a:srgbClr val="002060"/>
                </a:solidFill>
                <a:latin typeface="UTM Avo" panose="02040603050506020204" pitchFamily="18" charset="0"/>
                <a:cs typeface="Times New Roman" panose="02020603050405020304" pitchFamily="18" charset="0"/>
              </a:rPr>
              <a:t>Đôi</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bạn</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trong</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câu</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chuyện</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trên</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đi</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đâu</a:t>
            </a:r>
            <a:r>
              <a:rPr lang="en-US" sz="3600" b="1" dirty="0">
                <a:solidFill>
                  <a:srgbClr val="002060"/>
                </a:solidFill>
                <a:latin typeface="UTM Avo" panose="020406030505060202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xmlns="" id="{C8741432-E070-4FA2-A666-6EF1F131BD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47" y="263528"/>
            <a:ext cx="1038391" cy="1038391"/>
          </a:xfrm>
          <a:prstGeom prst="rect">
            <a:avLst/>
          </a:prstGeom>
        </p:spPr>
      </p:pic>
      <p:sp>
        <p:nvSpPr>
          <p:cNvPr id="10" name="TextBox 9">
            <a:extLst>
              <a:ext uri="{FF2B5EF4-FFF2-40B4-BE49-F238E27FC236}">
                <a16:creationId xmlns:a16="http://schemas.microsoft.com/office/drawing/2014/main" xmlns="" id="{7DD8B397-BBF6-4D50-896D-E50D34D471F3}"/>
              </a:ext>
            </a:extLst>
          </p:cNvPr>
          <p:cNvSpPr txBox="1"/>
          <p:nvPr/>
        </p:nvSpPr>
        <p:spPr>
          <a:xfrm>
            <a:off x="0" y="2086103"/>
            <a:ext cx="12644195" cy="646331"/>
          </a:xfrm>
          <a:prstGeom prst="rect">
            <a:avLst/>
          </a:prstGeom>
          <a:noFill/>
        </p:spPr>
        <p:txBody>
          <a:bodyPr wrap="square">
            <a:spAutoFit/>
          </a:bodyPr>
          <a:lstStyle/>
          <a:p>
            <a:pPr defTabSz="1088284"/>
            <a:r>
              <a:rPr lang="en-US" sz="3600" b="1" dirty="0" err="1">
                <a:solidFill>
                  <a:srgbClr val="0000FF"/>
                </a:solidFill>
                <a:latin typeface="UTM Avo" panose="02040603050506020204" pitchFamily="18" charset="0"/>
                <a:cs typeface="Times New Roman" pitchFamily="18" charset="0"/>
              </a:rPr>
              <a:t>Đôi</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bạn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trong</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câu</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chuyện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rủ</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nhau</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đi</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ngao</a:t>
            </a:r>
            <a:r>
              <a:rPr lang="en-US" sz="3600" b="1" dirty="0">
                <a:solidFill>
                  <a:srgbClr val="0000FF"/>
                </a:solidFill>
                <a:latin typeface="UTM Avo" panose="02040603050506020204" pitchFamily="18" charset="0"/>
                <a:cs typeface="Times New Roman" pitchFamily="18" charset="0"/>
              </a:rPr>
              <a:t> du </a:t>
            </a:r>
            <a:r>
              <a:rPr lang="en-US" sz="3600" b="1" dirty="0" err="1">
                <a:solidFill>
                  <a:srgbClr val="0000FF"/>
                </a:solidFill>
                <a:latin typeface="UTM Avo" panose="02040603050506020204" pitchFamily="18" charset="0"/>
                <a:cs typeface="Times New Roman" pitchFamily="18" charset="0"/>
              </a:rPr>
              <a:t>thiên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hạ</a:t>
            </a:r>
            <a:r>
              <a:rPr lang="en-US" sz="3600" b="1" dirty="0">
                <a:solidFill>
                  <a:srgbClr val="0000FF"/>
                </a:solidFill>
                <a:latin typeface="UTM Avo" panose="02040603050506020204" pitchFamily="18" charset="0"/>
                <a:cs typeface="Times New Roman" pitchFamily="18" charset="0"/>
              </a:rPr>
              <a:t>.</a:t>
            </a:r>
          </a:p>
        </p:txBody>
      </p:sp>
      <p:sp>
        <p:nvSpPr>
          <p:cNvPr id="11" name="Rectangle 10">
            <a:extLst>
              <a:ext uri="{FF2B5EF4-FFF2-40B4-BE49-F238E27FC236}">
                <a16:creationId xmlns:a16="http://schemas.microsoft.com/office/drawing/2014/main" xmlns="" id="{A09DF5D1-15C7-49E4-9CA6-8DF01CB3DD2D}"/>
              </a:ext>
            </a:extLst>
          </p:cNvPr>
          <p:cNvSpPr/>
          <p:nvPr/>
        </p:nvSpPr>
        <p:spPr>
          <a:xfrm>
            <a:off x="0" y="2834866"/>
            <a:ext cx="11047079" cy="646331"/>
          </a:xfrm>
          <a:prstGeom prst="rect">
            <a:avLst/>
          </a:prstGeom>
        </p:spPr>
        <p:txBody>
          <a:bodyPr wrap="square">
            <a:spAutoFit/>
          </a:bodyPr>
          <a:lstStyle/>
          <a:p>
            <a:pPr defTabSz="1088284"/>
            <a:r>
              <a:rPr lang="en-US" sz="3600" b="1" dirty="0">
                <a:solidFill>
                  <a:srgbClr val="002060"/>
                </a:solidFill>
                <a:latin typeface="UTM Avo" panose="02040603050506020204" pitchFamily="18" charset="0"/>
                <a:cs typeface="Times New Roman" panose="02020603050405020304" pitchFamily="18" charset="0"/>
              </a:rPr>
              <a:t>2. </a:t>
            </a:r>
            <a:r>
              <a:rPr lang="en-US" sz="3600" b="1" dirty="0" err="1">
                <a:solidFill>
                  <a:srgbClr val="002060"/>
                </a:solidFill>
                <a:latin typeface="UTM Avo" panose="02040603050506020204" pitchFamily="18" charset="0"/>
                <a:cs typeface="Times New Roman" panose="02020603050405020304" pitchFamily="18" charset="0"/>
              </a:rPr>
              <a:t>Chiếc</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bè</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của</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đôi</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bạn</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được</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làm</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bằng</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gì</a:t>
            </a:r>
            <a:r>
              <a:rPr lang="en-US" sz="3600" b="1" dirty="0">
                <a:solidFill>
                  <a:srgbClr val="002060"/>
                </a:solidFill>
                <a:latin typeface="UTM Avo" panose="02040603050506020204" pitchFamily="18" charset="0"/>
                <a:cs typeface="Times New Roman" panose="02020603050405020304" pitchFamily="18" charset="0"/>
              </a:rPr>
              <a:t>?</a:t>
            </a:r>
            <a:endParaRPr lang="vi-VN" sz="3600" b="1" dirty="0">
              <a:solidFill>
                <a:srgbClr val="002060"/>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xmlns="" id="{9CE2DE17-0363-4A75-83EB-8CD80F502749}"/>
              </a:ext>
            </a:extLst>
          </p:cNvPr>
          <p:cNvSpPr txBox="1"/>
          <p:nvPr/>
        </p:nvSpPr>
        <p:spPr>
          <a:xfrm>
            <a:off x="0" y="3614410"/>
            <a:ext cx="12191999" cy="1200329"/>
          </a:xfrm>
          <a:prstGeom prst="rect">
            <a:avLst/>
          </a:prstGeom>
          <a:noFill/>
        </p:spPr>
        <p:txBody>
          <a:bodyPr wrap="square">
            <a:spAutoFit/>
          </a:bodyPr>
          <a:lstStyle/>
          <a:p>
            <a:pPr defTabSz="1088284"/>
            <a:r>
              <a:rPr lang="en-US" sz="3600" b="1" dirty="0" err="1">
                <a:solidFill>
                  <a:srgbClr val="0000FF"/>
                </a:solidFill>
                <a:latin typeface="UTM Avo" panose="02040603050506020204" pitchFamily="18" charset="0"/>
                <a:cs typeface="Times New Roman" pitchFamily="18" charset="0"/>
              </a:rPr>
              <a:t>Chiếc</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bè</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của</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đôi</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bạn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được</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làm</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từ</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ba</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bốn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lá</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bèo</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sen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ghép</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lại</a:t>
            </a:r>
            <a:r>
              <a:rPr lang="en-US" sz="3600" b="1" dirty="0">
                <a:solidFill>
                  <a:srgbClr val="0000FF"/>
                </a:solidFill>
                <a:latin typeface="UTM Avo" panose="02040603050506020204" pitchFamily="18" charset="0"/>
                <a:cs typeface="Times New Roman" pitchFamily="18" charset="0"/>
              </a:rPr>
              <a:t>.</a:t>
            </a:r>
          </a:p>
        </p:txBody>
      </p:sp>
      <p:pic>
        <p:nvPicPr>
          <p:cNvPr id="15" name="Picture 2">
            <a:extLst>
              <a:ext uri="{FF2B5EF4-FFF2-40B4-BE49-F238E27FC236}">
                <a16:creationId xmlns:a16="http://schemas.microsoft.com/office/drawing/2014/main" xmlns="" id="{24EC4299-3B0C-4CEC-AD6C-7CD0BC4D56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30926" y="3737298"/>
            <a:ext cx="6653256" cy="329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4627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par>
                                <p:cTn id="33" presetID="2" presetClass="entr" presetSubtype="4"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CD747E9-97C1-4FF2-B267-B6FFB3AB84EC}"/>
              </a:ext>
            </a:extLst>
          </p:cNvPr>
          <p:cNvSpPr/>
          <p:nvPr/>
        </p:nvSpPr>
        <p:spPr>
          <a:xfrm>
            <a:off x="89624" y="514264"/>
            <a:ext cx="11914979" cy="646331"/>
          </a:xfrm>
          <a:prstGeom prst="rect">
            <a:avLst/>
          </a:prstGeom>
        </p:spPr>
        <p:txBody>
          <a:bodyPr wrap="square">
            <a:spAutoFit/>
          </a:bodyPr>
          <a:lstStyle/>
          <a:p>
            <a:pPr defTabSz="1088284"/>
            <a:r>
              <a:rPr lang="en-US" sz="3600" b="1" dirty="0">
                <a:solidFill>
                  <a:srgbClr val="002060"/>
                </a:solidFill>
                <a:latin typeface="UTM Avo" panose="02040603050506020204" pitchFamily="18" charset="0"/>
                <a:cs typeface="Times New Roman" pitchFamily="18" charset="0"/>
              </a:rPr>
              <a:t>3. </a:t>
            </a:r>
            <a:r>
              <a:rPr lang="en-US" sz="3600" b="1" dirty="0" err="1">
                <a:solidFill>
                  <a:srgbClr val="002060"/>
                </a:solidFill>
                <a:latin typeface="UTM Avo" panose="02040603050506020204" pitchFamily="18" charset="0"/>
                <a:cs typeface="Times New Roman" pitchFamily="18" charset="0"/>
              </a:rPr>
              <a:t>Cảnh</a:t>
            </a:r>
            <a:r>
              <a:rPr lang="en-US" sz="3600" b="1" dirty="0">
                <a:solidFill>
                  <a:srgbClr val="002060"/>
                </a:solidFill>
                <a:latin typeface="UTM Avo" panose="02040603050506020204" pitchFamily="18" charset="0"/>
                <a:cs typeface="Times New Roman" pitchFamily="18" charset="0"/>
              </a:rPr>
              <a:t> </a:t>
            </a:r>
            <a:r>
              <a:rPr lang="en-US" sz="3600" b="1" dirty="0" err="1">
                <a:solidFill>
                  <a:srgbClr val="002060"/>
                </a:solidFill>
                <a:latin typeface="UTM Avo" panose="02040603050506020204" pitchFamily="18" charset="0"/>
                <a:cs typeface="Times New Roman" pitchFamily="18" charset="0"/>
              </a:rPr>
              <a:t>vật</a:t>
            </a:r>
            <a:r>
              <a:rPr lang="en-US" sz="3600" b="1" dirty="0">
                <a:solidFill>
                  <a:srgbClr val="002060"/>
                </a:solidFill>
                <a:latin typeface="UTM Avo" panose="02040603050506020204" pitchFamily="18" charset="0"/>
                <a:cs typeface="Times New Roman" pitchFamily="18" charset="0"/>
              </a:rPr>
              <a:t> </a:t>
            </a:r>
            <a:r>
              <a:rPr lang="en-US" sz="3600" b="1" dirty="0" err="1">
                <a:solidFill>
                  <a:srgbClr val="002060"/>
                </a:solidFill>
                <a:latin typeface="UTM Avo" panose="02040603050506020204" pitchFamily="18" charset="0"/>
                <a:cs typeface="Times New Roman" pitchFamily="18" charset="0"/>
              </a:rPr>
              <a:t>trên</a:t>
            </a:r>
            <a:r>
              <a:rPr lang="en-US" sz="3600" b="1" dirty="0">
                <a:solidFill>
                  <a:srgbClr val="002060"/>
                </a:solidFill>
                <a:latin typeface="UTM Avo" panose="02040603050506020204" pitchFamily="18" charset="0"/>
                <a:cs typeface="Times New Roman" pitchFamily="18" charset="0"/>
              </a:rPr>
              <a:t> </a:t>
            </a:r>
            <a:r>
              <a:rPr lang="en-US" sz="3600" b="1" dirty="0" err="1">
                <a:solidFill>
                  <a:srgbClr val="002060"/>
                </a:solidFill>
                <a:latin typeface="UTM Avo" panose="02040603050506020204" pitchFamily="18" charset="0"/>
                <a:cs typeface="Times New Roman" pitchFamily="18" charset="0"/>
              </a:rPr>
              <a:t>đường</a:t>
            </a:r>
            <a:r>
              <a:rPr lang="en-US" sz="3600" b="1" dirty="0">
                <a:solidFill>
                  <a:srgbClr val="002060"/>
                </a:solidFill>
                <a:latin typeface="UTM Avo" panose="02040603050506020204" pitchFamily="18" charset="0"/>
                <a:cs typeface="Times New Roman" pitchFamily="18" charset="0"/>
              </a:rPr>
              <a:t> </a:t>
            </a:r>
            <a:r>
              <a:rPr lang="en-US" sz="3600" b="1" dirty="0" err="1">
                <a:solidFill>
                  <a:srgbClr val="002060"/>
                </a:solidFill>
                <a:latin typeface="UTM Avo" panose="02040603050506020204" pitchFamily="18" charset="0"/>
                <a:cs typeface="Times New Roman" pitchFamily="18" charset="0"/>
              </a:rPr>
              <a:t>đi</a:t>
            </a:r>
            <a:r>
              <a:rPr lang="en-US" sz="3600" b="1" dirty="0">
                <a:solidFill>
                  <a:srgbClr val="002060"/>
                </a:solidFill>
                <a:latin typeface="UTM Avo" panose="02040603050506020204" pitchFamily="18" charset="0"/>
                <a:cs typeface="Times New Roman" pitchFamily="18" charset="0"/>
              </a:rPr>
              <a:t> </a:t>
            </a:r>
            <a:r>
              <a:rPr lang="en-US" sz="3600" b="1" dirty="0" err="1">
                <a:solidFill>
                  <a:srgbClr val="002060"/>
                </a:solidFill>
                <a:latin typeface="UTM Avo" panose="02040603050506020204" pitchFamily="18" charset="0"/>
                <a:cs typeface="Times New Roman" pitchFamily="18" charset="0"/>
              </a:rPr>
              <a:t>đẹp</a:t>
            </a:r>
            <a:r>
              <a:rPr lang="en-US" sz="3600" b="1" dirty="0">
                <a:solidFill>
                  <a:srgbClr val="002060"/>
                </a:solidFill>
                <a:latin typeface="UTM Avo" panose="02040603050506020204" pitchFamily="18" charset="0"/>
                <a:cs typeface="Times New Roman" pitchFamily="18" charset="0"/>
              </a:rPr>
              <a:t> </a:t>
            </a:r>
            <a:r>
              <a:rPr lang="en-US" sz="3600" b="1" dirty="0" err="1">
                <a:solidFill>
                  <a:srgbClr val="002060"/>
                </a:solidFill>
                <a:latin typeface="UTM Avo" panose="02040603050506020204" pitchFamily="18" charset="0"/>
                <a:cs typeface="Times New Roman" pitchFamily="18" charset="0"/>
              </a:rPr>
              <a:t>và</a:t>
            </a:r>
            <a:r>
              <a:rPr lang="en-US" sz="3600" b="1" dirty="0">
                <a:solidFill>
                  <a:srgbClr val="002060"/>
                </a:solidFill>
                <a:latin typeface="UTM Avo" panose="02040603050506020204" pitchFamily="18" charset="0"/>
                <a:cs typeface="Times New Roman" pitchFamily="18" charset="0"/>
              </a:rPr>
              <a:t> </a:t>
            </a:r>
            <a:r>
              <a:rPr lang="en-US" sz="3600" b="1" dirty="0" err="1">
                <a:solidFill>
                  <a:srgbClr val="002060"/>
                </a:solidFill>
                <a:latin typeface="UTM Avo" panose="02040603050506020204" pitchFamily="18" charset="0"/>
                <a:cs typeface="Times New Roman" pitchFamily="18" charset="0"/>
              </a:rPr>
              <a:t>mới</a:t>
            </a:r>
            <a:r>
              <a:rPr lang="en-US" sz="3600" b="1" dirty="0">
                <a:solidFill>
                  <a:srgbClr val="002060"/>
                </a:solidFill>
                <a:latin typeface="UTM Avo" panose="02040603050506020204" pitchFamily="18" charset="0"/>
                <a:cs typeface="Times New Roman" pitchFamily="18" charset="0"/>
              </a:rPr>
              <a:t> </a:t>
            </a:r>
            <a:r>
              <a:rPr lang="en-US" sz="3600" b="1" dirty="0" err="1">
                <a:solidFill>
                  <a:srgbClr val="002060"/>
                </a:solidFill>
                <a:latin typeface="UTM Avo" panose="02040603050506020204" pitchFamily="18" charset="0"/>
                <a:cs typeface="Times New Roman" pitchFamily="18" charset="0"/>
              </a:rPr>
              <a:t>lạ</a:t>
            </a:r>
            <a:r>
              <a:rPr lang="en-US" sz="3600" b="1" dirty="0">
                <a:solidFill>
                  <a:srgbClr val="002060"/>
                </a:solidFill>
                <a:latin typeface="UTM Avo" panose="02040603050506020204" pitchFamily="18" charset="0"/>
                <a:cs typeface="Times New Roman" pitchFamily="18" charset="0"/>
              </a:rPr>
              <a:t> </a:t>
            </a:r>
            <a:r>
              <a:rPr lang="en-US" sz="3600" b="1" dirty="0" err="1">
                <a:solidFill>
                  <a:srgbClr val="002060"/>
                </a:solidFill>
                <a:latin typeface="UTM Avo" panose="02040603050506020204" pitchFamily="18" charset="0"/>
                <a:cs typeface="Times New Roman" pitchFamily="18" charset="0"/>
              </a:rPr>
              <a:t>như</a:t>
            </a:r>
            <a:r>
              <a:rPr lang="en-US" sz="3600" b="1" dirty="0">
                <a:solidFill>
                  <a:srgbClr val="002060"/>
                </a:solidFill>
                <a:latin typeface="UTM Avo" panose="02040603050506020204" pitchFamily="18" charset="0"/>
                <a:cs typeface="Times New Roman" pitchFamily="18" charset="0"/>
              </a:rPr>
              <a:t> </a:t>
            </a:r>
            <a:r>
              <a:rPr lang="en-US" sz="3600" b="1" dirty="0" err="1">
                <a:solidFill>
                  <a:srgbClr val="002060"/>
                </a:solidFill>
                <a:latin typeface="UTM Avo" panose="02040603050506020204" pitchFamily="18" charset="0"/>
                <a:cs typeface="Times New Roman" pitchFamily="18" charset="0"/>
              </a:rPr>
              <a:t>thế</a:t>
            </a:r>
            <a:r>
              <a:rPr lang="en-US" sz="3600" b="1" dirty="0">
                <a:solidFill>
                  <a:srgbClr val="002060"/>
                </a:solidFill>
                <a:latin typeface="UTM Avo" panose="02040603050506020204" pitchFamily="18" charset="0"/>
                <a:cs typeface="Times New Roman" pitchFamily="18" charset="0"/>
              </a:rPr>
              <a:t> </a:t>
            </a:r>
            <a:r>
              <a:rPr lang="en-US" sz="3600" b="1" dirty="0" err="1">
                <a:solidFill>
                  <a:srgbClr val="002060"/>
                </a:solidFill>
                <a:latin typeface="UTM Avo" panose="02040603050506020204" pitchFamily="18" charset="0"/>
                <a:cs typeface="Times New Roman" pitchFamily="18" charset="0"/>
              </a:rPr>
              <a:t>nào</a:t>
            </a:r>
            <a:r>
              <a:rPr lang="en-US" sz="3600" b="1" dirty="0">
                <a:solidFill>
                  <a:srgbClr val="002060"/>
                </a:solidFill>
                <a:latin typeface="UTM Avo" panose="02040603050506020204" pitchFamily="18" charset="0"/>
                <a:cs typeface="Times New Roman" pitchFamily="18" charset="0"/>
              </a:rPr>
              <a:t>?</a:t>
            </a:r>
          </a:p>
        </p:txBody>
      </p:sp>
      <p:sp>
        <p:nvSpPr>
          <p:cNvPr id="10" name="TextBox 9">
            <a:extLst>
              <a:ext uri="{FF2B5EF4-FFF2-40B4-BE49-F238E27FC236}">
                <a16:creationId xmlns:a16="http://schemas.microsoft.com/office/drawing/2014/main" xmlns="" id="{7DD8B397-BBF6-4D50-896D-E50D34D471F3}"/>
              </a:ext>
            </a:extLst>
          </p:cNvPr>
          <p:cNvSpPr txBox="1"/>
          <p:nvPr/>
        </p:nvSpPr>
        <p:spPr>
          <a:xfrm>
            <a:off x="-1" y="1160595"/>
            <a:ext cx="12192001" cy="2308324"/>
          </a:xfrm>
          <a:prstGeom prst="rect">
            <a:avLst/>
          </a:prstGeom>
          <a:noFill/>
        </p:spPr>
        <p:txBody>
          <a:bodyPr wrap="square">
            <a:spAutoFit/>
          </a:bodyPr>
          <a:lstStyle/>
          <a:p>
            <a:pPr indent="974725" defTabSz="1088284"/>
            <a:r>
              <a:rPr lang="en-US" sz="3600" b="1" dirty="0" err="1">
                <a:solidFill>
                  <a:srgbClr val="0000FF"/>
                </a:solidFill>
                <a:latin typeface="UTM Avo" panose="02040603050506020204" pitchFamily="18" charset="0"/>
                <a:cs typeface="Times New Roman" pitchFamily="18" charset="0"/>
              </a:rPr>
              <a:t>Cảnh</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vật</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trên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đường</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đi</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đẹp</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và</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mới</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lạ</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Mùa</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thu</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mới</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chớm</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nhưng</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nước</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đã</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trong</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vắt</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trông</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thấy</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cả</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hòn</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cuội</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trắng</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tinh</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nằm</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dưới</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đáy</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Nhìn</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hai</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bên</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bờ</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sông</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cỏ</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cây</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và</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những</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làng</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gần</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núi</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xa</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luôn</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luôn</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mới</a:t>
            </a:r>
            <a:r>
              <a:rPr lang="en-US" sz="3600" b="1" dirty="0">
                <a:solidFill>
                  <a:srgbClr val="0000FF"/>
                </a:solidFill>
                <a:latin typeface="UTM Avo" panose="02040603050506020204" pitchFamily="18" charset="0"/>
                <a:cs typeface="Times New Roman" pitchFamily="18" charset="0"/>
              </a:rPr>
              <a:t>”.</a:t>
            </a:r>
            <a:endParaRPr lang="vi-VN" sz="3600" b="1" dirty="0">
              <a:solidFill>
                <a:srgbClr val="0000FF"/>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xmlns="" id="{A09DF5D1-15C7-49E4-9CA6-8DF01CB3DD2D}"/>
              </a:ext>
            </a:extLst>
          </p:cNvPr>
          <p:cNvSpPr/>
          <p:nvPr/>
        </p:nvSpPr>
        <p:spPr>
          <a:xfrm>
            <a:off x="89624" y="3564759"/>
            <a:ext cx="12102376" cy="1754326"/>
          </a:xfrm>
          <a:prstGeom prst="rect">
            <a:avLst/>
          </a:prstGeom>
        </p:spPr>
        <p:txBody>
          <a:bodyPr wrap="square">
            <a:spAutoFit/>
          </a:bodyPr>
          <a:lstStyle/>
          <a:p>
            <a:pPr defTabSz="1088284"/>
            <a:r>
              <a:rPr lang="en-US" sz="3600" b="1" dirty="0">
                <a:solidFill>
                  <a:srgbClr val="002060"/>
                </a:solidFill>
                <a:latin typeface="UTM Avo" panose="02040603050506020204" pitchFamily="18" charset="0"/>
                <a:cs typeface="Times New Roman" panose="02020603050405020304" pitchFamily="18" charset="0"/>
              </a:rPr>
              <a:t>4. </a:t>
            </a:r>
            <a:r>
              <a:rPr lang="en-US" sz="3600" b="1" dirty="0" err="1">
                <a:solidFill>
                  <a:srgbClr val="002060"/>
                </a:solidFill>
                <a:latin typeface="UTM Avo" panose="02040603050506020204" pitchFamily="18" charset="0"/>
                <a:cs typeface="Times New Roman" panose="02020603050405020304" pitchFamily="18" charset="0"/>
              </a:rPr>
              <a:t>Những</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từ</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ngữ</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nào</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cho</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thấy</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đôi</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bạn</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được</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gọng</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vó</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cua</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kềnh</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cá</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săn</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sắt</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cá</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thầu</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dầu</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rất</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khâm</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phục</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và</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quý</a:t>
            </a:r>
            <a:r>
              <a:rPr lang="en-US" sz="3600" b="1" dirty="0">
                <a:solidFill>
                  <a:srgbClr val="002060"/>
                </a:solidFill>
                <a:latin typeface="UTM Avo" panose="02040603050506020204" pitchFamily="18" charset="0"/>
                <a:cs typeface="Times New Roman" panose="02020603050405020304" pitchFamily="18" charset="0"/>
              </a:rPr>
              <a:t> </a:t>
            </a:r>
            <a:r>
              <a:rPr lang="en-US" sz="3600" b="1" dirty="0" err="1">
                <a:solidFill>
                  <a:srgbClr val="002060"/>
                </a:solidFill>
                <a:latin typeface="UTM Avo" panose="02040603050506020204" pitchFamily="18" charset="0"/>
                <a:cs typeface="Times New Roman" panose="02020603050405020304" pitchFamily="18" charset="0"/>
              </a:rPr>
              <a:t>mến</a:t>
            </a:r>
            <a:r>
              <a:rPr lang="en-US" sz="3600" b="1" dirty="0">
                <a:solidFill>
                  <a:srgbClr val="002060"/>
                </a:solidFill>
                <a:latin typeface="UTM Avo" panose="020406030505060202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xmlns="" id="{FFE79D11-2B89-4210-B753-8BA0B18E7720}"/>
              </a:ext>
            </a:extLst>
          </p:cNvPr>
          <p:cNvSpPr txBox="1"/>
          <p:nvPr/>
        </p:nvSpPr>
        <p:spPr>
          <a:xfrm>
            <a:off x="-82442" y="4976064"/>
            <a:ext cx="12274441" cy="1200329"/>
          </a:xfrm>
          <a:prstGeom prst="rect">
            <a:avLst/>
          </a:prstGeom>
          <a:noFill/>
        </p:spPr>
        <p:txBody>
          <a:bodyPr wrap="square">
            <a:spAutoFit/>
          </a:bodyPr>
          <a:lstStyle/>
          <a:p>
            <a:pPr indent="746125" defTabSz="1088284"/>
            <a:r>
              <a:rPr lang="en-US" sz="3600" b="1" dirty="0" err="1">
                <a:solidFill>
                  <a:srgbClr val="FF0000"/>
                </a:solidFill>
                <a:latin typeface="UTM Avo" panose="02040603050506020204" pitchFamily="18" charset="0"/>
                <a:cs typeface="Times New Roman" pitchFamily="18" charset="0"/>
              </a:rPr>
              <a:t>bái</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phục</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nhìn</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theo</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giương</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đôi</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mắt</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âu</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yếm</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ngó</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theo</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lăng</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xăng</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cố</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bơi</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theo</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chiếc</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bè</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hoan</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nghênh</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váng</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cả</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mặt</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nước</a:t>
            </a:r>
            <a:r>
              <a:rPr lang="en-US" sz="3600" b="1" dirty="0">
                <a:solidFill>
                  <a:srgbClr val="FF0000"/>
                </a:solidFill>
                <a:latin typeface="UTM Avo" panose="02040603050506020204" pitchFamily="18" charset="0"/>
                <a:cs typeface="Times New Roman" panose="02020603050405020304" pitchFamily="18" charset="0"/>
              </a:rPr>
              <a:t>.</a:t>
            </a:r>
          </a:p>
        </p:txBody>
      </p:sp>
    </p:spTree>
    <p:extLst>
      <p:ext uri="{BB962C8B-B14F-4D97-AF65-F5344CB8AC3E}">
        <p14:creationId xmlns:p14="http://schemas.microsoft.com/office/powerpoint/2010/main" val="36817066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5F970AF-3452-4D31-945B-23441EAF7621}"/>
              </a:ext>
            </a:extLst>
          </p:cNvPr>
          <p:cNvSpPr txBox="1"/>
          <p:nvPr/>
        </p:nvSpPr>
        <p:spPr>
          <a:xfrm>
            <a:off x="0" y="548698"/>
            <a:ext cx="11456130" cy="1754326"/>
          </a:xfrm>
          <a:prstGeom prst="rect">
            <a:avLst/>
          </a:prstGeom>
          <a:noFill/>
        </p:spPr>
        <p:txBody>
          <a:bodyPr wrap="square">
            <a:spAutoFit/>
          </a:bodyPr>
          <a:lstStyle/>
          <a:p>
            <a:pPr indent="1371600" defTabSz="1088284">
              <a:spcBef>
                <a:spcPts val="600"/>
              </a:spcBef>
              <a:spcAft>
                <a:spcPts val="600"/>
              </a:spcAft>
            </a:pPr>
            <a:r>
              <a:rPr lang="en-US" sz="3600" b="1" dirty="0" smtClean="0">
                <a:solidFill>
                  <a:srgbClr val="002060"/>
                </a:solidFill>
                <a:latin typeface="+mj-lt"/>
                <a:cs typeface="Times New Roman" pitchFamily="18" charset="0"/>
              </a:rPr>
              <a:t>5</a:t>
            </a:r>
            <a:r>
              <a:rPr lang="vi-VN" sz="3600" b="1" dirty="0" smtClean="0">
                <a:solidFill>
                  <a:srgbClr val="002060"/>
                </a:solidFill>
                <a:latin typeface="+mj-lt"/>
                <a:cs typeface="Times New Roman" pitchFamily="18" charset="0"/>
              </a:rPr>
              <a:t>.</a:t>
            </a:r>
            <a:r>
              <a:rPr lang="vi-VN" sz="3600" b="1" dirty="0">
                <a:solidFill>
                  <a:srgbClr val="002060"/>
                </a:solidFill>
                <a:latin typeface="+mj-lt"/>
                <a:cs typeface="Times New Roman" pitchFamily="18" charset="0"/>
              </a:rPr>
              <a:t> Em cần đặt thêm 2 </a:t>
            </a:r>
            <a:r>
              <a:rPr lang="vi-VN" sz="3600" b="1" dirty="0">
                <a:solidFill>
                  <a:srgbClr val="FF0000"/>
                </a:solidFill>
                <a:latin typeface="+mj-lt"/>
                <a:cs typeface="Times New Roman" pitchFamily="18" charset="0"/>
              </a:rPr>
              <a:t>dấu chấm </a:t>
            </a:r>
            <a:r>
              <a:rPr lang="vi-VN" sz="3600" b="1" dirty="0">
                <a:solidFill>
                  <a:srgbClr val="002060"/>
                </a:solidFill>
                <a:latin typeface="+mj-lt"/>
                <a:cs typeface="Times New Roman" pitchFamily="18" charset="0"/>
              </a:rPr>
              <a:t>còn thiếu vào những </a:t>
            </a:r>
            <a:r>
              <a:rPr lang="vi-VN" sz="3600" b="1" dirty="0" smtClean="0">
                <a:solidFill>
                  <a:srgbClr val="002060"/>
                </a:solidFill>
                <a:latin typeface="+mj-lt"/>
                <a:cs typeface="Times New Roman" pitchFamily="18" charset="0"/>
              </a:rPr>
              <a:t>chỗ </a:t>
            </a:r>
            <a:r>
              <a:rPr lang="vi-VN" sz="3600" b="1" dirty="0">
                <a:solidFill>
                  <a:srgbClr val="002060"/>
                </a:solidFill>
                <a:latin typeface="+mj-lt"/>
                <a:cs typeface="Times New Roman" pitchFamily="18" charset="0"/>
              </a:rPr>
              <a:t>nào trong đoạn văn </a:t>
            </a:r>
            <a:r>
              <a:rPr lang="vi-VN" sz="3600" b="1" dirty="0" smtClean="0">
                <a:solidFill>
                  <a:srgbClr val="002060"/>
                </a:solidFill>
                <a:latin typeface="+mj-lt"/>
                <a:cs typeface="Times New Roman" pitchFamily="18" charset="0"/>
              </a:rPr>
              <a:t>sau?</a:t>
            </a:r>
            <a:r>
              <a:rPr lang="en-US" sz="3600" b="1" dirty="0" smtClean="0">
                <a:solidFill>
                  <a:srgbClr val="002060"/>
                </a:solidFill>
                <a:latin typeface="+mj-lt"/>
                <a:cs typeface="Times New Roman" pitchFamily="18" charset="0"/>
              </a:rPr>
              <a:t> </a:t>
            </a:r>
            <a:r>
              <a:rPr lang="vi-VN" sz="3600" b="1" dirty="0" smtClean="0">
                <a:solidFill>
                  <a:srgbClr val="002060"/>
                </a:solidFill>
                <a:latin typeface="+mj-lt"/>
                <a:cs typeface="Times New Roman" pitchFamily="18" charset="0"/>
              </a:rPr>
              <a:t>Chữ </a:t>
            </a:r>
            <a:r>
              <a:rPr lang="vi-VN" sz="3600" b="1" dirty="0">
                <a:solidFill>
                  <a:srgbClr val="002060"/>
                </a:solidFill>
                <a:latin typeface="+mj-lt"/>
                <a:cs typeface="Times New Roman" pitchFamily="18" charset="0"/>
              </a:rPr>
              <a:t>đầu câu cần viết như thế nào?</a:t>
            </a:r>
          </a:p>
        </p:txBody>
      </p:sp>
      <p:sp>
        <p:nvSpPr>
          <p:cNvPr id="7" name="TextBox 6">
            <a:extLst>
              <a:ext uri="{FF2B5EF4-FFF2-40B4-BE49-F238E27FC236}">
                <a16:creationId xmlns:a16="http://schemas.microsoft.com/office/drawing/2014/main" xmlns="" id="{B483F754-89E6-4575-8239-DB3B498F0F85}"/>
              </a:ext>
            </a:extLst>
          </p:cNvPr>
          <p:cNvSpPr txBox="1"/>
          <p:nvPr/>
        </p:nvSpPr>
        <p:spPr>
          <a:xfrm>
            <a:off x="1" y="4518220"/>
            <a:ext cx="11359034" cy="2308324"/>
          </a:xfrm>
          <a:prstGeom prst="rect">
            <a:avLst/>
          </a:prstGeom>
          <a:noFill/>
        </p:spPr>
        <p:txBody>
          <a:bodyPr wrap="square">
            <a:spAutoFit/>
          </a:bodyPr>
          <a:lstStyle/>
          <a:p>
            <a:pPr indent="457200" algn="just" defTabSz="1088284">
              <a:spcBef>
                <a:spcPts val="600"/>
              </a:spcBef>
            </a:pPr>
            <a:r>
              <a:rPr lang="en-US" sz="3600" b="1" dirty="0" smtClean="0">
                <a:solidFill>
                  <a:srgbClr val="0000FF"/>
                </a:solidFill>
                <a:latin typeface="UTM Avo" panose="02040603050506020204" pitchFamily="18" charset="0"/>
                <a:cs typeface="Times New Roman" pitchFamily="18" charset="0"/>
              </a:rPr>
              <a:t>  </a:t>
            </a:r>
            <a:r>
              <a:rPr lang="en-US" sz="3600" b="1" dirty="0" err="1" smtClean="0">
                <a:solidFill>
                  <a:srgbClr val="0000FF"/>
                </a:solidFill>
                <a:latin typeface="UTM Avo" panose="02040603050506020204" pitchFamily="18" charset="0"/>
                <a:cs typeface="Times New Roman" pitchFamily="18" charset="0"/>
              </a:rPr>
              <a:t>Dế</a:t>
            </a:r>
            <a:r>
              <a:rPr lang="en-US" sz="3600" b="1" dirty="0" smtClean="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Mèn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là</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nhân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vật</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trong</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truyện</a:t>
            </a:r>
            <a:r>
              <a:rPr lang="en-US" sz="3600" b="1" dirty="0">
                <a:solidFill>
                  <a:srgbClr val="0000FF"/>
                </a:solidFill>
                <a:latin typeface="UTM Avo" panose="02040603050506020204" pitchFamily="18" charset="0"/>
                <a:cs typeface="Times New Roman" pitchFamily="18" charset="0"/>
              </a:rPr>
              <a:t> </a:t>
            </a:r>
            <a:r>
              <a:rPr lang="en-US" sz="3600" b="1" i="1" dirty="0" err="1">
                <a:solidFill>
                  <a:srgbClr val="0000FF"/>
                </a:solidFill>
                <a:latin typeface="UTM Avo" panose="02040603050506020204" pitchFamily="18" charset="0"/>
                <a:cs typeface="Times New Roman" pitchFamily="18" charset="0"/>
              </a:rPr>
              <a:t>Dế</a:t>
            </a:r>
            <a:r>
              <a:rPr lang="en-US" sz="3600" b="1" i="1" dirty="0">
                <a:solidFill>
                  <a:srgbClr val="0000FF"/>
                </a:solidFill>
                <a:latin typeface="UTM Avo" panose="02040603050506020204" pitchFamily="18" charset="0"/>
                <a:cs typeface="Times New Roman" pitchFamily="18" charset="0"/>
              </a:rPr>
              <a:t> </a:t>
            </a:r>
            <a:r>
              <a:rPr lang="en-US" sz="3600" b="1" i="1" dirty="0" err="1">
                <a:solidFill>
                  <a:srgbClr val="0000FF"/>
                </a:solidFill>
                <a:latin typeface="UTM Avo" panose="02040603050506020204" pitchFamily="18" charset="0"/>
                <a:cs typeface="Times New Roman" pitchFamily="18" charset="0"/>
              </a:rPr>
              <a:t>mèn</a:t>
            </a:r>
            <a:r>
              <a:rPr lang="en-US" sz="3600" b="1" i="1" dirty="0">
                <a:solidFill>
                  <a:srgbClr val="0000FF"/>
                </a:solidFill>
                <a:latin typeface="UTM Avo" panose="02040603050506020204" pitchFamily="18" charset="0"/>
                <a:cs typeface="Times New Roman" pitchFamily="18" charset="0"/>
              </a:rPr>
              <a:t> </a:t>
            </a:r>
            <a:r>
              <a:rPr lang="en-US" sz="3600" b="1" i="1" dirty="0" err="1">
                <a:solidFill>
                  <a:srgbClr val="0000FF"/>
                </a:solidFill>
                <a:latin typeface="UTM Avo" panose="02040603050506020204" pitchFamily="18" charset="0"/>
                <a:cs typeface="Times New Roman" pitchFamily="18" charset="0"/>
              </a:rPr>
              <a:t>phiêu</a:t>
            </a:r>
            <a:r>
              <a:rPr lang="en-US" sz="3600" b="1" i="1" dirty="0">
                <a:solidFill>
                  <a:srgbClr val="0000FF"/>
                </a:solidFill>
                <a:latin typeface="UTM Avo" panose="02040603050506020204" pitchFamily="18" charset="0"/>
                <a:cs typeface="Times New Roman" pitchFamily="18" charset="0"/>
              </a:rPr>
              <a:t> </a:t>
            </a:r>
            <a:r>
              <a:rPr lang="en-US" sz="3600" b="1" i="1" dirty="0" err="1">
                <a:solidFill>
                  <a:srgbClr val="0000FF"/>
                </a:solidFill>
                <a:latin typeface="UTM Avo" panose="02040603050506020204" pitchFamily="18" charset="0"/>
                <a:cs typeface="Times New Roman" pitchFamily="18" charset="0"/>
              </a:rPr>
              <a:t>lưu</a:t>
            </a:r>
            <a:r>
              <a:rPr lang="en-US" sz="3600" b="1" i="1" dirty="0">
                <a:solidFill>
                  <a:srgbClr val="0000FF"/>
                </a:solidFill>
                <a:latin typeface="UTM Avo" panose="02040603050506020204" pitchFamily="18" charset="0"/>
                <a:cs typeface="Times New Roman" pitchFamily="18" charset="0"/>
              </a:rPr>
              <a:t> </a:t>
            </a:r>
            <a:r>
              <a:rPr lang="en-US" sz="3600" b="1" i="1" dirty="0" err="1">
                <a:solidFill>
                  <a:srgbClr val="0000FF"/>
                </a:solidFill>
                <a:latin typeface="UTM Avo" panose="02040603050506020204" pitchFamily="18" charset="0"/>
                <a:cs typeface="Times New Roman" pitchFamily="18" charset="0"/>
              </a:rPr>
              <a:t>kí</a:t>
            </a:r>
            <a:r>
              <a:rPr lang="en-US" sz="3600" b="1" dirty="0">
                <a:solidFill>
                  <a:srgbClr val="FF0000"/>
                </a:solidFill>
                <a:latin typeface="UTM Avo" panose="02040603050506020204" pitchFamily="18" charset="0"/>
                <a:cs typeface="Times New Roman" pitchFamily="18" charset="0"/>
              </a:rPr>
              <a:t>.</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M</a:t>
            </a:r>
            <a:r>
              <a:rPr lang="en-US" sz="3600" b="1" dirty="0" err="1">
                <a:solidFill>
                  <a:srgbClr val="0000FF"/>
                </a:solidFill>
                <a:latin typeface="UTM Avo" panose="02040603050506020204" pitchFamily="18" charset="0"/>
                <a:cs typeface="Times New Roman" pitchFamily="18" charset="0"/>
              </a:rPr>
              <a:t>ột</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lần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Dế</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Mèn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cứu</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thoát</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Dế</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Trũi</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S</a:t>
            </a:r>
            <a:r>
              <a:rPr lang="en-US" sz="3600" b="1" dirty="0" err="1">
                <a:solidFill>
                  <a:srgbClr val="0000FF"/>
                </a:solidFill>
                <a:latin typeface="UTM Avo" panose="02040603050506020204" pitchFamily="18" charset="0"/>
                <a:cs typeface="Times New Roman" pitchFamily="18" charset="0"/>
              </a:rPr>
              <a:t>au</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đó</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hai</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chú</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dế</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kết</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bạn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Dế</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Mèn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cùng</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Dế</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Trũi</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đi</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ngao</a:t>
            </a:r>
            <a:r>
              <a:rPr lang="en-US" sz="3600" b="1" dirty="0">
                <a:solidFill>
                  <a:srgbClr val="0000FF"/>
                </a:solidFill>
                <a:latin typeface="UTM Avo" panose="02040603050506020204" pitchFamily="18" charset="0"/>
                <a:cs typeface="Times New Roman" pitchFamily="18" charset="0"/>
              </a:rPr>
              <a:t> du </a:t>
            </a:r>
            <a:r>
              <a:rPr lang="en-US" sz="3600" b="1" dirty="0" err="1">
                <a:solidFill>
                  <a:srgbClr val="0000FF"/>
                </a:solidFill>
                <a:latin typeface="UTM Avo" panose="02040603050506020204" pitchFamily="18" charset="0"/>
                <a:cs typeface="Times New Roman" pitchFamily="18" charset="0"/>
              </a:rPr>
              <a:t>thiên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hạ</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để</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mở</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mang</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hiểu</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biết</a:t>
            </a:r>
            <a:r>
              <a:rPr lang="en-US" sz="3600" b="1" dirty="0" smtClean="0">
                <a:solidFill>
                  <a:srgbClr val="0000FF"/>
                </a:solidFill>
                <a:latin typeface="UTM Avo" panose="02040603050506020204" pitchFamily="18" charset="0"/>
                <a:cs typeface="Times New Roman" pitchFamily="18" charset="0"/>
              </a:rPr>
              <a:t>.</a:t>
            </a:r>
            <a:endParaRPr lang="en-US" sz="3600" b="1" dirty="0">
              <a:solidFill>
                <a:srgbClr val="0000FF"/>
              </a:solidFill>
              <a:latin typeface="UTM Avo" panose="02040603050506020204" pitchFamily="18" charset="0"/>
              <a:cs typeface="Times New Roman" pitchFamily="18" charset="0"/>
            </a:endParaRPr>
          </a:p>
        </p:txBody>
      </p:sp>
      <p:pic>
        <p:nvPicPr>
          <p:cNvPr id="8" name="Picture 7">
            <a:extLst>
              <a:ext uri="{FF2B5EF4-FFF2-40B4-BE49-F238E27FC236}">
                <a16:creationId xmlns:a16="http://schemas.microsoft.com/office/drawing/2014/main" xmlns="" id="{77F83018-760E-40FA-AB3D-26DEFB2308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47" y="278341"/>
            <a:ext cx="940860" cy="940860"/>
          </a:xfrm>
          <a:prstGeom prst="rect">
            <a:avLst/>
          </a:prstGeom>
        </p:spPr>
      </p:pic>
      <p:sp>
        <p:nvSpPr>
          <p:cNvPr id="10" name="TextBox 9">
            <a:extLst>
              <a:ext uri="{FF2B5EF4-FFF2-40B4-BE49-F238E27FC236}">
                <a16:creationId xmlns:a16="http://schemas.microsoft.com/office/drawing/2014/main" xmlns="" id="{171B7937-8664-4547-9A4D-54567C562D97}"/>
              </a:ext>
            </a:extLst>
          </p:cNvPr>
          <p:cNvSpPr txBox="1"/>
          <p:nvPr/>
        </p:nvSpPr>
        <p:spPr>
          <a:xfrm>
            <a:off x="268247" y="2222091"/>
            <a:ext cx="11090788" cy="2308324"/>
          </a:xfrm>
          <a:prstGeom prst="rect">
            <a:avLst/>
          </a:prstGeom>
          <a:noFill/>
        </p:spPr>
        <p:txBody>
          <a:bodyPr wrap="square">
            <a:spAutoFit/>
          </a:bodyPr>
          <a:lstStyle/>
          <a:p>
            <a:pPr indent="457200" algn="just" defTabSz="1088284">
              <a:spcBef>
                <a:spcPts val="600"/>
              </a:spcBef>
              <a:spcAft>
                <a:spcPts val="600"/>
              </a:spcAft>
            </a:pPr>
            <a:r>
              <a:rPr lang="vi-VN" sz="3600" b="1" dirty="0">
                <a:solidFill>
                  <a:srgbClr val="0000FF"/>
                </a:solidFill>
                <a:latin typeface="+mj-lt"/>
                <a:cs typeface="Times New Roman" pitchFamily="18" charset="0"/>
              </a:rPr>
              <a:t>Dế Mèn là nhân vật trong truyện </a:t>
            </a:r>
            <a:r>
              <a:rPr lang="vi-VN" sz="3600" b="1" i="1" dirty="0">
                <a:solidFill>
                  <a:srgbClr val="0000FF"/>
                </a:solidFill>
                <a:latin typeface="+mj-lt"/>
                <a:cs typeface="Times New Roman" pitchFamily="18" charset="0"/>
              </a:rPr>
              <a:t>Dế Mèn phiêu lưu kí </a:t>
            </a:r>
            <a:r>
              <a:rPr lang="vi-VN" sz="3600" b="1" dirty="0">
                <a:solidFill>
                  <a:srgbClr val="0000FF"/>
                </a:solidFill>
                <a:latin typeface="+mj-lt"/>
                <a:cs typeface="Times New Roman" pitchFamily="18" charset="0"/>
              </a:rPr>
              <a:t>một lần, Dế Mèn cứu thoát Dế Trũi sau đó, hai chú dế kết bạn. Dế Mèn cùng Dế Trũi đi ngao du thiên hạ để mở mang hiểu biết.</a:t>
            </a:r>
          </a:p>
        </p:txBody>
      </p:sp>
      <p:sp>
        <p:nvSpPr>
          <p:cNvPr id="2" name="Oval 1"/>
          <p:cNvSpPr/>
          <p:nvPr/>
        </p:nvSpPr>
        <p:spPr>
          <a:xfrm>
            <a:off x="727076" y="3176398"/>
            <a:ext cx="46893"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Oval 10"/>
          <p:cNvSpPr/>
          <p:nvPr/>
        </p:nvSpPr>
        <p:spPr>
          <a:xfrm>
            <a:off x="8088925" y="3199829"/>
            <a:ext cx="46893"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36782893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66AF347-7BBF-40D1-8A58-3332062B1E69}"/>
              </a:ext>
            </a:extLst>
          </p:cNvPr>
          <p:cNvSpPr txBox="1"/>
          <p:nvPr/>
        </p:nvSpPr>
        <p:spPr>
          <a:xfrm>
            <a:off x="953963" y="757343"/>
            <a:ext cx="10789920" cy="1077218"/>
          </a:xfrm>
          <a:prstGeom prst="rect">
            <a:avLst/>
          </a:prstGeom>
          <a:noFill/>
        </p:spPr>
        <p:txBody>
          <a:bodyPr wrap="square">
            <a:spAutoFit/>
          </a:bodyPr>
          <a:lstStyle/>
          <a:p>
            <a:pPr defTabSz="1088284">
              <a:spcBef>
                <a:spcPts val="600"/>
              </a:spcBef>
              <a:spcAft>
                <a:spcPts val="600"/>
              </a:spcAft>
            </a:pPr>
            <a:r>
              <a:rPr lang="en-US" sz="3200" b="1">
                <a:solidFill>
                  <a:schemeClr val="accent1"/>
                </a:solidFill>
                <a:latin typeface="+mj-lt"/>
                <a:cs typeface="Times New Roman" pitchFamily="18" charset="0"/>
              </a:rPr>
              <a:t>6</a:t>
            </a:r>
            <a:r>
              <a:rPr lang="vi-VN" sz="3200" b="1">
                <a:solidFill>
                  <a:schemeClr val="accent1"/>
                </a:solidFill>
                <a:latin typeface="+mj-lt"/>
                <a:cs typeface="Times New Roman" pitchFamily="18" charset="0"/>
              </a:rPr>
              <a:t>. </a:t>
            </a:r>
            <a:r>
              <a:rPr lang="en-US" sz="3200" b="1">
                <a:solidFill>
                  <a:schemeClr val="accent1"/>
                </a:solidFill>
                <a:latin typeface="+mj-lt"/>
                <a:cs typeface="Times New Roman" pitchFamily="18" charset="0"/>
              </a:rPr>
              <a:t>Nghe – viết: Trên chiếc bè (từ “Mùa thu …” đến “…luôn luôn mới.”)</a:t>
            </a:r>
            <a:endParaRPr lang="vi-VN" sz="3200" dirty="0">
              <a:solidFill>
                <a:prstClr val="black"/>
              </a:solidFill>
              <a:latin typeface="+mj-lt"/>
              <a:cs typeface="Times New Roman" pitchFamily="18" charset="0"/>
            </a:endParaRPr>
          </a:p>
        </p:txBody>
      </p:sp>
      <p:sp>
        <p:nvSpPr>
          <p:cNvPr id="6" name="TextBox 5">
            <a:extLst>
              <a:ext uri="{FF2B5EF4-FFF2-40B4-BE49-F238E27FC236}">
                <a16:creationId xmlns:a16="http://schemas.microsoft.com/office/drawing/2014/main" xmlns="" id="{5B2EC15F-0F57-4386-92D9-64451853D91B}"/>
              </a:ext>
            </a:extLst>
          </p:cNvPr>
          <p:cNvSpPr txBox="1"/>
          <p:nvPr/>
        </p:nvSpPr>
        <p:spPr>
          <a:xfrm>
            <a:off x="701040" y="1859340"/>
            <a:ext cx="10789920" cy="2062103"/>
          </a:xfrm>
          <a:prstGeom prst="rect">
            <a:avLst/>
          </a:prstGeom>
          <a:noFill/>
        </p:spPr>
        <p:txBody>
          <a:bodyPr wrap="square">
            <a:spAutoFit/>
          </a:bodyPr>
          <a:lstStyle/>
          <a:p>
            <a:pPr indent="457200"/>
            <a:r>
              <a:rPr lang="vi-VN" sz="3200">
                <a:latin typeface="+mj-lt"/>
                <a:cs typeface="Times New Roman" pitchFamily="18" charset="0"/>
              </a:rPr>
              <a:t>Mùa thu mới chớm nhưng nước đã trong vắt, trông thấy cả hòn cuội trắng tinh nằm dưới đáy. Nhìn hai bên bờ sông, cỏ cây và những làng gần, núi xa luôn luôn mới</a:t>
            </a:r>
            <a:r>
              <a:rPr lang="en-US" sz="3200">
                <a:latin typeface="+mj-lt"/>
                <a:cs typeface="Times New Roman" pitchFamily="18" charset="0"/>
              </a:rPr>
              <a:t>.</a:t>
            </a:r>
            <a:endParaRPr lang="en-US" sz="3200">
              <a:latin typeface="+mj-lt"/>
            </a:endParaRPr>
          </a:p>
        </p:txBody>
      </p:sp>
      <p:sp>
        <p:nvSpPr>
          <p:cNvPr id="7" name="Rounded Rectangle 1">
            <a:extLst>
              <a:ext uri="{FF2B5EF4-FFF2-40B4-BE49-F238E27FC236}">
                <a16:creationId xmlns:a16="http://schemas.microsoft.com/office/drawing/2014/main" xmlns="" id="{D762FCBF-0DC0-4B7C-8958-2D7E728D7623}"/>
              </a:ext>
            </a:extLst>
          </p:cNvPr>
          <p:cNvSpPr/>
          <p:nvPr/>
        </p:nvSpPr>
        <p:spPr>
          <a:xfrm>
            <a:off x="1564904" y="4169528"/>
            <a:ext cx="2663785" cy="794296"/>
          </a:xfrm>
          <a:prstGeom prst="roundRect">
            <a:avLst/>
          </a:prstGeom>
          <a:solidFill>
            <a:srgbClr val="FFC000"/>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l" defTabSz="512156" rtl="0" eaLnBrk="1" fontAlgn="base" latinLnBrk="0" hangingPunct="1">
              <a:lnSpc>
                <a:spcPct val="150000"/>
              </a:lnSpc>
              <a:spcBef>
                <a:spcPct val="0"/>
              </a:spcBef>
              <a:spcAft>
                <a:spcPct val="0"/>
              </a:spcAft>
              <a:buClrTx/>
              <a:buSzTx/>
              <a:buFontTx/>
              <a:buNone/>
              <a:tabLst/>
              <a:defRPr/>
            </a:pPr>
            <a:r>
              <a:rPr kumimoji="0" lang="en-US" altLang="zh-CN" sz="2400" b="1" i="0" u="none" strike="noStrike" kern="0" cap="none" spc="0" normalizeH="0" baseline="0" noProof="0">
                <a:ln>
                  <a:noFill/>
                </a:ln>
                <a:solidFill>
                  <a:prstClr val="black"/>
                </a:solidFill>
                <a:effectLst/>
                <a:uLnTx/>
                <a:uFillTx/>
                <a:latin typeface="+mj-lt"/>
                <a:ea typeface="华康海报体W12(P)" panose="040B0C00000000000000" pitchFamily="82" charset="-122"/>
                <a:cs typeface="Times New Roman" pitchFamily="18" charset="0"/>
              </a:rPr>
              <a:t>LUYỆN</a:t>
            </a:r>
            <a:r>
              <a:rPr kumimoji="0" lang="en-US" altLang="zh-CN" sz="2400" b="1" i="0" u="none" strike="noStrike" kern="0" cap="none" spc="0" normalizeH="0" noProof="0">
                <a:ln>
                  <a:noFill/>
                </a:ln>
                <a:solidFill>
                  <a:prstClr val="black"/>
                </a:solidFill>
                <a:effectLst/>
                <a:uLnTx/>
                <a:uFillTx/>
                <a:latin typeface="+mj-lt"/>
                <a:ea typeface="华康海报体W12(P)" panose="040B0C00000000000000" pitchFamily="82" charset="-122"/>
                <a:cs typeface="Times New Roman" pitchFamily="18" charset="0"/>
              </a:rPr>
              <a:t> TỪ KHÓ</a:t>
            </a:r>
            <a:endParaRPr kumimoji="0" lang="vi-VN" altLang="zh-CN" sz="2400" b="1" i="0" u="none" strike="noStrike" kern="0" cap="none" spc="0" normalizeH="0" baseline="0" noProof="0" dirty="0">
              <a:ln>
                <a:noFill/>
              </a:ln>
              <a:solidFill>
                <a:prstClr val="black"/>
              </a:solidFill>
              <a:effectLst/>
              <a:uLnTx/>
              <a:uFillTx/>
              <a:latin typeface="+mj-lt"/>
              <a:ea typeface="华康海报体W12(P)" panose="040B0C00000000000000" pitchFamily="82" charset="-122"/>
              <a:cs typeface="Times New Roman" pitchFamily="18" charset="0"/>
            </a:endParaRPr>
          </a:p>
        </p:txBody>
      </p:sp>
      <p:sp>
        <p:nvSpPr>
          <p:cNvPr id="9" name="TextBox 8">
            <a:extLst>
              <a:ext uri="{FF2B5EF4-FFF2-40B4-BE49-F238E27FC236}">
                <a16:creationId xmlns:a16="http://schemas.microsoft.com/office/drawing/2014/main" xmlns="" id="{2891B251-EF02-4D72-9664-DCC4BDE1422C}"/>
              </a:ext>
            </a:extLst>
          </p:cNvPr>
          <p:cNvSpPr txBox="1"/>
          <p:nvPr/>
        </p:nvSpPr>
        <p:spPr>
          <a:xfrm>
            <a:off x="560768" y="5236687"/>
            <a:ext cx="3113739"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j-lt"/>
                <a:cs typeface="Times New Roman" panose="02020603050405020304" pitchFamily="18" charset="0"/>
              </a:rPr>
              <a:t>- </a:t>
            </a:r>
            <a:r>
              <a:rPr lang="en-US" sz="2800">
                <a:solidFill>
                  <a:prstClr val="black"/>
                </a:solidFill>
                <a:latin typeface="+mj-lt"/>
                <a:cs typeface="Times New Roman" panose="02020603050405020304" pitchFamily="18" charset="0"/>
              </a:rPr>
              <a:t>mới chớm</a:t>
            </a:r>
            <a:r>
              <a:rPr kumimoji="0" lang="en-US" sz="2800" b="0" i="0" u="none" strike="noStrike" kern="1200" cap="none" spc="0" normalizeH="0" baseline="0" noProof="0">
                <a:ln>
                  <a:noFill/>
                </a:ln>
                <a:solidFill>
                  <a:prstClr val="black"/>
                </a:solidFill>
                <a:effectLst/>
                <a:uLnTx/>
                <a:uFillTx/>
                <a:latin typeface="+mj-lt"/>
                <a:cs typeface="Times New Roman" panose="02020603050405020304" pitchFamily="18" charset="0"/>
              </a:rPr>
              <a:t> </a:t>
            </a:r>
          </a:p>
        </p:txBody>
      </p:sp>
      <p:sp>
        <p:nvSpPr>
          <p:cNvPr id="10" name="TextBox 9">
            <a:extLst>
              <a:ext uri="{FF2B5EF4-FFF2-40B4-BE49-F238E27FC236}">
                <a16:creationId xmlns:a16="http://schemas.microsoft.com/office/drawing/2014/main" xmlns="" id="{897BDDAB-F6E0-4E95-B836-B75222A5A1F3}"/>
              </a:ext>
            </a:extLst>
          </p:cNvPr>
          <p:cNvSpPr txBox="1"/>
          <p:nvPr/>
        </p:nvSpPr>
        <p:spPr>
          <a:xfrm>
            <a:off x="560768" y="5919963"/>
            <a:ext cx="5680364"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j-lt"/>
                <a:cs typeface="Times New Roman" panose="02020603050405020304" pitchFamily="18" charset="0"/>
              </a:rPr>
              <a:t>-</a:t>
            </a:r>
            <a:r>
              <a:rPr kumimoji="0" lang="en-US" sz="2800" b="0" i="0" u="none" strike="noStrike" kern="1200" cap="none" spc="0" normalizeH="0" noProof="0">
                <a:ln>
                  <a:noFill/>
                </a:ln>
                <a:solidFill>
                  <a:prstClr val="black"/>
                </a:solidFill>
                <a:effectLst/>
                <a:uLnTx/>
                <a:uFillTx/>
                <a:latin typeface="+mj-lt"/>
                <a:cs typeface="Times New Roman" panose="02020603050405020304" pitchFamily="18" charset="0"/>
              </a:rPr>
              <a:t> </a:t>
            </a:r>
            <a:r>
              <a:rPr lang="en-US" sz="2800" noProof="0">
                <a:solidFill>
                  <a:prstClr val="black"/>
                </a:solidFill>
                <a:latin typeface="+mj-lt"/>
                <a:cs typeface="Times New Roman" panose="02020603050405020304" pitchFamily="18" charset="0"/>
              </a:rPr>
              <a:t>t</a:t>
            </a:r>
            <a:r>
              <a:rPr lang="en-US" sz="2800">
                <a:solidFill>
                  <a:prstClr val="black"/>
                </a:solidFill>
                <a:latin typeface="+mj-lt"/>
                <a:cs typeface="Times New Roman" panose="02020603050405020304" pitchFamily="18" charset="0"/>
              </a:rPr>
              <a:t>rong vắt</a:t>
            </a:r>
            <a:endParaRPr kumimoji="0" lang="en-US" sz="2800" b="0" i="0" u="none" strike="noStrike" kern="1200" cap="none" spc="0" normalizeH="0" baseline="0" noProof="0">
              <a:ln>
                <a:noFill/>
              </a:ln>
              <a:solidFill>
                <a:prstClr val="black"/>
              </a:solidFill>
              <a:effectLst/>
              <a:uLnTx/>
              <a:uFillTx/>
              <a:latin typeface="+mj-lt"/>
              <a:cs typeface="Times New Roman" panose="02020603050405020304" pitchFamily="18" charset="0"/>
            </a:endParaRPr>
          </a:p>
        </p:txBody>
      </p:sp>
      <p:sp>
        <p:nvSpPr>
          <p:cNvPr id="11" name="TextBox 10">
            <a:extLst>
              <a:ext uri="{FF2B5EF4-FFF2-40B4-BE49-F238E27FC236}">
                <a16:creationId xmlns:a16="http://schemas.microsoft.com/office/drawing/2014/main" xmlns="" id="{FBB7E401-3856-4BEE-8C39-ABEAF850129E}"/>
              </a:ext>
            </a:extLst>
          </p:cNvPr>
          <p:cNvSpPr txBox="1"/>
          <p:nvPr/>
        </p:nvSpPr>
        <p:spPr>
          <a:xfrm>
            <a:off x="3400950" y="5261466"/>
            <a:ext cx="5680364"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j-lt"/>
                <a:cs typeface="Times New Roman" panose="02020603050405020304" pitchFamily="18" charset="0"/>
              </a:rPr>
              <a:t>-</a:t>
            </a:r>
            <a:r>
              <a:rPr kumimoji="0" lang="en-US" sz="2800" b="0" i="0" u="none" strike="noStrike" kern="1200" cap="none" spc="0" normalizeH="0" noProof="0">
                <a:ln>
                  <a:noFill/>
                </a:ln>
                <a:solidFill>
                  <a:prstClr val="black"/>
                </a:solidFill>
                <a:effectLst/>
                <a:uLnTx/>
                <a:uFillTx/>
                <a:latin typeface="+mj-lt"/>
                <a:cs typeface="Times New Roman" panose="02020603050405020304" pitchFamily="18" charset="0"/>
              </a:rPr>
              <a:t> </a:t>
            </a:r>
            <a:r>
              <a:rPr lang="en-US" sz="2800" noProof="0">
                <a:solidFill>
                  <a:prstClr val="black"/>
                </a:solidFill>
                <a:latin typeface="+mj-lt"/>
                <a:cs typeface="Times New Roman" panose="02020603050405020304" pitchFamily="18" charset="0"/>
              </a:rPr>
              <a:t>h</a:t>
            </a:r>
            <a:r>
              <a:rPr lang="en-US" sz="2800">
                <a:solidFill>
                  <a:prstClr val="black"/>
                </a:solidFill>
                <a:latin typeface="+mj-lt"/>
                <a:cs typeface="Times New Roman" panose="02020603050405020304" pitchFamily="18" charset="0"/>
              </a:rPr>
              <a:t>òn cuội</a:t>
            </a:r>
            <a:r>
              <a:rPr kumimoji="0" lang="en-US" sz="2800" b="0" i="0" u="none" strike="noStrike" kern="1200" cap="none" spc="0" normalizeH="0" baseline="0" noProof="0">
                <a:ln>
                  <a:noFill/>
                </a:ln>
                <a:solidFill>
                  <a:prstClr val="black"/>
                </a:solidFill>
                <a:effectLst/>
                <a:uLnTx/>
                <a:uFillTx/>
                <a:latin typeface="+mj-lt"/>
                <a:cs typeface="Times New Roman" panose="02020603050405020304" pitchFamily="18" charset="0"/>
              </a:rPr>
              <a:t> </a:t>
            </a:r>
          </a:p>
        </p:txBody>
      </p:sp>
      <p:sp>
        <p:nvSpPr>
          <p:cNvPr id="12" name="TextBox 11">
            <a:extLst>
              <a:ext uri="{FF2B5EF4-FFF2-40B4-BE49-F238E27FC236}">
                <a16:creationId xmlns:a16="http://schemas.microsoft.com/office/drawing/2014/main" xmlns="" id="{40D1352D-9BDF-44EF-9F93-A3ACA5830348}"/>
              </a:ext>
            </a:extLst>
          </p:cNvPr>
          <p:cNvSpPr txBox="1"/>
          <p:nvPr/>
        </p:nvSpPr>
        <p:spPr>
          <a:xfrm>
            <a:off x="3400950" y="5919963"/>
            <a:ext cx="5680364"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mj-lt"/>
                <a:cs typeface="Times New Roman" panose="02020603050405020304" pitchFamily="18" charset="0"/>
              </a:rPr>
              <a:t>-</a:t>
            </a:r>
            <a:r>
              <a:rPr kumimoji="0" lang="en-US" sz="2800" b="0" i="0" u="none" strike="noStrike" kern="1200" cap="none" spc="0" normalizeH="0" noProof="0">
                <a:ln>
                  <a:noFill/>
                </a:ln>
                <a:solidFill>
                  <a:prstClr val="black"/>
                </a:solidFill>
                <a:effectLst/>
                <a:uLnTx/>
                <a:uFillTx/>
                <a:latin typeface="+mj-lt"/>
                <a:cs typeface="Times New Roman" panose="02020603050405020304" pitchFamily="18" charset="0"/>
              </a:rPr>
              <a:t> </a:t>
            </a:r>
            <a:r>
              <a:rPr lang="en-US" sz="2800">
                <a:solidFill>
                  <a:prstClr val="black"/>
                </a:solidFill>
                <a:latin typeface="+mj-lt"/>
                <a:cs typeface="Times New Roman" panose="02020603050405020304" pitchFamily="18" charset="0"/>
              </a:rPr>
              <a:t>dưới đáy</a:t>
            </a:r>
            <a:r>
              <a:rPr kumimoji="0" lang="en-US" sz="2800" b="0" i="0" u="none" strike="noStrike" kern="1200" cap="none" spc="0" normalizeH="0" baseline="0" noProof="0">
                <a:ln>
                  <a:noFill/>
                </a:ln>
                <a:solidFill>
                  <a:prstClr val="black"/>
                </a:solidFill>
                <a:effectLst/>
                <a:uLnTx/>
                <a:uFillTx/>
                <a:latin typeface="+mj-lt"/>
                <a:cs typeface="Times New Roman" panose="02020603050405020304" pitchFamily="18" charset="0"/>
              </a:rPr>
              <a:t> </a:t>
            </a:r>
          </a:p>
        </p:txBody>
      </p:sp>
      <p:pic>
        <p:nvPicPr>
          <p:cNvPr id="14" name="Picture 13">
            <a:extLst>
              <a:ext uri="{FF2B5EF4-FFF2-40B4-BE49-F238E27FC236}">
                <a16:creationId xmlns:a16="http://schemas.microsoft.com/office/drawing/2014/main" xmlns="" id="{7F2F3E0E-2689-4EF3-A30C-72C6AB891C7D}"/>
              </a:ext>
            </a:extLst>
          </p:cNvPr>
          <p:cNvPicPr>
            <a:picLocks noChangeAspect="1"/>
          </p:cNvPicPr>
          <p:nvPr/>
        </p:nvPicPr>
        <p:blipFill rotWithShape="1">
          <a:blip r:embed="rId2"/>
          <a:srcRect l="24018" t="28125" r="21143" b="13542"/>
          <a:stretch/>
        </p:blipFill>
        <p:spPr>
          <a:xfrm>
            <a:off x="5806440" y="3322319"/>
            <a:ext cx="6385560" cy="3931585"/>
          </a:xfrm>
          <a:prstGeom prst="rect">
            <a:avLst/>
          </a:prstGeom>
        </p:spPr>
      </p:pic>
    </p:spTree>
    <p:extLst>
      <p:ext uri="{BB962C8B-B14F-4D97-AF65-F5344CB8AC3E}">
        <p14:creationId xmlns:p14="http://schemas.microsoft.com/office/powerpoint/2010/main" val="9266174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9C9EC82-F90B-4212-A4DE-78003E2697EE}"/>
              </a:ext>
            </a:extLst>
          </p:cNvPr>
          <p:cNvPicPr>
            <a:picLocks noChangeAspect="1"/>
          </p:cNvPicPr>
          <p:nvPr/>
        </p:nvPicPr>
        <p:blipFill rotWithShape="1">
          <a:blip r:embed="rId2">
            <a:extLst>
              <a:ext uri="{28A0092B-C50C-407E-A947-70E740481C1C}">
                <a14:useLocalDpi xmlns:a14="http://schemas.microsoft.com/office/drawing/2010/main" val="0"/>
              </a:ext>
            </a:extLst>
          </a:blip>
          <a:srcRect b="5931"/>
          <a:stretch/>
        </p:blipFill>
        <p:spPr>
          <a:xfrm flipV="1">
            <a:off x="-1" y="424607"/>
            <a:ext cx="12192001" cy="6415172"/>
          </a:xfrm>
          <a:prstGeom prst="rect">
            <a:avLst/>
          </a:prstGeom>
        </p:spPr>
      </p:pic>
      <p:pic>
        <p:nvPicPr>
          <p:cNvPr id="4" name="Picture 3" descr="Student Writing (#4) | Free SVG">
            <a:extLst>
              <a:ext uri="{FF2B5EF4-FFF2-40B4-BE49-F238E27FC236}">
                <a16:creationId xmlns:a16="http://schemas.microsoft.com/office/drawing/2014/main" xmlns="" id="{25DE012F-5D89-4D77-BBDD-AFBE1DD655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2569" y="2397203"/>
            <a:ext cx="2887461" cy="38499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0AEE2CC9-EEED-4887-A9DC-16EED9DE9AB0}"/>
              </a:ext>
            </a:extLst>
          </p:cNvPr>
          <p:cNvSpPr txBox="1"/>
          <p:nvPr/>
        </p:nvSpPr>
        <p:spPr>
          <a:xfrm>
            <a:off x="3128267" y="610849"/>
            <a:ext cx="5835624" cy="1991827"/>
          </a:xfrm>
          <a:prstGeom prst="rect">
            <a:avLst/>
          </a:prstGeom>
          <a:noFill/>
        </p:spPr>
        <p:txBody>
          <a:bodyPr wrap="square" rtlCol="0">
            <a:spAutoFit/>
          </a:bodyPr>
          <a:lstStyle/>
          <a:p>
            <a:pPr marL="0" marR="0" lvl="0" indent="0" algn="ctr" defTabSz="1219170" rtl="0" eaLnBrk="1" fontAlgn="auto" latinLnBrk="0" hangingPunct="1">
              <a:lnSpc>
                <a:spcPct val="150000"/>
              </a:lnSpc>
              <a:spcBef>
                <a:spcPts val="0"/>
              </a:spcBef>
              <a:spcAft>
                <a:spcPts val="0"/>
              </a:spcAft>
              <a:buClr>
                <a:srgbClr val="000000"/>
              </a:buClr>
              <a:buSzTx/>
              <a:buFontTx/>
              <a:buNone/>
              <a:tabLst/>
              <a:defRPr/>
            </a:pPr>
            <a:r>
              <a:rPr kumimoji="0" lang="vi-VN" sz="4400" b="1" i="0" u="none" strike="noStrike" kern="0" cap="all" spc="0" normalizeH="0" baseline="0" noProof="0"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mj-lt"/>
                <a:ea typeface="Arial-Rounded" panose="020B0500000000000000" pitchFamily="34" charset="0"/>
                <a:cs typeface="Arial-Rounded" panose="020B0500000000000000" pitchFamily="34" charset="0"/>
                <a:sym typeface="Arial"/>
              </a:rPr>
              <a:t>Học sinh viết bài vào vở ô li</a:t>
            </a:r>
            <a:endParaRPr kumimoji="0" lang="en-US" sz="4400" b="1" i="0" u="none" strike="noStrike" kern="0" cap="all" spc="0" normalizeH="0" baseline="0" noProof="0" dirty="0">
              <a:ln w="9000" cmpd="sng">
                <a:solidFill>
                  <a:srgbClr val="FFC000">
                    <a:shade val="50000"/>
                    <a:satMod val="120000"/>
                  </a:srgbClr>
                </a:solidFill>
                <a:prstDash val="solid"/>
              </a:ln>
              <a:gradFill>
                <a:gsLst>
                  <a:gs pos="0">
                    <a:srgbClr val="FFC000">
                      <a:shade val="20000"/>
                      <a:satMod val="245000"/>
                    </a:srgbClr>
                  </a:gs>
                  <a:gs pos="43000">
                    <a:srgbClr val="FFC000">
                      <a:satMod val="255000"/>
                    </a:srgbClr>
                  </a:gs>
                  <a:gs pos="48000">
                    <a:srgbClr val="FFC000">
                      <a:shade val="85000"/>
                      <a:satMod val="255000"/>
                    </a:srgbClr>
                  </a:gs>
                  <a:gs pos="100000">
                    <a:srgbClr val="FFC000">
                      <a:shade val="20000"/>
                      <a:satMod val="245000"/>
                    </a:srgbClr>
                  </a:gs>
                </a:gsLst>
                <a:lin ang="5400000"/>
              </a:gradFill>
              <a:effectLst>
                <a:reflection blurRad="12700" stA="28000" endPos="45000" dist="1000" dir="5400000" sy="-100000" algn="bl" rotWithShape="0"/>
              </a:effectLst>
              <a:uLnTx/>
              <a:uFillTx/>
              <a:latin typeface="+mj-lt"/>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343896147"/>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5E155AC-56CF-447C-8E3D-8F78556BEDF2}"/>
              </a:ext>
            </a:extLst>
          </p:cNvPr>
          <p:cNvSpPr/>
          <p:nvPr/>
        </p:nvSpPr>
        <p:spPr>
          <a:xfrm>
            <a:off x="4328913" y="537726"/>
            <a:ext cx="3750322" cy="707886"/>
          </a:xfrm>
          <a:prstGeom prst="rect">
            <a:avLst/>
          </a:prstGeom>
        </p:spPr>
        <p:txBody>
          <a:bodyPr wrap="none">
            <a:spAutoFit/>
          </a:bodyPr>
          <a:lstStyle/>
          <a:p>
            <a:r>
              <a:rPr lang="en-US" sz="4000" b="1" dirty="0" err="1">
                <a:solidFill>
                  <a:srgbClr val="FF0000"/>
                </a:solidFill>
                <a:cs typeface="Times New Roman" pitchFamily="18" charset="0"/>
              </a:rPr>
              <a:t>Trên</a:t>
            </a:r>
            <a:r>
              <a:rPr lang="en-US" sz="4000" b="1" dirty="0">
                <a:solidFill>
                  <a:srgbClr val="FF0000"/>
                </a:solidFill>
                <a:cs typeface="Times New Roman" pitchFamily="18" charset="0"/>
              </a:rPr>
              <a:t> </a:t>
            </a:r>
            <a:r>
              <a:rPr lang="en-US" sz="4000" b="1" dirty="0" err="1">
                <a:solidFill>
                  <a:srgbClr val="FF0000"/>
                </a:solidFill>
                <a:cs typeface="Times New Roman" pitchFamily="18" charset="0"/>
              </a:rPr>
              <a:t>chiếc</a:t>
            </a:r>
            <a:r>
              <a:rPr lang="en-US" sz="4000" b="1" dirty="0">
                <a:solidFill>
                  <a:srgbClr val="FF0000"/>
                </a:solidFill>
                <a:cs typeface="Times New Roman" pitchFamily="18" charset="0"/>
              </a:rPr>
              <a:t> </a:t>
            </a:r>
            <a:r>
              <a:rPr lang="en-US" sz="4000" b="1" dirty="0" err="1">
                <a:solidFill>
                  <a:srgbClr val="FF0000"/>
                </a:solidFill>
                <a:cs typeface="Times New Roman" pitchFamily="18" charset="0"/>
              </a:rPr>
              <a:t>bè</a:t>
            </a:r>
            <a:endParaRPr lang="vi-VN" sz="4000" b="1" dirty="0">
              <a:solidFill>
                <a:srgbClr val="FF0000"/>
              </a:solidFill>
            </a:endParaRPr>
          </a:p>
        </p:txBody>
      </p:sp>
      <p:sp>
        <p:nvSpPr>
          <p:cNvPr id="5" name="Rectangle 4">
            <a:extLst>
              <a:ext uri="{FF2B5EF4-FFF2-40B4-BE49-F238E27FC236}">
                <a16:creationId xmlns:a16="http://schemas.microsoft.com/office/drawing/2014/main" xmlns="" id="{7F1D0585-73B7-4045-95D9-B23BF7B77BEF}"/>
              </a:ext>
            </a:extLst>
          </p:cNvPr>
          <p:cNvSpPr/>
          <p:nvPr/>
        </p:nvSpPr>
        <p:spPr>
          <a:xfrm>
            <a:off x="831974" y="1334294"/>
            <a:ext cx="10744200" cy="4985980"/>
          </a:xfrm>
          <a:prstGeom prst="rect">
            <a:avLst/>
          </a:prstGeom>
        </p:spPr>
        <p:txBody>
          <a:bodyPr wrap="square">
            <a:spAutoFit/>
          </a:bodyPr>
          <a:lstStyle/>
          <a:p>
            <a:pPr algn="just">
              <a:spcBef>
                <a:spcPts val="600"/>
              </a:spcBef>
              <a:spcAft>
                <a:spcPts val="600"/>
              </a:spcAft>
            </a:pPr>
            <a:r>
              <a:rPr lang="vi-VN" sz="2400" dirty="0">
                <a:cs typeface="Times New Roman" pitchFamily="18" charset="0"/>
              </a:rPr>
              <a:t>1. Tôi và Dế Trũi rủ nhau đi ngao du thiên hạ. Chúng tôi hàng ngày đi đêm nghỉ, cùng nhau say ngắm dọc đường.</a:t>
            </a:r>
          </a:p>
          <a:p>
            <a:pPr algn="just">
              <a:spcBef>
                <a:spcPts val="600"/>
              </a:spcBef>
              <a:spcAft>
                <a:spcPts val="600"/>
              </a:spcAft>
            </a:pPr>
            <a:r>
              <a:rPr lang="vi-VN" sz="2400" dirty="0">
                <a:cs typeface="Times New Roman" pitchFamily="18" charset="0"/>
              </a:rPr>
              <a:t>Ngày kia, đến một bờ sông, chúng tôi ghép ba bốn lá bèo sen lại, làm một chiếc bè. Bè theo dòng nước trôi băng băng.</a:t>
            </a:r>
          </a:p>
          <a:p>
            <a:pPr algn="just">
              <a:spcBef>
                <a:spcPts val="600"/>
              </a:spcBef>
              <a:spcAft>
                <a:spcPts val="600"/>
              </a:spcAft>
            </a:pPr>
            <a:r>
              <a:rPr lang="vi-VN" sz="2400" dirty="0">
                <a:cs typeface="Times New Roman" pitchFamily="18" charset="0"/>
              </a:rPr>
              <a:t>2. Mùa thu mới chớm nhưng nước đã trong vắt, trông thấy cả hòn cuội trắng tinh nằm dưới đáy. Nhìn hai bên bờ sông, cỏ cây và những làng gần, núi xa luôn luôn mới. Những anh gọng vó đen sạm, gầy và cao, nghênh cặp chân gọng vó đứng trên bãi lầy bái phục nhìn theo chúng tôi. Những ả cua kềnh cũng giương đôi mắt lồi, âu yếm ngó theo. Đàn săn sắt và cá thầu dầu thoáng gặp đâu cũng lăng xăng cố bơi theo chiếc bè, hoan nghênh váng cả mặt nước.</a:t>
            </a:r>
          </a:p>
          <a:p>
            <a:pPr algn="r">
              <a:spcBef>
                <a:spcPts val="600"/>
              </a:spcBef>
              <a:spcAft>
                <a:spcPts val="600"/>
              </a:spcAft>
            </a:pPr>
            <a:r>
              <a:rPr lang="vi-VN" sz="2400" i="1" dirty="0">
                <a:cs typeface="Times New Roman" pitchFamily="18" charset="0"/>
              </a:rPr>
              <a:t>Theo Tô Hoài</a:t>
            </a:r>
            <a:endParaRPr lang="vi-VN" sz="2400" dirty="0">
              <a:cs typeface="Times New Roman" pitchFamily="18" charset="0"/>
            </a:endParaRPr>
          </a:p>
        </p:txBody>
      </p:sp>
    </p:spTree>
    <p:extLst>
      <p:ext uri="{BB962C8B-B14F-4D97-AF65-F5344CB8AC3E}">
        <p14:creationId xmlns:p14="http://schemas.microsoft.com/office/powerpoint/2010/main" val="18743110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2DB9B7C-5570-42B3-AD96-33A739AE70CD}"/>
              </a:ext>
            </a:extLst>
          </p:cNvPr>
          <p:cNvSpPr/>
          <p:nvPr/>
        </p:nvSpPr>
        <p:spPr>
          <a:xfrm>
            <a:off x="4220839" y="460874"/>
            <a:ext cx="3750322" cy="707886"/>
          </a:xfrm>
          <a:prstGeom prst="rect">
            <a:avLst/>
          </a:prstGeom>
        </p:spPr>
        <p:txBody>
          <a:bodyPr wrap="none">
            <a:spAutoFit/>
          </a:bodyPr>
          <a:lstStyle/>
          <a:p>
            <a:r>
              <a:rPr lang="en-US" sz="4000" b="1" dirty="0" err="1">
                <a:solidFill>
                  <a:srgbClr val="FF0000"/>
                </a:solidFill>
                <a:cs typeface="Times New Roman" pitchFamily="18" charset="0"/>
              </a:rPr>
              <a:t>Trên</a:t>
            </a:r>
            <a:r>
              <a:rPr lang="en-US" sz="4000" b="1" dirty="0">
                <a:solidFill>
                  <a:srgbClr val="FF0000"/>
                </a:solidFill>
                <a:cs typeface="Times New Roman" pitchFamily="18" charset="0"/>
              </a:rPr>
              <a:t> </a:t>
            </a:r>
            <a:r>
              <a:rPr lang="en-US" sz="4000" b="1" dirty="0" err="1">
                <a:solidFill>
                  <a:srgbClr val="FF0000"/>
                </a:solidFill>
                <a:cs typeface="Times New Roman" pitchFamily="18" charset="0"/>
              </a:rPr>
              <a:t>chiếc</a:t>
            </a:r>
            <a:r>
              <a:rPr lang="en-US" sz="4000" b="1" dirty="0">
                <a:solidFill>
                  <a:srgbClr val="FF0000"/>
                </a:solidFill>
                <a:cs typeface="Times New Roman" pitchFamily="18" charset="0"/>
              </a:rPr>
              <a:t> </a:t>
            </a:r>
            <a:r>
              <a:rPr lang="en-US" sz="4000" b="1" dirty="0" err="1">
                <a:solidFill>
                  <a:srgbClr val="FF0000"/>
                </a:solidFill>
                <a:cs typeface="Times New Roman" pitchFamily="18" charset="0"/>
              </a:rPr>
              <a:t>bè</a:t>
            </a:r>
            <a:endParaRPr lang="vi-VN" sz="4000" b="1" dirty="0">
              <a:solidFill>
                <a:srgbClr val="FF0000"/>
              </a:solidFill>
            </a:endParaRPr>
          </a:p>
        </p:txBody>
      </p:sp>
      <p:sp>
        <p:nvSpPr>
          <p:cNvPr id="6" name="Rectangle 5">
            <a:extLst>
              <a:ext uri="{FF2B5EF4-FFF2-40B4-BE49-F238E27FC236}">
                <a16:creationId xmlns:a16="http://schemas.microsoft.com/office/drawing/2014/main" xmlns="" id="{4F2F0E53-7D74-41EA-813F-A38090FA5AB0}"/>
              </a:ext>
            </a:extLst>
          </p:cNvPr>
          <p:cNvSpPr/>
          <p:nvPr/>
        </p:nvSpPr>
        <p:spPr>
          <a:xfrm>
            <a:off x="356916" y="1428453"/>
            <a:ext cx="6037657" cy="2831544"/>
          </a:xfrm>
          <a:prstGeom prst="rect">
            <a:avLst/>
          </a:prstGeom>
        </p:spPr>
        <p:txBody>
          <a:bodyPr wrap="square">
            <a:spAutoFit/>
          </a:bodyPr>
          <a:lstStyle/>
          <a:p>
            <a:pPr algn="just">
              <a:spcBef>
                <a:spcPts val="600"/>
              </a:spcBef>
              <a:spcAft>
                <a:spcPts val="600"/>
              </a:spcAft>
            </a:pPr>
            <a:r>
              <a:rPr lang="vi-VN" sz="2400" dirty="0">
                <a:cs typeface="Times New Roman" pitchFamily="18" charset="0"/>
              </a:rPr>
              <a:t>1. Tôi và Dế Trũi rủ nhau đi ngao du thiên hạ. Chúng tôi hàng ngày đi đêm nghỉ, cùng nhau say ngắm dọc đường.</a:t>
            </a:r>
          </a:p>
          <a:p>
            <a:pPr algn="just">
              <a:spcBef>
                <a:spcPts val="600"/>
              </a:spcBef>
              <a:spcAft>
                <a:spcPts val="600"/>
              </a:spcAft>
            </a:pPr>
            <a:r>
              <a:rPr lang="vi-VN" sz="2400" dirty="0">
                <a:cs typeface="Times New Roman" pitchFamily="18" charset="0"/>
              </a:rPr>
              <a:t>Ngày kia, đến một bờ sông, chúng tôi ghép ba bốn lá bèo sen lại, làm một chiếc bè. Bè theo dòng nước trôi băng băng.</a:t>
            </a:r>
          </a:p>
        </p:txBody>
      </p:sp>
      <p:cxnSp>
        <p:nvCxnSpPr>
          <p:cNvPr id="8" name="Straight Connector 7">
            <a:extLst>
              <a:ext uri="{FF2B5EF4-FFF2-40B4-BE49-F238E27FC236}">
                <a16:creationId xmlns:a16="http://schemas.microsoft.com/office/drawing/2014/main" xmlns="" id="{F49B9855-0530-48BC-A0B3-DD28E7717B87}"/>
              </a:ext>
            </a:extLst>
          </p:cNvPr>
          <p:cNvCxnSpPr>
            <a:cxnSpLocks/>
          </p:cNvCxnSpPr>
          <p:nvPr/>
        </p:nvCxnSpPr>
        <p:spPr>
          <a:xfrm>
            <a:off x="6579818" y="1282339"/>
            <a:ext cx="0" cy="543098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Flowchart: Terminator 9">
            <a:extLst>
              <a:ext uri="{FF2B5EF4-FFF2-40B4-BE49-F238E27FC236}">
                <a16:creationId xmlns:a16="http://schemas.microsoft.com/office/drawing/2014/main" xmlns="" id="{51B82AAE-2F5B-4506-A38E-E54A0491B292}"/>
              </a:ext>
            </a:extLst>
          </p:cNvPr>
          <p:cNvSpPr/>
          <p:nvPr/>
        </p:nvSpPr>
        <p:spPr>
          <a:xfrm>
            <a:off x="7504911" y="1282339"/>
            <a:ext cx="3638939" cy="748146"/>
          </a:xfrm>
          <a:prstGeom prst="flowChartTerminator">
            <a:avLst/>
          </a:prstGeom>
          <a:solidFill>
            <a:srgbClr val="407A5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cs typeface="Times New Roman" panose="02020603050405020304" pitchFamily="18" charset="0"/>
              </a:rPr>
              <a:t>LUYỆN ĐỌC</a:t>
            </a:r>
          </a:p>
        </p:txBody>
      </p:sp>
      <p:sp>
        <p:nvSpPr>
          <p:cNvPr id="11" name="Rectangle 10">
            <a:extLst>
              <a:ext uri="{FF2B5EF4-FFF2-40B4-BE49-F238E27FC236}">
                <a16:creationId xmlns:a16="http://schemas.microsoft.com/office/drawing/2014/main" xmlns="" id="{5AD47DC1-45FE-434C-B9E8-A9215C70AB8B}"/>
              </a:ext>
            </a:extLst>
          </p:cNvPr>
          <p:cNvSpPr/>
          <p:nvPr/>
        </p:nvSpPr>
        <p:spPr>
          <a:xfrm>
            <a:off x="7209405" y="2332503"/>
            <a:ext cx="2004075" cy="523220"/>
          </a:xfrm>
          <a:prstGeom prst="rect">
            <a:avLst/>
          </a:prstGeom>
        </p:spPr>
        <p:txBody>
          <a:bodyPr wrap="none">
            <a:spAutoFit/>
          </a:bodyPr>
          <a:lstStyle/>
          <a:p>
            <a:r>
              <a:rPr lang="vi-VN" sz="2800" dirty="0">
                <a:solidFill>
                  <a:srgbClr val="0000FF"/>
                </a:solidFill>
                <a:cs typeface="Times New Roman" pitchFamily="18" charset="0"/>
              </a:rPr>
              <a:t>say ngắm </a:t>
            </a:r>
            <a:endParaRPr lang="en-US" sz="2400" dirty="0">
              <a:solidFill>
                <a:srgbClr val="0000FF"/>
              </a:solidFill>
            </a:endParaRPr>
          </a:p>
        </p:txBody>
      </p:sp>
      <p:sp>
        <p:nvSpPr>
          <p:cNvPr id="12" name="Rectangle 11">
            <a:extLst>
              <a:ext uri="{FF2B5EF4-FFF2-40B4-BE49-F238E27FC236}">
                <a16:creationId xmlns:a16="http://schemas.microsoft.com/office/drawing/2014/main" xmlns="" id="{501B8535-DBFE-4FB8-B6E0-6D5FFDEA2F6A}"/>
              </a:ext>
            </a:extLst>
          </p:cNvPr>
          <p:cNvSpPr/>
          <p:nvPr/>
        </p:nvSpPr>
        <p:spPr>
          <a:xfrm>
            <a:off x="7141277" y="2844225"/>
            <a:ext cx="2287806" cy="523220"/>
          </a:xfrm>
          <a:prstGeom prst="rect">
            <a:avLst/>
          </a:prstGeom>
        </p:spPr>
        <p:txBody>
          <a:bodyPr wrap="none">
            <a:spAutoFit/>
          </a:bodyPr>
          <a:lstStyle/>
          <a:p>
            <a:r>
              <a:rPr lang="en-US" sz="2800">
                <a:solidFill>
                  <a:srgbClr val="0000FF"/>
                </a:solidFill>
                <a:cs typeface="Times New Roman" pitchFamily="18" charset="0"/>
              </a:rPr>
              <a:t>băng băng</a:t>
            </a:r>
            <a:r>
              <a:rPr lang="vi-VN" sz="2800">
                <a:solidFill>
                  <a:srgbClr val="0000FF"/>
                </a:solidFill>
                <a:cs typeface="Times New Roman" pitchFamily="18" charset="0"/>
              </a:rPr>
              <a:t> </a:t>
            </a:r>
            <a:endParaRPr lang="en-US" sz="2400" dirty="0">
              <a:solidFill>
                <a:srgbClr val="0000FF"/>
              </a:solidFill>
            </a:endParaRPr>
          </a:p>
        </p:txBody>
      </p:sp>
      <p:sp>
        <p:nvSpPr>
          <p:cNvPr id="13" name="Rectangle 12">
            <a:extLst>
              <a:ext uri="{FF2B5EF4-FFF2-40B4-BE49-F238E27FC236}">
                <a16:creationId xmlns:a16="http://schemas.microsoft.com/office/drawing/2014/main" xmlns="" id="{C93FCDCA-ADD0-4532-A090-3BF592F90BD2}"/>
              </a:ext>
            </a:extLst>
          </p:cNvPr>
          <p:cNvSpPr/>
          <p:nvPr/>
        </p:nvSpPr>
        <p:spPr>
          <a:xfrm>
            <a:off x="205735" y="1428453"/>
            <a:ext cx="6340018" cy="5047536"/>
          </a:xfrm>
          <a:prstGeom prst="rect">
            <a:avLst/>
          </a:prstGeom>
        </p:spPr>
        <p:txBody>
          <a:bodyPr wrap="square">
            <a:spAutoFit/>
          </a:bodyPr>
          <a:lstStyle/>
          <a:p>
            <a:pPr algn="just">
              <a:spcBef>
                <a:spcPts val="600"/>
              </a:spcBef>
              <a:spcAft>
                <a:spcPts val="600"/>
              </a:spcAft>
            </a:pPr>
            <a:r>
              <a:rPr lang="vi-VN" sz="2400" dirty="0">
                <a:cs typeface="Times New Roman" pitchFamily="18" charset="0"/>
              </a:rPr>
              <a:t>2. Mùa thu mới chớm nhưng nước đã trong vắt, trông thấy cả hòn cuội trắng tinh nằm dưới đáy. Nhìn hai bên bờ sông, cỏ cây và những làng gần, núi xa luôn luôn mới. Những anh gọng vó đen sạm, gầy và cao, nghênh cặp chân gọng vó đứng trên bãi lầy bái phục nhìn theo chúng tôi. Những ả cua kềnh cũng giương đôi mắt lồi, âu yếm ngó theo. Đàn săn sắt và cá thầu dầu thoáng gặp đâu cũng lăng xăng cố bơi theo chiếc bè, hoan nghênh váng cả mặt nước.</a:t>
            </a:r>
          </a:p>
          <a:p>
            <a:pPr algn="r">
              <a:spcBef>
                <a:spcPts val="600"/>
              </a:spcBef>
              <a:spcAft>
                <a:spcPts val="600"/>
              </a:spcAft>
            </a:pPr>
            <a:r>
              <a:rPr lang="vi-VN" sz="2400" i="1" dirty="0">
                <a:cs typeface="Times New Roman" pitchFamily="18" charset="0"/>
              </a:rPr>
              <a:t>Theo Tô Hoài</a:t>
            </a:r>
            <a:endParaRPr lang="vi-VN" sz="2400" dirty="0">
              <a:cs typeface="Times New Roman" pitchFamily="18" charset="0"/>
            </a:endParaRPr>
          </a:p>
        </p:txBody>
      </p:sp>
      <p:sp>
        <p:nvSpPr>
          <p:cNvPr id="14" name="Rectangle 13">
            <a:extLst>
              <a:ext uri="{FF2B5EF4-FFF2-40B4-BE49-F238E27FC236}">
                <a16:creationId xmlns:a16="http://schemas.microsoft.com/office/drawing/2014/main" xmlns="" id="{5547C7EB-5738-4E1D-9216-C59BC5786AD8}"/>
              </a:ext>
            </a:extLst>
          </p:cNvPr>
          <p:cNvSpPr/>
          <p:nvPr/>
        </p:nvSpPr>
        <p:spPr>
          <a:xfrm>
            <a:off x="7141277" y="3402081"/>
            <a:ext cx="1757212" cy="523220"/>
          </a:xfrm>
          <a:prstGeom prst="rect">
            <a:avLst/>
          </a:prstGeom>
        </p:spPr>
        <p:txBody>
          <a:bodyPr wrap="none">
            <a:spAutoFit/>
          </a:bodyPr>
          <a:lstStyle/>
          <a:p>
            <a:r>
              <a:rPr lang="en-US" sz="2800">
                <a:solidFill>
                  <a:srgbClr val="0000FF"/>
                </a:solidFill>
                <a:cs typeface="Times New Roman" pitchFamily="18" charset="0"/>
              </a:rPr>
              <a:t>gọng vó</a:t>
            </a:r>
            <a:r>
              <a:rPr lang="vi-VN" sz="2800">
                <a:solidFill>
                  <a:srgbClr val="0000FF"/>
                </a:solidFill>
                <a:cs typeface="Times New Roman" pitchFamily="18" charset="0"/>
              </a:rPr>
              <a:t> </a:t>
            </a:r>
            <a:endParaRPr lang="en-US" sz="2400" dirty="0">
              <a:solidFill>
                <a:srgbClr val="0000FF"/>
              </a:solidFill>
            </a:endParaRPr>
          </a:p>
        </p:txBody>
      </p:sp>
      <p:sp>
        <p:nvSpPr>
          <p:cNvPr id="15" name="Rectangle 14">
            <a:extLst>
              <a:ext uri="{FF2B5EF4-FFF2-40B4-BE49-F238E27FC236}">
                <a16:creationId xmlns:a16="http://schemas.microsoft.com/office/drawing/2014/main" xmlns="" id="{D7DF56C7-1151-4FF3-AF53-8365C09B1675}"/>
              </a:ext>
            </a:extLst>
          </p:cNvPr>
          <p:cNvSpPr/>
          <p:nvPr/>
        </p:nvSpPr>
        <p:spPr>
          <a:xfrm>
            <a:off x="7141277" y="3895818"/>
            <a:ext cx="1394934" cy="523220"/>
          </a:xfrm>
          <a:prstGeom prst="rect">
            <a:avLst/>
          </a:prstGeom>
        </p:spPr>
        <p:txBody>
          <a:bodyPr wrap="none">
            <a:spAutoFit/>
          </a:bodyPr>
          <a:lstStyle/>
          <a:p>
            <a:r>
              <a:rPr lang="en-US" sz="2800">
                <a:solidFill>
                  <a:srgbClr val="0000FF"/>
                </a:solidFill>
                <a:cs typeface="Times New Roman" pitchFamily="18" charset="0"/>
              </a:rPr>
              <a:t>săn sắt</a:t>
            </a:r>
            <a:endParaRPr lang="en-US" sz="2400" dirty="0">
              <a:solidFill>
                <a:srgbClr val="0000FF"/>
              </a:solidFill>
            </a:endParaRPr>
          </a:p>
        </p:txBody>
      </p:sp>
      <p:sp>
        <p:nvSpPr>
          <p:cNvPr id="16" name="Rectangle 15">
            <a:extLst>
              <a:ext uri="{FF2B5EF4-FFF2-40B4-BE49-F238E27FC236}">
                <a16:creationId xmlns:a16="http://schemas.microsoft.com/office/drawing/2014/main" xmlns="" id="{2386ABC0-C110-41CB-9F71-91E00F23A0ED}"/>
              </a:ext>
            </a:extLst>
          </p:cNvPr>
          <p:cNvSpPr/>
          <p:nvPr/>
        </p:nvSpPr>
        <p:spPr>
          <a:xfrm>
            <a:off x="7141277" y="4399302"/>
            <a:ext cx="1943161" cy="523220"/>
          </a:xfrm>
          <a:prstGeom prst="rect">
            <a:avLst/>
          </a:prstGeom>
        </p:spPr>
        <p:txBody>
          <a:bodyPr wrap="none">
            <a:spAutoFit/>
          </a:bodyPr>
          <a:lstStyle/>
          <a:p>
            <a:r>
              <a:rPr lang="en-US" sz="2800">
                <a:solidFill>
                  <a:srgbClr val="0000FF"/>
                </a:solidFill>
                <a:cs typeface="Times New Roman" pitchFamily="18" charset="0"/>
              </a:rPr>
              <a:t>lăng xăng</a:t>
            </a:r>
            <a:endParaRPr lang="en-US" sz="2400" dirty="0">
              <a:solidFill>
                <a:srgbClr val="0000FF"/>
              </a:solidFill>
            </a:endParaRPr>
          </a:p>
        </p:txBody>
      </p:sp>
      <p:sp>
        <p:nvSpPr>
          <p:cNvPr id="17" name="Rectangle 16">
            <a:extLst>
              <a:ext uri="{FF2B5EF4-FFF2-40B4-BE49-F238E27FC236}">
                <a16:creationId xmlns:a16="http://schemas.microsoft.com/office/drawing/2014/main" xmlns="" id="{293FEE5C-9380-45E4-B95C-8E2777F82E7C}"/>
              </a:ext>
            </a:extLst>
          </p:cNvPr>
          <p:cNvSpPr/>
          <p:nvPr/>
        </p:nvSpPr>
        <p:spPr>
          <a:xfrm>
            <a:off x="7141277" y="4912775"/>
            <a:ext cx="2558714" cy="523220"/>
          </a:xfrm>
          <a:prstGeom prst="rect">
            <a:avLst/>
          </a:prstGeom>
        </p:spPr>
        <p:txBody>
          <a:bodyPr wrap="none">
            <a:spAutoFit/>
          </a:bodyPr>
          <a:lstStyle/>
          <a:p>
            <a:r>
              <a:rPr lang="en-US" sz="2800">
                <a:solidFill>
                  <a:srgbClr val="0000FF"/>
                </a:solidFill>
                <a:cs typeface="Times New Roman" pitchFamily="18" charset="0"/>
              </a:rPr>
              <a:t>hoan nghênh</a:t>
            </a:r>
            <a:endParaRPr lang="en-US" sz="2400" dirty="0">
              <a:solidFill>
                <a:srgbClr val="0000FF"/>
              </a:solidFill>
            </a:endParaRPr>
          </a:p>
        </p:txBody>
      </p:sp>
    </p:spTree>
    <p:extLst>
      <p:ext uri="{BB962C8B-B14F-4D97-AF65-F5344CB8AC3E}">
        <p14:creationId xmlns:p14="http://schemas.microsoft.com/office/powerpoint/2010/main" val="5623789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xit" presetSubtype="12" fill="hold" grpId="1" nodeType="clickEffect">
                                  <p:stCondLst>
                                    <p:cond delay="0"/>
                                  </p:stCondLst>
                                  <p:childTnLst>
                                    <p:animEffect transition="out" filter="strips(downLeft)">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10" grpId="0" animBg="1"/>
      <p:bldP spid="11" grpId="0"/>
      <p:bldP spid="12" grpId="0"/>
      <p:bldP spid="13"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Kết quả hình ảnh cho boneca palito escola | Школьные проекты ...">
            <a:extLst>
              <a:ext uri="{FF2B5EF4-FFF2-40B4-BE49-F238E27FC236}">
                <a16:creationId xmlns:a16="http://schemas.microsoft.com/office/drawing/2014/main" xmlns="" id="{17B2FA60-5046-4758-9A88-802492A48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040" y="713442"/>
            <a:ext cx="10363919" cy="543111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1F886439-C1C8-439F-9DA4-B12453CE7CF9}"/>
              </a:ext>
            </a:extLst>
          </p:cNvPr>
          <p:cNvSpPr/>
          <p:nvPr/>
        </p:nvSpPr>
        <p:spPr>
          <a:xfrm>
            <a:off x="2747038" y="3889184"/>
            <a:ext cx="7657231" cy="1383299"/>
          </a:xfrm>
          <a:prstGeom prst="rect">
            <a:avLst/>
          </a:prstGeom>
          <a:noFill/>
        </p:spPr>
        <p:txBody>
          <a:bodyPr wrap="square" lIns="40104" tIns="20052" rIns="40104" bIns="2005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726" b="1" i="0" u="none" strike="noStrike" kern="1200" cap="none" spc="0" normalizeH="0" baseline="0" noProof="0" dirty="0">
                <a:ln w="11430"/>
                <a:solidFill>
                  <a:srgbClr val="002060"/>
                </a:solidFill>
                <a:effectLst>
                  <a:outerShdw blurRad="50800" dist="39000" dir="5460000" algn="tl">
                    <a:srgbClr val="000000">
                      <a:alpha val="38000"/>
                    </a:srgbClr>
                  </a:outerShdw>
                </a:effectLst>
                <a:uLnTx/>
                <a:uFillTx/>
                <a:latin typeface="UTM Avo" panose="02040603050506020204" pitchFamily="18" charset="0"/>
                <a:cs typeface="Times New Roman" pitchFamily="18" charset="0"/>
              </a:rPr>
              <a:t>KHỞI ĐỘNG</a:t>
            </a:r>
          </a:p>
        </p:txBody>
      </p:sp>
    </p:spTree>
    <p:extLst>
      <p:ext uri="{BB962C8B-B14F-4D97-AF65-F5344CB8AC3E}">
        <p14:creationId xmlns:p14="http://schemas.microsoft.com/office/powerpoint/2010/main" val="2571072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Độ ồn là gì? Cường độ tối đa con người có thể nghe là bao nhiêu dB?">
            <a:extLst>
              <a:ext uri="{FF2B5EF4-FFF2-40B4-BE49-F238E27FC236}">
                <a16:creationId xmlns:a16="http://schemas.microsoft.com/office/drawing/2014/main" xmlns="" id="{FED4CAAF-9DBE-42A7-A7AD-6A95373B5A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8940" y="1037724"/>
            <a:ext cx="3144044" cy="3003410"/>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F5A695D9-0299-4117-AFA7-26186A9A04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948" y="802131"/>
            <a:ext cx="3514213" cy="3514213"/>
          </a:xfrm>
          <a:prstGeom prst="rect">
            <a:avLst/>
          </a:prstGeom>
        </p:spPr>
      </p:pic>
      <p:sp>
        <p:nvSpPr>
          <p:cNvPr id="6" name="Rectangle 5">
            <a:extLst>
              <a:ext uri="{FF2B5EF4-FFF2-40B4-BE49-F238E27FC236}">
                <a16:creationId xmlns:a16="http://schemas.microsoft.com/office/drawing/2014/main" xmlns="" id="{4BEA4AA1-31B1-4841-96C1-7CC4EBBDED45}"/>
              </a:ext>
            </a:extLst>
          </p:cNvPr>
          <p:cNvSpPr/>
          <p:nvPr/>
        </p:nvSpPr>
        <p:spPr>
          <a:xfrm>
            <a:off x="2072934" y="4609378"/>
            <a:ext cx="3051516" cy="1569660"/>
          </a:xfrm>
          <a:prstGeom prst="rect">
            <a:avLst/>
          </a:prstGeom>
        </p:spPr>
        <p:txBody>
          <a:bodyPr wrap="square">
            <a:spAutoFit/>
          </a:bodyPr>
          <a:lstStyle/>
          <a:p>
            <a:pPr algn="ctr"/>
            <a:r>
              <a:rPr lang="vi-VN" sz="3200" b="1" i="1" dirty="0">
                <a:solidFill>
                  <a:srgbClr val="FF0000"/>
                </a:solidFill>
                <a:latin typeface="+mj-lt"/>
                <a:cs typeface="Times New Roman" pitchFamily="18" charset="0"/>
              </a:rPr>
              <a:t> Lăng xăng: </a:t>
            </a:r>
            <a:r>
              <a:rPr lang="vi-VN" sz="3200" dirty="0">
                <a:latin typeface="+mj-lt"/>
                <a:cs typeface="Times New Roman" pitchFamily="18" charset="0"/>
              </a:rPr>
              <a:t>làm ra vẻ bận rộn, vội vã</a:t>
            </a:r>
          </a:p>
        </p:txBody>
      </p:sp>
      <p:sp>
        <p:nvSpPr>
          <p:cNvPr id="7" name="Rectangle 6">
            <a:extLst>
              <a:ext uri="{FF2B5EF4-FFF2-40B4-BE49-F238E27FC236}">
                <a16:creationId xmlns:a16="http://schemas.microsoft.com/office/drawing/2014/main" xmlns="" id="{EC1348FB-3782-46AD-BFA3-83CD203B9F56}"/>
              </a:ext>
            </a:extLst>
          </p:cNvPr>
          <p:cNvSpPr/>
          <p:nvPr/>
        </p:nvSpPr>
        <p:spPr>
          <a:xfrm>
            <a:off x="7412936" y="4609378"/>
            <a:ext cx="3832532" cy="1569660"/>
          </a:xfrm>
          <a:prstGeom prst="rect">
            <a:avLst/>
          </a:prstGeom>
        </p:spPr>
        <p:txBody>
          <a:bodyPr wrap="square">
            <a:spAutoFit/>
          </a:bodyPr>
          <a:lstStyle/>
          <a:p>
            <a:pPr algn="ctr"/>
            <a:r>
              <a:rPr lang="vi-VN" sz="3200" b="1" i="1" dirty="0">
                <a:solidFill>
                  <a:srgbClr val="FF0000"/>
                </a:solidFill>
                <a:latin typeface="+mj-lt"/>
                <a:cs typeface="Times New Roman" pitchFamily="18" charset="0"/>
              </a:rPr>
              <a:t>Váng: </a:t>
            </a:r>
            <a:endParaRPr lang="en-US" sz="3200" b="1" i="1" dirty="0">
              <a:solidFill>
                <a:srgbClr val="FF0000"/>
              </a:solidFill>
              <a:latin typeface="+mj-lt"/>
              <a:cs typeface="Times New Roman" pitchFamily="18" charset="0"/>
            </a:endParaRPr>
          </a:p>
          <a:p>
            <a:pPr algn="ctr"/>
            <a:r>
              <a:rPr lang="vi-VN" sz="3200" dirty="0">
                <a:latin typeface="+mj-lt"/>
                <a:cs typeface="Times New Roman" pitchFamily="18" charset="0"/>
              </a:rPr>
              <a:t>(âm thanh) rất to, đến mức chói tai</a:t>
            </a:r>
          </a:p>
        </p:txBody>
      </p:sp>
      <p:sp>
        <p:nvSpPr>
          <p:cNvPr id="8" name="Oval 7">
            <a:extLst>
              <a:ext uri="{FF2B5EF4-FFF2-40B4-BE49-F238E27FC236}">
                <a16:creationId xmlns:a16="http://schemas.microsoft.com/office/drawing/2014/main" xmlns="" id="{FFB3D0F5-A151-42FD-A41F-F2F1988A8CED}"/>
              </a:ext>
            </a:extLst>
          </p:cNvPr>
          <p:cNvSpPr/>
          <p:nvPr/>
        </p:nvSpPr>
        <p:spPr>
          <a:xfrm>
            <a:off x="7010400" y="802131"/>
            <a:ext cx="3501125" cy="3553829"/>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88ADE453-8199-4F2E-8436-26F32301F76E}"/>
              </a:ext>
            </a:extLst>
          </p:cNvPr>
          <p:cNvSpPr/>
          <p:nvPr/>
        </p:nvSpPr>
        <p:spPr>
          <a:xfrm>
            <a:off x="1638142" y="821939"/>
            <a:ext cx="3501125" cy="3553829"/>
          </a:xfrm>
          <a:prstGeom prst="ellipse">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
            <a:extLst>
              <a:ext uri="{FF2B5EF4-FFF2-40B4-BE49-F238E27FC236}">
                <a16:creationId xmlns:a16="http://schemas.microsoft.com/office/drawing/2014/main" xmlns="" id="{14B142C5-F982-444F-95DA-E59928D8BE6F}"/>
              </a:ext>
            </a:extLst>
          </p:cNvPr>
          <p:cNvSpPr/>
          <p:nvPr/>
        </p:nvSpPr>
        <p:spPr>
          <a:xfrm>
            <a:off x="-38100" y="2473159"/>
            <a:ext cx="1676400" cy="363775"/>
          </a:xfrm>
          <a:custGeom>
            <a:avLst/>
            <a:gdLst>
              <a:gd name="connsiteX0" fmla="*/ 0 w 1676400"/>
              <a:gd name="connsiteY0" fmla="*/ 249475 h 363775"/>
              <a:gd name="connsiteX1" fmla="*/ 1085850 w 1676400"/>
              <a:gd name="connsiteY1" fmla="*/ 1825 h 363775"/>
              <a:gd name="connsiteX2" fmla="*/ 1676400 w 1676400"/>
              <a:gd name="connsiteY2" fmla="*/ 363775 h 363775"/>
            </a:gdLst>
            <a:ahLst/>
            <a:cxnLst>
              <a:cxn ang="0">
                <a:pos x="connsiteX0" y="connsiteY0"/>
              </a:cxn>
              <a:cxn ang="0">
                <a:pos x="connsiteX1" y="connsiteY1"/>
              </a:cxn>
              <a:cxn ang="0">
                <a:pos x="connsiteX2" y="connsiteY2"/>
              </a:cxn>
            </a:cxnLst>
            <a:rect l="l" t="t" r="r" b="b"/>
            <a:pathLst>
              <a:path w="1676400" h="363775">
                <a:moveTo>
                  <a:pt x="0" y="249475"/>
                </a:moveTo>
                <a:cubicBezTo>
                  <a:pt x="403225" y="116125"/>
                  <a:pt x="806450" y="-17225"/>
                  <a:pt x="1085850" y="1825"/>
                </a:cubicBezTo>
                <a:cubicBezTo>
                  <a:pt x="1365250" y="20875"/>
                  <a:pt x="1520825" y="192325"/>
                  <a:pt x="1676400" y="363775"/>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7">
            <a:extLst>
              <a:ext uri="{FF2B5EF4-FFF2-40B4-BE49-F238E27FC236}">
                <a16:creationId xmlns:a16="http://schemas.microsoft.com/office/drawing/2014/main" xmlns="" id="{5DF41B24-6591-4A97-8E04-9DF3D4EF4FFF}"/>
              </a:ext>
            </a:extLst>
          </p:cNvPr>
          <p:cNvSpPr/>
          <p:nvPr/>
        </p:nvSpPr>
        <p:spPr>
          <a:xfrm>
            <a:off x="5124450" y="2875034"/>
            <a:ext cx="1905000" cy="229291"/>
          </a:xfrm>
          <a:custGeom>
            <a:avLst/>
            <a:gdLst>
              <a:gd name="connsiteX0" fmla="*/ 0 w 1905000"/>
              <a:gd name="connsiteY0" fmla="*/ 0 h 229291"/>
              <a:gd name="connsiteX1" fmla="*/ 1466850 w 1905000"/>
              <a:gd name="connsiteY1" fmla="*/ 228600 h 229291"/>
              <a:gd name="connsiteX2" fmla="*/ 1905000 w 1905000"/>
              <a:gd name="connsiteY2" fmla="*/ 57150 h 229291"/>
            </a:gdLst>
            <a:ahLst/>
            <a:cxnLst>
              <a:cxn ang="0">
                <a:pos x="connsiteX0" y="connsiteY0"/>
              </a:cxn>
              <a:cxn ang="0">
                <a:pos x="connsiteX1" y="connsiteY1"/>
              </a:cxn>
              <a:cxn ang="0">
                <a:pos x="connsiteX2" y="connsiteY2"/>
              </a:cxn>
            </a:cxnLst>
            <a:rect l="l" t="t" r="r" b="b"/>
            <a:pathLst>
              <a:path w="1905000" h="229291">
                <a:moveTo>
                  <a:pt x="0" y="0"/>
                </a:moveTo>
                <a:cubicBezTo>
                  <a:pt x="574675" y="109537"/>
                  <a:pt x="1149350" y="219075"/>
                  <a:pt x="1466850" y="228600"/>
                </a:cubicBezTo>
                <a:cubicBezTo>
                  <a:pt x="1784350" y="238125"/>
                  <a:pt x="1844675" y="147637"/>
                  <a:pt x="1905000" y="57150"/>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8">
            <a:extLst>
              <a:ext uri="{FF2B5EF4-FFF2-40B4-BE49-F238E27FC236}">
                <a16:creationId xmlns:a16="http://schemas.microsoft.com/office/drawing/2014/main" xmlns="" id="{7A273F11-8656-457A-9B14-4A8D54667DDC}"/>
              </a:ext>
            </a:extLst>
          </p:cNvPr>
          <p:cNvSpPr/>
          <p:nvPr/>
        </p:nvSpPr>
        <p:spPr>
          <a:xfrm>
            <a:off x="10494963" y="2256777"/>
            <a:ext cx="1695450" cy="432763"/>
          </a:xfrm>
          <a:custGeom>
            <a:avLst/>
            <a:gdLst>
              <a:gd name="connsiteX0" fmla="*/ 0 w 1695450"/>
              <a:gd name="connsiteY0" fmla="*/ 432763 h 432763"/>
              <a:gd name="connsiteX1" fmla="*/ 704850 w 1695450"/>
              <a:gd name="connsiteY1" fmla="*/ 51763 h 432763"/>
              <a:gd name="connsiteX2" fmla="*/ 1695450 w 1695450"/>
              <a:gd name="connsiteY2" fmla="*/ 13663 h 432763"/>
            </a:gdLst>
            <a:ahLst/>
            <a:cxnLst>
              <a:cxn ang="0">
                <a:pos x="connsiteX0" y="connsiteY0"/>
              </a:cxn>
              <a:cxn ang="0">
                <a:pos x="connsiteX1" y="connsiteY1"/>
              </a:cxn>
              <a:cxn ang="0">
                <a:pos x="connsiteX2" y="connsiteY2"/>
              </a:cxn>
            </a:cxnLst>
            <a:rect l="l" t="t" r="r" b="b"/>
            <a:pathLst>
              <a:path w="1695450" h="432763">
                <a:moveTo>
                  <a:pt x="0" y="432763"/>
                </a:moveTo>
                <a:cubicBezTo>
                  <a:pt x="211137" y="277188"/>
                  <a:pt x="422275" y="121613"/>
                  <a:pt x="704850" y="51763"/>
                </a:cubicBezTo>
                <a:cubicBezTo>
                  <a:pt x="987425" y="-18087"/>
                  <a:pt x="1341437" y="-2212"/>
                  <a:pt x="1695450" y="13663"/>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72140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1000"/>
                                        <p:tgtEl>
                                          <p:spTgt spid="9"/>
                                        </p:tgtEl>
                                      </p:cBhvr>
                                    </p:animEffect>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22" presetClass="entr" presetSubtype="8"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1000"/>
                                        <p:tgtEl>
                                          <p:spTgt spid="11"/>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1000"/>
                                        <p:tgtEl>
                                          <p:spTgt spid="8"/>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1000" fill="hold"/>
                                        <p:tgtEl>
                                          <p:spTgt spid="4"/>
                                        </p:tgtEl>
                                        <p:attrNameLst>
                                          <p:attrName>ppt_w</p:attrName>
                                        </p:attrNameLst>
                                      </p:cBhvr>
                                      <p:tavLst>
                                        <p:tav tm="0">
                                          <p:val>
                                            <p:fltVal val="0"/>
                                          </p:val>
                                        </p:tav>
                                        <p:tav tm="100000">
                                          <p:val>
                                            <p:strVal val="#ppt_w"/>
                                          </p:val>
                                        </p:tav>
                                      </p:tavLst>
                                    </p:anim>
                                    <p:anim calcmode="lin" valueType="num">
                                      <p:cBhvr>
                                        <p:cTn id="41" dur="1000" fill="hold"/>
                                        <p:tgtEl>
                                          <p:spTgt spid="4"/>
                                        </p:tgtEl>
                                        <p:attrNameLst>
                                          <p:attrName>ppt_h</p:attrName>
                                        </p:attrNameLst>
                                      </p:cBhvr>
                                      <p:tavLst>
                                        <p:tav tm="0">
                                          <p:val>
                                            <p:fltVal val="0"/>
                                          </p:val>
                                        </p:tav>
                                        <p:tav tm="100000">
                                          <p:val>
                                            <p:strVal val="#ppt_h"/>
                                          </p:val>
                                        </p:tav>
                                      </p:tavLst>
                                    </p:anim>
                                    <p:animEffect transition="in" filter="fade">
                                      <p:cBhvr>
                                        <p:cTn id="42" dur="1000"/>
                                        <p:tgtEl>
                                          <p:spTgt spid="4"/>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7791D63-BEA4-4535-AC39-0FD7EC290DF5}"/>
              </a:ext>
            </a:extLst>
          </p:cNvPr>
          <p:cNvSpPr/>
          <p:nvPr/>
        </p:nvSpPr>
        <p:spPr>
          <a:xfrm>
            <a:off x="4860162" y="568189"/>
            <a:ext cx="3033972" cy="584775"/>
          </a:xfrm>
          <a:prstGeom prst="rect">
            <a:avLst/>
          </a:prstGeom>
        </p:spPr>
        <p:txBody>
          <a:bodyPr wrap="none">
            <a:spAutoFit/>
          </a:bodyPr>
          <a:lstStyle/>
          <a:p>
            <a:r>
              <a:rPr lang="en-US" sz="3200" b="1" dirty="0" err="1">
                <a:solidFill>
                  <a:srgbClr val="FF0000"/>
                </a:solidFill>
                <a:latin typeface="+mj-lt"/>
                <a:cs typeface="Times New Roman" pitchFamily="18" charset="0"/>
              </a:rPr>
              <a:t>Trên</a:t>
            </a:r>
            <a:r>
              <a:rPr lang="en-US" sz="3200" b="1" dirty="0">
                <a:solidFill>
                  <a:srgbClr val="FF0000"/>
                </a:solidFill>
                <a:latin typeface="+mj-lt"/>
                <a:cs typeface="Times New Roman" pitchFamily="18" charset="0"/>
              </a:rPr>
              <a:t> </a:t>
            </a:r>
            <a:r>
              <a:rPr lang="en-US" sz="3200" b="1" dirty="0" err="1">
                <a:solidFill>
                  <a:srgbClr val="FF0000"/>
                </a:solidFill>
                <a:latin typeface="+mj-lt"/>
                <a:cs typeface="Times New Roman" pitchFamily="18" charset="0"/>
              </a:rPr>
              <a:t>chiếc</a:t>
            </a:r>
            <a:r>
              <a:rPr lang="en-US" sz="3200" b="1" dirty="0">
                <a:solidFill>
                  <a:srgbClr val="FF0000"/>
                </a:solidFill>
                <a:latin typeface="+mj-lt"/>
                <a:cs typeface="Times New Roman" pitchFamily="18" charset="0"/>
              </a:rPr>
              <a:t> </a:t>
            </a:r>
            <a:r>
              <a:rPr lang="en-US" sz="3200" b="1" dirty="0" err="1">
                <a:solidFill>
                  <a:srgbClr val="FF0000"/>
                </a:solidFill>
                <a:latin typeface="+mj-lt"/>
                <a:cs typeface="Times New Roman" pitchFamily="18" charset="0"/>
              </a:rPr>
              <a:t>bè</a:t>
            </a:r>
            <a:endParaRPr lang="vi-VN" sz="3200" b="1" dirty="0">
              <a:solidFill>
                <a:srgbClr val="FF0000"/>
              </a:solidFill>
              <a:latin typeface="+mj-lt"/>
            </a:endParaRPr>
          </a:p>
        </p:txBody>
      </p:sp>
      <p:sp>
        <p:nvSpPr>
          <p:cNvPr id="5" name="Rectangle 4">
            <a:extLst>
              <a:ext uri="{FF2B5EF4-FFF2-40B4-BE49-F238E27FC236}">
                <a16:creationId xmlns:a16="http://schemas.microsoft.com/office/drawing/2014/main" xmlns="" id="{504E018F-173B-4239-ABA8-398CD83BFECF}"/>
              </a:ext>
            </a:extLst>
          </p:cNvPr>
          <p:cNvSpPr/>
          <p:nvPr/>
        </p:nvSpPr>
        <p:spPr>
          <a:xfrm>
            <a:off x="1054857" y="1214520"/>
            <a:ext cx="10744200" cy="4985980"/>
          </a:xfrm>
          <a:prstGeom prst="rect">
            <a:avLst/>
          </a:prstGeom>
        </p:spPr>
        <p:txBody>
          <a:bodyPr wrap="square">
            <a:spAutoFit/>
          </a:bodyPr>
          <a:lstStyle/>
          <a:p>
            <a:pPr algn="just">
              <a:spcBef>
                <a:spcPts val="600"/>
              </a:spcBef>
              <a:spcAft>
                <a:spcPts val="600"/>
              </a:spcAft>
            </a:pPr>
            <a:r>
              <a:rPr lang="vi-VN" sz="2400" dirty="0">
                <a:latin typeface="+mj-lt"/>
                <a:cs typeface="Times New Roman" pitchFamily="18" charset="0"/>
              </a:rPr>
              <a:t>1. Tôi và Dế Trũi rủ nhau đi ngao du thiên hạ. Chúng tôi hàng ngày đi đêm nghỉ, cùng nhau say ngắm dọc đường.</a:t>
            </a:r>
          </a:p>
          <a:p>
            <a:pPr algn="just">
              <a:spcBef>
                <a:spcPts val="600"/>
              </a:spcBef>
              <a:spcAft>
                <a:spcPts val="600"/>
              </a:spcAft>
            </a:pPr>
            <a:r>
              <a:rPr lang="vi-VN" sz="2400" dirty="0">
                <a:latin typeface="+mj-lt"/>
                <a:cs typeface="Times New Roman" pitchFamily="18" charset="0"/>
              </a:rPr>
              <a:t>Ngày kia, đến một bờ sông, chúng tôi ghép ba bốn lá bèo sen lại, làm một chiếc bè. Bè theo dòng nước trôi băng băng.</a:t>
            </a:r>
          </a:p>
          <a:p>
            <a:pPr algn="just">
              <a:spcBef>
                <a:spcPts val="600"/>
              </a:spcBef>
              <a:spcAft>
                <a:spcPts val="600"/>
              </a:spcAft>
            </a:pPr>
            <a:r>
              <a:rPr lang="vi-VN" sz="2400" dirty="0">
                <a:latin typeface="+mj-lt"/>
                <a:cs typeface="Times New Roman" pitchFamily="18" charset="0"/>
              </a:rPr>
              <a:t>2. Mùa thu mới chớm nhưng nước đã trong vắt, trông thấy cả hòn cuội trắng tinh nằm dưới đáy. Nhìn hai bên bờ sông, cỏ cây và những làng gần, núi xa luôn luôn mới. Những anh gọng vó đen sạm, gầy và cao, nghênh cặp chân gọng vó đứng trên bãi lầy bái phục nhìn theo chúng tôi. Những ả cua kềnh cũng giương đôi mắt lồi, âu yếm ngó theo. Đàn săn sắt và cá thầu dầu thoáng gặp đâu cũng lăng xăng cố bơi theo chiếc bè, hoan nghênh váng cả mặt nước.</a:t>
            </a:r>
          </a:p>
          <a:p>
            <a:pPr algn="r">
              <a:spcBef>
                <a:spcPts val="600"/>
              </a:spcBef>
              <a:spcAft>
                <a:spcPts val="600"/>
              </a:spcAft>
            </a:pPr>
            <a:r>
              <a:rPr lang="vi-VN" sz="2400" i="1" dirty="0">
                <a:latin typeface="+mj-lt"/>
                <a:cs typeface="Times New Roman" pitchFamily="18" charset="0"/>
              </a:rPr>
              <a:t>Theo Tô Hoài</a:t>
            </a:r>
            <a:endParaRPr lang="vi-VN" sz="2400" dirty="0">
              <a:latin typeface="+mj-lt"/>
              <a:cs typeface="Times New Roman" pitchFamily="18" charset="0"/>
            </a:endParaRPr>
          </a:p>
        </p:txBody>
      </p:sp>
      <p:sp>
        <p:nvSpPr>
          <p:cNvPr id="6" name="Flowchart: Terminator 5">
            <a:extLst>
              <a:ext uri="{FF2B5EF4-FFF2-40B4-BE49-F238E27FC236}">
                <a16:creationId xmlns:a16="http://schemas.microsoft.com/office/drawing/2014/main" xmlns="" id="{43AEB992-AABE-40AE-AA81-3E4C8D833180}"/>
              </a:ext>
            </a:extLst>
          </p:cNvPr>
          <p:cNvSpPr/>
          <p:nvPr/>
        </p:nvSpPr>
        <p:spPr>
          <a:xfrm>
            <a:off x="2593298" y="5781904"/>
            <a:ext cx="6151041" cy="738818"/>
          </a:xfrm>
          <a:prstGeom prst="flowChartTerminator">
            <a:avLst/>
          </a:prstGeom>
          <a:solidFill>
            <a:srgbClr val="407A5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effectLst>
                  <a:outerShdw blurRad="38100" dist="38100" dir="2700000" algn="tl">
                    <a:srgbClr val="000000">
                      <a:alpha val="43137"/>
                    </a:srgbClr>
                  </a:outerShdw>
                </a:effectLst>
                <a:latin typeface="+mj-lt"/>
                <a:cs typeface="Times New Roman" panose="02020603050405020304" pitchFamily="18" charset="0"/>
              </a:rPr>
              <a:t>Bài</a:t>
            </a:r>
            <a:r>
              <a:rPr lang="en-US" sz="2800" b="1" dirty="0">
                <a:effectLst>
                  <a:outerShdw blurRad="38100" dist="38100" dir="2700000" algn="tl">
                    <a:srgbClr val="000000">
                      <a:alpha val="43137"/>
                    </a:srgbClr>
                  </a:outerShdw>
                </a:effectLst>
                <a:latin typeface="+mj-lt"/>
                <a:cs typeface="Times New Roman" panose="02020603050405020304" pitchFamily="18" charset="0"/>
              </a:rPr>
              <a:t> </a:t>
            </a:r>
            <a:r>
              <a:rPr lang="en-US" sz="2800" b="1" dirty="0" err="1">
                <a:effectLst>
                  <a:outerShdw blurRad="38100" dist="38100" dir="2700000" algn="tl">
                    <a:srgbClr val="000000">
                      <a:alpha val="43137"/>
                    </a:srgbClr>
                  </a:outerShdw>
                </a:effectLst>
                <a:latin typeface="+mj-lt"/>
                <a:cs typeface="Times New Roman" panose="02020603050405020304" pitchFamily="18" charset="0"/>
              </a:rPr>
              <a:t>đọc</a:t>
            </a:r>
            <a:r>
              <a:rPr lang="en-US" sz="2800" b="1" dirty="0">
                <a:effectLst>
                  <a:outerShdw blurRad="38100" dist="38100" dir="2700000" algn="tl">
                    <a:srgbClr val="000000">
                      <a:alpha val="43137"/>
                    </a:srgbClr>
                  </a:outerShdw>
                </a:effectLst>
                <a:latin typeface="+mj-lt"/>
                <a:cs typeface="Times New Roman" panose="02020603050405020304" pitchFamily="18" charset="0"/>
              </a:rPr>
              <a:t> chia </a:t>
            </a:r>
            <a:r>
              <a:rPr lang="en-US" sz="2800" b="1" dirty="0" err="1">
                <a:effectLst>
                  <a:outerShdw blurRad="38100" dist="38100" dir="2700000" algn="tl">
                    <a:srgbClr val="000000">
                      <a:alpha val="43137"/>
                    </a:srgbClr>
                  </a:outerShdw>
                </a:effectLst>
                <a:latin typeface="+mj-lt"/>
                <a:cs typeface="Times New Roman" panose="02020603050405020304" pitchFamily="18" charset="0"/>
              </a:rPr>
              <a:t>làm</a:t>
            </a:r>
            <a:r>
              <a:rPr lang="en-US" sz="2800" b="1" dirty="0">
                <a:effectLst>
                  <a:outerShdw blurRad="38100" dist="38100" dir="2700000" algn="tl">
                    <a:srgbClr val="000000">
                      <a:alpha val="43137"/>
                    </a:srgbClr>
                  </a:outerShdw>
                </a:effectLst>
                <a:latin typeface="+mj-lt"/>
                <a:cs typeface="Times New Roman" panose="02020603050405020304" pitchFamily="18" charset="0"/>
              </a:rPr>
              <a:t> </a:t>
            </a:r>
            <a:r>
              <a:rPr lang="en-US" sz="2800" b="1" dirty="0" err="1">
                <a:effectLst>
                  <a:outerShdw blurRad="38100" dist="38100" dir="2700000" algn="tl">
                    <a:srgbClr val="000000">
                      <a:alpha val="43137"/>
                    </a:srgbClr>
                  </a:outerShdw>
                </a:effectLst>
                <a:latin typeface="+mj-lt"/>
                <a:cs typeface="Times New Roman" panose="02020603050405020304" pitchFamily="18" charset="0"/>
              </a:rPr>
              <a:t>mấy</a:t>
            </a:r>
            <a:r>
              <a:rPr lang="en-US" sz="2800" b="1" dirty="0">
                <a:effectLst>
                  <a:outerShdw blurRad="38100" dist="38100" dir="2700000" algn="tl">
                    <a:srgbClr val="000000">
                      <a:alpha val="43137"/>
                    </a:srgbClr>
                  </a:outerShdw>
                </a:effectLst>
                <a:latin typeface="+mj-lt"/>
                <a:cs typeface="Times New Roman" panose="02020603050405020304" pitchFamily="18" charset="0"/>
              </a:rPr>
              <a:t> </a:t>
            </a:r>
            <a:r>
              <a:rPr lang="en-US" sz="2800" b="1" dirty="0" err="1">
                <a:effectLst>
                  <a:outerShdw blurRad="38100" dist="38100" dir="2700000" algn="tl">
                    <a:srgbClr val="000000">
                      <a:alpha val="43137"/>
                    </a:srgbClr>
                  </a:outerShdw>
                </a:effectLst>
                <a:latin typeface="+mj-lt"/>
                <a:cs typeface="Times New Roman" panose="02020603050405020304" pitchFamily="18" charset="0"/>
              </a:rPr>
              <a:t>đoạn</a:t>
            </a:r>
            <a:r>
              <a:rPr lang="en-US" sz="2800" b="1" dirty="0">
                <a:effectLst>
                  <a:outerShdw blurRad="38100" dist="38100" dir="2700000" algn="tl">
                    <a:srgbClr val="000000">
                      <a:alpha val="43137"/>
                    </a:srgbClr>
                  </a:outerShdw>
                </a:effectLst>
                <a:latin typeface="+mj-lt"/>
                <a:cs typeface="Times New Roman" panose="02020603050405020304" pitchFamily="18" charset="0"/>
              </a:rPr>
              <a:t>?</a:t>
            </a:r>
          </a:p>
        </p:txBody>
      </p:sp>
      <p:sp>
        <p:nvSpPr>
          <p:cNvPr id="7" name="Oval 6">
            <a:extLst>
              <a:ext uri="{FF2B5EF4-FFF2-40B4-BE49-F238E27FC236}">
                <a16:creationId xmlns:a16="http://schemas.microsoft.com/office/drawing/2014/main" xmlns="" id="{F0E39784-E5B7-44B2-B541-C75A428814E2}"/>
              </a:ext>
            </a:extLst>
          </p:cNvPr>
          <p:cNvSpPr/>
          <p:nvPr/>
        </p:nvSpPr>
        <p:spPr>
          <a:xfrm>
            <a:off x="1073141" y="1281659"/>
            <a:ext cx="335583" cy="342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Times New Roman" pitchFamily="18" charset="0"/>
                <a:cs typeface="Times New Roman" pitchFamily="18" charset="0"/>
              </a:rPr>
              <a:t>1</a:t>
            </a:r>
          </a:p>
        </p:txBody>
      </p:sp>
      <p:sp>
        <p:nvSpPr>
          <p:cNvPr id="8" name="Oval 7">
            <a:extLst>
              <a:ext uri="{FF2B5EF4-FFF2-40B4-BE49-F238E27FC236}">
                <a16:creationId xmlns:a16="http://schemas.microsoft.com/office/drawing/2014/main" xmlns="" id="{E96038EE-04EA-4759-80DB-A2099759BD18}"/>
              </a:ext>
            </a:extLst>
          </p:cNvPr>
          <p:cNvSpPr/>
          <p:nvPr/>
        </p:nvSpPr>
        <p:spPr>
          <a:xfrm>
            <a:off x="1080038" y="3086894"/>
            <a:ext cx="328686" cy="34210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Times New Roman" pitchFamily="18" charset="0"/>
                <a:cs typeface="Times New Roman" pitchFamily="18" charset="0"/>
              </a:rPr>
              <a:t>2</a:t>
            </a:r>
          </a:p>
        </p:txBody>
      </p:sp>
      <p:sp>
        <p:nvSpPr>
          <p:cNvPr id="9" name="Flowchart: Terminator 8">
            <a:extLst>
              <a:ext uri="{FF2B5EF4-FFF2-40B4-BE49-F238E27FC236}">
                <a16:creationId xmlns:a16="http://schemas.microsoft.com/office/drawing/2014/main" xmlns="" id="{8F84A204-E3BE-410D-B566-A73968231E15}"/>
              </a:ext>
            </a:extLst>
          </p:cNvPr>
          <p:cNvSpPr/>
          <p:nvPr/>
        </p:nvSpPr>
        <p:spPr>
          <a:xfrm>
            <a:off x="1054857" y="458294"/>
            <a:ext cx="3189234" cy="609300"/>
          </a:xfrm>
          <a:prstGeom prst="flowChartTerminator">
            <a:avLst/>
          </a:prstGeom>
          <a:solidFill>
            <a:schemeClr val="accent2">
              <a:lumMod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a:t>
            </a:r>
          </a:p>
        </p:txBody>
      </p:sp>
      <p:cxnSp>
        <p:nvCxnSpPr>
          <p:cNvPr id="10" name="Straight Connector 9">
            <a:extLst>
              <a:ext uri="{FF2B5EF4-FFF2-40B4-BE49-F238E27FC236}">
                <a16:creationId xmlns:a16="http://schemas.microsoft.com/office/drawing/2014/main" xmlns="" id="{77F9229A-AEE9-4FEB-827B-3B674658DD81}"/>
              </a:ext>
            </a:extLst>
          </p:cNvPr>
          <p:cNvCxnSpPr>
            <a:cxnSpLocks/>
          </p:cNvCxnSpPr>
          <p:nvPr/>
        </p:nvCxnSpPr>
        <p:spPr>
          <a:xfrm>
            <a:off x="1054857" y="1296194"/>
            <a:ext cx="0" cy="167185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272C4E61-3461-462D-9F97-524D4181EF71}"/>
              </a:ext>
            </a:extLst>
          </p:cNvPr>
          <p:cNvCxnSpPr>
            <a:cxnSpLocks/>
          </p:cNvCxnSpPr>
          <p:nvPr/>
        </p:nvCxnSpPr>
        <p:spPr>
          <a:xfrm>
            <a:off x="1036574" y="3257947"/>
            <a:ext cx="18283" cy="2318394"/>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 name="Flowchart: Terminator 11">
            <a:extLst>
              <a:ext uri="{FF2B5EF4-FFF2-40B4-BE49-F238E27FC236}">
                <a16:creationId xmlns:a16="http://schemas.microsoft.com/office/drawing/2014/main" xmlns="" id="{A708ECDD-1E13-429B-B1DF-F8BD06DA6B2C}"/>
              </a:ext>
            </a:extLst>
          </p:cNvPr>
          <p:cNvSpPr/>
          <p:nvPr/>
        </p:nvSpPr>
        <p:spPr>
          <a:xfrm>
            <a:off x="0" y="479169"/>
            <a:ext cx="4380267" cy="672077"/>
          </a:xfrm>
          <a:prstGeom prst="flowChartTerminator">
            <a:avLst/>
          </a:prstGeom>
          <a:solidFill>
            <a:srgbClr val="00B05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effectLst>
                  <a:outerShdw blurRad="38100" dist="38100" dir="2700000" algn="tl">
                    <a:srgbClr val="000000">
                      <a:alpha val="43137"/>
                    </a:srgbClr>
                  </a:outerShdw>
                </a:effectLst>
                <a:latin typeface="+mj-lt"/>
                <a:cs typeface="Times New Roman" panose="02020603050405020304" pitchFamily="18" charset="0"/>
              </a:rPr>
              <a:t>ĐỌC TOÀN BÀI</a:t>
            </a:r>
          </a:p>
        </p:txBody>
      </p:sp>
    </p:spTree>
    <p:extLst>
      <p:ext uri="{BB962C8B-B14F-4D97-AF65-F5344CB8AC3E}">
        <p14:creationId xmlns:p14="http://schemas.microsoft.com/office/powerpoint/2010/main" val="22660933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xit" presetSubtype="10" fill="hold" grpId="1" nodeType="clickEffect">
                                  <p:stCondLst>
                                    <p:cond delay="0"/>
                                  </p:stCondLst>
                                  <p:childTnLst>
                                    <p:animEffect transition="out" filter="randombar(horizont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par>
                                <p:cTn id="22" presetID="22" presetClass="entr" presetSubtype="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2" presetClass="exit" presetSubtype="4" fill="hold" grpId="1" nodeType="clickEffect">
                                  <p:stCondLst>
                                    <p:cond delay="0"/>
                                  </p:stCondLst>
                                  <p:childTnLst>
                                    <p:anim calcmode="lin" valueType="num">
                                      <p:cBhvr additive="base">
                                        <p:cTn id="45" dur="500"/>
                                        <p:tgtEl>
                                          <p:spTgt spid="7"/>
                                        </p:tgtEl>
                                        <p:attrNameLst>
                                          <p:attrName>ppt_y</p:attrName>
                                        </p:attrNameLst>
                                      </p:cBhvr>
                                      <p:tavLst>
                                        <p:tav tm="0">
                                          <p:val>
                                            <p:strVal val="#ppt_y"/>
                                          </p:val>
                                        </p:tav>
                                        <p:tav tm="100000">
                                          <p:val>
                                            <p:strVal val="#ppt_y+#ppt_h*1.125000"/>
                                          </p:val>
                                        </p:tav>
                                      </p:tavLst>
                                    </p:anim>
                                    <p:animEffect transition="out" filter="wipe(down)">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12" presetClass="exit" presetSubtype="4" fill="hold" nodeType="withEffect">
                                  <p:stCondLst>
                                    <p:cond delay="0"/>
                                  </p:stCondLst>
                                  <p:childTnLst>
                                    <p:anim calcmode="lin" valueType="num">
                                      <p:cBhvr additive="base">
                                        <p:cTn id="49" dur="500"/>
                                        <p:tgtEl>
                                          <p:spTgt spid="10"/>
                                        </p:tgtEl>
                                        <p:attrNameLst>
                                          <p:attrName>ppt_y</p:attrName>
                                        </p:attrNameLst>
                                      </p:cBhvr>
                                      <p:tavLst>
                                        <p:tav tm="0">
                                          <p:val>
                                            <p:strVal val="#ppt_y"/>
                                          </p:val>
                                        </p:tav>
                                        <p:tav tm="100000">
                                          <p:val>
                                            <p:strVal val="#ppt_y+#ppt_h*1.125000"/>
                                          </p:val>
                                        </p:tav>
                                      </p:tavLst>
                                    </p:anim>
                                    <p:animEffect transition="out" filter="wipe(down)">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2" presetClass="exit" presetSubtype="4" fill="hold" grpId="1" nodeType="withEffect">
                                  <p:stCondLst>
                                    <p:cond delay="0"/>
                                  </p:stCondLst>
                                  <p:childTnLst>
                                    <p:anim calcmode="lin" valueType="num">
                                      <p:cBhvr additive="base">
                                        <p:cTn id="53" dur="500"/>
                                        <p:tgtEl>
                                          <p:spTgt spid="8"/>
                                        </p:tgtEl>
                                        <p:attrNameLst>
                                          <p:attrName>ppt_y</p:attrName>
                                        </p:attrNameLst>
                                      </p:cBhvr>
                                      <p:tavLst>
                                        <p:tav tm="0">
                                          <p:val>
                                            <p:strVal val="#ppt_y"/>
                                          </p:val>
                                        </p:tav>
                                        <p:tav tm="100000">
                                          <p:val>
                                            <p:strVal val="#ppt_y+#ppt_h*1.125000"/>
                                          </p:val>
                                        </p:tav>
                                      </p:tavLst>
                                    </p:anim>
                                    <p:animEffect transition="out" filter="wipe(down)">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par>
                                <p:cTn id="56" presetID="12" presetClass="exit" presetSubtype="4" fill="hold" nodeType="withEffect">
                                  <p:stCondLst>
                                    <p:cond delay="0"/>
                                  </p:stCondLst>
                                  <p:childTnLst>
                                    <p:anim calcmode="lin" valueType="num">
                                      <p:cBhvr additive="base">
                                        <p:cTn id="57" dur="500"/>
                                        <p:tgtEl>
                                          <p:spTgt spid="11"/>
                                        </p:tgtEl>
                                        <p:attrNameLst>
                                          <p:attrName>ppt_y</p:attrName>
                                        </p:attrNameLst>
                                      </p:cBhvr>
                                      <p:tavLst>
                                        <p:tav tm="0">
                                          <p:val>
                                            <p:strVal val="#ppt_y"/>
                                          </p:val>
                                        </p:tav>
                                        <p:tav tm="100000">
                                          <p:val>
                                            <p:strVal val="#ppt_y+#ppt_h*1.125000"/>
                                          </p:val>
                                        </p:tav>
                                      </p:tavLst>
                                    </p:anim>
                                    <p:animEffect transition="out" filter="wipe(down)">
                                      <p:cBhvr>
                                        <p:cTn id="58" dur="500"/>
                                        <p:tgtEl>
                                          <p:spTgt spid="11"/>
                                        </p:tgtEl>
                                      </p:cBhvr>
                                    </p:animEffect>
                                    <p:set>
                                      <p:cBhvr>
                                        <p:cTn id="59" dur="1" fill="hold">
                                          <p:stCondLst>
                                            <p:cond delay="499"/>
                                          </p:stCondLst>
                                        </p:cTn>
                                        <p:tgtEl>
                                          <p:spTgt spid="11"/>
                                        </p:tgtEl>
                                        <p:attrNameLst>
                                          <p:attrName>style.visibility</p:attrName>
                                        </p:attrNameLst>
                                      </p:cBhvr>
                                      <p:to>
                                        <p:strVal val="hidden"/>
                                      </p:to>
                                    </p:set>
                                  </p:childTnLst>
                                </p:cTn>
                              </p:par>
                              <p:par>
                                <p:cTn id="60" presetID="18" presetClass="exit" presetSubtype="12" fill="hold" grpId="1" nodeType="withEffect">
                                  <p:stCondLst>
                                    <p:cond delay="0"/>
                                  </p:stCondLst>
                                  <p:childTnLst>
                                    <p:animEffect transition="out" filter="strips(downLeft)">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6" grpId="1" animBg="1"/>
      <p:bldP spid="7" grpId="0" animBg="1"/>
      <p:bldP spid="7" grpId="1" animBg="1"/>
      <p:bldP spid="8" grpId="0" animBg="1"/>
      <p:bldP spid="8" grpId="1" animBg="1"/>
      <p:bldP spid="9" grpId="0" animBg="1"/>
      <p:bldP spid="9" grpId="1"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xmlns="" id="{1EA97AFC-4E18-4083-8D02-476A3B3A41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2297" y="2541702"/>
            <a:ext cx="2806562" cy="264630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xmlns="" id="{4F9D96EC-31D7-4193-BC38-747698CBF711}"/>
              </a:ext>
            </a:extLst>
          </p:cNvPr>
          <p:cNvSpPr/>
          <p:nvPr/>
        </p:nvSpPr>
        <p:spPr>
          <a:xfrm>
            <a:off x="-76200" y="5322292"/>
            <a:ext cx="4405745" cy="1077218"/>
          </a:xfrm>
          <a:prstGeom prst="rect">
            <a:avLst/>
          </a:prstGeom>
        </p:spPr>
        <p:txBody>
          <a:bodyPr wrap="square">
            <a:spAutoFit/>
          </a:bodyPr>
          <a:lstStyle/>
          <a:p>
            <a:pPr algn="ctr"/>
            <a:r>
              <a:rPr lang="vi-VN" sz="3200" b="1" i="1" dirty="0">
                <a:solidFill>
                  <a:srgbClr val="FF0000"/>
                </a:solidFill>
                <a:latin typeface="+mj-lt"/>
                <a:cs typeface="Times New Roman" pitchFamily="18" charset="0"/>
              </a:rPr>
              <a:t>Ngao du thiên hạ: </a:t>
            </a:r>
            <a:endParaRPr lang="en-US" sz="3200" b="1" i="1" dirty="0">
              <a:solidFill>
                <a:srgbClr val="FF0000"/>
              </a:solidFill>
              <a:latin typeface="+mj-lt"/>
              <a:cs typeface="Times New Roman" pitchFamily="18" charset="0"/>
            </a:endParaRPr>
          </a:p>
          <a:p>
            <a:pPr algn="ctr"/>
            <a:r>
              <a:rPr lang="vi-VN" sz="3200" dirty="0">
                <a:latin typeface="+mj-lt"/>
                <a:cs typeface="Times New Roman" pitchFamily="18" charset="0"/>
              </a:rPr>
              <a:t>đi dạo chơi khắp nơi</a:t>
            </a:r>
          </a:p>
        </p:txBody>
      </p:sp>
      <p:sp>
        <p:nvSpPr>
          <p:cNvPr id="7" name="Rectangle 6">
            <a:extLst>
              <a:ext uri="{FF2B5EF4-FFF2-40B4-BE49-F238E27FC236}">
                <a16:creationId xmlns:a16="http://schemas.microsoft.com/office/drawing/2014/main" xmlns="" id="{3477A0EA-DDC3-4C9B-A07E-32A4F4D65FA6}"/>
              </a:ext>
            </a:extLst>
          </p:cNvPr>
          <p:cNvSpPr/>
          <p:nvPr/>
        </p:nvSpPr>
        <p:spPr>
          <a:xfrm>
            <a:off x="4244217" y="4282673"/>
            <a:ext cx="5071693" cy="2062103"/>
          </a:xfrm>
          <a:prstGeom prst="rect">
            <a:avLst/>
          </a:prstGeom>
        </p:spPr>
        <p:txBody>
          <a:bodyPr wrap="square">
            <a:spAutoFit/>
          </a:bodyPr>
          <a:lstStyle/>
          <a:p>
            <a:pPr algn="ctr"/>
            <a:r>
              <a:rPr lang="vi-VN" sz="3200" b="1" i="1" dirty="0">
                <a:solidFill>
                  <a:srgbClr val="FF0000"/>
                </a:solidFill>
                <a:latin typeface="+mj-lt"/>
                <a:cs typeface="Times New Roman" pitchFamily="18" charset="0"/>
              </a:rPr>
              <a:t>Bèo sen </a:t>
            </a:r>
            <a:r>
              <a:rPr lang="vi-VN" sz="3200" b="1" dirty="0">
                <a:solidFill>
                  <a:srgbClr val="FF0000"/>
                </a:solidFill>
                <a:latin typeface="+mj-lt"/>
                <a:cs typeface="Times New Roman" pitchFamily="18" charset="0"/>
              </a:rPr>
              <a:t>(bèo Nhật Bản, bèo lục bình): </a:t>
            </a:r>
            <a:r>
              <a:rPr lang="vi-VN" sz="3200" dirty="0">
                <a:latin typeface="+mj-lt"/>
                <a:cs typeface="Times New Roman" pitchFamily="18" charset="0"/>
              </a:rPr>
              <a:t>loại bèo có cuống lá phồng lên thành phao nổi.</a:t>
            </a:r>
          </a:p>
        </p:txBody>
      </p:sp>
      <p:pic>
        <p:nvPicPr>
          <p:cNvPr id="8" name="Picture 5" descr="Trấn Thành “bái phục” cậu bé 9 tuổi đã là cao thủ võ cổ truyền | Báo Dân trí">
            <a:extLst>
              <a:ext uri="{FF2B5EF4-FFF2-40B4-BE49-F238E27FC236}">
                <a16:creationId xmlns:a16="http://schemas.microsoft.com/office/drawing/2014/main" xmlns="" id="{1AAEDD0E-25BB-44C1-906F-F0E7A4B978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172" b="2534"/>
          <a:stretch/>
        </p:blipFill>
        <p:spPr bwMode="auto">
          <a:xfrm>
            <a:off x="9115611" y="715683"/>
            <a:ext cx="2783087" cy="2713317"/>
          </a:xfrm>
          <a:prstGeom prst="ellipse">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xmlns="" id="{988291B5-3A6E-47E2-A142-7C9BF6951ED7}"/>
              </a:ext>
            </a:extLst>
          </p:cNvPr>
          <p:cNvSpPr/>
          <p:nvPr/>
        </p:nvSpPr>
        <p:spPr>
          <a:xfrm>
            <a:off x="9115611" y="3483459"/>
            <a:ext cx="2983616" cy="1077218"/>
          </a:xfrm>
          <a:prstGeom prst="rect">
            <a:avLst/>
          </a:prstGeom>
        </p:spPr>
        <p:txBody>
          <a:bodyPr wrap="square">
            <a:spAutoFit/>
          </a:bodyPr>
          <a:lstStyle/>
          <a:p>
            <a:pPr algn="ctr"/>
            <a:r>
              <a:rPr lang="vi-VN" sz="3200" b="1" i="1" dirty="0">
                <a:solidFill>
                  <a:srgbClr val="FF0000"/>
                </a:solidFill>
                <a:latin typeface="+mj-lt"/>
                <a:cs typeface="Times New Roman" pitchFamily="18" charset="0"/>
              </a:rPr>
              <a:t>Bái phục: </a:t>
            </a:r>
            <a:r>
              <a:rPr lang="vi-VN" sz="3200" dirty="0">
                <a:latin typeface="+mj-lt"/>
                <a:cs typeface="Times New Roman" pitchFamily="18" charset="0"/>
              </a:rPr>
              <a:t>phục hết sức</a:t>
            </a:r>
          </a:p>
        </p:txBody>
      </p:sp>
      <p:sp>
        <p:nvSpPr>
          <p:cNvPr id="10" name="Rectangle 9">
            <a:extLst>
              <a:ext uri="{FF2B5EF4-FFF2-40B4-BE49-F238E27FC236}">
                <a16:creationId xmlns:a16="http://schemas.microsoft.com/office/drawing/2014/main" xmlns="" id="{AFF63723-B1EA-411B-A79A-A6505E33F4BE}"/>
              </a:ext>
            </a:extLst>
          </p:cNvPr>
          <p:cNvSpPr/>
          <p:nvPr/>
        </p:nvSpPr>
        <p:spPr>
          <a:xfrm rot="20852588">
            <a:off x="99925" y="919431"/>
            <a:ext cx="4762842" cy="1200329"/>
          </a:xfrm>
          <a:prstGeom prst="rect">
            <a:avLst/>
          </a:prstGeom>
          <a:noFill/>
        </p:spPr>
        <p:txBody>
          <a:bodyPr wrap="none" lIns="91440" tIns="45720" rIns="91440" bIns="45720">
            <a:spAutoFit/>
          </a:bodyPr>
          <a:lstStyle/>
          <a:p>
            <a:pPr algn="ctr"/>
            <a:r>
              <a:rPr lang="en-US" sz="7200" b="1" u="sng">
                <a:ln w="9525">
                  <a:solidFill>
                    <a:schemeClr val="bg1"/>
                  </a:solidFill>
                  <a:prstDash val="solid"/>
                </a:ln>
                <a:effectLst>
                  <a:outerShdw blurRad="12700" dist="38100" dir="2700000" algn="tl" rotWithShape="0">
                    <a:schemeClr val="bg1">
                      <a:lumMod val="50000"/>
                    </a:schemeClr>
                  </a:outerShdw>
                </a:effectLst>
                <a:latin typeface="UTM Avo" panose="02040603050506020204" pitchFamily="18" charset="0"/>
                <a:cs typeface="Times New Roman" panose="02020603050405020304" pitchFamily="18" charset="0"/>
              </a:rPr>
              <a:t>Chú </a:t>
            </a:r>
            <a:r>
              <a:rPr lang="en-US" sz="7200" b="1" u="sng" dirty="0" err="1">
                <a:ln w="9525">
                  <a:solidFill>
                    <a:schemeClr val="bg1"/>
                  </a:solidFill>
                  <a:prstDash val="solid"/>
                </a:ln>
                <a:effectLst>
                  <a:outerShdw blurRad="12700" dist="38100" dir="2700000" algn="tl" rotWithShape="0">
                    <a:schemeClr val="bg1">
                      <a:lumMod val="50000"/>
                    </a:schemeClr>
                  </a:outerShdw>
                </a:effectLst>
                <a:latin typeface="UTM Avo" panose="02040603050506020204" pitchFamily="18" charset="0"/>
                <a:cs typeface="Times New Roman" panose="02020603050405020304" pitchFamily="18" charset="0"/>
              </a:rPr>
              <a:t>thích</a:t>
            </a:r>
            <a:endParaRPr lang="en-US" sz="7200" b="1" u="sng" dirty="0">
              <a:ln w="9525">
                <a:solidFill>
                  <a:schemeClr val="bg1"/>
                </a:solidFill>
                <a:prstDash val="solid"/>
              </a:ln>
              <a:effectLst>
                <a:outerShdw blurRad="12700" dist="38100" dir="2700000" algn="tl" rotWithShape="0">
                  <a:schemeClr val="bg1">
                    <a:lumMod val="50000"/>
                  </a:schemeClr>
                </a:outerShdw>
              </a:effectLst>
              <a:latin typeface="UTM Avo" panose="02040603050506020204" pitchFamily="18" charset="0"/>
              <a:cs typeface="Times New Roman" panose="02020603050405020304" pitchFamily="18" charset="0"/>
            </a:endParaRPr>
          </a:p>
        </p:txBody>
      </p:sp>
      <p:sp>
        <p:nvSpPr>
          <p:cNvPr id="11" name="Freeform 6">
            <a:extLst>
              <a:ext uri="{FF2B5EF4-FFF2-40B4-BE49-F238E27FC236}">
                <a16:creationId xmlns:a16="http://schemas.microsoft.com/office/drawing/2014/main" xmlns="" id="{9721DCD5-270E-4D2E-A8A4-E906A38E97EC}"/>
              </a:ext>
            </a:extLst>
          </p:cNvPr>
          <p:cNvSpPr/>
          <p:nvPr/>
        </p:nvSpPr>
        <p:spPr>
          <a:xfrm>
            <a:off x="4095750" y="3271219"/>
            <a:ext cx="1123950" cy="424481"/>
          </a:xfrm>
          <a:custGeom>
            <a:avLst/>
            <a:gdLst>
              <a:gd name="connsiteX0" fmla="*/ 0 w 1123950"/>
              <a:gd name="connsiteY0" fmla="*/ 424481 h 424481"/>
              <a:gd name="connsiteX1" fmla="*/ 666750 w 1123950"/>
              <a:gd name="connsiteY1" fmla="*/ 43481 h 424481"/>
              <a:gd name="connsiteX2" fmla="*/ 1123950 w 1123950"/>
              <a:gd name="connsiteY2" fmla="*/ 24431 h 424481"/>
            </a:gdLst>
            <a:ahLst/>
            <a:cxnLst>
              <a:cxn ang="0">
                <a:pos x="connsiteX0" y="connsiteY0"/>
              </a:cxn>
              <a:cxn ang="0">
                <a:pos x="connsiteX1" y="connsiteY1"/>
              </a:cxn>
              <a:cxn ang="0">
                <a:pos x="connsiteX2" y="connsiteY2"/>
              </a:cxn>
            </a:cxnLst>
            <a:rect l="l" t="t" r="r" b="b"/>
            <a:pathLst>
              <a:path w="1123950" h="424481">
                <a:moveTo>
                  <a:pt x="0" y="424481"/>
                </a:moveTo>
                <a:cubicBezTo>
                  <a:pt x="239712" y="267318"/>
                  <a:pt x="479425" y="110156"/>
                  <a:pt x="666750" y="43481"/>
                </a:cubicBezTo>
                <a:cubicBezTo>
                  <a:pt x="854075" y="-23194"/>
                  <a:pt x="989012" y="618"/>
                  <a:pt x="1123950" y="24431"/>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8">
            <a:extLst>
              <a:ext uri="{FF2B5EF4-FFF2-40B4-BE49-F238E27FC236}">
                <a16:creationId xmlns:a16="http://schemas.microsoft.com/office/drawing/2014/main" xmlns="" id="{F6AD16C1-AFEA-4A3D-807E-EB975132F6BE}"/>
              </a:ext>
            </a:extLst>
          </p:cNvPr>
          <p:cNvSpPr/>
          <p:nvPr/>
        </p:nvSpPr>
        <p:spPr>
          <a:xfrm>
            <a:off x="8191500" y="2495550"/>
            <a:ext cx="876300" cy="248260"/>
          </a:xfrm>
          <a:custGeom>
            <a:avLst/>
            <a:gdLst>
              <a:gd name="connsiteX0" fmla="*/ 0 w 876300"/>
              <a:gd name="connsiteY0" fmla="*/ 247650 h 248260"/>
              <a:gd name="connsiteX1" fmla="*/ 628650 w 876300"/>
              <a:gd name="connsiteY1" fmla="*/ 209550 h 248260"/>
              <a:gd name="connsiteX2" fmla="*/ 876300 w 876300"/>
              <a:gd name="connsiteY2" fmla="*/ 0 h 248260"/>
            </a:gdLst>
            <a:ahLst/>
            <a:cxnLst>
              <a:cxn ang="0">
                <a:pos x="connsiteX0" y="connsiteY0"/>
              </a:cxn>
              <a:cxn ang="0">
                <a:pos x="connsiteX1" y="connsiteY1"/>
              </a:cxn>
              <a:cxn ang="0">
                <a:pos x="connsiteX2" y="connsiteY2"/>
              </a:cxn>
            </a:cxnLst>
            <a:rect l="l" t="t" r="r" b="b"/>
            <a:pathLst>
              <a:path w="876300" h="248260">
                <a:moveTo>
                  <a:pt x="0" y="247650"/>
                </a:moveTo>
                <a:cubicBezTo>
                  <a:pt x="241300" y="249237"/>
                  <a:pt x="482600" y="250825"/>
                  <a:pt x="628650" y="209550"/>
                </a:cubicBezTo>
                <a:cubicBezTo>
                  <a:pt x="774700" y="168275"/>
                  <a:pt x="825500" y="84137"/>
                  <a:pt x="876300" y="0"/>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xmlns="" id="{70327BBD-5B1D-43C8-91F3-FA6C337B5CDC}"/>
              </a:ext>
            </a:extLst>
          </p:cNvPr>
          <p:cNvSpPr/>
          <p:nvPr/>
        </p:nvSpPr>
        <p:spPr>
          <a:xfrm>
            <a:off x="-76200" y="4762500"/>
            <a:ext cx="1371600" cy="457200"/>
          </a:xfrm>
          <a:custGeom>
            <a:avLst/>
            <a:gdLst>
              <a:gd name="connsiteX0" fmla="*/ 0 w 1371600"/>
              <a:gd name="connsiteY0" fmla="*/ 457200 h 457200"/>
              <a:gd name="connsiteX1" fmla="*/ 647700 w 1371600"/>
              <a:gd name="connsiteY1" fmla="*/ 76200 h 457200"/>
              <a:gd name="connsiteX2" fmla="*/ 1371600 w 1371600"/>
              <a:gd name="connsiteY2" fmla="*/ 0 h 457200"/>
            </a:gdLst>
            <a:ahLst/>
            <a:cxnLst>
              <a:cxn ang="0">
                <a:pos x="connsiteX0" y="connsiteY0"/>
              </a:cxn>
              <a:cxn ang="0">
                <a:pos x="connsiteX1" y="connsiteY1"/>
              </a:cxn>
              <a:cxn ang="0">
                <a:pos x="connsiteX2" y="connsiteY2"/>
              </a:cxn>
            </a:cxnLst>
            <a:rect l="l" t="t" r="r" b="b"/>
            <a:pathLst>
              <a:path w="1371600" h="457200">
                <a:moveTo>
                  <a:pt x="0" y="457200"/>
                </a:moveTo>
                <a:cubicBezTo>
                  <a:pt x="209550" y="304800"/>
                  <a:pt x="419100" y="152400"/>
                  <a:pt x="647700" y="76200"/>
                </a:cubicBezTo>
                <a:cubicBezTo>
                  <a:pt x="876300" y="0"/>
                  <a:pt x="1123950" y="0"/>
                  <a:pt x="1371600" y="0"/>
                </a:cubicBezTo>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xmlns="" id="{CF72B77A-D110-4F80-8C98-00DFFD0D083A}"/>
              </a:ext>
            </a:extLst>
          </p:cNvPr>
          <p:cNvPicPr>
            <a:picLocks noChangeAspect="1"/>
          </p:cNvPicPr>
          <p:nvPr/>
        </p:nvPicPr>
        <p:blipFill>
          <a:blip r:embed="rId4"/>
          <a:stretch>
            <a:fillRect/>
          </a:stretch>
        </p:blipFill>
        <p:spPr>
          <a:xfrm>
            <a:off x="5129793" y="1644627"/>
            <a:ext cx="3013896" cy="2597323"/>
          </a:xfrm>
          <a:prstGeom prst="ellipse">
            <a:avLst/>
          </a:prstGeom>
          <a:ln w="3175"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2363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1000"/>
                                        <p:tgtEl>
                                          <p:spTgt spid="13"/>
                                        </p:tgtEl>
                                      </p:cBhvr>
                                    </p:animEffect>
                                  </p:childTnLst>
                                </p:cTn>
                              </p:par>
                              <p:par>
                                <p:cTn id="18" presetID="53"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2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1000"/>
                                        <p:tgtEl>
                                          <p:spTgt spid="11"/>
                                        </p:tgtEl>
                                      </p:cBhvr>
                                    </p:animEffect>
                                  </p:childTnLst>
                                </p:cTn>
                              </p:par>
                              <p:par>
                                <p:cTn id="33" presetID="16" presetClass="entr" presetSubtype="21"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barn(inVertic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par>
                                <p:cTn id="43" presetID="2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down)">
                                      <p:cBhvr>
                                        <p:cTn id="45" dur="1000"/>
                                        <p:tgtEl>
                                          <p:spTgt spid="12"/>
                                        </p:tgtEl>
                                      </p:cBhvr>
                                    </p:animEffect>
                                  </p:childTnLst>
                                </p:cTn>
                              </p:par>
                              <p:par>
                                <p:cTn id="46" presetID="53" presetClass="entr" presetSubtype="16" fill="hold" nodeType="with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ppt_w</p:attrName>
                                        </p:attrNameLst>
                                      </p:cBhvr>
                                      <p:tavLst>
                                        <p:tav tm="0">
                                          <p:val>
                                            <p:fltVal val="0"/>
                                          </p:val>
                                        </p:tav>
                                        <p:tav tm="100000">
                                          <p:val>
                                            <p:strVal val="#ppt_w"/>
                                          </p:val>
                                        </p:tav>
                                      </p:tavLst>
                                    </p:anim>
                                    <p:anim calcmode="lin" valueType="num">
                                      <p:cBhvr>
                                        <p:cTn id="49" dur="1000" fill="hold"/>
                                        <p:tgtEl>
                                          <p:spTgt spid="8"/>
                                        </p:tgtEl>
                                        <p:attrNameLst>
                                          <p:attrName>ppt_h</p:attrName>
                                        </p:attrNameLst>
                                      </p:cBhvr>
                                      <p:tavLst>
                                        <p:tav tm="0">
                                          <p:val>
                                            <p:fltVal val="0"/>
                                          </p:val>
                                        </p:tav>
                                        <p:tav tm="100000">
                                          <p:val>
                                            <p:strVal val="#ppt_h"/>
                                          </p:val>
                                        </p:tav>
                                      </p:tavLst>
                                    </p:anim>
                                    <p:animEffect transition="in" filter="fade">
                                      <p:cBhvr>
                                        <p:cTn id="5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0" grpId="0"/>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78244"/>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8555EA4-F00B-431C-B665-58DC8538AA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6" name="Rectangle 5">
            <a:extLst>
              <a:ext uri="{FF2B5EF4-FFF2-40B4-BE49-F238E27FC236}">
                <a16:creationId xmlns:a16="http://schemas.microsoft.com/office/drawing/2014/main" xmlns="" id="{6FE0A47F-DE0D-4AFB-A019-3B65ECEF2308}"/>
              </a:ext>
            </a:extLst>
          </p:cNvPr>
          <p:cNvSpPr/>
          <p:nvPr/>
        </p:nvSpPr>
        <p:spPr>
          <a:xfrm>
            <a:off x="2757586" y="4057324"/>
            <a:ext cx="6676828" cy="64633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 CH</a:t>
            </a:r>
            <a:r>
              <a:rPr kumimoji="0" lang="vi-VN"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Ơ</a:t>
            </a:r>
            <a:r>
              <a:rPr kumimoji="0" lang="en-US" sz="3600" b="1" i="0" u="none" strike="noStrike" kern="1200" cap="none" spc="0" normalizeH="0" baseline="0" noProof="0">
                <a:ln w="6600">
                  <a:solidFill>
                    <a:srgbClr val="7030A0"/>
                  </a:solidFill>
                  <a:prstDash val="solid"/>
                </a:ln>
                <a:solidFill>
                  <a:srgbClr val="002060"/>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I HỘP QUÀ BÍ MẬT</a:t>
            </a:r>
          </a:p>
        </p:txBody>
      </p:sp>
      <p:sp>
        <p:nvSpPr>
          <p:cNvPr id="5" name="Rectangle 4">
            <a:extLst>
              <a:ext uri="{FF2B5EF4-FFF2-40B4-BE49-F238E27FC236}">
                <a16:creationId xmlns:a16="http://schemas.microsoft.com/office/drawing/2014/main" xmlns="" id="{D5637220-8609-44A7-8DDD-910576BCA515}"/>
              </a:ext>
            </a:extLst>
          </p:cNvPr>
          <p:cNvSpPr/>
          <p:nvPr/>
        </p:nvSpPr>
        <p:spPr>
          <a:xfrm>
            <a:off x="5868643" y="4924753"/>
            <a:ext cx="4464684"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xmlns=""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61926" y="-800100"/>
            <a:ext cx="609600" cy="609600"/>
          </a:xfrm>
          <a:prstGeom prst="rect">
            <a:avLst/>
          </a:prstGeom>
        </p:spPr>
      </p:pic>
      <p:pic>
        <p:nvPicPr>
          <p:cNvPr id="3" name="Picture 2">
            <a:extLst>
              <a:ext uri="{FF2B5EF4-FFF2-40B4-BE49-F238E27FC236}">
                <a16:creationId xmlns:a16="http://schemas.microsoft.com/office/drawing/2014/main" xmlns="" id="{4DE89DDF-07D3-4211-87B5-CC5C5566EF61}"/>
              </a:ext>
            </a:extLst>
          </p:cNvPr>
          <p:cNvPicPr>
            <a:picLocks noChangeAspect="1"/>
          </p:cNvPicPr>
          <p:nvPr/>
        </p:nvPicPr>
        <p:blipFill>
          <a:blip r:embed="rId8"/>
          <a:stretch>
            <a:fillRect/>
          </a:stretch>
        </p:blipFill>
        <p:spPr>
          <a:xfrm>
            <a:off x="9684328" y="6273224"/>
            <a:ext cx="2105890" cy="484909"/>
          </a:xfrm>
          <a:prstGeom prst="rect">
            <a:avLst/>
          </a:prstGeom>
        </p:spPr>
      </p:pic>
      <p:pic>
        <p:nvPicPr>
          <p:cNvPr id="8" name="Picture 7">
            <a:extLst>
              <a:ext uri="{FF2B5EF4-FFF2-40B4-BE49-F238E27FC236}">
                <a16:creationId xmlns:a16="http://schemas.microsoft.com/office/drawing/2014/main" xmlns="" id="{66994CC0-E187-4764-98BD-D95CDD97CA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922" y="76200"/>
            <a:ext cx="899678" cy="404423"/>
          </a:xfrm>
          <a:prstGeom prst="rect">
            <a:avLst/>
          </a:prstGeom>
        </p:spPr>
      </p:pic>
    </p:spTree>
    <p:extLst>
      <p:ext uri="{BB962C8B-B14F-4D97-AF65-F5344CB8AC3E}">
        <p14:creationId xmlns:p14="http://schemas.microsoft.com/office/powerpoint/2010/main" val="36644023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cTn>
                              </p:par>
                              <p:par>
                                <p:cTn id="10" presetID="34" presetClass="emph" presetSubtype="0" repeatCount="indefinite" fill="hold" grpId="1" nodeType="withEffect">
                                  <p:stCondLst>
                                    <p:cond delay="0"/>
                                  </p:stCondLst>
                                  <p:iterate type="lt">
                                    <p:tmPct val="10000"/>
                                  </p:iterate>
                                  <p:childTnLst>
                                    <p:animMotion origin="layout" path="M 0 2.59259E-6 L 0 -0.07222 " pathEditMode="relative" rAng="0" ptsTypes="AA">
                                      <p:cBhvr>
                                        <p:cTn id="11" dur="250" accel="50000" decel="50000" autoRev="1" fill="hold">
                                          <p:stCondLst>
                                            <p:cond delay="0"/>
                                          </p:stCondLst>
                                        </p:cTn>
                                        <p:tgtEl>
                                          <p:spTgt spid="6"/>
                                        </p:tgtEl>
                                        <p:attrNameLst>
                                          <p:attrName>ppt_x</p:attrName>
                                          <p:attrName>ppt_y</p:attrName>
                                        </p:attrNameLst>
                                      </p:cBhvr>
                                      <p:rCtr x="0" y="-3611"/>
                                    </p:animMotion>
                                    <p:animRot by="1500000">
                                      <p:cBhvr>
                                        <p:cTn id="12" dur="125" fill="hold">
                                          <p:stCondLst>
                                            <p:cond delay="0"/>
                                          </p:stCondLst>
                                        </p:cTn>
                                        <p:tgtEl>
                                          <p:spTgt spid="6"/>
                                        </p:tgtEl>
                                        <p:attrNameLst>
                                          <p:attrName>r</p:attrName>
                                        </p:attrNameLst>
                                      </p:cBhvr>
                                    </p:animRot>
                                    <p:animRot by="-1500000">
                                      <p:cBhvr>
                                        <p:cTn id="13" dur="125" fill="hold">
                                          <p:stCondLst>
                                            <p:cond delay="125"/>
                                          </p:stCondLst>
                                        </p:cTn>
                                        <p:tgtEl>
                                          <p:spTgt spid="6"/>
                                        </p:tgtEl>
                                        <p:attrNameLst>
                                          <p:attrName>r</p:attrName>
                                        </p:attrNameLst>
                                      </p:cBhvr>
                                    </p:animRot>
                                    <p:animRot by="-1500000">
                                      <p:cBhvr>
                                        <p:cTn id="14" dur="125" fill="hold">
                                          <p:stCondLst>
                                            <p:cond delay="250"/>
                                          </p:stCondLst>
                                        </p:cTn>
                                        <p:tgtEl>
                                          <p:spTgt spid="6"/>
                                        </p:tgtEl>
                                        <p:attrNameLst>
                                          <p:attrName>r</p:attrName>
                                        </p:attrNameLst>
                                      </p:cBhvr>
                                    </p:animRot>
                                    <p:animRot by="1500000">
                                      <p:cBhvr>
                                        <p:cTn id="15" dur="125" fill="hold">
                                          <p:stCondLst>
                                            <p:cond delay="375"/>
                                          </p:stCondLst>
                                        </p:cTn>
                                        <p:tgtEl>
                                          <p:spTgt spid="6"/>
                                        </p:tgtEl>
                                        <p:attrNameLst>
                                          <p:attrName>r</p:attrName>
                                        </p:attrNameLst>
                                      </p:cBhvr>
                                    </p:animRot>
                                  </p:childTnLst>
                                </p:cTn>
                              </p:par>
                              <p:par>
                                <p:cTn id="16" presetID="1" presetClass="mediacall" presetSubtype="0" fill="hold" nodeType="withEffect">
                                  <p:stCondLst>
                                    <p:cond delay="0"/>
                                  </p:stCondLst>
                                  <p:childTnLst>
                                    <p:cmd type="call" cmd="playFrom(0.0)">
                                      <p:cBhvr>
                                        <p:cTn id="17"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8"/>
                </p:tgtEl>
              </p:cMediaNode>
            </p:audio>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xmlns=""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xmlns=""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hlinkClick r:id="rId4" action="ppaction://hlinksldjump"/>
            <a:extLst>
              <a:ext uri="{FF2B5EF4-FFF2-40B4-BE49-F238E27FC236}">
                <a16:creationId xmlns:a16="http://schemas.microsoft.com/office/drawing/2014/main" xmlns=""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7607" y="988823"/>
            <a:ext cx="1969179" cy="1743607"/>
          </a:xfrm>
          <a:prstGeom prst="rect">
            <a:avLst/>
          </a:prstGeom>
        </p:spPr>
      </p:pic>
      <p:pic>
        <p:nvPicPr>
          <p:cNvPr id="9" name="Picture 8">
            <a:hlinkClick r:id="rId4" action="ppaction://hlinksldjump"/>
            <a:extLst>
              <a:ext uri="{FF2B5EF4-FFF2-40B4-BE49-F238E27FC236}">
                <a16:creationId xmlns:a16="http://schemas.microsoft.com/office/drawing/2014/main" xmlns="" id="{DE93B167-9DF8-4F7B-A15E-DCA0F1988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1882" y="449004"/>
            <a:ext cx="2060627" cy="1383912"/>
          </a:xfrm>
          <a:prstGeom prst="rect">
            <a:avLst/>
          </a:prstGeom>
        </p:spPr>
      </p:pic>
      <p:pic>
        <p:nvPicPr>
          <p:cNvPr id="10" name="Picture 9">
            <a:hlinkClick r:id="rId7" action="ppaction://hlinksldjump"/>
            <a:extLst>
              <a:ext uri="{FF2B5EF4-FFF2-40B4-BE49-F238E27FC236}">
                <a16:creationId xmlns:a16="http://schemas.microsoft.com/office/drawing/2014/main" xmlns="" id="{99F79902-D845-4948-9A8D-BC737DA839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1410" y="914088"/>
            <a:ext cx="1969179" cy="1743607"/>
          </a:xfrm>
          <a:prstGeom prst="rect">
            <a:avLst/>
          </a:prstGeom>
        </p:spPr>
      </p:pic>
      <p:pic>
        <p:nvPicPr>
          <p:cNvPr id="11" name="Picture 10">
            <a:extLst>
              <a:ext uri="{FF2B5EF4-FFF2-40B4-BE49-F238E27FC236}">
                <a16:creationId xmlns:a16="http://schemas.microsoft.com/office/drawing/2014/main" xmlns="" id="{F5A3D29D-2006-4BE0-AEF2-ABC918DCEA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65685" y="401979"/>
            <a:ext cx="2060627" cy="1383912"/>
          </a:xfrm>
          <a:prstGeom prst="rect">
            <a:avLst/>
          </a:prstGeom>
        </p:spPr>
      </p:pic>
      <p:pic>
        <p:nvPicPr>
          <p:cNvPr id="12" name="Picture 11">
            <a:hlinkClick r:id="rId10" action="ppaction://hlinksldjump"/>
            <a:extLst>
              <a:ext uri="{FF2B5EF4-FFF2-40B4-BE49-F238E27FC236}">
                <a16:creationId xmlns:a16="http://schemas.microsoft.com/office/drawing/2014/main" xmlns="" id="{B9F6EF56-EFE5-46AA-BEED-938FE1E31A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8743" y="4210236"/>
            <a:ext cx="1969179" cy="1743607"/>
          </a:xfrm>
          <a:prstGeom prst="rect">
            <a:avLst/>
          </a:prstGeom>
        </p:spPr>
      </p:pic>
      <p:pic>
        <p:nvPicPr>
          <p:cNvPr id="13" name="Picture 12">
            <a:extLst>
              <a:ext uri="{FF2B5EF4-FFF2-40B4-BE49-F238E27FC236}">
                <a16:creationId xmlns:a16="http://schemas.microsoft.com/office/drawing/2014/main" xmlns="" id="{CABCEBFF-5DE1-4042-94D0-113FF0A7D8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3018" y="3698127"/>
            <a:ext cx="2060627" cy="1383912"/>
          </a:xfrm>
          <a:prstGeom prst="rect">
            <a:avLst/>
          </a:prstGeom>
        </p:spPr>
      </p:pic>
      <p:pic>
        <p:nvPicPr>
          <p:cNvPr id="14" name="Picture 13">
            <a:hlinkClick r:id="rId13" action="ppaction://hlinksldjump"/>
            <a:extLst>
              <a:ext uri="{FF2B5EF4-FFF2-40B4-BE49-F238E27FC236}">
                <a16:creationId xmlns:a16="http://schemas.microsoft.com/office/drawing/2014/main" xmlns="" id="{633EC59B-FCA1-44AA-9210-1F72A9C855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26821" y="4263707"/>
            <a:ext cx="1969179" cy="1743607"/>
          </a:xfrm>
          <a:prstGeom prst="rect">
            <a:avLst/>
          </a:prstGeom>
        </p:spPr>
      </p:pic>
      <p:pic>
        <p:nvPicPr>
          <p:cNvPr id="15" name="Picture 14">
            <a:hlinkClick r:id="rId13" action="ppaction://hlinksldjump"/>
            <a:extLst>
              <a:ext uri="{FF2B5EF4-FFF2-40B4-BE49-F238E27FC236}">
                <a16:creationId xmlns:a16="http://schemas.microsoft.com/office/drawing/2014/main" xmlns="" id="{AD65FD14-A8FF-49BD-BB2A-1A81849D35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096" y="3751598"/>
            <a:ext cx="2060627" cy="1383912"/>
          </a:xfrm>
          <a:prstGeom prst="rect">
            <a:avLst/>
          </a:prstGeom>
        </p:spPr>
      </p:pic>
      <p:pic>
        <p:nvPicPr>
          <p:cNvPr id="37" name="Picture 36">
            <a:extLst>
              <a:ext uri="{FF2B5EF4-FFF2-40B4-BE49-F238E27FC236}">
                <a16:creationId xmlns:a16="http://schemas.microsoft.com/office/drawing/2014/main" xmlns="" id="{16677DD5-4B38-44EE-AE03-4CE69860F1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xmlns="" id="{8E58EB64-C11F-4AA8-BD51-6B7EDB33655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xmlns="" id="{468116E2-9E2A-444E-92F8-B1A7CB1476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xmlns="" id="{4AF2A1C0-A62D-4A01-AB2A-74ABC46C1AC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17" action="ppaction://hlinksldjump"/>
            <a:extLst>
              <a:ext uri="{FF2B5EF4-FFF2-40B4-BE49-F238E27FC236}">
                <a16:creationId xmlns:a16="http://schemas.microsoft.com/office/drawing/2014/main" xmlns=""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xmlns="" id="{E40F4C0C-7DA0-4A2E-9DFC-C36E07AC6FC8}"/>
              </a:ext>
            </a:extLst>
          </p:cNvPr>
          <p:cNvSpPr txBox="1"/>
          <p:nvPr/>
        </p:nvSpPr>
        <p:spPr>
          <a:xfrm>
            <a:off x="7581305" y="2426195"/>
            <a:ext cx="3863106" cy="378565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GV click vào đường màu đỏ trên </a:t>
            </a:r>
            <a:r>
              <a:rPr kumimoji="0" lang="en-US" sz="2400" b="1" i="0" u="none" strike="noStrike" kern="1200" cap="none" spc="0" normalizeH="0" baseline="0" noProof="0">
                <a:ln>
                  <a:noFill/>
                </a:ln>
                <a:solidFill>
                  <a:srgbClr val="FF0000"/>
                </a:solidFill>
                <a:effectLst/>
                <a:uLnTx/>
                <a:uFillTx/>
                <a:latin typeface="UTM Avo" panose="02040603050506020204" pitchFamily="18" charset="0"/>
                <a:ea typeface="+mn-ea"/>
                <a:cs typeface="Times New Roman" panose="02020603050405020304" pitchFamily="18" charset="0"/>
              </a:rPr>
              <a:t>THÂN</a:t>
            </a: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hộp quà để ra câu hỏi.</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Click chuột vào màn hình ra đáp án. Click chuột vào </a:t>
            </a:r>
            <a:r>
              <a:rPr kumimoji="0" lang="en-US" sz="2400" b="1" i="0" u="none" strike="noStrike" kern="1200" cap="none" spc="0" normalizeH="0" baseline="0" noProof="0">
                <a:ln>
                  <a:noFill/>
                </a:ln>
                <a:solidFill>
                  <a:srgbClr val="FF0000"/>
                </a:solidFill>
                <a:effectLst/>
                <a:uLnTx/>
                <a:uFillTx/>
                <a:latin typeface="UTM Avo" panose="02040603050506020204" pitchFamily="18" charset="0"/>
                <a:ea typeface="+mn-ea"/>
                <a:cs typeface="Times New Roman" panose="02020603050405020304" pitchFamily="18" charset="0"/>
              </a:rPr>
              <a:t>NẮP</a:t>
            </a: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hộp quà để ra phần thưởng.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 Click chuột vào chữ </a:t>
            </a:r>
            <a:r>
              <a:rPr kumimoji="0" lang="en-US" sz="2400" b="1" i="0" u="none" strike="noStrike" kern="1200" cap="none" spc="0" normalizeH="0" baseline="0" noProof="0">
                <a:ln>
                  <a:noFill/>
                </a:ln>
                <a:solidFill>
                  <a:srgbClr val="FF0000"/>
                </a:solidFill>
                <a:effectLst/>
                <a:uLnTx/>
                <a:uFillTx/>
                <a:latin typeface="UTM Avo" panose="02040603050506020204" pitchFamily="18" charset="0"/>
                <a:ea typeface="+mn-ea"/>
                <a:cs typeface="Times New Roman" panose="02020603050405020304" pitchFamily="18" charset="0"/>
              </a:rPr>
              <a:t>QUAY LẠI</a:t>
            </a:r>
            <a:r>
              <a:rPr kumimoji="0" lang="en-US" sz="2400" b="0" i="0" u="none" strike="noStrike" kern="1200" cap="none" spc="0" normalizeH="0" baseline="0" noProof="0">
                <a:ln>
                  <a:noFill/>
                </a:ln>
                <a:solidFill>
                  <a:srgbClr val="FF0000"/>
                </a:solidFill>
                <a:effectLst/>
                <a:uLnTx/>
                <a:uFillTx/>
                <a:latin typeface="UTM Avo" panose="02040603050506020204" pitchFamily="18" charset="0"/>
                <a:ea typeface="+mn-ea"/>
                <a:cs typeface="Times New Roman" panose="02020603050405020304" pitchFamily="18" charset="0"/>
              </a:rPr>
              <a:t> </a:t>
            </a:r>
            <a:r>
              <a:rPr kumimoji="0" lang="en-US" sz="2400" b="0"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rPr>
              <a:t>để trở về chọn hộp quà tiếp theo.</a:t>
            </a:r>
          </a:p>
        </p:txBody>
      </p:sp>
      <p:sp>
        <p:nvSpPr>
          <p:cNvPr id="24" name="Rectangle 23">
            <a:extLst>
              <a:ext uri="{FF2B5EF4-FFF2-40B4-BE49-F238E27FC236}">
                <a16:creationId xmlns:a16="http://schemas.microsoft.com/office/drawing/2014/main" xmlns="" id="{0B75EAE7-EC69-422F-A599-B0F44D72099D}"/>
              </a:ext>
            </a:extLst>
          </p:cNvPr>
          <p:cNvSpPr/>
          <p:nvPr/>
        </p:nvSpPr>
        <p:spPr>
          <a:xfrm>
            <a:off x="2982195" y="2131200"/>
            <a:ext cx="502923" cy="5703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xmlns="" id="{61E39B94-C9BE-4FFB-BC35-13359ADAE5B5}"/>
              </a:ext>
            </a:extLst>
          </p:cNvPr>
          <p:cNvSpPr/>
          <p:nvPr/>
        </p:nvSpPr>
        <p:spPr>
          <a:xfrm>
            <a:off x="6095998" y="2077081"/>
            <a:ext cx="502923" cy="57036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xmlns="" id="{B2574B8A-590E-4610-841B-A8958722E415}"/>
              </a:ext>
            </a:extLst>
          </p:cNvPr>
          <p:cNvSpPr/>
          <p:nvPr/>
        </p:nvSpPr>
        <p:spPr>
          <a:xfrm>
            <a:off x="2043331" y="5354477"/>
            <a:ext cx="502923" cy="57036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xmlns="" id="{6B839782-CDFC-4ACF-8867-5A197D0B1EAF}"/>
              </a:ext>
            </a:extLst>
          </p:cNvPr>
          <p:cNvSpPr/>
          <p:nvPr/>
        </p:nvSpPr>
        <p:spPr>
          <a:xfrm>
            <a:off x="5111409" y="5400441"/>
            <a:ext cx="502923" cy="57036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xmlns="" id="{12530335-29B3-4565-A0D8-37CA5E7CDB9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922" y="76200"/>
            <a:ext cx="899678" cy="404423"/>
          </a:xfrm>
          <a:prstGeom prst="rect">
            <a:avLst/>
          </a:prstGeom>
        </p:spPr>
      </p:pic>
    </p:spTree>
    <p:extLst>
      <p:ext uri="{BB962C8B-B14F-4D97-AF65-F5344CB8AC3E}">
        <p14:creationId xmlns:p14="http://schemas.microsoft.com/office/powerpoint/2010/main" val="5485110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1" nodeType="clickEffect">
                                  <p:stCondLst>
                                    <p:cond delay="0"/>
                                  </p:stCondLst>
                                  <p:childTnLst>
                                    <p:animEffect transition="out" filter="checkerboard(across)">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27"/>
                                        </p:tgtEl>
                                      </p:cBhvr>
                                    </p:animEffect>
                                    <p:set>
                                      <p:cBhvr>
                                        <p:cTn id="21" dur="1" fill="hold">
                                          <p:stCondLst>
                                            <p:cond delay="499"/>
                                          </p:stCondLst>
                                        </p:cTn>
                                        <p:tgtEl>
                                          <p:spTgt spid="27"/>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5"/>
                                        </p:tgtEl>
                                      </p:cBhvr>
                                    </p:animEffect>
                                    <p:set>
                                      <p:cBhvr>
                                        <p:cTn id="2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25"/>
                                        </p:tgtEl>
                                      </p:cBhvr>
                                    </p:animEffect>
                                    <p:set>
                                      <p:cBhvr>
                                        <p:cTn id="33" dur="1" fill="hold">
                                          <p:stCondLst>
                                            <p:cond delay="499"/>
                                          </p:stCondLst>
                                        </p:cTn>
                                        <p:tgtEl>
                                          <p:spTgt spid="2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12"/>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26"/>
                                        </p:tgtEl>
                                      </p:cBhvr>
                                    </p:animEffect>
                                    <p:set>
                                      <p:cBhvr>
                                        <p:cTn id="45" dur="1" fill="hold">
                                          <p:stCondLst>
                                            <p:cond delay="499"/>
                                          </p:stCondLst>
                                        </p:cTn>
                                        <p:tgtEl>
                                          <p:spTgt spid="26"/>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8"/>
                                        </p:tgtEl>
                                      </p:cBhvr>
                                    </p:animEffect>
                                    <p:set>
                                      <p:cBhvr>
                                        <p:cTn id="54" dur="1" fill="hold">
                                          <p:stCondLst>
                                            <p:cond delay="499"/>
                                          </p:stCondLst>
                                        </p:cTn>
                                        <p:tgtEl>
                                          <p:spTgt spid="8"/>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24"/>
                                        </p:tgtEl>
                                      </p:cBhvr>
                                    </p:animEffect>
                                    <p:set>
                                      <p:cBhvr>
                                        <p:cTn id="57" dur="1" fill="hold">
                                          <p:stCondLst>
                                            <p:cond delay="499"/>
                                          </p:stCondLst>
                                        </p:cTn>
                                        <p:tgtEl>
                                          <p:spTgt spid="2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23" grpId="0" animBg="1"/>
      <p:bldP spid="23" grpId="1" animBg="1"/>
      <p:bldP spid="24" grpId="0" animBg="1"/>
      <p:bldP spid="25" grpId="0" animBg="1"/>
      <p:bldP spid="26"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 nhận được 3 viên kẹo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507999" y="275771"/>
            <a:ext cx="10542491" cy="1727200"/>
          </a:xfrm>
          <a:prstGeom prst="foldedCorner">
            <a:avLst/>
          </a:prstGeom>
          <a:solidFill>
            <a:srgbClr val="FF99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75000"/>
                  </a:schemeClr>
                </a:solidFill>
                <a:latin typeface="UTM Avo" panose="02040603050506020204" pitchFamily="18" charset="0"/>
                <a:cs typeface="Times New Roman" pitchFamily="18" charset="0"/>
              </a:rPr>
              <a:t>Đọc</a:t>
            </a:r>
            <a:r>
              <a:rPr lang="en-US" sz="3600" b="1" dirty="0">
                <a:solidFill>
                  <a:schemeClr val="accent1">
                    <a:lumMod val="75000"/>
                  </a:schemeClr>
                </a:solidFill>
                <a:latin typeface="UTM Avo" panose="02040603050506020204" pitchFamily="18" charset="0"/>
                <a:cs typeface="Times New Roman" pitchFamily="18" charset="0"/>
              </a:rPr>
              <a:t> 2 </a:t>
            </a:r>
            <a:r>
              <a:rPr lang="en-US" sz="3600" b="1" dirty="0" err="1">
                <a:solidFill>
                  <a:schemeClr val="accent1">
                    <a:lumMod val="75000"/>
                  </a:schemeClr>
                </a:solidFill>
                <a:latin typeface="UTM Avo" panose="02040603050506020204" pitchFamily="18" charset="0"/>
                <a:cs typeface="Times New Roman" pitchFamily="18" charset="0"/>
              </a:rPr>
              <a:t>khổ</a:t>
            </a:r>
            <a:r>
              <a:rPr lang="en-US" sz="3600" b="1" dirty="0">
                <a:solidFill>
                  <a:schemeClr val="accent1">
                    <a:lumMod val="75000"/>
                  </a:schemeClr>
                </a:solidFill>
                <a:latin typeface="UTM Avo" panose="02040603050506020204" pitchFamily="18" charset="0"/>
                <a:cs typeface="Times New Roman" pitchFamily="18" charset="0"/>
              </a:rPr>
              <a:t> </a:t>
            </a:r>
            <a:r>
              <a:rPr lang="en-US" sz="3600" b="1" dirty="0" err="1">
                <a:solidFill>
                  <a:schemeClr val="accent1">
                    <a:lumMod val="75000"/>
                  </a:schemeClr>
                </a:solidFill>
                <a:latin typeface="UTM Avo" panose="02040603050506020204" pitchFamily="18" charset="0"/>
                <a:cs typeface="Times New Roman" pitchFamily="18" charset="0"/>
              </a:rPr>
              <a:t>thơ</a:t>
            </a:r>
            <a:r>
              <a:rPr lang="en-US" sz="3600" b="1" dirty="0">
                <a:solidFill>
                  <a:schemeClr val="accent1">
                    <a:lumMod val="75000"/>
                  </a:schemeClr>
                </a:solidFill>
                <a:latin typeface="UTM Avo" panose="02040603050506020204" pitchFamily="18" charset="0"/>
                <a:cs typeface="Times New Roman" pitchFamily="18" charset="0"/>
              </a:rPr>
              <a:t> </a:t>
            </a:r>
            <a:r>
              <a:rPr lang="en-US" sz="3600" b="1" dirty="0" err="1">
                <a:solidFill>
                  <a:schemeClr val="accent1">
                    <a:lumMod val="75000"/>
                  </a:schemeClr>
                </a:solidFill>
                <a:latin typeface="UTM Avo" panose="02040603050506020204" pitchFamily="18" charset="0"/>
                <a:cs typeface="Times New Roman" pitchFamily="18" charset="0"/>
              </a:rPr>
              <a:t>cuối</a:t>
            </a:r>
            <a:r>
              <a:rPr lang="en-US" sz="3600" b="1" dirty="0">
                <a:solidFill>
                  <a:schemeClr val="accent1">
                    <a:lumMod val="75000"/>
                  </a:schemeClr>
                </a:solidFill>
                <a:latin typeface="UTM Avo" panose="02040603050506020204" pitchFamily="18" charset="0"/>
                <a:cs typeface="Times New Roman" pitchFamily="18" charset="0"/>
              </a:rPr>
              <a:t> </a:t>
            </a:r>
            <a:r>
              <a:rPr lang="en-US" sz="3600" b="1" dirty="0" err="1">
                <a:solidFill>
                  <a:schemeClr val="accent1">
                    <a:lumMod val="75000"/>
                  </a:schemeClr>
                </a:solidFill>
                <a:latin typeface="UTM Avo" panose="02040603050506020204" pitchFamily="18" charset="0"/>
                <a:cs typeface="Times New Roman" pitchFamily="18" charset="0"/>
              </a:rPr>
              <a:t>bài</a:t>
            </a:r>
            <a:r>
              <a:rPr lang="en-US" sz="3600" b="1" dirty="0">
                <a:solidFill>
                  <a:schemeClr val="accent1">
                    <a:lumMod val="75000"/>
                  </a:schemeClr>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Bài</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hát</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tới</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trường</a:t>
            </a:r>
            <a:r>
              <a:rPr lang="en-US" sz="3600" b="1" dirty="0">
                <a:solidFill>
                  <a:srgbClr val="FF0000"/>
                </a:solidFill>
                <a:latin typeface="UTM Avo" panose="02040603050506020204" pitchFamily="18" charset="0"/>
                <a:cs typeface="Times New Roman" pitchFamily="18" charset="0"/>
              </a:rPr>
              <a:t> </a:t>
            </a:r>
            <a:r>
              <a:rPr lang="en-US" sz="3600" b="1" dirty="0">
                <a:solidFill>
                  <a:schemeClr val="accent1">
                    <a:lumMod val="75000"/>
                  </a:schemeClr>
                </a:solidFill>
                <a:latin typeface="UTM Avo" panose="02040603050506020204" pitchFamily="18" charset="0"/>
                <a:cs typeface="Times New Roman" pitchFamily="18" charset="0"/>
              </a:rPr>
              <a:t>(</a:t>
            </a:r>
            <a:r>
              <a:rPr lang="en-US" sz="3600" b="1" dirty="0" err="1">
                <a:solidFill>
                  <a:schemeClr val="accent1">
                    <a:lumMod val="75000"/>
                  </a:schemeClr>
                </a:solidFill>
                <a:latin typeface="UTM Avo" panose="02040603050506020204" pitchFamily="18" charset="0"/>
                <a:cs typeface="Times New Roman" pitchFamily="18" charset="0"/>
              </a:rPr>
              <a:t>trang</a:t>
            </a:r>
            <a:r>
              <a:rPr lang="en-US" sz="3600" b="1" dirty="0">
                <a:solidFill>
                  <a:schemeClr val="accent1">
                    <a:lumMod val="75000"/>
                  </a:schemeClr>
                </a:solidFill>
                <a:latin typeface="UTM Avo" panose="02040603050506020204" pitchFamily="18" charset="0"/>
                <a:cs typeface="Times New Roman" pitchFamily="18" charset="0"/>
              </a:rPr>
              <a:t> 80). </a:t>
            </a:r>
          </a:p>
          <a:p>
            <a:r>
              <a:rPr lang="en-US" sz="3600" b="1" dirty="0" err="1">
                <a:solidFill>
                  <a:schemeClr val="accent1">
                    <a:lumMod val="75000"/>
                  </a:schemeClr>
                </a:solidFill>
                <a:latin typeface="UTM Avo" panose="02040603050506020204" pitchFamily="18" charset="0"/>
                <a:cs typeface="Times New Roman" pitchFamily="18" charset="0"/>
              </a:rPr>
              <a:t>Em</a:t>
            </a:r>
            <a:r>
              <a:rPr lang="en-US" sz="3600" b="1" dirty="0">
                <a:solidFill>
                  <a:schemeClr val="accent1">
                    <a:lumMod val="75000"/>
                  </a:schemeClr>
                </a:solidFill>
                <a:latin typeface="UTM Avo" panose="02040603050506020204" pitchFamily="18" charset="0"/>
                <a:cs typeface="Times New Roman" pitchFamily="18" charset="0"/>
              </a:rPr>
              <a:t> </a:t>
            </a:r>
            <a:r>
              <a:rPr lang="en-US" sz="3600" b="1" dirty="0" err="1">
                <a:solidFill>
                  <a:schemeClr val="accent1">
                    <a:lumMod val="75000"/>
                  </a:schemeClr>
                </a:solidFill>
                <a:latin typeface="UTM Avo" panose="02040603050506020204" pitchFamily="18" charset="0"/>
                <a:cs typeface="Times New Roman" pitchFamily="18" charset="0"/>
              </a:rPr>
              <a:t>hiểu</a:t>
            </a:r>
            <a:r>
              <a:rPr lang="en-US" sz="3600" b="1" dirty="0">
                <a:solidFill>
                  <a:schemeClr val="accent1">
                    <a:lumMod val="75000"/>
                  </a:schemeClr>
                </a:solidFill>
                <a:latin typeface="UTM Avo" panose="02040603050506020204" pitchFamily="18" charset="0"/>
                <a:cs typeface="Times New Roman" pitchFamily="18" charset="0"/>
              </a:rPr>
              <a:t> </a:t>
            </a:r>
            <a:r>
              <a:rPr lang="en-US" sz="3600" b="1" dirty="0" err="1">
                <a:solidFill>
                  <a:schemeClr val="accent1">
                    <a:lumMod val="75000"/>
                  </a:schemeClr>
                </a:solidFill>
                <a:latin typeface="UTM Avo" panose="02040603050506020204" pitchFamily="18" charset="0"/>
                <a:cs typeface="Times New Roman" pitchFamily="18" charset="0"/>
              </a:rPr>
              <a:t>hai</a:t>
            </a:r>
            <a:r>
              <a:rPr lang="en-US" sz="3600" b="1" dirty="0">
                <a:solidFill>
                  <a:schemeClr val="accent1">
                    <a:lumMod val="75000"/>
                  </a:schemeClr>
                </a:solidFill>
                <a:latin typeface="UTM Avo" panose="02040603050506020204" pitchFamily="18" charset="0"/>
                <a:cs typeface="Times New Roman" pitchFamily="18" charset="0"/>
              </a:rPr>
              <a:t> </a:t>
            </a:r>
            <a:r>
              <a:rPr lang="en-US" sz="3600" b="1" dirty="0" err="1">
                <a:solidFill>
                  <a:schemeClr val="accent1">
                    <a:lumMod val="75000"/>
                  </a:schemeClr>
                </a:solidFill>
                <a:latin typeface="UTM Avo" panose="02040603050506020204" pitchFamily="18" charset="0"/>
                <a:cs typeface="Times New Roman" pitchFamily="18" charset="0"/>
              </a:rPr>
              <a:t>câu</a:t>
            </a:r>
            <a:r>
              <a:rPr lang="en-US" sz="3600" b="1" dirty="0">
                <a:solidFill>
                  <a:schemeClr val="accent1">
                    <a:lumMod val="75000"/>
                  </a:schemeClr>
                </a:solidFill>
                <a:latin typeface="UTM Avo" panose="02040603050506020204" pitchFamily="18" charset="0"/>
                <a:cs typeface="Times New Roman" pitchFamily="18" charset="0"/>
              </a:rPr>
              <a:t> </a:t>
            </a:r>
            <a:r>
              <a:rPr lang="en-US" sz="3600" b="1" dirty="0" err="1">
                <a:solidFill>
                  <a:schemeClr val="accent1">
                    <a:lumMod val="75000"/>
                  </a:schemeClr>
                </a:solidFill>
                <a:latin typeface="UTM Avo" panose="02040603050506020204" pitchFamily="18" charset="0"/>
                <a:cs typeface="Times New Roman" pitchFamily="18" charset="0"/>
              </a:rPr>
              <a:t>thơ</a:t>
            </a:r>
            <a:r>
              <a:rPr lang="en-US" sz="3600" b="1" dirty="0">
                <a:solidFill>
                  <a:schemeClr val="accent1">
                    <a:lumMod val="75000"/>
                  </a:schemeClr>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Còn</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bài</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thơ</a:t>
            </a:r>
            <a:r>
              <a:rPr lang="en-US" sz="3600" b="1" dirty="0">
                <a:solidFill>
                  <a:srgbClr val="FF0000"/>
                </a:solidFill>
                <a:latin typeface="UTM Avo" panose="02040603050506020204" pitchFamily="18" charset="0"/>
                <a:cs typeface="Times New Roman" pitchFamily="18" charset="0"/>
              </a:rPr>
              <a:t> hay? Ở </a:t>
            </a:r>
            <a:r>
              <a:rPr lang="en-US" sz="3600" b="1" dirty="0" err="1">
                <a:solidFill>
                  <a:srgbClr val="FF0000"/>
                </a:solidFill>
                <a:latin typeface="UTM Avo" panose="02040603050506020204" pitchFamily="18" charset="0"/>
                <a:cs typeface="Times New Roman" pitchFamily="18" charset="0"/>
              </a:rPr>
              <a:t>ngay</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dưới</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mũ</a:t>
            </a:r>
            <a:r>
              <a:rPr lang="en-US" sz="3600" b="1" dirty="0">
                <a:solidFill>
                  <a:srgbClr val="FF0000"/>
                </a:solidFill>
                <a:latin typeface="UTM Avo" panose="02040603050506020204" pitchFamily="18" charset="0"/>
                <a:cs typeface="Times New Roman" pitchFamily="18" charset="0"/>
              </a:rPr>
              <a:t>.”</a:t>
            </a:r>
            <a:r>
              <a:rPr lang="en-US" sz="3600" b="1" dirty="0">
                <a:solidFill>
                  <a:schemeClr val="accent1">
                    <a:lumMod val="75000"/>
                  </a:schemeClr>
                </a:solidFill>
                <a:latin typeface="UTM Avo" panose="02040603050506020204" pitchFamily="18" charset="0"/>
                <a:cs typeface="Times New Roman" pitchFamily="18" charset="0"/>
              </a:rPr>
              <a:t> </a:t>
            </a:r>
            <a:r>
              <a:rPr lang="en-US" sz="3600" b="1" dirty="0" err="1">
                <a:solidFill>
                  <a:schemeClr val="accent1">
                    <a:lumMod val="75000"/>
                  </a:schemeClr>
                </a:solidFill>
                <a:latin typeface="UTM Avo" panose="02040603050506020204" pitchFamily="18" charset="0"/>
                <a:cs typeface="Times New Roman" pitchFamily="18" charset="0"/>
              </a:rPr>
              <a:t>như</a:t>
            </a:r>
            <a:r>
              <a:rPr lang="en-US" sz="3600" b="1" dirty="0">
                <a:solidFill>
                  <a:schemeClr val="accent1">
                    <a:lumMod val="75000"/>
                  </a:schemeClr>
                </a:solidFill>
                <a:latin typeface="UTM Avo" panose="02040603050506020204" pitchFamily="18" charset="0"/>
                <a:cs typeface="Times New Roman" pitchFamily="18" charset="0"/>
              </a:rPr>
              <a:t> </a:t>
            </a:r>
            <a:r>
              <a:rPr lang="en-US" sz="3600" b="1" dirty="0" err="1">
                <a:solidFill>
                  <a:schemeClr val="accent1">
                    <a:lumMod val="75000"/>
                  </a:schemeClr>
                </a:solidFill>
                <a:latin typeface="UTM Avo" panose="02040603050506020204" pitchFamily="18" charset="0"/>
                <a:cs typeface="Times New Roman" pitchFamily="18" charset="0"/>
              </a:rPr>
              <a:t>thế</a:t>
            </a:r>
            <a:r>
              <a:rPr lang="en-US" sz="3600" b="1" dirty="0">
                <a:solidFill>
                  <a:schemeClr val="accent1">
                    <a:lumMod val="75000"/>
                  </a:schemeClr>
                </a:solidFill>
                <a:latin typeface="UTM Avo" panose="02040603050506020204" pitchFamily="18" charset="0"/>
                <a:cs typeface="Times New Roman" pitchFamily="18" charset="0"/>
              </a:rPr>
              <a:t> </a:t>
            </a:r>
            <a:r>
              <a:rPr lang="en-US" sz="3600" b="1" dirty="0" err="1">
                <a:solidFill>
                  <a:schemeClr val="accent1">
                    <a:lumMod val="75000"/>
                  </a:schemeClr>
                </a:solidFill>
                <a:latin typeface="UTM Avo" panose="02040603050506020204" pitchFamily="18" charset="0"/>
                <a:cs typeface="Times New Roman" pitchFamily="18" charset="0"/>
              </a:rPr>
              <a:t>nào</a:t>
            </a:r>
            <a:r>
              <a:rPr lang="en-US" sz="3600" b="1" dirty="0">
                <a:solidFill>
                  <a:schemeClr val="accent1">
                    <a:lumMod val="75000"/>
                  </a:schemeClr>
                </a:solidFill>
                <a:latin typeface="UTM Avo" panose="02040603050506020204" pitchFamily="18" charset="0"/>
                <a:cs typeface="Times New Roman" pitchFamily="18" charset="0"/>
              </a:rPr>
              <a:t>?</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595838" y="2311036"/>
            <a:ext cx="8576426" cy="748687"/>
          </a:xfrm>
          <a:prstGeom prst="foldedCorner">
            <a:avLst/>
          </a:prstGeom>
          <a:solidFill>
            <a:srgbClr val="BFDC2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00FF"/>
                </a:solidFill>
                <a:latin typeface="UTM Avo" panose="02040603050506020204" pitchFamily="18" charset="0"/>
                <a:cs typeface="Times New Roman" panose="02020603050405020304" pitchFamily="18" charset="0"/>
              </a:rPr>
              <a:t>Bạn</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nhỏ</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thuộc</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lòng</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bài</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thơ</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trong</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đầu</a:t>
            </a:r>
            <a:r>
              <a:rPr lang="en-US" sz="3600" b="1" dirty="0">
                <a:solidFill>
                  <a:srgbClr val="0000FF"/>
                </a:solidFill>
                <a:latin typeface="UTM Avo" panose="02040603050506020204" pitchFamily="18" charset="0"/>
                <a:cs typeface="Times New Roman" panose="02020603050405020304" pitchFamily="18" charset="0"/>
              </a:rPr>
              <a:t>.</a:t>
            </a: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LẠI</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9" name="Rectangle 18">
            <a:extLst>
              <a:ext uri="{FF2B5EF4-FFF2-40B4-BE49-F238E27FC236}">
                <a16:creationId xmlns:a16="http://schemas.microsoft.com/office/drawing/2014/main" xmlns="" id="{25473678-1F63-4640-86B1-28DA51CA7468}"/>
              </a:ext>
            </a:extLst>
          </p:cNvPr>
          <p:cNvSpPr/>
          <p:nvPr/>
        </p:nvSpPr>
        <p:spPr>
          <a:xfrm>
            <a:off x="10799030" y="6058831"/>
            <a:ext cx="502923" cy="57036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071728D9-9B5C-4E91-A444-0ABFAE33F633}"/>
              </a:ext>
            </a:extLst>
          </p:cNvPr>
          <p:cNvSpPr/>
          <p:nvPr/>
        </p:nvSpPr>
        <p:spPr>
          <a:xfrm>
            <a:off x="11150600" y="103174"/>
            <a:ext cx="890587" cy="1022182"/>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xmlns="" id="{CA2D4D75-0DA8-4717-97ED-60BDC399FC9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99030" y="103174"/>
            <a:ext cx="1357899" cy="535172"/>
          </a:xfrm>
          <a:prstGeom prst="rect">
            <a:avLst/>
          </a:prstGeom>
        </p:spPr>
      </p:pic>
    </p:spTree>
    <p:extLst>
      <p:ext uri="{BB962C8B-B14F-4D97-AF65-F5344CB8AC3E}">
        <p14:creationId xmlns:p14="http://schemas.microsoft.com/office/powerpoint/2010/main" val="36430359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6DC971C-33B2-413E-9AD4-E9A229705135}"/>
              </a:ext>
            </a:extLst>
          </p:cNvPr>
          <p:cNvSpPr/>
          <p:nvPr/>
        </p:nvSpPr>
        <p:spPr>
          <a:xfrm>
            <a:off x="11150600" y="103174"/>
            <a:ext cx="890587" cy="1022182"/>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 nhận được 2 viên kẹo </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166808" y="177212"/>
            <a:ext cx="10542493" cy="1135773"/>
          </a:xfrm>
          <a:prstGeom prst="foldedCorner">
            <a:avLst/>
          </a:prstGeom>
          <a:solidFill>
            <a:srgbClr val="FF99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UTM Avo" panose="02040603050506020204" pitchFamily="18" charset="0"/>
                <a:cs typeface="Times New Roman" pitchFamily="18" charset="0"/>
              </a:rPr>
              <a:t>Đọc</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khổ</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thơ</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cuối</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bài</a:t>
            </a:r>
            <a:r>
              <a:rPr lang="en-US" sz="3600" b="1" dirty="0">
                <a:solidFill>
                  <a:schemeClr val="tx1"/>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Có</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chuyện</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này</a:t>
            </a:r>
            <a:r>
              <a:rPr lang="en-US" sz="3600" b="1" dirty="0">
                <a:solidFill>
                  <a:srgbClr val="FF0000"/>
                </a:solidFill>
                <a:latin typeface="UTM Avo" panose="02040603050506020204" pitchFamily="18" charset="0"/>
                <a:cs typeface="Times New Roman" pitchFamily="18" charset="0"/>
              </a:rPr>
              <a:t> </a:t>
            </a:r>
            <a:r>
              <a:rPr lang="en-US" sz="3600" b="1" dirty="0">
                <a:solidFill>
                  <a:schemeClr val="tx1"/>
                </a:solidFill>
                <a:latin typeface="UTM Avo" panose="02040603050506020204" pitchFamily="18" charset="0"/>
                <a:cs typeface="Times New Roman" pitchFamily="18" charset="0"/>
              </a:rPr>
              <a:t>(</a:t>
            </a:r>
            <a:r>
              <a:rPr lang="en-US" sz="3600" b="1" dirty="0" err="1">
                <a:solidFill>
                  <a:schemeClr val="tx1"/>
                </a:solidFill>
                <a:latin typeface="UTM Avo" panose="02040603050506020204" pitchFamily="18" charset="0"/>
                <a:cs typeface="Times New Roman" pitchFamily="18" charset="0"/>
              </a:rPr>
              <a:t>trang</a:t>
            </a:r>
            <a:r>
              <a:rPr lang="en-US" sz="3600" b="1" dirty="0">
                <a:solidFill>
                  <a:schemeClr val="tx1"/>
                </a:solidFill>
                <a:latin typeface="UTM Avo" panose="02040603050506020204" pitchFamily="18" charset="0"/>
                <a:cs typeface="Times New Roman" pitchFamily="18" charset="0"/>
              </a:rPr>
              <a:t> 88)</a:t>
            </a:r>
          </a:p>
          <a:p>
            <a:pPr algn="ctr"/>
            <a:r>
              <a:rPr lang="en-US" sz="3600" b="1" dirty="0" err="1">
                <a:solidFill>
                  <a:schemeClr val="tx1"/>
                </a:solidFill>
                <a:latin typeface="UTM Avo" panose="02040603050506020204" pitchFamily="18" charset="0"/>
                <a:cs typeface="Times New Roman" pitchFamily="18" charset="0"/>
              </a:rPr>
              <a:t>Khổ</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thơ</a:t>
            </a:r>
            <a:r>
              <a:rPr lang="en-US" sz="3600" b="1" dirty="0">
                <a:solidFill>
                  <a:schemeClr val="tx1"/>
                </a:solidFill>
                <a:latin typeface="UTM Avo" panose="02040603050506020204" pitchFamily="18" charset="0"/>
                <a:cs typeface="Times New Roman" pitchFamily="18" charset="0"/>
              </a:rPr>
              <a:t> 2 </a:t>
            </a:r>
            <a:r>
              <a:rPr lang="en-US" sz="3600" b="1" dirty="0" err="1">
                <a:solidFill>
                  <a:schemeClr val="tx1"/>
                </a:solidFill>
                <a:latin typeface="UTM Avo" panose="02040603050506020204" pitchFamily="18" charset="0"/>
                <a:cs typeface="Times New Roman" pitchFamily="18" charset="0"/>
              </a:rPr>
              <a:t>nhắc</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đến</a:t>
            </a:r>
            <a:r>
              <a:rPr lang="en-US" sz="3600" b="1" dirty="0">
                <a:solidFill>
                  <a:schemeClr val="tx1"/>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những</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phép</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kì</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diệu</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nào</a:t>
            </a:r>
            <a:r>
              <a:rPr lang="en-US" sz="3600" b="1" dirty="0">
                <a:solidFill>
                  <a:schemeClr val="tx1"/>
                </a:solidFill>
                <a:latin typeface="UTM Avo" panose="02040603050506020204" pitchFamily="18" charset="0"/>
                <a:cs typeface="Times New Roman" pitchFamily="18" charset="0"/>
              </a:rPr>
              <a:t>?</a:t>
            </a: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462694" y="2040985"/>
            <a:ext cx="10797644" cy="1350549"/>
          </a:xfrm>
          <a:prstGeom prst="foldedCorner">
            <a:avLst/>
          </a:prstGeom>
          <a:solidFill>
            <a:srgbClr val="BFDC2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01638">
              <a:spcBef>
                <a:spcPts val="600"/>
              </a:spcBef>
            </a:pPr>
            <a:r>
              <a:rPr lang="en-US" sz="3600" b="1" dirty="0" err="1">
                <a:solidFill>
                  <a:srgbClr val="0000FF"/>
                </a:solidFill>
                <a:latin typeface="UTM Avo" panose="02040603050506020204" pitchFamily="18" charset="0"/>
                <a:cs typeface="Times New Roman" pitchFamily="18" charset="0"/>
              </a:rPr>
              <a:t>Biến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diêm</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thành</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lửa</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cháy</a:t>
            </a:r>
            <a:r>
              <a:rPr lang="en-US" sz="3600" b="1" dirty="0">
                <a:solidFill>
                  <a:srgbClr val="0000FF"/>
                </a:solidFill>
                <a:latin typeface="UTM Avo" panose="02040603050506020204" pitchFamily="18" charset="0"/>
                <a:cs typeface="Times New Roman" pitchFamily="18" charset="0"/>
              </a:rPr>
              <a:t> </a:t>
            </a:r>
            <a:r>
              <a:rPr lang="en-US" sz="3600" b="1" dirty="0" smtClean="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Biến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mực</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thành</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thơ</a:t>
            </a:r>
            <a:r>
              <a:rPr lang="en-US" sz="3600" b="1" dirty="0">
                <a:solidFill>
                  <a:srgbClr val="0000FF"/>
                </a:solidFill>
                <a:latin typeface="UTM Avo" panose="02040603050506020204" pitchFamily="18" charset="0"/>
                <a:cs typeface="Times New Roman" pitchFamily="18" charset="0"/>
              </a:rPr>
              <a:t> hay</a:t>
            </a:r>
            <a:endParaRPr lang="vi-VN" sz="3600" b="1" dirty="0">
              <a:solidFill>
                <a:srgbClr val="0000FF"/>
              </a:solidFill>
              <a:cs typeface="Times New Roman" pitchFamily="18" charset="0"/>
            </a:endParaRPr>
          </a:p>
          <a:p>
            <a:pPr indent="400050">
              <a:spcBef>
                <a:spcPts val="600"/>
              </a:spcBef>
            </a:pPr>
            <a:r>
              <a:rPr lang="en-US" sz="3600" b="1" dirty="0" err="1">
                <a:solidFill>
                  <a:srgbClr val="0000FF"/>
                </a:solidFill>
                <a:latin typeface="UTM Avo" panose="02040603050506020204" pitchFamily="18" charset="0"/>
                <a:cs typeface="Times New Roman" pitchFamily="18" charset="0"/>
              </a:rPr>
              <a:t>Biến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hạt</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hóa</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thành</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cây</a:t>
            </a:r>
            <a:r>
              <a:rPr lang="en-US" sz="3600" b="1" dirty="0">
                <a:solidFill>
                  <a:srgbClr val="0000FF"/>
                </a:solidFill>
                <a:latin typeface="UTM Avo" panose="02040603050506020204" pitchFamily="18" charset="0"/>
                <a:cs typeface="Times New Roman" pitchFamily="18" charset="0"/>
              </a:rPr>
              <a:t> </a:t>
            </a:r>
            <a:r>
              <a:rPr lang="en-US" sz="3600" b="1" dirty="0">
                <a:solidFill>
                  <a:srgbClr val="0000FF"/>
                </a:solidFill>
                <a:cs typeface="Times New Roman" pitchFamily="18" charset="0"/>
              </a:rPr>
              <a:t>- </a:t>
            </a:r>
            <a:r>
              <a:rPr lang="en-US" sz="3600" b="1" dirty="0" err="1">
                <a:solidFill>
                  <a:srgbClr val="0000FF"/>
                </a:solidFill>
                <a:latin typeface="UTM Avo" panose="02040603050506020204" pitchFamily="18" charset="0"/>
                <a:cs typeface="Times New Roman" pitchFamily="18" charset="0"/>
              </a:rPr>
              <a:t>Biến</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dây</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thành</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ra</a:t>
            </a:r>
            <a:r>
              <a:rPr lang="en-US" sz="3600" b="1" dirty="0">
                <a:solidFill>
                  <a:srgbClr val="0000FF"/>
                </a:solidFill>
                <a:latin typeface="UTM Avo" panose="02040603050506020204" pitchFamily="18" charset="0"/>
                <a:cs typeface="Times New Roman" pitchFamily="18" charset="0"/>
              </a:rPr>
              <a:t> </a:t>
            </a:r>
            <a:r>
              <a:rPr lang="en-US" sz="3600" b="1" dirty="0" err="1">
                <a:solidFill>
                  <a:srgbClr val="0000FF"/>
                </a:solidFill>
                <a:latin typeface="UTM Avo" panose="02040603050506020204" pitchFamily="18" charset="0"/>
                <a:cs typeface="Times New Roman" pitchFamily="18" charset="0"/>
              </a:rPr>
              <a:t>điện</a:t>
            </a:r>
            <a:endParaRPr lang="en-US" sz="3600" b="1" dirty="0">
              <a:solidFill>
                <a:srgbClr val="0000FF"/>
              </a:solidFill>
              <a:latin typeface="UTM Avo" panose="02040603050506020204" pitchFamily="18" charset="0"/>
              <a:cs typeface="Times New Roman" pitchFamily="18" charset="0"/>
            </a:endParaRP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LẠI</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9" name="Rectangle 18">
            <a:extLst>
              <a:ext uri="{FF2B5EF4-FFF2-40B4-BE49-F238E27FC236}">
                <a16:creationId xmlns:a16="http://schemas.microsoft.com/office/drawing/2014/main" xmlns="" id="{D9CF4E27-E6FF-4B10-8610-5A969DB61ADC}"/>
              </a:ext>
            </a:extLst>
          </p:cNvPr>
          <p:cNvSpPr/>
          <p:nvPr/>
        </p:nvSpPr>
        <p:spPr>
          <a:xfrm>
            <a:off x="10757415" y="6034080"/>
            <a:ext cx="502923" cy="57036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xmlns="" id="{C463ECE2-2FB9-4525-9D5B-970572B290B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61403" y="150629"/>
            <a:ext cx="1357899" cy="535172"/>
          </a:xfrm>
          <a:prstGeom prst="rect">
            <a:avLst/>
          </a:prstGeom>
        </p:spPr>
      </p:pic>
    </p:spTree>
    <p:extLst>
      <p:ext uri="{BB962C8B-B14F-4D97-AF65-F5344CB8AC3E}">
        <p14:creationId xmlns:p14="http://schemas.microsoft.com/office/powerpoint/2010/main" val="3615701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18BF1445-A3EB-4DE8-B83C-7A79512E84A7}"/>
              </a:ext>
            </a:extLst>
          </p:cNvPr>
          <p:cNvSpPr/>
          <p:nvPr/>
        </p:nvSpPr>
        <p:spPr>
          <a:xfrm>
            <a:off x="11150600" y="103174"/>
            <a:ext cx="890587" cy="1022182"/>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 nhận được 3 viên kẹo.</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508000" y="275771"/>
            <a:ext cx="9622971" cy="1224783"/>
          </a:xfrm>
          <a:prstGeom prst="foldedCorner">
            <a:avLst/>
          </a:prstGeom>
          <a:solidFill>
            <a:srgbClr val="FF99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tx1"/>
                </a:solidFill>
                <a:latin typeface="UTM Avo" panose="02040603050506020204" pitchFamily="18" charset="0"/>
                <a:cs typeface="Times New Roman" pitchFamily="18" charset="0"/>
              </a:rPr>
              <a:t>Đọc</a:t>
            </a:r>
            <a:r>
              <a:rPr lang="en-US" sz="3600" b="1" dirty="0">
                <a:solidFill>
                  <a:schemeClr val="tx1"/>
                </a:solidFill>
                <a:latin typeface="UTM Avo" panose="02040603050506020204" pitchFamily="18" charset="0"/>
                <a:cs typeface="Times New Roman" pitchFamily="18" charset="0"/>
              </a:rPr>
              <a:t> 2 </a:t>
            </a:r>
            <a:r>
              <a:rPr lang="en-US" sz="3600" b="1" dirty="0" err="1">
                <a:solidFill>
                  <a:schemeClr val="tx1"/>
                </a:solidFill>
                <a:latin typeface="UTM Avo" panose="02040603050506020204" pitchFamily="18" charset="0"/>
                <a:cs typeface="Times New Roman" pitchFamily="18" charset="0"/>
              </a:rPr>
              <a:t>khổ</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thơ</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đầu</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bài</a:t>
            </a:r>
            <a:r>
              <a:rPr lang="en-US" sz="3600" b="1" dirty="0">
                <a:solidFill>
                  <a:schemeClr val="tx1"/>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Bà</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kể</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chuyện</a:t>
            </a:r>
            <a:r>
              <a:rPr lang="en-US" sz="3600" b="1" dirty="0">
                <a:solidFill>
                  <a:srgbClr val="FF0000"/>
                </a:solidFill>
                <a:latin typeface="UTM Avo" panose="02040603050506020204" pitchFamily="18" charset="0"/>
                <a:cs typeface="Times New Roman" pitchFamily="18" charset="0"/>
              </a:rPr>
              <a:t> </a:t>
            </a:r>
            <a:r>
              <a:rPr lang="en-US" sz="3600" b="1" dirty="0">
                <a:solidFill>
                  <a:schemeClr val="tx1"/>
                </a:solidFill>
                <a:latin typeface="UTM Avo" panose="02040603050506020204" pitchFamily="18" charset="0"/>
                <a:cs typeface="Times New Roman" pitchFamily="18" charset="0"/>
              </a:rPr>
              <a:t>(</a:t>
            </a:r>
            <a:r>
              <a:rPr lang="en-US" sz="3600" b="1" dirty="0" err="1">
                <a:solidFill>
                  <a:schemeClr val="tx1"/>
                </a:solidFill>
                <a:latin typeface="UTM Avo" panose="02040603050506020204" pitchFamily="18" charset="0"/>
                <a:cs typeface="Times New Roman" pitchFamily="18" charset="0"/>
              </a:rPr>
              <a:t>trang</a:t>
            </a:r>
            <a:r>
              <a:rPr lang="en-US" sz="3600" b="1" dirty="0">
                <a:solidFill>
                  <a:schemeClr val="tx1"/>
                </a:solidFill>
                <a:latin typeface="UTM Avo" panose="02040603050506020204" pitchFamily="18" charset="0"/>
                <a:cs typeface="Times New Roman" pitchFamily="18" charset="0"/>
              </a:rPr>
              <a:t> 96)</a:t>
            </a:r>
          </a:p>
          <a:p>
            <a:r>
              <a:rPr lang="en-US" sz="3600" b="1" dirty="0" err="1">
                <a:solidFill>
                  <a:schemeClr val="tx1"/>
                </a:solidFill>
                <a:latin typeface="UTM Avo" panose="02040603050506020204" pitchFamily="18" charset="0"/>
                <a:cs typeface="Times New Roman" pitchFamily="18" charset="0"/>
              </a:rPr>
              <a:t>Bạn</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nhỏ</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thắc</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mắc</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điều</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gì</a:t>
            </a:r>
            <a:r>
              <a:rPr lang="en-US" sz="3600" b="1" dirty="0">
                <a:solidFill>
                  <a:schemeClr val="tx1"/>
                </a:solidFill>
                <a:latin typeface="UTM Avo" panose="02040603050506020204" pitchFamily="18" charset="0"/>
                <a:cs typeface="Times New Roman" pitchFamily="18" charset="0"/>
              </a:rPr>
              <a:t>?</a:t>
            </a:r>
            <a:endParaRPr lang="en-US" sz="3600" dirty="0">
              <a:solidFill>
                <a:schemeClr val="tx1"/>
              </a:solidFill>
              <a:latin typeface="UTM Avo" panose="02040603050506020204" pitchFamily="18" charset="0"/>
              <a:cs typeface="Times New Roman" panose="02020603050405020304" pitchFamily="18" charset="0"/>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1637367" y="1870272"/>
            <a:ext cx="10296725" cy="1794607"/>
          </a:xfrm>
          <a:prstGeom prst="foldedCorner">
            <a:avLst/>
          </a:prstGeom>
          <a:solidFill>
            <a:srgbClr val="BFDC2C">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smtClean="0">
                <a:solidFill>
                  <a:srgbClr val="0000FF"/>
                </a:solidFill>
                <a:latin typeface="UTM Avo" panose="02040603050506020204" pitchFamily="18" charset="0"/>
                <a:cs typeface="Times New Roman" panose="02020603050405020304" pitchFamily="18" charset="0"/>
              </a:rPr>
              <a:t>   </a:t>
            </a:r>
            <a:r>
              <a:rPr lang="en-US" sz="3600" b="1" dirty="0" err="1" smtClean="0">
                <a:solidFill>
                  <a:srgbClr val="0000FF"/>
                </a:solidFill>
                <a:latin typeface="UTM Avo" panose="02040603050506020204" pitchFamily="18" charset="0"/>
                <a:cs typeface="Times New Roman" panose="02020603050405020304" pitchFamily="18" charset="0"/>
              </a:rPr>
              <a:t>Bạn</a:t>
            </a:r>
            <a:r>
              <a:rPr lang="en-US" sz="3600" b="1" dirty="0" smtClean="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nhỏ</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thắc</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mắc</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vì</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sao</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mình</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muốn</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nghe</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bố</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kể</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chuyện</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nhưng</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bố</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chỉ</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cười</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cho</a:t>
            </a:r>
            <a:r>
              <a:rPr lang="en-US" sz="3600" b="1" dirty="0">
                <a:solidFill>
                  <a:srgbClr val="0000FF"/>
                </a:solidFill>
                <a:latin typeface="UTM Avo" panose="02040603050506020204" pitchFamily="18" charset="0"/>
                <a:cs typeface="Times New Roman" panose="02020603050405020304" pitchFamily="18" charset="0"/>
              </a:rPr>
              <a:t> qua </a:t>
            </a:r>
            <a:r>
              <a:rPr lang="en-US" sz="3600" b="1" dirty="0" err="1">
                <a:solidFill>
                  <a:srgbClr val="0000FF"/>
                </a:solidFill>
                <a:latin typeface="UTM Avo" panose="02040603050506020204" pitchFamily="18" charset="0"/>
                <a:cs typeface="Times New Roman" panose="02020603050405020304" pitchFamily="18" charset="0"/>
              </a:rPr>
              <a:t>và</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vì</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sao</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bố</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kể</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chuyện</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không</a:t>
            </a:r>
            <a:r>
              <a:rPr lang="en-US" sz="3600" b="1" dirty="0">
                <a:solidFill>
                  <a:srgbClr val="0000FF"/>
                </a:solidFill>
                <a:latin typeface="UTM Avo" panose="02040603050506020204" pitchFamily="18" charset="0"/>
                <a:cs typeface="Times New Roman" panose="02020603050405020304" pitchFamily="18" charset="0"/>
              </a:rPr>
              <a:t> hay </a:t>
            </a:r>
            <a:r>
              <a:rPr lang="en-US" sz="3600" b="1" dirty="0" err="1">
                <a:solidFill>
                  <a:srgbClr val="0000FF"/>
                </a:solidFill>
                <a:latin typeface="UTM Avo" panose="02040603050506020204" pitchFamily="18" charset="0"/>
                <a:cs typeface="Times New Roman" panose="02020603050405020304" pitchFamily="18" charset="0"/>
              </a:rPr>
              <a:t>bằng</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bà</a:t>
            </a:r>
            <a:r>
              <a:rPr lang="en-US" sz="3600" b="1" dirty="0">
                <a:solidFill>
                  <a:srgbClr val="0000FF"/>
                </a:solidFill>
                <a:latin typeface="UTM Avo" panose="02040603050506020204" pitchFamily="18" charset="0"/>
                <a:cs typeface="Times New Roman" panose="02020603050405020304" pitchFamily="18" charset="0"/>
              </a:rPr>
              <a:t>.</a:t>
            </a: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LẠI</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9" name="Rectangle 18">
            <a:extLst>
              <a:ext uri="{FF2B5EF4-FFF2-40B4-BE49-F238E27FC236}">
                <a16:creationId xmlns:a16="http://schemas.microsoft.com/office/drawing/2014/main" xmlns="" id="{B4EBB3CB-0FF0-4C95-9C51-2994148718D1}"/>
              </a:ext>
            </a:extLst>
          </p:cNvPr>
          <p:cNvSpPr/>
          <p:nvPr/>
        </p:nvSpPr>
        <p:spPr>
          <a:xfrm>
            <a:off x="10757415" y="6034080"/>
            <a:ext cx="502923" cy="57036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xmlns="" id="{145591E1-B24B-4CB4-909F-0AD44CDA706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61403" y="150629"/>
            <a:ext cx="1357899" cy="535172"/>
          </a:xfrm>
          <a:prstGeom prst="rect">
            <a:avLst/>
          </a:prstGeom>
        </p:spPr>
      </p:pic>
    </p:spTree>
    <p:extLst>
      <p:ext uri="{BB962C8B-B14F-4D97-AF65-F5344CB8AC3E}">
        <p14:creationId xmlns:p14="http://schemas.microsoft.com/office/powerpoint/2010/main" val="16143019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8F3B34AB-0B66-459A-9878-EBBEF881001B}"/>
              </a:ext>
            </a:extLst>
          </p:cNvPr>
          <p:cNvSpPr/>
          <p:nvPr/>
        </p:nvSpPr>
        <p:spPr>
          <a:xfrm>
            <a:off x="11150600" y="103174"/>
            <a:ext cx="890587" cy="1022182"/>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xmlns=""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xmlns=""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xmlns=""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xmlns=""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 nhận được 2 viên kẹo</a:t>
            </a:r>
          </a:p>
        </p:txBody>
      </p:sp>
      <p:sp>
        <p:nvSpPr>
          <p:cNvPr id="27" name="Rectangle: Folded Corner 26">
            <a:extLst>
              <a:ext uri="{FF2B5EF4-FFF2-40B4-BE49-F238E27FC236}">
                <a16:creationId xmlns:a16="http://schemas.microsoft.com/office/drawing/2014/main" xmlns="" id="{A468FF43-48BE-45C8-AE0E-72371E21D00D}"/>
              </a:ext>
            </a:extLst>
          </p:cNvPr>
          <p:cNvSpPr/>
          <p:nvPr/>
        </p:nvSpPr>
        <p:spPr>
          <a:xfrm>
            <a:off x="0" y="167349"/>
            <a:ext cx="11150600" cy="1856600"/>
          </a:xfrm>
          <a:prstGeom prst="foldedCorner">
            <a:avLst/>
          </a:prstGeom>
          <a:solidFill>
            <a:srgbClr val="FF99F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accent1">
                  <a:lumMod val="75000"/>
                </a:schemeClr>
              </a:solidFill>
              <a:latin typeface="UTM Avo" panose="02040603050506020204" pitchFamily="18" charset="0"/>
              <a:cs typeface="Times New Roman" pitchFamily="18" charset="0"/>
            </a:endParaRPr>
          </a:p>
          <a:p>
            <a:r>
              <a:rPr lang="en-US" sz="2800" b="1" dirty="0" smtClean="0">
                <a:solidFill>
                  <a:schemeClr val="tx1"/>
                </a:solidFill>
                <a:latin typeface="UTM Avo" panose="02040603050506020204" pitchFamily="18" charset="0"/>
                <a:cs typeface="Times New Roman" pitchFamily="18" charset="0"/>
              </a:rPr>
              <a:t>     </a:t>
            </a:r>
            <a:r>
              <a:rPr lang="en-US" sz="3600" b="1" dirty="0" err="1" smtClean="0">
                <a:solidFill>
                  <a:schemeClr val="tx1"/>
                </a:solidFill>
                <a:latin typeface="UTM Avo" panose="02040603050506020204" pitchFamily="18" charset="0"/>
                <a:cs typeface="Times New Roman" pitchFamily="18" charset="0"/>
              </a:rPr>
              <a:t>Đọc</a:t>
            </a:r>
            <a:r>
              <a:rPr lang="en-US" sz="3600" b="1" dirty="0" smtClean="0">
                <a:solidFill>
                  <a:schemeClr val="tx1"/>
                </a:solidFill>
                <a:latin typeface="UTM Avo" panose="02040603050506020204" pitchFamily="18" charset="0"/>
                <a:cs typeface="Times New Roman" pitchFamily="18" charset="0"/>
              </a:rPr>
              <a:t> </a:t>
            </a:r>
            <a:r>
              <a:rPr lang="en-US" sz="3600" b="1" dirty="0">
                <a:solidFill>
                  <a:schemeClr val="tx1"/>
                </a:solidFill>
                <a:latin typeface="UTM Avo" panose="02040603050506020204" pitchFamily="18" charset="0"/>
                <a:cs typeface="Times New Roman" pitchFamily="18" charset="0"/>
              </a:rPr>
              <a:t>2 </a:t>
            </a:r>
            <a:r>
              <a:rPr lang="en-US" sz="3600" b="1" dirty="0" err="1">
                <a:solidFill>
                  <a:schemeClr val="tx1"/>
                </a:solidFill>
                <a:latin typeface="UTM Avo" panose="02040603050506020204" pitchFamily="18" charset="0"/>
                <a:cs typeface="Times New Roman" pitchFamily="18" charset="0"/>
              </a:rPr>
              <a:t>khổ</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thơ</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cuối</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bài</a:t>
            </a:r>
            <a:r>
              <a:rPr lang="en-US" sz="3600" b="1" dirty="0">
                <a:solidFill>
                  <a:schemeClr val="tx1"/>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Bà</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nội</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bà</a:t>
            </a:r>
            <a:r>
              <a:rPr lang="en-US" sz="3600" b="1" dirty="0">
                <a:solidFill>
                  <a:srgbClr val="FF0000"/>
                </a:solidFill>
                <a:latin typeface="UTM Avo" panose="02040603050506020204" pitchFamily="18" charset="0"/>
                <a:cs typeface="Times New Roman" pitchFamily="18" charset="0"/>
              </a:rPr>
              <a:t> </a:t>
            </a:r>
            <a:r>
              <a:rPr lang="en-US" sz="3600" b="1" dirty="0" err="1">
                <a:solidFill>
                  <a:srgbClr val="FF0000"/>
                </a:solidFill>
                <a:latin typeface="UTM Avo" panose="02040603050506020204" pitchFamily="18" charset="0"/>
                <a:cs typeface="Times New Roman" pitchFamily="18" charset="0"/>
              </a:rPr>
              <a:t>ngoại</a:t>
            </a:r>
            <a:r>
              <a:rPr lang="en-US" sz="3600" b="1" dirty="0">
                <a:solidFill>
                  <a:srgbClr val="FF0000"/>
                </a:solidFill>
                <a:latin typeface="UTM Avo" panose="02040603050506020204" pitchFamily="18" charset="0"/>
                <a:cs typeface="Times New Roman" pitchFamily="18" charset="0"/>
              </a:rPr>
              <a:t> </a:t>
            </a:r>
            <a:r>
              <a:rPr lang="en-US" sz="3600" b="1" dirty="0">
                <a:solidFill>
                  <a:schemeClr val="tx1"/>
                </a:solidFill>
                <a:latin typeface="UTM Avo" panose="02040603050506020204" pitchFamily="18" charset="0"/>
                <a:cs typeface="Times New Roman" pitchFamily="18" charset="0"/>
              </a:rPr>
              <a:t>(</a:t>
            </a:r>
            <a:r>
              <a:rPr lang="en-US" sz="3600" b="1" dirty="0" err="1">
                <a:solidFill>
                  <a:schemeClr val="tx1"/>
                </a:solidFill>
                <a:latin typeface="UTM Avo" panose="02040603050506020204" pitchFamily="18" charset="0"/>
                <a:cs typeface="Times New Roman" pitchFamily="18" charset="0"/>
              </a:rPr>
              <a:t>trang</a:t>
            </a:r>
            <a:r>
              <a:rPr lang="en-US" sz="3600" b="1" dirty="0">
                <a:solidFill>
                  <a:schemeClr val="tx1"/>
                </a:solidFill>
                <a:latin typeface="UTM Avo" panose="02040603050506020204" pitchFamily="18" charset="0"/>
                <a:cs typeface="Times New Roman" pitchFamily="18" charset="0"/>
              </a:rPr>
              <a:t> 105)</a:t>
            </a:r>
          </a:p>
          <a:p>
            <a:r>
              <a:rPr lang="en-US" sz="3600" b="1" dirty="0" err="1">
                <a:solidFill>
                  <a:schemeClr val="tx1"/>
                </a:solidFill>
                <a:latin typeface="UTM Avo" panose="02040603050506020204" pitchFamily="18" charset="0"/>
                <a:cs typeface="Times New Roman" pitchFamily="18" charset="0"/>
              </a:rPr>
              <a:t>Tìm</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hình</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ảnh</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nói</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lên</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tình</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yêu</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thương</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của</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hai</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bà</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dành</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cho</a:t>
            </a:r>
            <a:r>
              <a:rPr lang="en-US" sz="3600" b="1" dirty="0">
                <a:solidFill>
                  <a:schemeClr val="tx1"/>
                </a:solidFill>
                <a:latin typeface="UTM Avo" panose="02040603050506020204" pitchFamily="18" charset="0"/>
                <a:cs typeface="Times New Roman" pitchFamily="18" charset="0"/>
              </a:rPr>
              <a:t> </a:t>
            </a:r>
            <a:r>
              <a:rPr lang="en-US" sz="3600" b="1" dirty="0" err="1">
                <a:solidFill>
                  <a:schemeClr val="tx1"/>
                </a:solidFill>
                <a:latin typeface="UTM Avo" panose="02040603050506020204" pitchFamily="18" charset="0"/>
                <a:cs typeface="Times New Roman" pitchFamily="18" charset="0"/>
              </a:rPr>
              <a:t>cháu</a:t>
            </a:r>
            <a:r>
              <a:rPr lang="en-US" sz="3600" b="1" dirty="0">
                <a:solidFill>
                  <a:schemeClr val="tx1"/>
                </a:solidFill>
                <a:latin typeface="UTM Avo" panose="02040603050506020204" pitchFamily="18" charset="0"/>
                <a:cs typeface="Times New Roman" pitchFamily="18" charset="0"/>
              </a:rPr>
              <a:t> ở </a:t>
            </a:r>
            <a:r>
              <a:rPr lang="en-US" sz="3600" b="1" dirty="0" err="1">
                <a:solidFill>
                  <a:schemeClr val="tx1"/>
                </a:solidFill>
                <a:latin typeface="UTM Avo" panose="02040603050506020204" pitchFamily="18" charset="0"/>
                <a:cs typeface="Times New Roman" pitchFamily="18" charset="0"/>
              </a:rPr>
              <a:t>khổ</a:t>
            </a:r>
            <a:r>
              <a:rPr lang="en-US" sz="3600" b="1" dirty="0">
                <a:solidFill>
                  <a:schemeClr val="tx1"/>
                </a:solidFill>
                <a:latin typeface="UTM Avo" panose="02040603050506020204" pitchFamily="18" charset="0"/>
                <a:cs typeface="Times New Roman" pitchFamily="18" charset="0"/>
              </a:rPr>
              <a:t> 3?</a:t>
            </a:r>
            <a:endParaRPr lang="en-US" sz="3600" dirty="0">
              <a:solidFill>
                <a:schemeClr val="tx1"/>
              </a:solidFill>
              <a:latin typeface="UTM Avo" panose="0204060305050602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4472C4">
                  <a:lumMod val="75000"/>
                </a:srgbClr>
              </a:solidFill>
              <a:effectLst/>
              <a:uLnTx/>
              <a:uFillTx/>
              <a:latin typeface="UTM Avo" panose="02040603050506020204" pitchFamily="18" charset="0"/>
              <a:cs typeface="Times New Roman" pitchFamily="18" charset="0"/>
            </a:endParaRPr>
          </a:p>
        </p:txBody>
      </p:sp>
      <p:sp>
        <p:nvSpPr>
          <p:cNvPr id="28" name="Rectangle: Folded Corner 27">
            <a:extLst>
              <a:ext uri="{FF2B5EF4-FFF2-40B4-BE49-F238E27FC236}">
                <a16:creationId xmlns:a16="http://schemas.microsoft.com/office/drawing/2014/main" xmlns="" id="{02105D08-1F14-416F-86C2-51DFEA1D8826}"/>
              </a:ext>
            </a:extLst>
          </p:cNvPr>
          <p:cNvSpPr/>
          <p:nvPr/>
        </p:nvSpPr>
        <p:spPr>
          <a:xfrm>
            <a:off x="1676734" y="2310246"/>
            <a:ext cx="8985136" cy="1218399"/>
          </a:xfrm>
          <a:prstGeom prst="foldedCorner">
            <a:avLst/>
          </a:prstGeom>
          <a:solidFill>
            <a:srgbClr val="BFDC2C">
              <a:alpha val="90000"/>
            </a:srgbClr>
          </a:solidFill>
          <a:ln>
            <a:solidFill>
              <a:srgbClr val="BFDC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rgbClr val="0000FF"/>
                </a:solidFill>
                <a:latin typeface="UTM Avo" panose="02040603050506020204" pitchFamily="18" charset="0"/>
                <a:cs typeface="Times New Roman" panose="02020603050405020304" pitchFamily="18" charset="0"/>
              </a:rPr>
              <a:t>Tết</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bạn</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nhỏ</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về</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quê</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nội</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thì</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mà</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ngoại</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mong</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Bạn</a:t>
            </a:r>
            <a:r>
              <a:rPr lang="en-US" sz="3600" b="1" dirty="0">
                <a:solidFill>
                  <a:srgbClr val="0000FF"/>
                </a:solidFill>
                <a:latin typeface="UTM Avo" panose="02040603050506020204" pitchFamily="18" charset="0"/>
                <a:cs typeface="Times New Roman" panose="02020603050405020304" pitchFamily="18" charset="0"/>
              </a:rPr>
              <a:t> sang </a:t>
            </a:r>
            <a:r>
              <a:rPr lang="en-US" sz="3600" b="1" dirty="0" err="1">
                <a:solidFill>
                  <a:srgbClr val="0000FF"/>
                </a:solidFill>
                <a:latin typeface="UTM Avo" panose="02040603050506020204" pitchFamily="18" charset="0"/>
                <a:cs typeface="Times New Roman" panose="02020603050405020304" pitchFamily="18" charset="0"/>
              </a:rPr>
              <a:t>quê</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ngoại</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thì</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bà</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nội</a:t>
            </a:r>
            <a:r>
              <a:rPr lang="en-US" sz="3600" b="1" dirty="0">
                <a:solidFill>
                  <a:srgbClr val="0000FF"/>
                </a:solidFill>
                <a:latin typeface="UTM Avo" panose="02040603050506020204" pitchFamily="18" charset="0"/>
                <a:cs typeface="Times New Roman" panose="02020603050405020304" pitchFamily="18" charset="0"/>
              </a:rPr>
              <a:t> </a:t>
            </a:r>
            <a:r>
              <a:rPr lang="en-US" sz="3600" b="1" dirty="0" err="1">
                <a:solidFill>
                  <a:srgbClr val="0000FF"/>
                </a:solidFill>
                <a:latin typeface="UTM Avo" panose="02040603050506020204" pitchFamily="18" charset="0"/>
                <a:cs typeface="Times New Roman" panose="02020603050405020304" pitchFamily="18" charset="0"/>
              </a:rPr>
              <a:t>trông</a:t>
            </a:r>
            <a:r>
              <a:rPr lang="en-US" sz="3600" b="1" dirty="0">
                <a:solidFill>
                  <a:srgbClr val="0000FF"/>
                </a:solidFill>
                <a:latin typeface="UTM Avo" panose="02040603050506020204" pitchFamily="18" charset="0"/>
                <a:cs typeface="Times New Roman" panose="02020603050405020304" pitchFamily="18" charset="0"/>
              </a:rPr>
              <a:t>.</a:t>
            </a:r>
          </a:p>
        </p:txBody>
      </p:sp>
      <p:sp>
        <p:nvSpPr>
          <p:cNvPr id="33" name="Rectangle 32">
            <a:extLst>
              <a:ext uri="{FF2B5EF4-FFF2-40B4-BE49-F238E27FC236}">
                <a16:creationId xmlns:a16="http://schemas.microsoft.com/office/drawing/2014/main" xmlns=""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9" action="ppaction://hlinksldjump"/>
            <a:extLst>
              <a:ext uri="{FF2B5EF4-FFF2-40B4-BE49-F238E27FC236}">
                <a16:creationId xmlns:a16="http://schemas.microsoft.com/office/drawing/2014/main" xmlns=""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 LẠI</a:t>
            </a:r>
          </a:p>
        </p:txBody>
      </p:sp>
      <p:pic>
        <p:nvPicPr>
          <p:cNvPr id="35" name="Picture 34">
            <a:extLst>
              <a:ext uri="{FF2B5EF4-FFF2-40B4-BE49-F238E27FC236}">
                <a16:creationId xmlns:a16="http://schemas.microsoft.com/office/drawing/2014/main" xmlns=""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xmlns=""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xmlns=""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xmlns=""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xmlns=""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a16="http://schemas.microsoft.com/office/drawing/2014/main" xmlns=""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a16="http://schemas.microsoft.com/office/drawing/2014/main" xmlns=""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xmlns=""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9" name="Rectangle 18">
            <a:extLst>
              <a:ext uri="{FF2B5EF4-FFF2-40B4-BE49-F238E27FC236}">
                <a16:creationId xmlns:a16="http://schemas.microsoft.com/office/drawing/2014/main" xmlns="" id="{2821889B-C14E-4853-9B91-72DBA5916DB2}"/>
              </a:ext>
            </a:extLst>
          </p:cNvPr>
          <p:cNvSpPr/>
          <p:nvPr/>
        </p:nvSpPr>
        <p:spPr>
          <a:xfrm>
            <a:off x="10799030" y="6034080"/>
            <a:ext cx="502923" cy="57036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xmlns="" id="{9F96B6C6-106A-4061-8AB4-3A482B210A0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861403" y="150629"/>
            <a:ext cx="1357899" cy="535172"/>
          </a:xfrm>
          <a:prstGeom prst="rect">
            <a:avLst/>
          </a:prstGeom>
        </p:spPr>
      </p:pic>
    </p:spTree>
    <p:extLst>
      <p:ext uri="{BB962C8B-B14F-4D97-AF65-F5344CB8AC3E}">
        <p14:creationId xmlns:p14="http://schemas.microsoft.com/office/powerpoint/2010/main" val="1188559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0" presetClass="exit" presetSubtype="0" fill="hold" grpId="0" nodeType="with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BB9F1E03-ACB6-4B98-BA05-AD4D888212A5}"/>
              </a:ext>
            </a:extLst>
          </p:cNvPr>
          <p:cNvSpPr/>
          <p:nvPr/>
        </p:nvSpPr>
        <p:spPr>
          <a:xfrm>
            <a:off x="1484061" y="207808"/>
            <a:ext cx="9211176" cy="1862048"/>
          </a:xfrm>
          <a:prstGeom prst="rect">
            <a:avLst/>
          </a:prstGeom>
          <a:noFill/>
        </p:spPr>
        <p:txBody>
          <a:bodyPr wrap="none" lIns="91440" tIns="45720" rIns="91440" bIns="45720">
            <a:spAutoFit/>
          </a:bodyPr>
          <a:lstStyle/>
          <a:p>
            <a:pPr algn="ctr"/>
            <a:r>
              <a:rPr lang="en-US" sz="9600" b="1" dirty="0" err="1">
                <a:ln w="17780" cmpd="sng">
                  <a:solidFill>
                    <a:srgbClr val="FFFFFF"/>
                  </a:solidFill>
                  <a:prstDash val="solid"/>
                  <a:miter lim="800000"/>
                </a:ln>
                <a:solidFill>
                  <a:srgbClr val="FF0000"/>
                </a:solidFill>
                <a:effectLst>
                  <a:outerShdw blurRad="50800" algn="tl" rotWithShape="0">
                    <a:srgbClr val="000000"/>
                  </a:outerShdw>
                </a:effectLst>
                <a:cs typeface="Times New Roman" pitchFamily="18" charset="0"/>
              </a:rPr>
              <a:t>Trên</a:t>
            </a:r>
            <a:r>
              <a:rPr lang="en-US" sz="9600" b="1" dirty="0">
                <a:ln w="17780" cmpd="sng">
                  <a:solidFill>
                    <a:srgbClr val="FFFFFF"/>
                  </a:solidFill>
                  <a:prstDash val="solid"/>
                  <a:miter lim="800000"/>
                </a:ln>
                <a:solidFill>
                  <a:srgbClr val="FF0000"/>
                </a:solidFill>
                <a:effectLst>
                  <a:outerShdw blurRad="50800" algn="tl" rotWithShape="0">
                    <a:srgbClr val="000000"/>
                  </a:outerShdw>
                </a:effectLst>
                <a:cs typeface="Times New Roman" pitchFamily="18" charset="0"/>
              </a:rPr>
              <a:t> </a:t>
            </a:r>
            <a:r>
              <a:rPr lang="en-US" sz="9600" b="1" dirty="0" err="1">
                <a:ln w="17780" cmpd="sng">
                  <a:solidFill>
                    <a:srgbClr val="FFFFFF"/>
                  </a:solidFill>
                  <a:prstDash val="solid"/>
                  <a:miter lim="800000"/>
                </a:ln>
                <a:solidFill>
                  <a:srgbClr val="FF0000"/>
                </a:solidFill>
                <a:effectLst>
                  <a:outerShdw blurRad="50800" algn="tl" rotWithShape="0">
                    <a:srgbClr val="000000"/>
                  </a:outerShdw>
                </a:effectLst>
                <a:cs typeface="Times New Roman" pitchFamily="18" charset="0"/>
              </a:rPr>
              <a:t>chiếc</a:t>
            </a:r>
            <a:r>
              <a:rPr lang="en-US" sz="9600" b="1" dirty="0">
                <a:ln w="17780" cmpd="sng">
                  <a:solidFill>
                    <a:srgbClr val="FFFFFF"/>
                  </a:solidFill>
                  <a:prstDash val="solid"/>
                  <a:miter lim="800000"/>
                </a:ln>
                <a:solidFill>
                  <a:srgbClr val="FF0000"/>
                </a:solidFill>
                <a:effectLst>
                  <a:outerShdw blurRad="50800" algn="tl" rotWithShape="0">
                    <a:srgbClr val="000000"/>
                  </a:outerShdw>
                </a:effectLst>
                <a:cs typeface="Times New Roman" pitchFamily="18" charset="0"/>
              </a:rPr>
              <a:t> </a:t>
            </a:r>
            <a:r>
              <a:rPr lang="en-US" sz="9600" b="1" dirty="0" err="1">
                <a:ln w="17780" cmpd="sng">
                  <a:solidFill>
                    <a:srgbClr val="FFFFFF"/>
                  </a:solidFill>
                  <a:prstDash val="solid"/>
                  <a:miter lim="800000"/>
                </a:ln>
                <a:solidFill>
                  <a:srgbClr val="FF0000"/>
                </a:solidFill>
                <a:effectLst>
                  <a:outerShdw blurRad="50800" algn="tl" rotWithShape="0">
                    <a:srgbClr val="000000"/>
                  </a:outerShdw>
                </a:effectLst>
                <a:cs typeface="Times New Roman" pitchFamily="18" charset="0"/>
              </a:rPr>
              <a:t>bè</a:t>
            </a:r>
            <a:r>
              <a:rPr lang="en-US" sz="115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cs typeface="Times New Roman" pitchFamily="18" charset="0"/>
              </a:rPr>
              <a:t> </a:t>
            </a:r>
          </a:p>
        </p:txBody>
      </p:sp>
      <p:pic>
        <p:nvPicPr>
          <p:cNvPr id="6" name="Picture 5">
            <a:extLst>
              <a:ext uri="{FF2B5EF4-FFF2-40B4-BE49-F238E27FC236}">
                <a16:creationId xmlns:a16="http://schemas.microsoft.com/office/drawing/2014/main" xmlns="" id="{61691804-8F86-44B8-98D4-E7477779F2AC}"/>
              </a:ext>
            </a:extLst>
          </p:cNvPr>
          <p:cNvPicPr>
            <a:picLocks noChangeAspect="1"/>
          </p:cNvPicPr>
          <p:nvPr/>
        </p:nvPicPr>
        <p:blipFill rotWithShape="1">
          <a:blip r:embed="rId2">
            <a:clrChange>
              <a:clrFrom>
                <a:srgbClr val="FFFFFF"/>
              </a:clrFrom>
              <a:clrTo>
                <a:srgbClr val="FFFFFF">
                  <a:alpha val="0"/>
                </a:srgbClr>
              </a:clrTo>
            </a:clrChange>
          </a:blip>
          <a:srcRect l="24018" t="28125" r="21143" b="13542"/>
          <a:stretch/>
        </p:blipFill>
        <p:spPr>
          <a:xfrm>
            <a:off x="1745672" y="1770226"/>
            <a:ext cx="8700655" cy="5203498"/>
          </a:xfrm>
          <a:prstGeom prst="rect">
            <a:avLst/>
          </a:prstGeom>
        </p:spPr>
      </p:pic>
    </p:spTree>
    <p:extLst>
      <p:ext uri="{BB962C8B-B14F-4D97-AF65-F5344CB8AC3E}">
        <p14:creationId xmlns:p14="http://schemas.microsoft.com/office/powerpoint/2010/main" val="5940267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2713</TotalTime>
  <Words>1388</Words>
  <Application>Microsoft Office PowerPoint</Application>
  <PresentationFormat>Custom</PresentationFormat>
  <Paragraphs>95</Paragraphs>
  <Slides>23</Slides>
  <Notes>1</Notes>
  <HiddenSlides>0</HiddenSlides>
  <MMClips>1</MMClips>
  <ScaleCrop>false</ScaleCrop>
  <HeadingPairs>
    <vt:vector size="4" baseType="variant">
      <vt:variant>
        <vt:lpstr>Theme</vt:lpstr>
      </vt:variant>
      <vt:variant>
        <vt:i4>4</vt:i4>
      </vt:variant>
      <vt:variant>
        <vt:lpstr>Slide Titles</vt:lpstr>
      </vt:variant>
      <vt:variant>
        <vt:i4>23</vt:i4>
      </vt:variant>
    </vt:vector>
  </HeadingPairs>
  <TitlesOfParts>
    <vt:vector size="27" baseType="lpstr">
      <vt:lpstr>Office Theme</vt:lpstr>
      <vt:lpstr>Custom Design</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cp:lastModifiedBy>
  <cp:revision>66</cp:revision>
  <dcterms:created xsi:type="dcterms:W3CDTF">2021-11-01T08:16:43Z</dcterms:created>
  <dcterms:modified xsi:type="dcterms:W3CDTF">2022-12-22T09:28:04Z</dcterms:modified>
</cp:coreProperties>
</file>