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1"/>
  </p:notesMasterIdLst>
  <p:sldIdLst>
    <p:sldId id="290" r:id="rId2"/>
    <p:sldId id="315" r:id="rId3"/>
    <p:sldId id="317" r:id="rId4"/>
    <p:sldId id="318" r:id="rId5"/>
    <p:sldId id="319" r:id="rId6"/>
    <p:sldId id="316" r:id="rId7"/>
    <p:sldId id="320" r:id="rId8"/>
    <p:sldId id="321" r:id="rId9"/>
    <p:sldId id="323" r:id="rId10"/>
    <p:sldId id="322" r:id="rId11"/>
    <p:sldId id="324" r:id="rId12"/>
    <p:sldId id="327" r:id="rId13"/>
    <p:sldId id="328" r:id="rId14"/>
    <p:sldId id="329" r:id="rId15"/>
    <p:sldId id="330" r:id="rId16"/>
    <p:sldId id="331" r:id="rId17"/>
    <p:sldId id="332" r:id="rId18"/>
    <p:sldId id="333"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 HAI AN" initials="LHA" lastIdx="1" clrIdx="0">
    <p:extLst>
      <p:ext uri="{19B8F6BF-5375-455C-9EA6-DF929625EA0E}">
        <p15:presenceInfo xmlns:p15="http://schemas.microsoft.com/office/powerpoint/2012/main" xmlns="" userId="LAM HAI 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694C7"/>
    <a:srgbClr val="F8AAE4"/>
    <a:srgbClr val="E482C3"/>
    <a:srgbClr val="79ED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UTM Avo" panose="020406030505060202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UTM Avo" panose="02040603050506020204" pitchFamily="18" charset="0"/>
              </a:defRPr>
            </a:lvl1pPr>
          </a:lstStyle>
          <a:p>
            <a:fld id="{488F4B0E-A395-4A07-9C94-501E928B4B6E}" type="datetimeFigureOut">
              <a:rPr lang="en-US" smtClean="0"/>
              <a:pPr/>
              <a:t>03/01/2022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UTM Avo" panose="020406030505060202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UTM Avo" panose="02040603050506020204" pitchFamily="18" charset="0"/>
              </a:defRPr>
            </a:lvl1pPr>
          </a:lstStyle>
          <a:p>
            <a:fld id="{1CAC02AE-47EA-4195-94CC-7CCB7D7D70E4}" type="slidenum">
              <a:rPr lang="en-US" smtClean="0"/>
              <a:pPr/>
              <a:t>‹#›</a:t>
            </a:fld>
            <a:endParaRPr lang="en-US" dirty="0"/>
          </a:p>
        </p:txBody>
      </p:sp>
    </p:spTree>
    <p:extLst>
      <p:ext uri="{BB962C8B-B14F-4D97-AF65-F5344CB8AC3E}">
        <p14:creationId xmlns:p14="http://schemas.microsoft.com/office/powerpoint/2010/main" val="1446323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UTM Avo" panose="02040603050506020204" pitchFamily="18" charset="0"/>
        <a:ea typeface="+mn-ea"/>
        <a:cs typeface="+mn-cs"/>
      </a:defRPr>
    </a:lvl1pPr>
    <a:lvl2pPr marL="457200" algn="l" defTabSz="914400" rtl="0" eaLnBrk="1" latinLnBrk="0" hangingPunct="1">
      <a:defRPr sz="1200" kern="1200">
        <a:solidFill>
          <a:schemeClr val="tx1"/>
        </a:solidFill>
        <a:latin typeface="UTM Avo" panose="02040603050506020204" pitchFamily="18" charset="0"/>
        <a:ea typeface="+mn-ea"/>
        <a:cs typeface="+mn-cs"/>
      </a:defRPr>
    </a:lvl2pPr>
    <a:lvl3pPr marL="914400" algn="l" defTabSz="914400" rtl="0" eaLnBrk="1" latinLnBrk="0" hangingPunct="1">
      <a:defRPr sz="1200" kern="1200">
        <a:solidFill>
          <a:schemeClr val="tx1"/>
        </a:solidFill>
        <a:latin typeface="UTM Avo" panose="02040603050506020204" pitchFamily="18" charset="0"/>
        <a:ea typeface="+mn-ea"/>
        <a:cs typeface="+mn-cs"/>
      </a:defRPr>
    </a:lvl3pPr>
    <a:lvl4pPr marL="1371600" algn="l" defTabSz="914400" rtl="0" eaLnBrk="1" latinLnBrk="0" hangingPunct="1">
      <a:defRPr sz="1200" kern="1200">
        <a:solidFill>
          <a:schemeClr val="tx1"/>
        </a:solidFill>
        <a:latin typeface="UTM Avo" panose="02040603050506020204" pitchFamily="18" charset="0"/>
        <a:ea typeface="+mn-ea"/>
        <a:cs typeface="+mn-cs"/>
      </a:defRPr>
    </a:lvl4pPr>
    <a:lvl5pPr marL="1828800" algn="l" defTabSz="914400" rtl="0" eaLnBrk="1" latinLnBrk="0" hangingPunct="1">
      <a:defRPr sz="1200" kern="1200">
        <a:solidFill>
          <a:schemeClr val="tx1"/>
        </a:solidFill>
        <a:latin typeface="UTM Avo" panose="0204060305050602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t>1</a:t>
            </a:fld>
            <a:endParaRPr lang="zh-CN" altLang="en-US"/>
          </a:p>
        </p:txBody>
      </p:sp>
    </p:spTree>
    <p:extLst>
      <p:ext uri="{BB962C8B-B14F-4D97-AF65-F5344CB8AC3E}">
        <p14:creationId xmlns:p14="http://schemas.microsoft.com/office/powerpoint/2010/main" val="4016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7" name="Google Shape;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UTM Avo" panose="02040603050506020204"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Click to edit Master subtitle style</a:t>
            </a:r>
            <a:endParaRPr dirty="0"/>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03/01/2022</a:t>
            </a:fld>
            <a:endParaRPr lang="en-US" dirty="0">
              <a:solidFill>
                <a:prstClr val="black">
                  <a:tint val="75000"/>
                </a:prstClr>
              </a:solidFill>
            </a:endParaRPr>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UTM Avo" panose="02040603050506020204" pitchFamily="18"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dirty="0">
              <a:solidFill>
                <a:prstClr val="black">
                  <a:tint val="75000"/>
                </a:prstClr>
              </a:solidFill>
            </a:endParaRPr>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
        <p:nvSpPr>
          <p:cNvPr id="10" name="Oval 9">
            <a:extLst>
              <a:ext uri="{FF2B5EF4-FFF2-40B4-BE49-F238E27FC236}">
                <a16:creationId xmlns:a16="http://schemas.microsoft.com/office/drawing/2014/main" xmlns="" id="{17988477-19AE-4F69-B030-52841DDF7CD9}"/>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UTM Avo" panose="02040603050506020204" pitchFamily="18" charset="0"/>
            </a:endParaRPr>
          </a:p>
        </p:txBody>
      </p:sp>
    </p:spTree>
    <p:extLst>
      <p:ext uri="{BB962C8B-B14F-4D97-AF65-F5344CB8AC3E}">
        <p14:creationId xmlns:p14="http://schemas.microsoft.com/office/powerpoint/2010/main" val="127943524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3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0" y="20643"/>
            <a:ext cx="12184879" cy="6816715"/>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03/01/2022</a:t>
            </a:fld>
            <a:endParaRPr lang="en-US" dirty="0">
              <a:solidFill>
                <a:prstClr val="black">
                  <a:tint val="75000"/>
                </a:prstClr>
              </a:solidFill>
            </a:endParaRPr>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UTM Avo" panose="02040603050506020204" pitchFamily="18"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450528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03/01/2022</a:t>
            </a:fld>
            <a:endParaRPr lang="en-US" dirty="0">
              <a:solidFill>
                <a:prstClr val="black">
                  <a:tint val="75000"/>
                </a:prstClr>
              </a:solidFill>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UTM Avo" panose="02040603050506020204" pitchFamily="18"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20166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3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03/01/2022</a:t>
            </a:fld>
            <a:endParaRPr lang="en-US" dirty="0">
              <a:solidFill>
                <a:prstClr val="black">
                  <a:tint val="75000"/>
                </a:prstClr>
              </a:solidFill>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UTM Avo" panose="02040603050506020204" pitchFamily="18"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1741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UTM Avo" panose="02040603050506020204"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UTM Avo" panose="02040603050506020204" pitchFamily="18"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413047057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406D12-DD67-40A6-97ED-B7D5D44607AE}"/>
              </a:ext>
            </a:extLst>
          </p:cNvPr>
          <p:cNvSpPr>
            <a:spLocks noGrp="1"/>
          </p:cNvSpPr>
          <p:nvPr>
            <p:ph type="title"/>
          </p:nvPr>
        </p:nvSpPr>
        <p:spPr>
          <a:xfrm>
            <a:off x="831850" y="1709738"/>
            <a:ext cx="10515600" cy="2852737"/>
          </a:xfrm>
        </p:spPr>
        <p:txBody>
          <a:bodyPr anchor="b"/>
          <a:lstStyle>
            <a:lvl1pPr>
              <a:defRPr sz="6000">
                <a:latin typeface="UTM Avo" panose="020406030505060202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UTM Avo" panose="0204060305050602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xmlns="" id="{98FB3446-FD4B-4976-AEB2-B88314DBDB24}"/>
              </a:ext>
            </a:extLst>
          </p:cNvPr>
          <p:cNvSpPr>
            <a:spLocks noGrp="1"/>
          </p:cNvSpPr>
          <p:nvPr>
            <p:ph type="dt" sz="half" idx="10"/>
          </p:nvPr>
        </p:nvSpPr>
        <p:spPr/>
        <p:txBody>
          <a:bodyPr/>
          <a:lstStyle>
            <a:lvl1pPr>
              <a:defRPr>
                <a:latin typeface="UTM Avo" panose="02040603050506020204" pitchFamily="18" charset="0"/>
              </a:defRPr>
            </a:lvl1pPr>
          </a:lstStyle>
          <a:p>
            <a:fld id="{FE1C8935-5503-46B3-AA64-FDD06962785D}" type="datetimeFigureOut">
              <a:rPr lang="en-US" smtClean="0"/>
              <a:pPr/>
              <a:t>03/01/2022</a:t>
            </a:fld>
            <a:endParaRPr lang="en-US" dirty="0"/>
          </a:p>
        </p:txBody>
      </p:sp>
      <p:sp>
        <p:nvSpPr>
          <p:cNvPr id="5" name="Footer Placeholder 4">
            <a:extLst>
              <a:ext uri="{FF2B5EF4-FFF2-40B4-BE49-F238E27FC236}">
                <a16:creationId xmlns:a16="http://schemas.microsoft.com/office/drawing/2014/main" xmlns="" id="{EBE683C8-11B5-46C6-8BB4-D1474691FD0B}"/>
              </a:ext>
            </a:extLst>
          </p:cNvPr>
          <p:cNvSpPr>
            <a:spLocks noGrp="1"/>
          </p:cNvSpPr>
          <p:nvPr>
            <p:ph type="ftr" sz="quarter" idx="11"/>
          </p:nvPr>
        </p:nvSpPr>
        <p:spPr/>
        <p:txBody>
          <a:bodyPr/>
          <a:lstStyle>
            <a:lvl1pPr>
              <a:defRPr>
                <a:latin typeface="UTM Avo" panose="02040603050506020204" pitchFamily="18" charset="0"/>
              </a:defRPr>
            </a:lvl1pPr>
          </a:lstStyle>
          <a:p>
            <a:endParaRPr lang="en-US" dirty="0"/>
          </a:p>
        </p:txBody>
      </p:sp>
      <p:sp>
        <p:nvSpPr>
          <p:cNvPr id="6" name="Slide Number Placeholder 5">
            <a:extLst>
              <a:ext uri="{FF2B5EF4-FFF2-40B4-BE49-F238E27FC236}">
                <a16:creationId xmlns:a16="http://schemas.microsoft.com/office/drawing/2014/main" xmlns="" id="{57C26DA4-DFC7-4240-8A46-029882411200}"/>
              </a:ext>
            </a:extLst>
          </p:cNvPr>
          <p:cNvSpPr>
            <a:spLocks noGrp="1"/>
          </p:cNvSpPr>
          <p:nvPr>
            <p:ph type="sldNum" sz="quarter" idx="12"/>
          </p:nvPr>
        </p:nvSpPr>
        <p:spPr/>
        <p:txBody>
          <a:bodyPr/>
          <a:lstStyle>
            <a:lvl1pPr>
              <a:defRPr>
                <a:latin typeface="UTM Avo" panose="02040603050506020204" pitchFamily="18" charset="0"/>
              </a:defRPr>
            </a:lvl1pPr>
          </a:lstStyle>
          <a:p>
            <a:fld id="{9306B73E-E889-4101-943F-C932486AC50A}" type="slidenum">
              <a:rPr lang="en-US" smtClean="0"/>
              <a:pPr/>
              <a:t>‹#›</a:t>
            </a:fld>
            <a:endParaRPr lang="en-US" dirty="0"/>
          </a:p>
        </p:txBody>
      </p:sp>
      <p:pic>
        <p:nvPicPr>
          <p:cNvPr id="7" name="Picture 6">
            <a:extLst>
              <a:ext uri="{FF2B5EF4-FFF2-40B4-BE49-F238E27FC236}">
                <a16:creationId xmlns:a16="http://schemas.microsoft.com/office/drawing/2014/main" xmlns=""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Tree>
    <p:extLst>
      <p:ext uri="{BB962C8B-B14F-4D97-AF65-F5344CB8AC3E}">
        <p14:creationId xmlns:p14="http://schemas.microsoft.com/office/powerpoint/2010/main" val="334935269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03/01/2022</a:t>
            </a:fld>
            <a:endParaRPr lang="en-US"/>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2" y="1930595"/>
            <a:ext cx="852022"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xmlns="" id="{1146B2CB-5A67-4AB8-9A1B-7AE29B183FB4}"/>
              </a:ext>
            </a:extLst>
          </p:cNvPr>
          <p:cNvSpPr/>
          <p:nvPr userDrawn="1"/>
        </p:nvSpPr>
        <p:spPr>
          <a:xfrm>
            <a:off x="2629362"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0730981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UTM Avo" panose="02040603050506020204" pitchFamily="18" charset="0"/>
                <a:ea typeface="UTM Avo" panose="02040603050506020204" pitchFamily="18"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dirty="0"/>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UTM Avo" panose="02040603050506020204" pitchFamily="18" charset="0"/>
                <a:ea typeface="UTM Avo" panose="02040603050506020204" pitchFamily="18"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dirty="0"/>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UTM Avo" panose="02040603050506020204" pitchFamily="18" charset="0"/>
                <a:ea typeface="UTM Avo" panose="02040603050506020204" pitchFamily="18" charset="0"/>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777436308"/>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86" r:id="rId5"/>
    <p:sldLayoutId id="2147483691" r:id="rId6"/>
    <p:sldLayoutId id="2147483696" r:id="rId7"/>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1.png"/><Relationship Id="rId18" Type="http://schemas.openxmlformats.org/officeDocument/2006/relationships/slide" Target="slide11.xml"/><Relationship Id="rId26" Type="http://schemas.openxmlformats.org/officeDocument/2006/relationships/slide" Target="slide15.xml"/><Relationship Id="rId3" Type="http://schemas.openxmlformats.org/officeDocument/2006/relationships/image" Target="../media/image6.png"/><Relationship Id="rId21" Type="http://schemas.openxmlformats.org/officeDocument/2006/relationships/image" Target="../media/image15.png"/><Relationship Id="rId34" Type="http://schemas.openxmlformats.org/officeDocument/2006/relationships/slide" Target="slide19.xml"/><Relationship Id="rId7" Type="http://schemas.openxmlformats.org/officeDocument/2006/relationships/image" Target="../media/image8.png"/><Relationship Id="rId12" Type="http://schemas.openxmlformats.org/officeDocument/2006/relationships/slide" Target="slide8.xml"/><Relationship Id="rId17" Type="http://schemas.openxmlformats.org/officeDocument/2006/relationships/image" Target="../media/image13.png"/><Relationship Id="rId25" Type="http://schemas.openxmlformats.org/officeDocument/2006/relationships/image" Target="../media/image17.png"/><Relationship Id="rId33" Type="http://schemas.openxmlformats.org/officeDocument/2006/relationships/image" Target="../media/image21.png"/><Relationship Id="rId2" Type="http://schemas.openxmlformats.org/officeDocument/2006/relationships/slide" Target="slide6.xml"/><Relationship Id="rId16" Type="http://schemas.openxmlformats.org/officeDocument/2006/relationships/slide" Target="slide10.xml"/><Relationship Id="rId20" Type="http://schemas.openxmlformats.org/officeDocument/2006/relationships/slide" Target="slide12.xml"/><Relationship Id="rId29"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image" Target="../media/image10.png"/><Relationship Id="rId24" Type="http://schemas.openxmlformats.org/officeDocument/2006/relationships/slide" Target="slide14.xml"/><Relationship Id="rId32" Type="http://schemas.openxmlformats.org/officeDocument/2006/relationships/slide" Target="slide18.xml"/><Relationship Id="rId5" Type="http://schemas.openxmlformats.org/officeDocument/2006/relationships/image" Target="../media/image7.png"/><Relationship Id="rId15" Type="http://schemas.openxmlformats.org/officeDocument/2006/relationships/image" Target="../media/image12.jpeg"/><Relationship Id="rId23" Type="http://schemas.openxmlformats.org/officeDocument/2006/relationships/image" Target="../media/image16.png"/><Relationship Id="rId28" Type="http://schemas.openxmlformats.org/officeDocument/2006/relationships/slide" Target="slide16.xml"/><Relationship Id="rId10" Type="http://schemas.openxmlformats.org/officeDocument/2006/relationships/slide" Target="slide7.xml"/><Relationship Id="rId19" Type="http://schemas.openxmlformats.org/officeDocument/2006/relationships/image" Target="../media/image14.png"/><Relationship Id="rId31" Type="http://schemas.openxmlformats.org/officeDocument/2006/relationships/image" Target="../media/image20.png"/><Relationship Id="rId4" Type="http://schemas.openxmlformats.org/officeDocument/2006/relationships/slide" Target="slide3.xml"/><Relationship Id="rId9" Type="http://schemas.openxmlformats.org/officeDocument/2006/relationships/image" Target="../media/image9.png"/><Relationship Id="rId14" Type="http://schemas.openxmlformats.org/officeDocument/2006/relationships/slide" Target="slide9.xml"/><Relationship Id="rId22" Type="http://schemas.openxmlformats.org/officeDocument/2006/relationships/slide" Target="slide13.xml"/><Relationship Id="rId27" Type="http://schemas.openxmlformats.org/officeDocument/2006/relationships/image" Target="../media/image18.png"/><Relationship Id="rId30" Type="http://schemas.openxmlformats.org/officeDocument/2006/relationships/slide" Target="slide17.xml"/><Relationship Id="rId35" Type="http://schemas.openxmlformats.org/officeDocument/2006/relationships/image" Target="../media/image22.gif"/></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AAC7166-F503-422D-BDE1-A83D50999971}"/>
              </a:ext>
            </a:extLst>
          </p:cNvPr>
          <p:cNvSpPr/>
          <p:nvPr/>
        </p:nvSpPr>
        <p:spPr>
          <a:xfrm>
            <a:off x="8656900" y="13411"/>
            <a:ext cx="2798138" cy="584775"/>
          </a:xfrm>
          <a:prstGeom prst="rect">
            <a:avLst/>
          </a:prstGeom>
        </p:spPr>
        <p:txBody>
          <a:bodyPr wrap="none">
            <a:spAutoFit/>
          </a:bodyPr>
          <a:lstStyle/>
          <a:p>
            <a:pPr defTabSz="914377">
              <a:defRPr/>
            </a:pPr>
            <a:r>
              <a:rPr lang="en-US" sz="3200" dirty="0">
                <a:solidFill>
                  <a:prstClr val="white"/>
                </a:solidFill>
                <a:effectLst>
                  <a:outerShdw blurRad="38100" dist="38100" dir="2700000" algn="tl">
                    <a:srgbClr val="000000">
                      <a:alpha val="43137"/>
                    </a:srgbClr>
                  </a:outerShdw>
                </a:effectLst>
                <a:latin typeface="+mj-lt"/>
                <a:cs typeface="Arial" panose="020B0604020202020204" pitchFamily="34" charset="0"/>
              </a:rPr>
              <a:t>TIẾNG VIỆT 2</a:t>
            </a:r>
          </a:p>
        </p:txBody>
      </p:sp>
      <p:sp>
        <p:nvSpPr>
          <p:cNvPr id="8" name="Rectangle 7">
            <a:extLst>
              <a:ext uri="{FF2B5EF4-FFF2-40B4-BE49-F238E27FC236}">
                <a16:creationId xmlns:a16="http://schemas.microsoft.com/office/drawing/2014/main" xmlns="" id="{43101047-25E6-45B1-9FAC-C1D2B827DC01}"/>
              </a:ext>
            </a:extLst>
          </p:cNvPr>
          <p:cNvSpPr/>
          <p:nvPr/>
        </p:nvSpPr>
        <p:spPr>
          <a:xfrm>
            <a:off x="10267971" y="628965"/>
            <a:ext cx="971741" cy="461665"/>
          </a:xfrm>
          <a:prstGeom prst="rect">
            <a:avLst/>
          </a:prstGeom>
        </p:spPr>
        <p:txBody>
          <a:bodyPr wrap="none">
            <a:spAutoFit/>
          </a:bodyPr>
          <a:lstStyle/>
          <a:p>
            <a:pPr algn="ctr" defTabSz="914377">
              <a:defRPr/>
            </a:pPr>
            <a:r>
              <a:rPr lang="en-US" sz="2400" err="1">
                <a:solidFill>
                  <a:prstClr val="white"/>
                </a:solidFill>
                <a:effectLst>
                  <a:outerShdw blurRad="38100" dist="38100" dir="2700000" algn="tl">
                    <a:srgbClr val="000000">
                      <a:alpha val="43137"/>
                    </a:srgbClr>
                  </a:outerShdw>
                </a:effectLst>
                <a:latin typeface="+mj-lt"/>
                <a:cs typeface="Arial" panose="020B0604020202020204" pitchFamily="34" charset="0"/>
              </a:rPr>
              <a:t>Tập</a:t>
            </a:r>
            <a:r>
              <a:rPr lang="en-US" sz="2400">
                <a:solidFill>
                  <a:prstClr val="white"/>
                </a:solidFill>
                <a:effectLst>
                  <a:outerShdw blurRad="38100" dist="38100" dir="2700000" algn="tl">
                    <a:srgbClr val="000000">
                      <a:alpha val="43137"/>
                    </a:srgbClr>
                  </a:outerShdw>
                </a:effectLst>
                <a:latin typeface="+mj-lt"/>
                <a:cs typeface="Arial" panose="020B0604020202020204" pitchFamily="34" charset="0"/>
              </a:rPr>
              <a:t> 1</a:t>
            </a:r>
            <a:endParaRPr lang="en-US" sz="2400" dirty="0">
              <a:solidFill>
                <a:prstClr val="white"/>
              </a:solidFill>
              <a:effectLst>
                <a:outerShdw blurRad="38100" dist="38100" dir="2700000" algn="tl">
                  <a:srgbClr val="000000">
                    <a:alpha val="43137"/>
                  </a:srgbClr>
                </a:outerShdw>
              </a:effectLst>
              <a:latin typeface="+mj-lt"/>
              <a:cs typeface="Arial" panose="020B0604020202020204" pitchFamily="34" charset="0"/>
            </a:endParaRPr>
          </a:p>
        </p:txBody>
      </p:sp>
      <p:sp>
        <p:nvSpPr>
          <p:cNvPr id="9" name="Rectangle 8">
            <a:extLst>
              <a:ext uri="{FF2B5EF4-FFF2-40B4-BE49-F238E27FC236}">
                <a16:creationId xmlns:a16="http://schemas.microsoft.com/office/drawing/2014/main" xmlns="" id="{BDA144B1-BC48-4FB5-81A0-5EEE0F41D92F}"/>
              </a:ext>
            </a:extLst>
          </p:cNvPr>
          <p:cNvSpPr/>
          <p:nvPr/>
        </p:nvSpPr>
        <p:spPr>
          <a:xfrm>
            <a:off x="2410281" y="1658131"/>
            <a:ext cx="7600992" cy="2492990"/>
          </a:xfrm>
          <a:prstGeom prst="rect">
            <a:avLst/>
          </a:prstGeom>
        </p:spPr>
        <p:txBody>
          <a:bodyPr wrap="none">
            <a:spAutoFit/>
          </a:bodyPr>
          <a:lstStyle/>
          <a:p>
            <a:pPr algn="ctr" defTabSz="914377">
              <a:lnSpc>
                <a:spcPct val="150000"/>
              </a:lnSpc>
              <a:defRPr/>
            </a:pPr>
            <a:endParaRPr lang="en-US" sz="5200" b="1" dirty="0">
              <a:solidFill>
                <a:srgbClr val="002060"/>
              </a:solidFill>
              <a:latin typeface="UTM Avo" panose="02040603050506020204" pitchFamily="18" charset="0"/>
              <a:cs typeface="Arial" panose="020B0604020202020204" pitchFamily="34" charset="0"/>
            </a:endParaRPr>
          </a:p>
          <a:p>
            <a:pPr algn="ctr" defTabSz="914377">
              <a:lnSpc>
                <a:spcPct val="150000"/>
              </a:lnSpc>
              <a:defRPr/>
            </a:pPr>
            <a:r>
              <a:rPr lang="en-US" sz="5200" b="1" dirty="0">
                <a:solidFill>
                  <a:srgbClr val="FF0000"/>
                </a:solidFill>
                <a:latin typeface="UTM Avo" panose="02040603050506020204" pitchFamily="18" charset="0"/>
                <a:cs typeface="Arial" panose="020B0604020202020204" pitchFamily="34" charset="0"/>
              </a:rPr>
              <a:t>ÔN TẬP CUỐI HỌC KÌ I</a:t>
            </a:r>
          </a:p>
        </p:txBody>
      </p:sp>
    </p:spTree>
    <p:extLst>
      <p:ext uri="{BB962C8B-B14F-4D97-AF65-F5344CB8AC3E}">
        <p14:creationId xmlns:p14="http://schemas.microsoft.com/office/powerpoint/2010/main" val="527002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orizontal Scroll 1">
            <a:extLst>
              <a:ext uri="{FF2B5EF4-FFF2-40B4-BE49-F238E27FC236}">
                <a16:creationId xmlns:a16="http://schemas.microsoft.com/office/drawing/2014/main" xmlns="" id="{E869B5FB-8DAB-46ED-B820-2B1B1F70A202}"/>
              </a:ext>
            </a:extLst>
          </p:cNvPr>
          <p:cNvSpPr/>
          <p:nvPr/>
        </p:nvSpPr>
        <p:spPr>
          <a:xfrm>
            <a:off x="450850" y="359352"/>
            <a:ext cx="11277599" cy="1909185"/>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dirty="0" err="1">
                <a:solidFill>
                  <a:prstClr val="black"/>
                </a:solidFill>
                <a:latin typeface="UTM Avo" panose="02040603050506020204" pitchFamily="18" charset="0"/>
                <a:cs typeface="Times New Roman" pitchFamily="18" charset="0"/>
              </a:rPr>
              <a:t>Đọc</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bài</a:t>
            </a:r>
            <a:r>
              <a:rPr lang="en-US" sz="4400" b="1" dirty="0">
                <a:solidFill>
                  <a:prstClr val="black"/>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Để</a:t>
            </a:r>
            <a:r>
              <a:rPr lang="en-US" sz="4400" b="1" dirty="0">
                <a:solidFill>
                  <a:srgbClr val="FF0000"/>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lại</a:t>
            </a:r>
            <a:r>
              <a:rPr lang="en-US" sz="4400" b="1" dirty="0">
                <a:solidFill>
                  <a:srgbClr val="FF0000"/>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cho</a:t>
            </a:r>
            <a:r>
              <a:rPr lang="en-US" sz="4400" b="1" dirty="0">
                <a:solidFill>
                  <a:srgbClr val="FF0000"/>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em</a:t>
            </a:r>
            <a:r>
              <a:rPr lang="en-US" sz="4400" b="1" dirty="0">
                <a:solidFill>
                  <a:srgbClr val="FF0000"/>
                </a:solidFill>
                <a:latin typeface="UTM Avo" panose="02040603050506020204" pitchFamily="18" charset="0"/>
                <a:cs typeface="Times New Roman" pitchFamily="18" charset="0"/>
              </a:rPr>
              <a:t> </a:t>
            </a:r>
            <a:r>
              <a:rPr lang="en-US" sz="4400" b="1" dirty="0">
                <a:solidFill>
                  <a:prstClr val="black"/>
                </a:solidFill>
                <a:latin typeface="UTM Avo" panose="02040603050506020204" pitchFamily="18" charset="0"/>
                <a:cs typeface="Times New Roman" pitchFamily="18" charset="0"/>
              </a:rPr>
              <a:t>(</a:t>
            </a:r>
            <a:r>
              <a:rPr lang="en-US" sz="4400" b="1" dirty="0" err="1">
                <a:solidFill>
                  <a:prstClr val="black"/>
                </a:solidFill>
                <a:latin typeface="UTM Avo" panose="02040603050506020204" pitchFamily="18" charset="0"/>
                <a:cs typeface="Times New Roman" pitchFamily="18" charset="0"/>
              </a:rPr>
              <a:t>trang</a:t>
            </a:r>
            <a:r>
              <a:rPr lang="en-US" sz="4400" b="1" dirty="0">
                <a:solidFill>
                  <a:prstClr val="black"/>
                </a:solidFill>
                <a:latin typeface="UTM Avo" panose="02040603050506020204" pitchFamily="18" charset="0"/>
                <a:cs typeface="Times New Roman" pitchFamily="18" charset="0"/>
              </a:rPr>
              <a:t> 128)</a:t>
            </a:r>
          </a:p>
        </p:txBody>
      </p:sp>
      <p:grpSp>
        <p:nvGrpSpPr>
          <p:cNvPr id="8" name="Group 7">
            <a:extLst>
              <a:ext uri="{FF2B5EF4-FFF2-40B4-BE49-F238E27FC236}">
                <a16:creationId xmlns:a16="http://schemas.microsoft.com/office/drawing/2014/main" xmlns="" id="{1F5F0CC6-C559-4FC1-9957-9E669FF8EDF5}"/>
              </a:ext>
            </a:extLst>
          </p:cNvPr>
          <p:cNvGrpSpPr/>
          <p:nvPr/>
        </p:nvGrpSpPr>
        <p:grpSpPr>
          <a:xfrm>
            <a:off x="207818" y="2268537"/>
            <a:ext cx="4544291" cy="4589463"/>
            <a:chOff x="3491345" y="401781"/>
            <a:chExt cx="5070763" cy="5671247"/>
          </a:xfrm>
        </p:grpSpPr>
        <p:pic>
          <p:nvPicPr>
            <p:cNvPr id="9" name="Picture 8">
              <a:extLst>
                <a:ext uri="{FF2B5EF4-FFF2-40B4-BE49-F238E27FC236}">
                  <a16:creationId xmlns:a16="http://schemas.microsoft.com/office/drawing/2014/main" xmlns="" id="{7A83BA17-A277-4710-9D6D-1B353E655D8F}"/>
                </a:ext>
              </a:extLst>
            </p:cNvPr>
            <p:cNvPicPr>
              <a:picLocks noChangeAspect="1"/>
            </p:cNvPicPr>
            <p:nvPr/>
          </p:nvPicPr>
          <p:blipFill rotWithShape="1">
            <a:blip r:embed="rId2"/>
            <a:srcRect l="33069" t="39868" r="42653" b="11837"/>
            <a:stretch/>
          </p:blipFill>
          <p:spPr>
            <a:xfrm>
              <a:off x="3491345" y="401781"/>
              <a:ext cx="5070763" cy="5671247"/>
            </a:xfrm>
            <a:prstGeom prst="rect">
              <a:avLst/>
            </a:prstGeom>
          </p:spPr>
        </p:pic>
        <p:sp>
          <p:nvSpPr>
            <p:cNvPr id="10" name="Rectangle 9">
              <a:extLst>
                <a:ext uri="{FF2B5EF4-FFF2-40B4-BE49-F238E27FC236}">
                  <a16:creationId xmlns:a16="http://schemas.microsoft.com/office/drawing/2014/main" xmlns="" id="{3663A192-1DC3-4E5F-9F7E-A1D147650DA4}"/>
                </a:ext>
              </a:extLst>
            </p:cNvPr>
            <p:cNvSpPr/>
            <p:nvPr/>
          </p:nvSpPr>
          <p:spPr>
            <a:xfrm>
              <a:off x="3491345" y="401781"/>
              <a:ext cx="1717964" cy="29371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grpSp>
      <p:sp>
        <p:nvSpPr>
          <p:cNvPr id="11" name="TextBox 10">
            <a:extLst>
              <a:ext uri="{FF2B5EF4-FFF2-40B4-BE49-F238E27FC236}">
                <a16:creationId xmlns:a16="http://schemas.microsoft.com/office/drawing/2014/main" xmlns="" id="{A42D5091-56C8-4884-B816-D4E89E6D0EB6}"/>
              </a:ext>
            </a:extLst>
          </p:cNvPr>
          <p:cNvSpPr txBox="1"/>
          <p:nvPr/>
        </p:nvSpPr>
        <p:spPr>
          <a:xfrm>
            <a:off x="5016615" y="2490560"/>
            <a:ext cx="6918375" cy="1200329"/>
          </a:xfrm>
          <a:prstGeom prst="rect">
            <a:avLst/>
          </a:prstGeom>
          <a:solidFill>
            <a:schemeClr val="accent6">
              <a:lumMod val="60000"/>
              <a:lumOff val="40000"/>
            </a:schemeClr>
          </a:solidFill>
        </p:spPr>
        <p:txBody>
          <a:bodyPr wrap="square" rtlCol="0">
            <a:spAutoFit/>
          </a:bodyPr>
          <a:lstStyle/>
          <a:p>
            <a:r>
              <a:rPr lang="en-US" sz="3600" b="1" dirty="0" err="1" smtClean="0">
                <a:latin typeface="UTM Avo" panose="02040603050506020204" pitchFamily="18" charset="0"/>
                <a:cs typeface="Times New Roman" panose="02020603050405020304" pitchFamily="18" charset="0"/>
              </a:rPr>
              <a:t>Chị</a:t>
            </a:r>
            <a:r>
              <a:rPr lang="en-US" sz="3600" b="1" dirty="0" smtClean="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để</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lại</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những</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đồ</a:t>
            </a:r>
            <a:r>
              <a:rPr lang="en-US" sz="3600" b="1" dirty="0">
                <a:latin typeface="UTM Avo" panose="02040603050506020204" pitchFamily="18" charset="0"/>
                <a:cs typeface="Times New Roman" panose="02020603050405020304" pitchFamily="18" charset="0"/>
              </a:rPr>
              <a:t> </a:t>
            </a:r>
            <a:r>
              <a:rPr lang="en-US" sz="3600" b="1" dirty="0" err="1" smtClean="0">
                <a:latin typeface="UTM Avo" panose="02040603050506020204" pitchFamily="18" charset="0"/>
                <a:cs typeface="Times New Roman" panose="02020603050405020304" pitchFamily="18" charset="0"/>
              </a:rPr>
              <a:t>gì</a:t>
            </a:r>
            <a:r>
              <a:rPr lang="en-US" sz="3600" b="1" dirty="0" smtClean="0">
                <a:latin typeface="UTM Avo" panose="02040603050506020204" pitchFamily="18" charset="0"/>
                <a:cs typeface="Times New Roman" panose="02020603050405020304" pitchFamily="18" charset="0"/>
              </a:rPr>
              <a:t> </a:t>
            </a:r>
            <a:r>
              <a:rPr lang="en-US" sz="3600" b="1" dirty="0" err="1" smtClean="0">
                <a:latin typeface="UTM Avo" panose="02040603050506020204" pitchFamily="18" charset="0"/>
                <a:cs typeface="Times New Roman" panose="02020603050405020304" pitchFamily="18" charset="0"/>
              </a:rPr>
              <a:t>cho</a:t>
            </a:r>
            <a:r>
              <a:rPr lang="en-US" sz="3600" b="1" dirty="0" smtClean="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em</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bé</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dùng</a:t>
            </a:r>
            <a:r>
              <a:rPr lang="en-US" sz="3600" b="1" dirty="0">
                <a:latin typeface="UTM Avo" panose="020406030505060202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xmlns="" id="{ADD417B6-C8D1-44CC-BABF-CD6FABDFCDBC}"/>
              </a:ext>
            </a:extLst>
          </p:cNvPr>
          <p:cNvSpPr txBox="1"/>
          <p:nvPr/>
        </p:nvSpPr>
        <p:spPr>
          <a:xfrm>
            <a:off x="5016616" y="4332026"/>
            <a:ext cx="6918375" cy="1754326"/>
          </a:xfrm>
          <a:prstGeom prst="rect">
            <a:avLst/>
          </a:prstGeom>
          <a:solidFill>
            <a:schemeClr val="accent6">
              <a:lumMod val="60000"/>
              <a:lumOff val="40000"/>
            </a:schemeClr>
          </a:solidFill>
        </p:spPr>
        <p:txBody>
          <a:bodyPr wrap="square" rtlCol="0">
            <a:spAutoFit/>
          </a:bodyPr>
          <a:lstStyle/>
          <a:p>
            <a:pPr algn="just"/>
            <a:r>
              <a:rPr lang="en-US" sz="3600" b="1" dirty="0" err="1">
                <a:solidFill>
                  <a:srgbClr val="0000FF"/>
                </a:solidFill>
                <a:latin typeface="UTM Avo" panose="02040603050506020204" pitchFamily="18" charset="0"/>
                <a:cs typeface="Times New Roman" panose="02020603050405020304" pitchFamily="18" charset="0"/>
              </a:rPr>
              <a:t>Chị</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để</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lại</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cho</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em</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đôi</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dép</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đỏ</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chiếc</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mũ</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len</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đôi</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tất</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áo</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mặc</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có</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thêu</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đôi</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thỏ</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hai</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bên</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hàng</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cúc</a:t>
            </a:r>
            <a:r>
              <a:rPr lang="en-US" sz="3600" b="1" dirty="0">
                <a:solidFill>
                  <a:srgbClr val="0000FF"/>
                </a:solidFill>
                <a:latin typeface="UTM Avo" panose="02040603050506020204" pitchFamily="18" charset="0"/>
                <a:cs typeface="Times New Roman" panose="02020603050405020304" pitchFamily="18" charset="0"/>
              </a:rPr>
              <a:t>.</a:t>
            </a:r>
          </a:p>
        </p:txBody>
      </p:sp>
      <p:sp>
        <p:nvSpPr>
          <p:cNvPr id="13" name="Action Button: Home 2">
            <a:hlinkClick r:id="rId3" action="ppaction://hlinksldjump" highlightClick="1"/>
            <a:extLst>
              <a:ext uri="{FF2B5EF4-FFF2-40B4-BE49-F238E27FC236}">
                <a16:creationId xmlns:a16="http://schemas.microsoft.com/office/drawing/2014/main" xmlns="" id="{063900FD-D818-48C9-85AF-BF17FD96ADCD}"/>
              </a:ext>
            </a:extLst>
          </p:cNvPr>
          <p:cNvSpPr/>
          <p:nvPr/>
        </p:nvSpPr>
        <p:spPr>
          <a:xfrm>
            <a:off x="10973377" y="6123709"/>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255765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16:creationId xmlns:a16="http://schemas.microsoft.com/office/drawing/2014/main" xmlns="" id="{EEC08483-F19C-42C2-B806-03C4D6058EEA}"/>
              </a:ext>
            </a:extLst>
          </p:cNvPr>
          <p:cNvSpPr/>
          <p:nvPr/>
        </p:nvSpPr>
        <p:spPr>
          <a:xfrm>
            <a:off x="10134600" y="5741988"/>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Horizontal Scroll 1">
            <a:extLst>
              <a:ext uri="{FF2B5EF4-FFF2-40B4-BE49-F238E27FC236}">
                <a16:creationId xmlns:a16="http://schemas.microsoft.com/office/drawing/2014/main" xmlns="" id="{59D937C6-9E00-4D6E-854C-877095E2864A}"/>
              </a:ext>
            </a:extLst>
          </p:cNvPr>
          <p:cNvSpPr/>
          <p:nvPr/>
        </p:nvSpPr>
        <p:spPr>
          <a:xfrm>
            <a:off x="145472" y="549908"/>
            <a:ext cx="11901055" cy="147551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a:solidFill>
                  <a:prstClr val="black"/>
                </a:solidFill>
                <a:latin typeface="UTM Avo" panose="02040603050506020204" pitchFamily="18" charset="0"/>
                <a:cs typeface="Times New Roman" pitchFamily="18" charset="0"/>
              </a:rPr>
              <a:t>Đọc</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bài</a:t>
            </a:r>
            <a:r>
              <a:rPr lang="en-US" sz="4400" b="1" dirty="0">
                <a:solidFill>
                  <a:prstClr val="black"/>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Sự</a:t>
            </a:r>
            <a:r>
              <a:rPr lang="en-US" sz="4400" b="1" dirty="0">
                <a:solidFill>
                  <a:srgbClr val="FF0000"/>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tích</a:t>
            </a:r>
            <a:r>
              <a:rPr lang="en-US" sz="4400" b="1" dirty="0">
                <a:solidFill>
                  <a:srgbClr val="FF0000"/>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cây</a:t>
            </a:r>
            <a:r>
              <a:rPr lang="en-US" sz="4400" b="1" dirty="0">
                <a:solidFill>
                  <a:srgbClr val="FF0000"/>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vú</a:t>
            </a:r>
            <a:r>
              <a:rPr lang="en-US" sz="4400" b="1" dirty="0">
                <a:solidFill>
                  <a:srgbClr val="FF0000"/>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sữa</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trang</a:t>
            </a:r>
            <a:r>
              <a:rPr lang="en-US" sz="4400" b="1" dirty="0">
                <a:solidFill>
                  <a:prstClr val="black"/>
                </a:solidFill>
                <a:latin typeface="UTM Avo" panose="02040603050506020204" pitchFamily="18" charset="0"/>
                <a:cs typeface="Times New Roman" pitchFamily="18" charset="0"/>
              </a:rPr>
              <a:t> 123)</a:t>
            </a:r>
          </a:p>
        </p:txBody>
      </p:sp>
      <p:pic>
        <p:nvPicPr>
          <p:cNvPr id="7" name="Picture 6">
            <a:extLst>
              <a:ext uri="{FF2B5EF4-FFF2-40B4-BE49-F238E27FC236}">
                <a16:creationId xmlns:a16="http://schemas.microsoft.com/office/drawing/2014/main" xmlns="" id="{86E6F568-AF24-4E44-917B-085A94A37119}"/>
              </a:ext>
            </a:extLst>
          </p:cNvPr>
          <p:cNvPicPr>
            <a:picLocks noChangeAspect="1"/>
          </p:cNvPicPr>
          <p:nvPr/>
        </p:nvPicPr>
        <p:blipFill rotWithShape="1">
          <a:blip r:embed="rId3"/>
          <a:srcRect l="31792" t="47253" r="32537" b="24148"/>
          <a:stretch/>
        </p:blipFill>
        <p:spPr>
          <a:xfrm>
            <a:off x="0" y="2464032"/>
            <a:ext cx="5957455" cy="3931228"/>
          </a:xfrm>
          <a:prstGeom prst="rect">
            <a:avLst/>
          </a:prstGeom>
        </p:spPr>
      </p:pic>
      <p:sp>
        <p:nvSpPr>
          <p:cNvPr id="8" name="TextBox 7">
            <a:extLst>
              <a:ext uri="{FF2B5EF4-FFF2-40B4-BE49-F238E27FC236}">
                <a16:creationId xmlns:a16="http://schemas.microsoft.com/office/drawing/2014/main" xmlns="" id="{8657CF94-0637-49C8-B647-3C437439F026}"/>
              </a:ext>
            </a:extLst>
          </p:cNvPr>
          <p:cNvSpPr txBox="1"/>
          <p:nvPr/>
        </p:nvSpPr>
        <p:spPr>
          <a:xfrm>
            <a:off x="5527457" y="2952044"/>
            <a:ext cx="6402391" cy="646331"/>
          </a:xfrm>
          <a:prstGeom prst="rect">
            <a:avLst/>
          </a:prstGeom>
          <a:solidFill>
            <a:srgbClr val="79EDD7"/>
          </a:solidFill>
        </p:spPr>
        <p:txBody>
          <a:bodyPr wrap="square" rtlCol="0">
            <a:spAutoFit/>
          </a:bodyPr>
          <a:lstStyle/>
          <a:p>
            <a:r>
              <a:rPr lang="en-US" sz="3600" b="1" dirty="0" err="1" smtClean="0">
                <a:latin typeface="UTM Avo" panose="02040603050506020204" pitchFamily="18" charset="0"/>
                <a:cs typeface="Times New Roman" pitchFamily="18" charset="0"/>
              </a:rPr>
              <a:t>Vì</a:t>
            </a:r>
            <a:r>
              <a:rPr lang="en-US" sz="3600" b="1" dirty="0" smtClean="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sao</a:t>
            </a:r>
            <a:r>
              <a:rPr lang="en-US" sz="3600" b="1" dirty="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cậu</a:t>
            </a:r>
            <a:r>
              <a:rPr lang="en-US" sz="3600" b="1" dirty="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bé</a:t>
            </a:r>
            <a:r>
              <a:rPr lang="en-US" sz="3600" b="1" dirty="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bỏ</a:t>
            </a:r>
            <a:r>
              <a:rPr lang="en-US" sz="3600" b="1" dirty="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nhà</a:t>
            </a:r>
            <a:r>
              <a:rPr lang="en-US" sz="3600" b="1" dirty="0">
                <a:latin typeface="UTM Avo" panose="02040603050506020204" pitchFamily="18" charset="0"/>
                <a:cs typeface="Times New Roman" pitchFamily="18" charset="0"/>
              </a:rPr>
              <a:t> ra </a:t>
            </a:r>
            <a:r>
              <a:rPr lang="en-US" sz="3600" b="1" dirty="0" err="1">
                <a:latin typeface="UTM Avo" panose="02040603050506020204" pitchFamily="18" charset="0"/>
                <a:cs typeface="Times New Roman" pitchFamily="18" charset="0"/>
              </a:rPr>
              <a:t>đi</a:t>
            </a:r>
            <a:r>
              <a:rPr lang="en-US" sz="3600" b="1" dirty="0">
                <a:latin typeface="UTM Avo" panose="02040603050506020204" pitchFamily="18" charset="0"/>
                <a:cs typeface="Times New Roman" pitchFamily="18" charset="0"/>
              </a:rPr>
              <a:t>?</a:t>
            </a:r>
          </a:p>
        </p:txBody>
      </p:sp>
      <p:sp>
        <p:nvSpPr>
          <p:cNvPr id="9" name="TextBox 8">
            <a:extLst>
              <a:ext uri="{FF2B5EF4-FFF2-40B4-BE49-F238E27FC236}">
                <a16:creationId xmlns:a16="http://schemas.microsoft.com/office/drawing/2014/main" xmlns="" id="{7A3FAAE5-4B6B-4CAA-A335-006A00022644}"/>
              </a:ext>
            </a:extLst>
          </p:cNvPr>
          <p:cNvSpPr txBox="1"/>
          <p:nvPr/>
        </p:nvSpPr>
        <p:spPr>
          <a:xfrm>
            <a:off x="5527458" y="4310124"/>
            <a:ext cx="6402391" cy="1200329"/>
          </a:xfrm>
          <a:prstGeom prst="rect">
            <a:avLst/>
          </a:prstGeom>
          <a:solidFill>
            <a:schemeClr val="accent1">
              <a:lumMod val="60000"/>
              <a:lumOff val="40000"/>
            </a:schemeClr>
          </a:solidFill>
        </p:spPr>
        <p:txBody>
          <a:bodyPr wrap="square" rtlCol="0">
            <a:spAutoFit/>
          </a:bodyPr>
          <a:lstStyle/>
          <a:p>
            <a:r>
              <a:rPr lang="en-US" sz="3600" b="1" dirty="0" err="1">
                <a:solidFill>
                  <a:srgbClr val="0000FF"/>
                </a:solidFill>
                <a:latin typeface="UTM Avo" panose="02040603050506020204" pitchFamily="18" charset="0"/>
                <a:cs typeface="Times New Roman" pitchFamily="18" charset="0"/>
              </a:rPr>
              <a:t>Cậu</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bé</a:t>
            </a:r>
            <a:r>
              <a:rPr lang="en-US" sz="3600" b="1" dirty="0">
                <a:solidFill>
                  <a:srgbClr val="0000FF"/>
                </a:solidFill>
                <a:latin typeface="UTM Avo" panose="02040603050506020204" pitchFamily="18" charset="0"/>
                <a:cs typeface="Times New Roman" pitchFamily="18" charset="0"/>
              </a:rPr>
              <a:t> ham </a:t>
            </a:r>
            <a:r>
              <a:rPr lang="en-US" sz="3600" b="1" dirty="0" err="1">
                <a:solidFill>
                  <a:srgbClr val="0000FF"/>
                </a:solidFill>
                <a:latin typeface="UTM Avo" panose="02040603050506020204" pitchFamily="18" charset="0"/>
                <a:cs typeface="Times New Roman" pitchFamily="18" charset="0"/>
              </a:rPr>
              <a:t>chơi</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bị</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mẹ</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mắng</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nên</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vùng</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vằng</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bỏ</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đi</a:t>
            </a:r>
            <a:r>
              <a:rPr lang="en-US" sz="3600" b="1" dirty="0">
                <a:solidFill>
                  <a:srgbClr val="0000FF"/>
                </a:solidFill>
                <a:latin typeface="UTM Avo" panose="02040603050506020204" pitchFamily="18" charset="0"/>
                <a:cs typeface="Times New Roman" pitchFamily="18" charset="0"/>
              </a:rPr>
              <a:t>.</a:t>
            </a:r>
            <a:endParaRPr lang="en-US" sz="3600" b="1" dirty="0">
              <a:solidFill>
                <a:srgbClr val="0000FF"/>
              </a:solidFill>
              <a:latin typeface="UTM Avo" panose="02040603050506020204" pitchFamily="18" charset="0"/>
            </a:endParaRPr>
          </a:p>
        </p:txBody>
      </p:sp>
    </p:spTree>
    <p:extLst>
      <p:ext uri="{BB962C8B-B14F-4D97-AF65-F5344CB8AC3E}">
        <p14:creationId xmlns:p14="http://schemas.microsoft.com/office/powerpoint/2010/main" val="19409940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orizontal Scroll 1">
            <a:extLst>
              <a:ext uri="{FF2B5EF4-FFF2-40B4-BE49-F238E27FC236}">
                <a16:creationId xmlns:a16="http://schemas.microsoft.com/office/drawing/2014/main" xmlns="" id="{F5C66C09-6CD3-49B4-94F4-6ADC2BE3B45D}"/>
              </a:ext>
            </a:extLst>
          </p:cNvPr>
          <p:cNvSpPr/>
          <p:nvPr/>
        </p:nvSpPr>
        <p:spPr>
          <a:xfrm>
            <a:off x="1032165" y="304798"/>
            <a:ext cx="9857508" cy="1745673"/>
          </a:xfrm>
          <a:prstGeom prst="horizontalScroll">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prstClr val="black"/>
                </a:solidFill>
                <a:effectLst/>
                <a:uLnTx/>
                <a:uFillTx/>
                <a:latin typeface="UTM Avo" panose="02040603050506020204" pitchFamily="18" charset="0"/>
                <a:cs typeface="Times New Roman" pitchFamily="18" charset="0"/>
              </a:rPr>
              <a:t>Đọc</a:t>
            </a:r>
            <a:r>
              <a:rPr kumimoji="0" lang="en-US" sz="4400" b="1" i="0" u="none" strike="noStrike" kern="0" cap="none" spc="0" normalizeH="0" baseline="0" noProof="0" dirty="0">
                <a:ln>
                  <a:noFill/>
                </a:ln>
                <a:solidFill>
                  <a:prstClr val="black"/>
                </a:solidFill>
                <a:effectLst/>
                <a:uLnTx/>
                <a:uFillTx/>
                <a:latin typeface="UTM Avo" panose="02040603050506020204" pitchFamily="18" charset="0"/>
                <a:cs typeface="Times New Roman" pitchFamily="18" charset="0"/>
              </a:rPr>
              <a:t> </a:t>
            </a:r>
            <a:r>
              <a:rPr kumimoji="0" lang="en-US" sz="4400" b="1" i="0" u="none" strike="noStrike" kern="0" cap="none" spc="0" normalizeH="0" baseline="0" noProof="0" dirty="0" err="1">
                <a:ln>
                  <a:noFill/>
                </a:ln>
                <a:solidFill>
                  <a:prstClr val="black"/>
                </a:solidFill>
                <a:effectLst/>
                <a:uLnTx/>
                <a:uFillTx/>
                <a:latin typeface="UTM Avo" panose="02040603050506020204" pitchFamily="18" charset="0"/>
                <a:cs typeface="Times New Roman" pitchFamily="18" charset="0"/>
              </a:rPr>
              <a:t>bài</a:t>
            </a:r>
            <a:r>
              <a:rPr kumimoji="0" lang="en-US" sz="4400" b="1" i="0" u="none" strike="noStrike" kern="0" cap="none" spc="0" normalizeH="0" baseline="0" noProof="0" dirty="0">
                <a:ln>
                  <a:noFill/>
                </a:ln>
                <a:solidFill>
                  <a:prstClr val="black"/>
                </a:solidFill>
                <a:effectLst/>
                <a:uLnTx/>
                <a:uFillTx/>
                <a:latin typeface="UTM Avo" panose="02040603050506020204" pitchFamily="18" charset="0"/>
                <a:cs typeface="Times New Roman" pitchFamily="18" charset="0"/>
              </a:rPr>
              <a:t>: </a:t>
            </a:r>
            <a:r>
              <a:rPr kumimoji="0" lang="en-US" sz="4400" b="1" i="0" u="none" strike="noStrike" kern="0" cap="none" spc="0" normalizeH="0" baseline="0" noProof="0" dirty="0" err="1">
                <a:ln>
                  <a:noFill/>
                </a:ln>
                <a:solidFill>
                  <a:srgbClr val="FF0000"/>
                </a:solidFill>
                <a:effectLst/>
                <a:uLnTx/>
                <a:uFillTx/>
                <a:latin typeface="UTM Avo" panose="02040603050506020204" pitchFamily="18" charset="0"/>
                <a:cs typeface="Times New Roman" pitchFamily="18" charset="0"/>
              </a:rPr>
              <a:t>Nấu</a:t>
            </a:r>
            <a:r>
              <a:rPr kumimoji="0" lang="en-US" sz="4400" b="1" i="0" u="none" strike="noStrike" kern="0" cap="none" spc="0" normalizeH="0" baseline="0" noProof="0" dirty="0">
                <a:ln>
                  <a:noFill/>
                </a:ln>
                <a:solidFill>
                  <a:srgbClr val="FF0000"/>
                </a:solidFill>
                <a:effectLst/>
                <a:uLnTx/>
                <a:uFillTx/>
                <a:latin typeface="UTM Avo" panose="02040603050506020204" pitchFamily="18" charset="0"/>
                <a:cs typeface="Times New Roman" pitchFamily="18" charset="0"/>
              </a:rPr>
              <a:t> </a:t>
            </a:r>
            <a:r>
              <a:rPr kumimoji="0" lang="en-US" sz="4400" b="1" i="0" u="none" strike="noStrike" kern="0" cap="none" spc="0" normalizeH="0" baseline="0" noProof="0" dirty="0" err="1">
                <a:ln>
                  <a:noFill/>
                </a:ln>
                <a:solidFill>
                  <a:srgbClr val="FF0000"/>
                </a:solidFill>
                <a:effectLst/>
                <a:uLnTx/>
                <a:uFillTx/>
                <a:latin typeface="UTM Avo" panose="02040603050506020204" pitchFamily="18" charset="0"/>
                <a:cs typeface="Times New Roman" pitchFamily="18" charset="0"/>
              </a:rPr>
              <a:t>cơm</a:t>
            </a:r>
            <a:r>
              <a:rPr kumimoji="0" lang="en-US" sz="4400" b="1" i="0" u="none" strike="noStrike" kern="0" cap="none" spc="0" normalizeH="0" baseline="0" noProof="0" dirty="0">
                <a:ln>
                  <a:noFill/>
                </a:ln>
                <a:solidFill>
                  <a:srgbClr val="FF0000"/>
                </a:solidFill>
                <a:effectLst/>
                <a:uLnTx/>
                <a:uFillTx/>
                <a:latin typeface="UTM Avo" panose="02040603050506020204" pitchFamily="18" charset="0"/>
                <a:cs typeface="Times New Roman" pitchFamily="18" charset="0"/>
              </a:rPr>
              <a:t> </a:t>
            </a:r>
            <a:r>
              <a:rPr kumimoji="0" lang="en-US" sz="4400" b="1" i="0" u="none" strike="noStrike" kern="0" cap="none" spc="0" normalizeH="0" baseline="0" noProof="0" dirty="0" err="1">
                <a:ln>
                  <a:noFill/>
                </a:ln>
                <a:solidFill>
                  <a:srgbClr val="FF0000"/>
                </a:solidFill>
                <a:effectLst/>
                <a:uLnTx/>
                <a:uFillTx/>
                <a:latin typeface="UTM Avo" panose="02040603050506020204" pitchFamily="18" charset="0"/>
                <a:cs typeface="Times New Roman" pitchFamily="18" charset="0"/>
              </a:rPr>
              <a:t>bữa</a:t>
            </a:r>
            <a:r>
              <a:rPr kumimoji="0" lang="en-US" sz="4400" b="1" i="0" u="none" strike="noStrike" kern="0" cap="none" spc="0" normalizeH="0" baseline="0" noProof="0" dirty="0">
                <a:ln>
                  <a:noFill/>
                </a:ln>
                <a:solidFill>
                  <a:srgbClr val="FF0000"/>
                </a:solidFill>
                <a:effectLst/>
                <a:uLnTx/>
                <a:uFillTx/>
                <a:latin typeface="UTM Avo" panose="02040603050506020204" pitchFamily="18" charset="0"/>
                <a:cs typeface="Times New Roman" pitchFamily="18" charset="0"/>
              </a:rPr>
              <a:t> </a:t>
            </a:r>
            <a:r>
              <a:rPr kumimoji="0" lang="en-US" sz="4400" b="1" i="0" u="none" strike="noStrike" kern="0" cap="none" spc="0" normalizeH="0" baseline="0" noProof="0" dirty="0" err="1">
                <a:ln>
                  <a:noFill/>
                </a:ln>
                <a:solidFill>
                  <a:srgbClr val="FF0000"/>
                </a:solidFill>
                <a:effectLst/>
                <a:uLnTx/>
                <a:uFillTx/>
                <a:latin typeface="UTM Avo" panose="02040603050506020204" pitchFamily="18" charset="0"/>
                <a:cs typeface="Times New Roman" pitchFamily="18" charset="0"/>
              </a:rPr>
              <a:t>đầu</a:t>
            </a:r>
            <a:r>
              <a:rPr kumimoji="0" lang="en-US" sz="4400" b="1" i="0" u="none" strike="noStrike" kern="0" cap="none" spc="0" normalizeH="0" baseline="0" noProof="0" dirty="0">
                <a:ln>
                  <a:noFill/>
                </a:ln>
                <a:solidFill>
                  <a:srgbClr val="FF0000"/>
                </a:solidFill>
                <a:effectLst/>
                <a:uLnTx/>
                <a:uFillTx/>
                <a:latin typeface="UTM Avo" panose="02040603050506020204" pitchFamily="18" charset="0"/>
                <a:cs typeface="Times New Roman" pitchFamily="18" charset="0"/>
              </a:rPr>
              <a:t> </a:t>
            </a:r>
            <a:r>
              <a:rPr kumimoji="0" lang="en-US" sz="4400" b="1" i="0" u="none" strike="noStrike" kern="0" cap="none" spc="0" normalizeH="0" baseline="0" noProof="0" dirty="0" err="1">
                <a:ln>
                  <a:noFill/>
                </a:ln>
                <a:solidFill>
                  <a:srgbClr val="FF0000"/>
                </a:solidFill>
                <a:effectLst/>
                <a:uLnTx/>
                <a:uFillTx/>
                <a:latin typeface="UTM Avo" panose="02040603050506020204" pitchFamily="18" charset="0"/>
                <a:cs typeface="Times New Roman" pitchFamily="18" charset="0"/>
              </a:rPr>
              <a:t>tiên</a:t>
            </a:r>
            <a:r>
              <a:rPr kumimoji="0" lang="en-US" sz="4400" b="1" i="0" u="none" strike="noStrike" kern="0" cap="none" spc="0" normalizeH="0" baseline="0" noProof="0" dirty="0">
                <a:ln>
                  <a:noFill/>
                </a:ln>
                <a:solidFill>
                  <a:srgbClr val="FF0000"/>
                </a:solidFill>
                <a:effectLst/>
                <a:uLnTx/>
                <a:uFillTx/>
                <a:latin typeface="UTM Avo" panose="02040603050506020204" pitchFamily="18" charset="0"/>
                <a:cs typeface="Times New Roman" pitchFamily="18" charset="0"/>
              </a:rPr>
              <a:t> </a:t>
            </a:r>
            <a:endParaRPr kumimoji="0" lang="en-US" sz="4400" b="1" i="0" u="none" strike="noStrike" kern="0" cap="none" spc="0" normalizeH="0" baseline="0" noProof="0" dirty="0" smtClean="0">
              <a:ln>
                <a:noFill/>
              </a:ln>
              <a:solidFill>
                <a:srgbClr val="FF0000"/>
              </a:solidFill>
              <a:effectLst/>
              <a:uLnTx/>
              <a:uFillTx/>
              <a:latin typeface="UTM Avo" panose="02040603050506020204" pitchFamily="18"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prstClr val="black"/>
                </a:solidFill>
                <a:effectLst/>
                <a:uLnTx/>
                <a:uFillTx/>
                <a:latin typeface="UTM Avo" panose="02040603050506020204" pitchFamily="18" charset="0"/>
                <a:cs typeface="Times New Roman" pitchFamily="18" charset="0"/>
              </a:rPr>
              <a:t>(</a:t>
            </a:r>
            <a:r>
              <a:rPr kumimoji="0" lang="en-US" sz="4400" b="1" i="0" u="none" strike="noStrike" kern="0" cap="none" spc="0" normalizeH="0" baseline="0" noProof="0" dirty="0" err="1">
                <a:ln>
                  <a:noFill/>
                </a:ln>
                <a:solidFill>
                  <a:prstClr val="black"/>
                </a:solidFill>
                <a:effectLst/>
                <a:uLnTx/>
                <a:uFillTx/>
                <a:latin typeface="UTM Avo" panose="02040603050506020204" pitchFamily="18" charset="0"/>
                <a:cs typeface="Times New Roman" pitchFamily="18" charset="0"/>
              </a:rPr>
              <a:t>trang</a:t>
            </a:r>
            <a:r>
              <a:rPr kumimoji="0" lang="en-US" sz="4400" b="1" i="0" u="none" strike="noStrike" kern="0" cap="none" spc="0" normalizeH="0" baseline="0" noProof="0" dirty="0">
                <a:ln>
                  <a:noFill/>
                </a:ln>
                <a:solidFill>
                  <a:prstClr val="black"/>
                </a:solidFill>
                <a:effectLst/>
                <a:uLnTx/>
                <a:uFillTx/>
                <a:latin typeface="UTM Avo" panose="02040603050506020204" pitchFamily="18" charset="0"/>
                <a:cs typeface="Times New Roman" pitchFamily="18" charset="0"/>
              </a:rPr>
              <a:t> 120)</a:t>
            </a:r>
          </a:p>
        </p:txBody>
      </p:sp>
      <p:pic>
        <p:nvPicPr>
          <p:cNvPr id="8" name="Picture 7">
            <a:extLst>
              <a:ext uri="{FF2B5EF4-FFF2-40B4-BE49-F238E27FC236}">
                <a16:creationId xmlns:a16="http://schemas.microsoft.com/office/drawing/2014/main" xmlns="" id="{99DADC6E-FCBC-400E-A418-71B1C1F5918A}"/>
              </a:ext>
            </a:extLst>
          </p:cNvPr>
          <p:cNvPicPr>
            <a:picLocks noChangeAspect="1"/>
          </p:cNvPicPr>
          <p:nvPr/>
        </p:nvPicPr>
        <p:blipFill rotWithShape="1">
          <a:blip r:embed="rId2"/>
          <a:srcRect l="22634" t="45170" r="47764" b="12595"/>
          <a:stretch/>
        </p:blipFill>
        <p:spPr>
          <a:xfrm>
            <a:off x="0" y="2552636"/>
            <a:ext cx="4915949" cy="3962463"/>
          </a:xfrm>
          <a:prstGeom prst="rect">
            <a:avLst/>
          </a:prstGeom>
        </p:spPr>
      </p:pic>
      <p:sp>
        <p:nvSpPr>
          <p:cNvPr id="9" name="TextBox 8">
            <a:extLst>
              <a:ext uri="{FF2B5EF4-FFF2-40B4-BE49-F238E27FC236}">
                <a16:creationId xmlns:a16="http://schemas.microsoft.com/office/drawing/2014/main" xmlns="" id="{D134D0F8-1BDF-4E1A-9BCD-A0E30AECED4B}"/>
              </a:ext>
            </a:extLst>
          </p:cNvPr>
          <p:cNvSpPr txBox="1"/>
          <p:nvPr/>
        </p:nvSpPr>
        <p:spPr>
          <a:xfrm>
            <a:off x="5075339" y="2726105"/>
            <a:ext cx="7013969" cy="646331"/>
          </a:xfrm>
          <a:prstGeom prst="rect">
            <a:avLst/>
          </a:prstGeom>
          <a:solidFill>
            <a:schemeClr val="accent4">
              <a:lumMod val="60000"/>
              <a:lumOff val="40000"/>
            </a:schemeClr>
          </a:solidFill>
        </p:spPr>
        <p:txBody>
          <a:bodyPr wrap="square" rtlCol="0">
            <a:spAutoFit/>
          </a:bodyPr>
          <a:lstStyle/>
          <a:p>
            <a:r>
              <a:rPr lang="en-US" sz="3600" b="1" dirty="0" err="1" smtClean="0">
                <a:latin typeface="UTM Avo" panose="02040603050506020204" pitchFamily="18" charset="0"/>
                <a:cs typeface="Times New Roman" panose="02020603050405020304" pitchFamily="18" charset="0"/>
              </a:rPr>
              <a:t>Bạn</a:t>
            </a:r>
            <a:r>
              <a:rPr lang="en-US" sz="3600" b="1" dirty="0" smtClean="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nhỏ</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trong</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bài</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thơ</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làm</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việc</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gì</a:t>
            </a:r>
            <a:r>
              <a:rPr lang="en-US" sz="3600" b="1" dirty="0">
                <a:latin typeface="UTM Avo" panose="020406030505060202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xmlns="" id="{0DB23D7D-6D50-42B3-90EF-1C191C60E7B0}"/>
              </a:ext>
            </a:extLst>
          </p:cNvPr>
          <p:cNvSpPr txBox="1"/>
          <p:nvPr/>
        </p:nvSpPr>
        <p:spPr>
          <a:xfrm>
            <a:off x="5075339" y="4584682"/>
            <a:ext cx="7013969" cy="1200329"/>
          </a:xfrm>
          <a:prstGeom prst="rect">
            <a:avLst/>
          </a:prstGeom>
          <a:solidFill>
            <a:schemeClr val="accent4">
              <a:lumMod val="60000"/>
              <a:lumOff val="40000"/>
            </a:schemeClr>
          </a:solidFill>
        </p:spPr>
        <p:txBody>
          <a:bodyPr wrap="square" rtlCol="0">
            <a:spAutoFit/>
          </a:bodyPr>
          <a:lstStyle/>
          <a:p>
            <a:pPr algn="just"/>
            <a:r>
              <a:rPr lang="en-US" sz="3600" b="1" dirty="0" err="1">
                <a:solidFill>
                  <a:srgbClr val="0000FF"/>
                </a:solidFill>
                <a:latin typeface="UTM Avo" panose="02040603050506020204" pitchFamily="18" charset="0"/>
                <a:cs typeface="Times New Roman" panose="02020603050405020304" pitchFamily="18" charset="0"/>
              </a:rPr>
              <a:t>Bạn</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nhỏ</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trong</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bài</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thơ</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lần</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đầu</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chuẩn</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bị</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bữa</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cơm</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cho</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gia</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đình</a:t>
            </a:r>
            <a:r>
              <a:rPr lang="en-US" sz="3600" b="1" dirty="0">
                <a:solidFill>
                  <a:srgbClr val="0000FF"/>
                </a:solidFill>
                <a:latin typeface="UTM Avo" panose="02040603050506020204" pitchFamily="18" charset="0"/>
                <a:cs typeface="Times New Roman" panose="02020603050405020304" pitchFamily="18" charset="0"/>
              </a:rPr>
              <a:t>.</a:t>
            </a:r>
          </a:p>
        </p:txBody>
      </p:sp>
      <p:sp>
        <p:nvSpPr>
          <p:cNvPr id="11" name="Action Button: Home 2">
            <a:hlinkClick r:id="rId3" action="ppaction://hlinksldjump" highlightClick="1"/>
            <a:extLst>
              <a:ext uri="{FF2B5EF4-FFF2-40B4-BE49-F238E27FC236}">
                <a16:creationId xmlns:a16="http://schemas.microsoft.com/office/drawing/2014/main" xmlns="" id="{B3BF36C1-3FDC-4770-B8D6-5E93C6D4F168}"/>
              </a:ext>
            </a:extLst>
          </p:cNvPr>
          <p:cNvSpPr/>
          <p:nvPr/>
        </p:nvSpPr>
        <p:spPr>
          <a:xfrm>
            <a:off x="10889673" y="6172199"/>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51168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16:creationId xmlns:a16="http://schemas.microsoft.com/office/drawing/2014/main" xmlns="" id="{EEC08483-F19C-42C2-B806-03C4D6058EEA}"/>
              </a:ext>
            </a:extLst>
          </p:cNvPr>
          <p:cNvSpPr/>
          <p:nvPr/>
        </p:nvSpPr>
        <p:spPr>
          <a:xfrm>
            <a:off x="10841182" y="6155748"/>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Horizontal Scroll 1">
            <a:extLst>
              <a:ext uri="{FF2B5EF4-FFF2-40B4-BE49-F238E27FC236}">
                <a16:creationId xmlns:a16="http://schemas.microsoft.com/office/drawing/2014/main" xmlns="" id="{85A1837C-DFB2-4AE8-AA0F-D8258F35AD3A}"/>
              </a:ext>
            </a:extLst>
          </p:cNvPr>
          <p:cNvSpPr/>
          <p:nvPr/>
        </p:nvSpPr>
        <p:spPr>
          <a:xfrm>
            <a:off x="450850" y="359352"/>
            <a:ext cx="11277599" cy="1909185"/>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dirty="0" err="1">
                <a:solidFill>
                  <a:prstClr val="black"/>
                </a:solidFill>
                <a:latin typeface="UTM Avo" panose="02040603050506020204" pitchFamily="18" charset="0"/>
                <a:cs typeface="Times New Roman" pitchFamily="18" charset="0"/>
              </a:rPr>
              <a:t>Đọc</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bài</a:t>
            </a:r>
            <a:r>
              <a:rPr lang="en-US" sz="4400" b="1" dirty="0">
                <a:solidFill>
                  <a:prstClr val="black"/>
                </a:solidFill>
                <a:latin typeface="UTM Avo" panose="02040603050506020204" pitchFamily="18" charset="0"/>
                <a:cs typeface="Times New Roman" pitchFamily="18" charset="0"/>
              </a:rPr>
              <a:t>: </a:t>
            </a:r>
            <a:r>
              <a:rPr lang="en-US" sz="4400" b="1" dirty="0">
                <a:solidFill>
                  <a:srgbClr val="FF0000"/>
                </a:solidFill>
                <a:latin typeface="UTM Avo" panose="02040603050506020204" pitchFamily="18" charset="0"/>
                <a:cs typeface="Times New Roman" pitchFamily="18" charset="0"/>
              </a:rPr>
              <a:t>Con </a:t>
            </a:r>
            <a:r>
              <a:rPr lang="en-US" sz="4400" b="1" dirty="0" err="1">
                <a:solidFill>
                  <a:srgbClr val="FF0000"/>
                </a:solidFill>
                <a:latin typeface="UTM Avo" panose="02040603050506020204" pitchFamily="18" charset="0"/>
                <a:cs typeface="Times New Roman" pitchFamily="18" charset="0"/>
              </a:rPr>
              <a:t>nuôi</a:t>
            </a:r>
            <a:r>
              <a:rPr lang="en-US" sz="4400" b="1" dirty="0">
                <a:solidFill>
                  <a:srgbClr val="FF0000"/>
                </a:solidFill>
                <a:latin typeface="UTM Avo" panose="02040603050506020204" pitchFamily="18" charset="0"/>
                <a:cs typeface="Times New Roman" pitchFamily="18" charset="0"/>
              </a:rPr>
              <a:t> </a:t>
            </a:r>
            <a:r>
              <a:rPr lang="en-US" sz="4400" b="1" dirty="0">
                <a:solidFill>
                  <a:prstClr val="black"/>
                </a:solidFill>
                <a:latin typeface="UTM Avo" panose="02040603050506020204" pitchFamily="18" charset="0"/>
                <a:cs typeface="Times New Roman" pitchFamily="18" charset="0"/>
              </a:rPr>
              <a:t>(</a:t>
            </a:r>
            <a:r>
              <a:rPr lang="en-US" sz="4400" b="1" dirty="0" err="1">
                <a:solidFill>
                  <a:prstClr val="black"/>
                </a:solidFill>
                <a:latin typeface="UTM Avo" panose="02040603050506020204" pitchFamily="18" charset="0"/>
                <a:cs typeface="Times New Roman" pitchFamily="18" charset="0"/>
              </a:rPr>
              <a:t>trang</a:t>
            </a:r>
            <a:r>
              <a:rPr lang="en-US" sz="4400" b="1" dirty="0">
                <a:solidFill>
                  <a:prstClr val="black"/>
                </a:solidFill>
                <a:latin typeface="UTM Avo" panose="02040603050506020204" pitchFamily="18" charset="0"/>
                <a:cs typeface="Times New Roman" pitchFamily="18" charset="0"/>
              </a:rPr>
              <a:t> 115)</a:t>
            </a:r>
          </a:p>
        </p:txBody>
      </p:sp>
      <p:pic>
        <p:nvPicPr>
          <p:cNvPr id="7" name="Picture 6">
            <a:extLst>
              <a:ext uri="{FF2B5EF4-FFF2-40B4-BE49-F238E27FC236}">
                <a16:creationId xmlns:a16="http://schemas.microsoft.com/office/drawing/2014/main" xmlns="" id="{68D1F46A-A5FB-4B8D-9219-AA3AA685E698}"/>
              </a:ext>
            </a:extLst>
          </p:cNvPr>
          <p:cNvPicPr>
            <a:picLocks noChangeAspect="1"/>
          </p:cNvPicPr>
          <p:nvPr/>
        </p:nvPicPr>
        <p:blipFill rotWithShape="1">
          <a:blip r:embed="rId3"/>
          <a:srcRect l="22585" t="40624" r="21194" b="19336"/>
          <a:stretch/>
        </p:blipFill>
        <p:spPr>
          <a:xfrm>
            <a:off x="0" y="3592853"/>
            <a:ext cx="4945193" cy="2914650"/>
          </a:xfrm>
          <a:prstGeom prst="rect">
            <a:avLst/>
          </a:prstGeom>
        </p:spPr>
      </p:pic>
      <p:sp>
        <p:nvSpPr>
          <p:cNvPr id="8" name="TextBox 7">
            <a:extLst>
              <a:ext uri="{FF2B5EF4-FFF2-40B4-BE49-F238E27FC236}">
                <a16:creationId xmlns:a16="http://schemas.microsoft.com/office/drawing/2014/main" xmlns="" id="{B5BAF88E-7E2F-47C2-BF04-74C905654E3C}"/>
              </a:ext>
            </a:extLst>
          </p:cNvPr>
          <p:cNvSpPr txBox="1"/>
          <p:nvPr/>
        </p:nvSpPr>
        <p:spPr>
          <a:xfrm>
            <a:off x="220855" y="2609855"/>
            <a:ext cx="6949132" cy="646331"/>
          </a:xfrm>
          <a:prstGeom prst="rect">
            <a:avLst/>
          </a:prstGeom>
          <a:solidFill>
            <a:schemeClr val="accent6">
              <a:lumMod val="60000"/>
              <a:lumOff val="40000"/>
            </a:schemeClr>
          </a:solidFill>
        </p:spPr>
        <p:txBody>
          <a:bodyPr wrap="square" rtlCol="0">
            <a:spAutoFit/>
          </a:bodyPr>
          <a:lstStyle/>
          <a:p>
            <a:r>
              <a:rPr lang="en-US" sz="3600" b="1" dirty="0" err="1" smtClean="0">
                <a:latin typeface="UTM Avo" panose="02040603050506020204" pitchFamily="18" charset="0"/>
                <a:cs typeface="Times New Roman" panose="02020603050405020304" pitchFamily="18" charset="0"/>
              </a:rPr>
              <a:t>Cô</a:t>
            </a:r>
            <a:r>
              <a:rPr lang="en-US" sz="3600" b="1" dirty="0" smtClean="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giáo</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yêu</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cầu</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học</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sinh</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làm</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gì</a:t>
            </a:r>
            <a:r>
              <a:rPr lang="en-US" sz="3600" b="1" dirty="0">
                <a:latin typeface="UTM Avo" panose="020406030505060202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C8A17C2C-42F2-4A22-9F40-C4069237D9E6}"/>
              </a:ext>
            </a:extLst>
          </p:cNvPr>
          <p:cNvSpPr txBox="1"/>
          <p:nvPr/>
        </p:nvSpPr>
        <p:spPr>
          <a:xfrm>
            <a:off x="5168220" y="4123701"/>
            <a:ext cx="6790829" cy="1754326"/>
          </a:xfrm>
          <a:prstGeom prst="rect">
            <a:avLst/>
          </a:prstGeom>
          <a:solidFill>
            <a:schemeClr val="accent6">
              <a:lumMod val="60000"/>
              <a:lumOff val="40000"/>
            </a:schemeClr>
          </a:solidFill>
        </p:spPr>
        <p:txBody>
          <a:bodyPr wrap="square" rtlCol="0">
            <a:spAutoFit/>
          </a:bodyPr>
          <a:lstStyle/>
          <a:p>
            <a:pPr algn="just"/>
            <a:r>
              <a:rPr lang="en-US" sz="3600" b="1" dirty="0" err="1">
                <a:solidFill>
                  <a:srgbClr val="0000FF"/>
                </a:solidFill>
                <a:latin typeface="UTM Avo" panose="02040603050506020204" pitchFamily="18" charset="0"/>
                <a:cs typeface="Times New Roman" panose="02020603050405020304" pitchFamily="18" charset="0"/>
              </a:rPr>
              <a:t>Cô</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giáo</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yêu</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cầu</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học</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sinh</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smtClean="0">
                <a:solidFill>
                  <a:srgbClr val="0000FF"/>
                </a:solidFill>
                <a:latin typeface="UTM Avo" panose="02040603050506020204" pitchFamily="18" charset="0"/>
                <a:cs typeface="Times New Roman" panose="02020603050405020304" pitchFamily="18" charset="0"/>
              </a:rPr>
              <a:t>quan</a:t>
            </a:r>
            <a:r>
              <a:rPr lang="en-US" sz="3600" b="1" dirty="0" smtClean="0">
                <a:solidFill>
                  <a:srgbClr val="0000FF"/>
                </a:solidFill>
                <a:latin typeface="UTM Avo" panose="02040603050506020204" pitchFamily="18" charset="0"/>
                <a:cs typeface="Times New Roman" panose="02020603050405020304" pitchFamily="18" charset="0"/>
              </a:rPr>
              <a:t> </a:t>
            </a:r>
            <a:r>
              <a:rPr lang="en-US" sz="3600" b="1" dirty="0" err="1" smtClean="0">
                <a:solidFill>
                  <a:srgbClr val="0000FF"/>
                </a:solidFill>
                <a:latin typeface="UTM Avo" panose="02040603050506020204" pitchFamily="18" charset="0"/>
                <a:cs typeface="Times New Roman" panose="02020603050405020304" pitchFamily="18" charset="0"/>
              </a:rPr>
              <a:t>sát</a:t>
            </a:r>
            <a:r>
              <a:rPr lang="en-US" sz="3600" b="1" dirty="0" smtClean="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một</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bức</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tranh</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gia</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đình</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và</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nêu</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nhận</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xét</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về</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bức</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tranh</a:t>
            </a:r>
            <a:r>
              <a:rPr lang="en-US" sz="3600" b="1" dirty="0">
                <a:solidFill>
                  <a:srgbClr val="0000FF"/>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17904755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16:creationId xmlns:a16="http://schemas.microsoft.com/office/drawing/2014/main" xmlns="" id="{EEC08483-F19C-42C2-B806-03C4D6058EEA}"/>
              </a:ext>
            </a:extLst>
          </p:cNvPr>
          <p:cNvSpPr/>
          <p:nvPr/>
        </p:nvSpPr>
        <p:spPr>
          <a:xfrm>
            <a:off x="10176163" y="6021243"/>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Horizontal Scroll 1">
            <a:extLst>
              <a:ext uri="{FF2B5EF4-FFF2-40B4-BE49-F238E27FC236}">
                <a16:creationId xmlns:a16="http://schemas.microsoft.com/office/drawing/2014/main" xmlns="" id="{6690CD08-1CD5-4E39-AEC8-97260E60A5E2}"/>
              </a:ext>
            </a:extLst>
          </p:cNvPr>
          <p:cNvSpPr/>
          <p:nvPr/>
        </p:nvSpPr>
        <p:spPr>
          <a:xfrm>
            <a:off x="722331" y="301619"/>
            <a:ext cx="10623550" cy="225757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a:solidFill>
                  <a:prstClr val="black"/>
                </a:solidFill>
                <a:latin typeface="UTM Avo" panose="02040603050506020204" pitchFamily="18" charset="0"/>
                <a:cs typeface="Times New Roman" pitchFamily="18" charset="0"/>
              </a:rPr>
              <a:t>Đọc</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bài</a:t>
            </a:r>
            <a:r>
              <a:rPr lang="en-US" sz="4400" b="1" dirty="0">
                <a:solidFill>
                  <a:prstClr val="black"/>
                </a:solidFill>
                <a:latin typeface="UTM Avo" panose="02040603050506020204" pitchFamily="18" charset="0"/>
                <a:cs typeface="Times New Roman" pitchFamily="18" charset="0"/>
              </a:rPr>
              <a:t>: </a:t>
            </a:r>
            <a:r>
              <a:rPr lang="en-US" sz="4400" b="1" dirty="0">
                <a:solidFill>
                  <a:srgbClr val="FF0000"/>
                </a:solidFill>
                <a:latin typeface="UTM Avo" panose="02040603050506020204" pitchFamily="18" charset="0"/>
                <a:cs typeface="Times New Roman" pitchFamily="18" charset="0"/>
              </a:rPr>
              <a:t>Con </a:t>
            </a:r>
            <a:r>
              <a:rPr lang="en-US" sz="4400" b="1" dirty="0" err="1">
                <a:solidFill>
                  <a:srgbClr val="FF0000"/>
                </a:solidFill>
                <a:latin typeface="UTM Avo" panose="02040603050506020204" pitchFamily="18" charset="0"/>
                <a:cs typeface="Times New Roman" pitchFamily="18" charset="0"/>
              </a:rPr>
              <a:t>chả</a:t>
            </a:r>
            <a:r>
              <a:rPr lang="en-US" sz="4400" b="1" dirty="0">
                <a:solidFill>
                  <a:srgbClr val="FF0000"/>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biết</a:t>
            </a:r>
            <a:r>
              <a:rPr lang="en-US" sz="4400" b="1" dirty="0">
                <a:solidFill>
                  <a:srgbClr val="FF0000"/>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được</a:t>
            </a:r>
            <a:r>
              <a:rPr lang="en-US" sz="4400" b="1" dirty="0">
                <a:solidFill>
                  <a:srgbClr val="FF0000"/>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đâu</a:t>
            </a:r>
            <a:r>
              <a:rPr lang="en-US" sz="4400" b="1" dirty="0">
                <a:solidFill>
                  <a:srgbClr val="FF0000"/>
                </a:solidFill>
                <a:latin typeface="UTM Avo" panose="02040603050506020204" pitchFamily="18" charset="0"/>
                <a:cs typeface="Times New Roman" pitchFamily="18" charset="0"/>
              </a:rPr>
              <a:t> </a:t>
            </a:r>
          </a:p>
          <a:p>
            <a:pPr algn="ctr"/>
            <a:r>
              <a:rPr lang="en-US" sz="4400" b="1" dirty="0">
                <a:solidFill>
                  <a:prstClr val="black"/>
                </a:solidFill>
                <a:latin typeface="UTM Avo" panose="02040603050506020204" pitchFamily="18" charset="0"/>
                <a:cs typeface="Times New Roman" pitchFamily="18" charset="0"/>
              </a:rPr>
              <a:t>(</a:t>
            </a:r>
            <a:r>
              <a:rPr lang="en-US" sz="4400" b="1" dirty="0" err="1">
                <a:solidFill>
                  <a:prstClr val="black"/>
                </a:solidFill>
                <a:latin typeface="UTM Avo" panose="02040603050506020204" pitchFamily="18" charset="0"/>
                <a:cs typeface="Times New Roman" pitchFamily="18" charset="0"/>
              </a:rPr>
              <a:t>trang</a:t>
            </a:r>
            <a:r>
              <a:rPr lang="en-US" sz="4400" b="1" dirty="0">
                <a:solidFill>
                  <a:prstClr val="black"/>
                </a:solidFill>
                <a:latin typeface="UTM Avo" panose="02040603050506020204" pitchFamily="18" charset="0"/>
                <a:cs typeface="Times New Roman" pitchFamily="18" charset="0"/>
              </a:rPr>
              <a:t> 113)</a:t>
            </a:r>
            <a:endParaRPr lang="en-US" sz="4800" b="1" dirty="0">
              <a:solidFill>
                <a:prstClr val="black"/>
              </a:solidFill>
              <a:latin typeface="UTM Avo" panose="02040603050506020204" pitchFamily="18" charset="0"/>
              <a:cs typeface="Times New Roman" pitchFamily="18" charset="0"/>
            </a:endParaRPr>
          </a:p>
        </p:txBody>
      </p:sp>
      <p:grpSp>
        <p:nvGrpSpPr>
          <p:cNvPr id="8" name="Group 7">
            <a:extLst>
              <a:ext uri="{FF2B5EF4-FFF2-40B4-BE49-F238E27FC236}">
                <a16:creationId xmlns:a16="http://schemas.microsoft.com/office/drawing/2014/main" xmlns="" id="{6B285787-745F-413C-A248-407D99D2706E}"/>
              </a:ext>
            </a:extLst>
          </p:cNvPr>
          <p:cNvGrpSpPr/>
          <p:nvPr/>
        </p:nvGrpSpPr>
        <p:grpSpPr>
          <a:xfrm>
            <a:off x="37522" y="2818700"/>
            <a:ext cx="4979096" cy="3347501"/>
            <a:chOff x="2424545" y="2369127"/>
            <a:chExt cx="7370619" cy="2743970"/>
          </a:xfrm>
        </p:grpSpPr>
        <p:pic>
          <p:nvPicPr>
            <p:cNvPr id="9" name="Picture 8">
              <a:extLst>
                <a:ext uri="{FF2B5EF4-FFF2-40B4-BE49-F238E27FC236}">
                  <a16:creationId xmlns:a16="http://schemas.microsoft.com/office/drawing/2014/main" xmlns="" id="{C33D6379-1351-4690-8F12-7B6F450ED6DE}"/>
                </a:ext>
              </a:extLst>
            </p:cNvPr>
            <p:cNvPicPr>
              <a:picLocks noChangeAspect="1"/>
            </p:cNvPicPr>
            <p:nvPr/>
          </p:nvPicPr>
          <p:blipFill rotWithShape="1">
            <a:blip r:embed="rId3"/>
            <a:srcRect l="21782" t="35511" r="21569" b="20928"/>
            <a:stretch/>
          </p:blipFill>
          <p:spPr>
            <a:xfrm>
              <a:off x="2424545" y="2369127"/>
              <a:ext cx="7370619" cy="2743970"/>
            </a:xfrm>
            <a:prstGeom prst="rect">
              <a:avLst/>
            </a:prstGeom>
          </p:spPr>
        </p:pic>
        <p:sp>
          <p:nvSpPr>
            <p:cNvPr id="10" name="Rectangle 9">
              <a:extLst>
                <a:ext uri="{FF2B5EF4-FFF2-40B4-BE49-F238E27FC236}">
                  <a16:creationId xmlns:a16="http://schemas.microsoft.com/office/drawing/2014/main" xmlns="" id="{13D14A65-98F4-41FF-A171-6BAAF0AE160A}"/>
                </a:ext>
              </a:extLst>
            </p:cNvPr>
            <p:cNvSpPr/>
            <p:nvPr/>
          </p:nvSpPr>
          <p:spPr>
            <a:xfrm>
              <a:off x="2646218" y="2369127"/>
              <a:ext cx="3560618" cy="113607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grpSp>
      <p:sp>
        <p:nvSpPr>
          <p:cNvPr id="11" name="TextBox 10">
            <a:extLst>
              <a:ext uri="{FF2B5EF4-FFF2-40B4-BE49-F238E27FC236}">
                <a16:creationId xmlns:a16="http://schemas.microsoft.com/office/drawing/2014/main" xmlns="" id="{C5847683-660D-4B61-94D3-E8B598633238}"/>
              </a:ext>
            </a:extLst>
          </p:cNvPr>
          <p:cNvSpPr txBox="1"/>
          <p:nvPr/>
        </p:nvSpPr>
        <p:spPr>
          <a:xfrm>
            <a:off x="5144690" y="3221594"/>
            <a:ext cx="6854739" cy="646331"/>
          </a:xfrm>
          <a:prstGeom prst="rect">
            <a:avLst/>
          </a:prstGeom>
          <a:solidFill>
            <a:srgbClr val="79EDD7"/>
          </a:solidFill>
        </p:spPr>
        <p:txBody>
          <a:bodyPr wrap="square" rtlCol="0">
            <a:spAutoFit/>
          </a:bodyPr>
          <a:lstStyle/>
          <a:p>
            <a:r>
              <a:rPr lang="en-US" sz="3600" b="1" dirty="0" err="1" smtClean="0">
                <a:latin typeface="UTM Avo" panose="02040603050506020204" pitchFamily="18" charset="0"/>
                <a:cs typeface="Times New Roman" pitchFamily="18" charset="0"/>
              </a:rPr>
              <a:t>Bài</a:t>
            </a:r>
            <a:r>
              <a:rPr lang="en-US" sz="3600" b="1" dirty="0" smtClean="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thơ</a:t>
            </a:r>
            <a:r>
              <a:rPr lang="en-US" sz="3600" b="1" dirty="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là</a:t>
            </a:r>
            <a:r>
              <a:rPr lang="en-US" sz="3600" b="1" dirty="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lời</a:t>
            </a:r>
            <a:r>
              <a:rPr lang="en-US" sz="3600" b="1" dirty="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của</a:t>
            </a:r>
            <a:r>
              <a:rPr lang="en-US" sz="3600" b="1" dirty="0">
                <a:latin typeface="UTM Avo" panose="02040603050506020204" pitchFamily="18" charset="0"/>
                <a:cs typeface="Times New Roman" pitchFamily="18" charset="0"/>
              </a:rPr>
              <a:t> ai </a:t>
            </a:r>
            <a:r>
              <a:rPr lang="en-US" sz="3600" b="1" dirty="0" err="1">
                <a:latin typeface="UTM Avo" panose="02040603050506020204" pitchFamily="18" charset="0"/>
                <a:cs typeface="Times New Roman" pitchFamily="18" charset="0"/>
              </a:rPr>
              <a:t>nói</a:t>
            </a:r>
            <a:r>
              <a:rPr lang="en-US" sz="3600" b="1" dirty="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với</a:t>
            </a:r>
            <a:r>
              <a:rPr lang="en-US" sz="3600" b="1" dirty="0">
                <a:latin typeface="UTM Avo" panose="02040603050506020204" pitchFamily="18" charset="0"/>
                <a:cs typeface="Times New Roman" pitchFamily="18" charset="0"/>
              </a:rPr>
              <a:t> ai?</a:t>
            </a:r>
          </a:p>
        </p:txBody>
      </p:sp>
      <p:sp>
        <p:nvSpPr>
          <p:cNvPr id="12" name="TextBox 11">
            <a:extLst>
              <a:ext uri="{FF2B5EF4-FFF2-40B4-BE49-F238E27FC236}">
                <a16:creationId xmlns:a16="http://schemas.microsoft.com/office/drawing/2014/main" xmlns="" id="{7555813F-CD38-4BF0-91D0-D4D66697E54F}"/>
              </a:ext>
            </a:extLst>
          </p:cNvPr>
          <p:cNvSpPr txBox="1"/>
          <p:nvPr/>
        </p:nvSpPr>
        <p:spPr>
          <a:xfrm>
            <a:off x="5144690" y="4561875"/>
            <a:ext cx="6999057" cy="1200329"/>
          </a:xfrm>
          <a:prstGeom prst="rect">
            <a:avLst/>
          </a:prstGeom>
          <a:solidFill>
            <a:schemeClr val="accent1">
              <a:lumMod val="60000"/>
              <a:lumOff val="40000"/>
            </a:schemeClr>
          </a:solidFill>
        </p:spPr>
        <p:txBody>
          <a:bodyPr wrap="square" rtlCol="0">
            <a:spAutoFit/>
          </a:bodyPr>
          <a:lstStyle/>
          <a:p>
            <a:r>
              <a:rPr lang="en-US" sz="3600" b="1" dirty="0" err="1">
                <a:solidFill>
                  <a:srgbClr val="0000FF"/>
                </a:solidFill>
                <a:latin typeface="UTM Avo" panose="02040603050506020204" pitchFamily="18" charset="0"/>
                <a:cs typeface="Times New Roman" pitchFamily="18" charset="0"/>
              </a:rPr>
              <a:t>Bài</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thơ</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là</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lời</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của</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người</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mẹ</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nói</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với</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đứa</a:t>
            </a:r>
            <a:r>
              <a:rPr lang="en-US" sz="3600" b="1" dirty="0">
                <a:solidFill>
                  <a:srgbClr val="0000FF"/>
                </a:solidFill>
                <a:latin typeface="UTM Avo" panose="02040603050506020204" pitchFamily="18" charset="0"/>
                <a:cs typeface="Times New Roman" pitchFamily="18" charset="0"/>
              </a:rPr>
              <a:t> con </a:t>
            </a:r>
            <a:r>
              <a:rPr lang="en-US" sz="3600" b="1" dirty="0" err="1">
                <a:solidFill>
                  <a:srgbClr val="0000FF"/>
                </a:solidFill>
                <a:latin typeface="UTM Avo" panose="02040603050506020204" pitchFamily="18" charset="0"/>
                <a:cs typeface="Times New Roman" pitchFamily="18" charset="0"/>
              </a:rPr>
              <a:t>sắp</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chào</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đời</a:t>
            </a:r>
            <a:r>
              <a:rPr lang="en-US" sz="3600" b="1" dirty="0">
                <a:solidFill>
                  <a:srgbClr val="0000FF"/>
                </a:solidFill>
                <a:latin typeface="UTM Avo" panose="02040603050506020204" pitchFamily="18" charset="0"/>
                <a:cs typeface="Times New Roman" pitchFamily="18" charset="0"/>
              </a:rPr>
              <a:t>.</a:t>
            </a:r>
            <a:endParaRPr lang="en-US" sz="3600" b="1" dirty="0">
              <a:solidFill>
                <a:srgbClr val="0000FF"/>
              </a:solidFill>
              <a:latin typeface="UTM Avo" panose="02040603050506020204" pitchFamily="18" charset="0"/>
            </a:endParaRPr>
          </a:p>
        </p:txBody>
      </p:sp>
    </p:spTree>
    <p:extLst>
      <p:ext uri="{BB962C8B-B14F-4D97-AF65-F5344CB8AC3E}">
        <p14:creationId xmlns:p14="http://schemas.microsoft.com/office/powerpoint/2010/main" val="723409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16:creationId xmlns:a16="http://schemas.microsoft.com/office/drawing/2014/main" xmlns="" id="{EEC08483-F19C-42C2-B806-03C4D6058EEA}"/>
              </a:ext>
            </a:extLst>
          </p:cNvPr>
          <p:cNvSpPr/>
          <p:nvPr/>
        </p:nvSpPr>
        <p:spPr>
          <a:xfrm>
            <a:off x="11106783" y="6035602"/>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Horizontal Scroll 1">
            <a:extLst>
              <a:ext uri="{FF2B5EF4-FFF2-40B4-BE49-F238E27FC236}">
                <a16:creationId xmlns:a16="http://schemas.microsoft.com/office/drawing/2014/main" xmlns="" id="{E3B7ACA4-D3B8-4B83-8334-EC0F97D87195}"/>
              </a:ext>
            </a:extLst>
          </p:cNvPr>
          <p:cNvSpPr/>
          <p:nvPr/>
        </p:nvSpPr>
        <p:spPr>
          <a:xfrm>
            <a:off x="497897" y="359352"/>
            <a:ext cx="11277599" cy="1909185"/>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dirty="0" err="1">
                <a:solidFill>
                  <a:prstClr val="black"/>
                </a:solidFill>
                <a:latin typeface="UTM Avo" panose="02040603050506020204" pitchFamily="18" charset="0"/>
                <a:cs typeface="Times New Roman" pitchFamily="18" charset="0"/>
              </a:rPr>
              <a:t>Đọc</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bài</a:t>
            </a:r>
            <a:r>
              <a:rPr lang="en-US" sz="4400" b="1" dirty="0">
                <a:solidFill>
                  <a:prstClr val="black"/>
                </a:solidFill>
                <a:latin typeface="UTM Avo" panose="02040603050506020204" pitchFamily="18" charset="0"/>
                <a:cs typeface="Times New Roman" pitchFamily="18" charset="0"/>
              </a:rPr>
              <a:t>: </a:t>
            </a:r>
            <a:r>
              <a:rPr lang="en-US" sz="4400" b="1" dirty="0" err="1">
                <a:solidFill>
                  <a:srgbClr val="C00000"/>
                </a:solidFill>
                <a:latin typeface="UTM Avo" panose="02040603050506020204" pitchFamily="18" charset="0"/>
                <a:cs typeface="Times New Roman" pitchFamily="18" charset="0"/>
              </a:rPr>
              <a:t>Vầng</a:t>
            </a:r>
            <a:r>
              <a:rPr lang="en-US" sz="4400" b="1" dirty="0">
                <a:solidFill>
                  <a:srgbClr val="C00000"/>
                </a:solidFill>
                <a:latin typeface="UTM Avo" panose="02040603050506020204" pitchFamily="18" charset="0"/>
                <a:cs typeface="Times New Roman" pitchFamily="18" charset="0"/>
              </a:rPr>
              <a:t> </a:t>
            </a:r>
            <a:r>
              <a:rPr lang="en-US" sz="4400" b="1" dirty="0" err="1">
                <a:solidFill>
                  <a:srgbClr val="C00000"/>
                </a:solidFill>
                <a:latin typeface="UTM Avo" panose="02040603050506020204" pitchFamily="18" charset="0"/>
                <a:cs typeface="Times New Roman" pitchFamily="18" charset="0"/>
              </a:rPr>
              <a:t>trăng</a:t>
            </a:r>
            <a:r>
              <a:rPr lang="en-US" sz="4400" b="1" dirty="0">
                <a:solidFill>
                  <a:srgbClr val="C00000"/>
                </a:solidFill>
                <a:latin typeface="UTM Avo" panose="02040603050506020204" pitchFamily="18" charset="0"/>
                <a:cs typeface="Times New Roman" pitchFamily="18" charset="0"/>
              </a:rPr>
              <a:t> </a:t>
            </a:r>
            <a:r>
              <a:rPr lang="en-US" sz="4400" b="1" dirty="0" err="1">
                <a:solidFill>
                  <a:srgbClr val="C00000"/>
                </a:solidFill>
                <a:latin typeface="UTM Avo" panose="02040603050506020204" pitchFamily="18" charset="0"/>
                <a:cs typeface="Times New Roman" pitchFamily="18" charset="0"/>
              </a:rPr>
              <a:t>của</a:t>
            </a:r>
            <a:r>
              <a:rPr lang="en-US" sz="4400" b="1" dirty="0">
                <a:solidFill>
                  <a:srgbClr val="C00000"/>
                </a:solidFill>
                <a:latin typeface="UTM Avo" panose="02040603050506020204" pitchFamily="18" charset="0"/>
                <a:cs typeface="Times New Roman" pitchFamily="18" charset="0"/>
              </a:rPr>
              <a:t> </a:t>
            </a:r>
            <a:r>
              <a:rPr lang="en-US" sz="4400" b="1" dirty="0" err="1">
                <a:solidFill>
                  <a:srgbClr val="C00000"/>
                </a:solidFill>
                <a:latin typeface="UTM Avo" panose="02040603050506020204" pitchFamily="18" charset="0"/>
                <a:cs typeface="Times New Roman" pitchFamily="18" charset="0"/>
              </a:rPr>
              <a:t>ngoại</a:t>
            </a:r>
            <a:r>
              <a:rPr lang="en-US" sz="4400" b="1" dirty="0">
                <a:solidFill>
                  <a:srgbClr val="C00000"/>
                </a:solidFill>
                <a:latin typeface="UTM Avo" panose="02040603050506020204" pitchFamily="18" charset="0"/>
                <a:cs typeface="Times New Roman" pitchFamily="18" charset="0"/>
              </a:rPr>
              <a:t> </a:t>
            </a:r>
          </a:p>
          <a:p>
            <a:pPr algn="ctr"/>
            <a:r>
              <a:rPr lang="en-US" sz="4400" b="1" dirty="0">
                <a:solidFill>
                  <a:prstClr val="black"/>
                </a:solidFill>
                <a:latin typeface="UTM Avo" panose="02040603050506020204" pitchFamily="18" charset="0"/>
                <a:cs typeface="Times New Roman" pitchFamily="18" charset="0"/>
              </a:rPr>
              <a:t>(</a:t>
            </a:r>
            <a:r>
              <a:rPr lang="en-US" sz="4400" b="1" dirty="0" err="1">
                <a:solidFill>
                  <a:prstClr val="black"/>
                </a:solidFill>
                <a:latin typeface="UTM Avo" panose="02040603050506020204" pitchFamily="18" charset="0"/>
                <a:cs typeface="Times New Roman" pitchFamily="18" charset="0"/>
              </a:rPr>
              <a:t>trang</a:t>
            </a:r>
            <a:r>
              <a:rPr lang="en-US" sz="4400" b="1" dirty="0">
                <a:solidFill>
                  <a:prstClr val="black"/>
                </a:solidFill>
                <a:latin typeface="UTM Avo" panose="02040603050506020204" pitchFamily="18" charset="0"/>
                <a:cs typeface="Times New Roman" pitchFamily="18" charset="0"/>
              </a:rPr>
              <a:t> 107)</a:t>
            </a:r>
          </a:p>
        </p:txBody>
      </p:sp>
      <p:pic>
        <p:nvPicPr>
          <p:cNvPr id="7" name="Picture 6">
            <a:extLst>
              <a:ext uri="{FF2B5EF4-FFF2-40B4-BE49-F238E27FC236}">
                <a16:creationId xmlns:a16="http://schemas.microsoft.com/office/drawing/2014/main" xmlns="" id="{A5DC504F-785E-4AEA-BFF5-C276A295F63D}"/>
              </a:ext>
            </a:extLst>
          </p:cNvPr>
          <p:cNvPicPr>
            <a:picLocks noChangeAspect="1"/>
          </p:cNvPicPr>
          <p:nvPr/>
        </p:nvPicPr>
        <p:blipFill rotWithShape="1">
          <a:blip r:embed="rId3"/>
          <a:srcRect l="24231" t="35466" r="24789" b="22272"/>
          <a:stretch/>
        </p:blipFill>
        <p:spPr>
          <a:xfrm>
            <a:off x="0" y="2312760"/>
            <a:ext cx="5486400" cy="4499429"/>
          </a:xfrm>
          <a:prstGeom prst="rect">
            <a:avLst/>
          </a:prstGeom>
        </p:spPr>
      </p:pic>
      <p:sp>
        <p:nvSpPr>
          <p:cNvPr id="8" name="TextBox 7">
            <a:extLst>
              <a:ext uri="{FF2B5EF4-FFF2-40B4-BE49-F238E27FC236}">
                <a16:creationId xmlns:a16="http://schemas.microsoft.com/office/drawing/2014/main" xmlns="" id="{5F4A85C6-DF11-4964-B8FE-81896BD0C26A}"/>
              </a:ext>
            </a:extLst>
          </p:cNvPr>
          <p:cNvSpPr txBox="1"/>
          <p:nvPr/>
        </p:nvSpPr>
        <p:spPr>
          <a:xfrm>
            <a:off x="5756491" y="2793712"/>
            <a:ext cx="6158431" cy="1200329"/>
          </a:xfrm>
          <a:prstGeom prst="rect">
            <a:avLst/>
          </a:prstGeom>
          <a:solidFill>
            <a:schemeClr val="accent6">
              <a:lumMod val="60000"/>
              <a:lumOff val="40000"/>
            </a:schemeClr>
          </a:solidFill>
        </p:spPr>
        <p:txBody>
          <a:bodyPr wrap="square" rtlCol="0">
            <a:spAutoFit/>
          </a:bodyPr>
          <a:lstStyle/>
          <a:p>
            <a:r>
              <a:rPr lang="en-US" sz="3600" b="1" dirty="0" err="1" smtClean="0">
                <a:latin typeface="UTM Avo" panose="02040603050506020204" pitchFamily="18" charset="0"/>
                <a:cs typeface="Times New Roman" panose="02020603050405020304" pitchFamily="18" charset="0"/>
              </a:rPr>
              <a:t>Nghỉ</a:t>
            </a:r>
            <a:r>
              <a:rPr lang="en-US" sz="3600" b="1" dirty="0" smtClean="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hè</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ba</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má</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cho</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chị</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em</a:t>
            </a:r>
            <a:r>
              <a:rPr lang="en-US" sz="3600" b="1" dirty="0">
                <a:latin typeface="UTM Avo" panose="02040603050506020204" pitchFamily="18" charset="0"/>
                <a:cs typeface="Times New Roman" panose="02020603050405020304" pitchFamily="18" charset="0"/>
              </a:rPr>
              <a:t> My </a:t>
            </a:r>
            <a:r>
              <a:rPr lang="en-US" sz="3600" b="1" dirty="0" err="1">
                <a:latin typeface="UTM Avo" panose="02040603050506020204" pitchFamily="18" charset="0"/>
                <a:cs typeface="Times New Roman" panose="02020603050405020304" pitchFamily="18" charset="0"/>
              </a:rPr>
              <a:t>về</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quê</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với</a:t>
            </a:r>
            <a:r>
              <a:rPr lang="en-US" sz="3600" b="1" dirty="0">
                <a:latin typeface="UTM Avo" panose="02040603050506020204" pitchFamily="18" charset="0"/>
                <a:cs typeface="Times New Roman" panose="02020603050405020304" pitchFamily="18" charset="0"/>
              </a:rPr>
              <a:t> ai?</a:t>
            </a:r>
          </a:p>
        </p:txBody>
      </p:sp>
      <p:sp>
        <p:nvSpPr>
          <p:cNvPr id="9" name="TextBox 8">
            <a:extLst>
              <a:ext uri="{FF2B5EF4-FFF2-40B4-BE49-F238E27FC236}">
                <a16:creationId xmlns:a16="http://schemas.microsoft.com/office/drawing/2014/main" xmlns="" id="{BCB9F9B4-DA54-45E1-B1EE-BBE884787CC6}"/>
              </a:ext>
            </a:extLst>
          </p:cNvPr>
          <p:cNvSpPr txBox="1"/>
          <p:nvPr/>
        </p:nvSpPr>
        <p:spPr>
          <a:xfrm>
            <a:off x="5756491" y="4660878"/>
            <a:ext cx="6158431" cy="1200329"/>
          </a:xfrm>
          <a:prstGeom prst="rect">
            <a:avLst/>
          </a:prstGeom>
          <a:solidFill>
            <a:schemeClr val="accent6">
              <a:lumMod val="60000"/>
              <a:lumOff val="40000"/>
            </a:schemeClr>
          </a:solidFill>
        </p:spPr>
        <p:txBody>
          <a:bodyPr wrap="square" rtlCol="0">
            <a:spAutoFit/>
          </a:bodyPr>
          <a:lstStyle/>
          <a:p>
            <a:r>
              <a:rPr lang="en-US" sz="3600" b="1" dirty="0" err="1">
                <a:solidFill>
                  <a:srgbClr val="0000FF"/>
                </a:solidFill>
                <a:latin typeface="UTM Avo" panose="02040603050506020204" pitchFamily="18" charset="0"/>
                <a:cs typeface="Times New Roman" panose="02020603050405020304" pitchFamily="18" charset="0"/>
              </a:rPr>
              <a:t>Nghỉ</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hè</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ba</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má</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cho</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chị</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em</a:t>
            </a:r>
            <a:r>
              <a:rPr lang="en-US" sz="3600" b="1" dirty="0">
                <a:solidFill>
                  <a:srgbClr val="0000FF"/>
                </a:solidFill>
                <a:latin typeface="UTM Avo" panose="02040603050506020204" pitchFamily="18" charset="0"/>
                <a:cs typeface="Times New Roman" panose="02020603050405020304" pitchFamily="18" charset="0"/>
              </a:rPr>
              <a:t> My </a:t>
            </a:r>
            <a:r>
              <a:rPr lang="en-US" sz="3600" b="1" dirty="0" err="1">
                <a:solidFill>
                  <a:srgbClr val="0000FF"/>
                </a:solidFill>
                <a:latin typeface="UTM Avo" panose="02040603050506020204" pitchFamily="18" charset="0"/>
                <a:cs typeface="Times New Roman" panose="02020603050405020304" pitchFamily="18" charset="0"/>
              </a:rPr>
              <a:t>về</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quê</a:t>
            </a:r>
            <a:r>
              <a:rPr lang="en-US" sz="3600" b="1" dirty="0">
                <a:solidFill>
                  <a:srgbClr val="0000FF"/>
                </a:solidFill>
                <a:latin typeface="UTM Avo" panose="02040603050506020204" pitchFamily="18" charset="0"/>
                <a:cs typeface="Times New Roman" panose="02020603050405020304" pitchFamily="18" charset="0"/>
              </a:rPr>
              <a:t> ở </a:t>
            </a:r>
            <a:r>
              <a:rPr lang="en-US" sz="3600" b="1" dirty="0" err="1">
                <a:solidFill>
                  <a:srgbClr val="0000FF"/>
                </a:solidFill>
                <a:latin typeface="UTM Avo" panose="02040603050506020204" pitchFamily="18" charset="0"/>
                <a:cs typeface="Times New Roman" panose="02020603050405020304" pitchFamily="18" charset="0"/>
              </a:rPr>
              <a:t>với</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ông</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ngoại</a:t>
            </a:r>
            <a:r>
              <a:rPr lang="en-US" sz="3600" b="1" dirty="0">
                <a:solidFill>
                  <a:srgbClr val="0000FF"/>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9967777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16:creationId xmlns:a16="http://schemas.microsoft.com/office/drawing/2014/main" xmlns="" id="{EEC08483-F19C-42C2-B806-03C4D6058EEA}"/>
              </a:ext>
            </a:extLst>
          </p:cNvPr>
          <p:cNvSpPr/>
          <p:nvPr/>
        </p:nvSpPr>
        <p:spPr>
          <a:xfrm>
            <a:off x="11132890" y="5985269"/>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Horizontal Scroll 1">
            <a:extLst>
              <a:ext uri="{FF2B5EF4-FFF2-40B4-BE49-F238E27FC236}">
                <a16:creationId xmlns:a16="http://schemas.microsoft.com/office/drawing/2014/main" xmlns="" id="{B00780AE-B35C-425F-9F14-8E99E2C4DD2C}"/>
              </a:ext>
            </a:extLst>
          </p:cNvPr>
          <p:cNvSpPr/>
          <p:nvPr/>
        </p:nvSpPr>
        <p:spPr>
          <a:xfrm>
            <a:off x="381000" y="430212"/>
            <a:ext cx="10623550" cy="1900816"/>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a:solidFill>
                  <a:prstClr val="black"/>
                </a:solidFill>
                <a:latin typeface="UTM Avo" panose="02040603050506020204" pitchFamily="18" charset="0"/>
                <a:cs typeface="Times New Roman" pitchFamily="18" charset="0"/>
              </a:rPr>
              <a:t>Đọc</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bài</a:t>
            </a:r>
            <a:r>
              <a:rPr lang="en-US" sz="4400" b="1" dirty="0">
                <a:solidFill>
                  <a:prstClr val="black"/>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Bà</a:t>
            </a:r>
            <a:r>
              <a:rPr lang="en-US" sz="4400" b="1" dirty="0">
                <a:solidFill>
                  <a:srgbClr val="FF0000"/>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nội</a:t>
            </a:r>
            <a:r>
              <a:rPr lang="en-US" sz="4400" b="1" dirty="0">
                <a:solidFill>
                  <a:srgbClr val="FF0000"/>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bà</a:t>
            </a:r>
            <a:r>
              <a:rPr lang="en-US" sz="4400" b="1" dirty="0">
                <a:solidFill>
                  <a:srgbClr val="FF0000"/>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ngoại</a:t>
            </a:r>
            <a:r>
              <a:rPr lang="en-US" sz="4400" b="1" dirty="0">
                <a:solidFill>
                  <a:srgbClr val="FF0000"/>
                </a:solidFill>
                <a:latin typeface="UTM Avo" panose="02040603050506020204" pitchFamily="18" charset="0"/>
                <a:cs typeface="Times New Roman" pitchFamily="18" charset="0"/>
              </a:rPr>
              <a:t> </a:t>
            </a:r>
            <a:r>
              <a:rPr lang="en-US" sz="4400" b="1" dirty="0">
                <a:solidFill>
                  <a:prstClr val="black"/>
                </a:solidFill>
                <a:latin typeface="UTM Avo" panose="02040603050506020204" pitchFamily="18" charset="0"/>
                <a:cs typeface="Times New Roman" pitchFamily="18" charset="0"/>
              </a:rPr>
              <a:t>(</a:t>
            </a:r>
            <a:r>
              <a:rPr lang="en-US" sz="4400" b="1" dirty="0" err="1">
                <a:solidFill>
                  <a:prstClr val="black"/>
                </a:solidFill>
                <a:latin typeface="UTM Avo" panose="02040603050506020204" pitchFamily="18" charset="0"/>
                <a:cs typeface="Times New Roman" pitchFamily="18" charset="0"/>
              </a:rPr>
              <a:t>Trích</a:t>
            </a:r>
            <a:r>
              <a:rPr lang="en-US" sz="4400" b="1" dirty="0">
                <a:solidFill>
                  <a:prstClr val="black"/>
                </a:solidFill>
                <a:latin typeface="UTM Avo" panose="02040603050506020204" pitchFamily="18" charset="0"/>
                <a:cs typeface="Times New Roman" pitchFamily="18" charset="0"/>
              </a:rPr>
              <a:t>)</a:t>
            </a:r>
          </a:p>
          <a:p>
            <a:pPr algn="ctr"/>
            <a:r>
              <a:rPr lang="en-US" sz="4400" b="1" dirty="0">
                <a:solidFill>
                  <a:prstClr val="black"/>
                </a:solidFill>
                <a:latin typeface="UTM Avo" panose="02040603050506020204" pitchFamily="18" charset="0"/>
                <a:cs typeface="Times New Roman" pitchFamily="18" charset="0"/>
              </a:rPr>
              <a:t>(</a:t>
            </a:r>
            <a:r>
              <a:rPr lang="en-US" sz="4400" b="1" dirty="0" err="1">
                <a:solidFill>
                  <a:prstClr val="black"/>
                </a:solidFill>
                <a:latin typeface="UTM Avo" panose="02040603050506020204" pitchFamily="18" charset="0"/>
                <a:cs typeface="Times New Roman" pitchFamily="18" charset="0"/>
              </a:rPr>
              <a:t>trang</a:t>
            </a:r>
            <a:r>
              <a:rPr lang="en-US" sz="4400" b="1" dirty="0">
                <a:solidFill>
                  <a:prstClr val="black"/>
                </a:solidFill>
                <a:latin typeface="UTM Avo" panose="02040603050506020204" pitchFamily="18" charset="0"/>
                <a:cs typeface="Times New Roman" pitchFamily="18" charset="0"/>
              </a:rPr>
              <a:t> 123)</a:t>
            </a:r>
          </a:p>
        </p:txBody>
      </p:sp>
      <p:pic>
        <p:nvPicPr>
          <p:cNvPr id="8" name="Picture 7">
            <a:extLst>
              <a:ext uri="{FF2B5EF4-FFF2-40B4-BE49-F238E27FC236}">
                <a16:creationId xmlns:a16="http://schemas.microsoft.com/office/drawing/2014/main" xmlns="" id="{EF493166-D428-4CFC-A0F7-B1108673DA5C}"/>
              </a:ext>
            </a:extLst>
          </p:cNvPr>
          <p:cNvPicPr>
            <a:picLocks noChangeAspect="1"/>
          </p:cNvPicPr>
          <p:nvPr/>
        </p:nvPicPr>
        <p:blipFill rotWithShape="1">
          <a:blip r:embed="rId3"/>
          <a:srcRect l="27578" t="39236" r="27466" b="21875"/>
          <a:stretch/>
        </p:blipFill>
        <p:spPr>
          <a:xfrm>
            <a:off x="125992" y="2786829"/>
            <a:ext cx="5290278" cy="3706250"/>
          </a:xfrm>
          <a:prstGeom prst="rect">
            <a:avLst/>
          </a:prstGeom>
        </p:spPr>
      </p:pic>
      <p:sp>
        <p:nvSpPr>
          <p:cNvPr id="9" name="TextBox 8">
            <a:extLst>
              <a:ext uri="{FF2B5EF4-FFF2-40B4-BE49-F238E27FC236}">
                <a16:creationId xmlns:a16="http://schemas.microsoft.com/office/drawing/2014/main" xmlns="" id="{950A81CC-22BF-465C-A357-F665E92FA677}"/>
              </a:ext>
            </a:extLst>
          </p:cNvPr>
          <p:cNvSpPr txBox="1"/>
          <p:nvPr/>
        </p:nvSpPr>
        <p:spPr>
          <a:xfrm>
            <a:off x="5630048" y="3329318"/>
            <a:ext cx="6386818" cy="646331"/>
          </a:xfrm>
          <a:prstGeom prst="rect">
            <a:avLst/>
          </a:prstGeom>
          <a:solidFill>
            <a:srgbClr val="79EDD7"/>
          </a:solidFill>
        </p:spPr>
        <p:txBody>
          <a:bodyPr wrap="square" rtlCol="0">
            <a:spAutoFit/>
          </a:bodyPr>
          <a:lstStyle/>
          <a:p>
            <a:r>
              <a:rPr lang="en-US" sz="3600" b="1" dirty="0" err="1" smtClean="0">
                <a:latin typeface="UTM Avo" panose="02040603050506020204" pitchFamily="18" charset="0"/>
                <a:cs typeface="Times New Roman" pitchFamily="18" charset="0"/>
              </a:rPr>
              <a:t>Bài</a:t>
            </a:r>
            <a:r>
              <a:rPr lang="en-US" sz="3600" b="1" dirty="0" smtClean="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thơ</a:t>
            </a:r>
            <a:r>
              <a:rPr lang="en-US" sz="3600" b="1" dirty="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là</a:t>
            </a:r>
            <a:r>
              <a:rPr lang="en-US" sz="3600" b="1" dirty="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lời</a:t>
            </a:r>
            <a:r>
              <a:rPr lang="en-US" sz="3600" b="1" dirty="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của</a:t>
            </a:r>
            <a:r>
              <a:rPr lang="en-US" sz="3600" b="1" dirty="0">
                <a:latin typeface="UTM Avo" panose="02040603050506020204" pitchFamily="18" charset="0"/>
                <a:cs typeface="Times New Roman" pitchFamily="18" charset="0"/>
              </a:rPr>
              <a:t> ai </a:t>
            </a:r>
            <a:r>
              <a:rPr lang="en-US" sz="3600" b="1" dirty="0" err="1">
                <a:latin typeface="UTM Avo" panose="02040603050506020204" pitchFamily="18" charset="0"/>
                <a:cs typeface="Times New Roman" pitchFamily="18" charset="0"/>
              </a:rPr>
              <a:t>nói</a:t>
            </a:r>
            <a:r>
              <a:rPr lang="en-US" sz="3600" b="1" dirty="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về</a:t>
            </a:r>
            <a:r>
              <a:rPr lang="en-US" sz="3600" b="1" dirty="0">
                <a:latin typeface="UTM Avo" panose="02040603050506020204" pitchFamily="18" charset="0"/>
                <a:cs typeface="Times New Roman" pitchFamily="18" charset="0"/>
              </a:rPr>
              <a:t> ai?</a:t>
            </a:r>
          </a:p>
        </p:txBody>
      </p:sp>
      <p:sp>
        <p:nvSpPr>
          <p:cNvPr id="10" name="TextBox 9">
            <a:extLst>
              <a:ext uri="{FF2B5EF4-FFF2-40B4-BE49-F238E27FC236}">
                <a16:creationId xmlns:a16="http://schemas.microsoft.com/office/drawing/2014/main" xmlns="" id="{568D144D-1495-4CE7-BE98-F084484DDC25}"/>
              </a:ext>
            </a:extLst>
          </p:cNvPr>
          <p:cNvSpPr txBox="1"/>
          <p:nvPr/>
        </p:nvSpPr>
        <p:spPr>
          <a:xfrm>
            <a:off x="5630048" y="4639954"/>
            <a:ext cx="6386818" cy="1200329"/>
          </a:xfrm>
          <a:prstGeom prst="rect">
            <a:avLst/>
          </a:prstGeom>
          <a:solidFill>
            <a:schemeClr val="accent1">
              <a:lumMod val="60000"/>
              <a:lumOff val="40000"/>
            </a:schemeClr>
          </a:solidFill>
        </p:spPr>
        <p:txBody>
          <a:bodyPr wrap="square" rtlCol="0">
            <a:spAutoFit/>
          </a:bodyPr>
          <a:lstStyle/>
          <a:p>
            <a:r>
              <a:rPr lang="en-US" sz="3600" b="1" dirty="0" err="1">
                <a:solidFill>
                  <a:srgbClr val="0000FF"/>
                </a:solidFill>
                <a:latin typeface="UTM Avo" panose="02040603050506020204" pitchFamily="18" charset="0"/>
                <a:cs typeface="Times New Roman" pitchFamily="18" charset="0"/>
              </a:rPr>
              <a:t>Bài</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thơ</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là</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lời</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của</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một</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bạn</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nhỏ</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nói</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bà</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nội</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bà</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ngoại</a:t>
            </a:r>
            <a:r>
              <a:rPr lang="en-US" sz="3600" b="1" dirty="0">
                <a:solidFill>
                  <a:srgbClr val="0000FF"/>
                </a:solidFill>
                <a:latin typeface="UTM Avo" panose="02040603050506020204" pitchFamily="18" charset="0"/>
                <a:cs typeface="Times New Roman" pitchFamily="18" charset="0"/>
              </a:rPr>
              <a:t>.</a:t>
            </a:r>
            <a:endParaRPr lang="en-US" sz="3600" b="1" dirty="0">
              <a:solidFill>
                <a:srgbClr val="0000FF"/>
              </a:solidFill>
              <a:latin typeface="UTM Avo" panose="02040603050506020204" pitchFamily="18" charset="0"/>
            </a:endParaRPr>
          </a:p>
        </p:txBody>
      </p:sp>
    </p:spTree>
    <p:extLst>
      <p:ext uri="{BB962C8B-B14F-4D97-AF65-F5344CB8AC3E}">
        <p14:creationId xmlns:p14="http://schemas.microsoft.com/office/powerpoint/2010/main" val="4205093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16:creationId xmlns:a16="http://schemas.microsoft.com/office/drawing/2014/main" xmlns="" id="{EEC08483-F19C-42C2-B806-03C4D6058EEA}"/>
              </a:ext>
            </a:extLst>
          </p:cNvPr>
          <p:cNvSpPr/>
          <p:nvPr/>
        </p:nvSpPr>
        <p:spPr>
          <a:xfrm>
            <a:off x="10864443" y="5924188"/>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Horizontal Scroll 1">
            <a:extLst>
              <a:ext uri="{FF2B5EF4-FFF2-40B4-BE49-F238E27FC236}">
                <a16:creationId xmlns:a16="http://schemas.microsoft.com/office/drawing/2014/main" xmlns="" id="{13895551-C493-4628-9AFC-DF80B9A6AE9E}"/>
              </a:ext>
            </a:extLst>
          </p:cNvPr>
          <p:cNvSpPr/>
          <p:nvPr/>
        </p:nvSpPr>
        <p:spPr>
          <a:xfrm>
            <a:off x="471053" y="415636"/>
            <a:ext cx="11333019" cy="198120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a:solidFill>
                  <a:prstClr val="black"/>
                </a:solidFill>
                <a:latin typeface="UTM Avo" panose="02040603050506020204" pitchFamily="18" charset="0"/>
                <a:cs typeface="Times New Roman" pitchFamily="18" charset="0"/>
              </a:rPr>
              <a:t>Đọc</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bài</a:t>
            </a:r>
            <a:r>
              <a:rPr lang="en-US" sz="4400" b="1" dirty="0">
                <a:solidFill>
                  <a:prstClr val="black"/>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Sáng</a:t>
            </a:r>
            <a:r>
              <a:rPr lang="en-US" sz="4400" b="1" dirty="0">
                <a:solidFill>
                  <a:srgbClr val="FF0000"/>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kiến</a:t>
            </a:r>
            <a:r>
              <a:rPr lang="en-US" sz="4400" b="1" dirty="0">
                <a:solidFill>
                  <a:srgbClr val="FF0000"/>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của</a:t>
            </a:r>
            <a:r>
              <a:rPr lang="en-US" sz="4400" b="1" dirty="0">
                <a:solidFill>
                  <a:srgbClr val="FF0000"/>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bé</a:t>
            </a:r>
            <a:r>
              <a:rPr lang="en-US" sz="4400" b="1" dirty="0">
                <a:solidFill>
                  <a:srgbClr val="FF0000"/>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Hà</a:t>
            </a:r>
            <a:endParaRPr lang="en-US" sz="4400" b="1" dirty="0">
              <a:solidFill>
                <a:srgbClr val="FF0000"/>
              </a:solidFill>
              <a:latin typeface="UTM Avo" panose="02040603050506020204" pitchFamily="18" charset="0"/>
              <a:cs typeface="Times New Roman" pitchFamily="18" charset="0"/>
            </a:endParaRPr>
          </a:p>
          <a:p>
            <a:pPr algn="ctr"/>
            <a:r>
              <a:rPr lang="en-US" sz="4400" b="1" dirty="0">
                <a:solidFill>
                  <a:prstClr val="black"/>
                </a:solidFill>
                <a:latin typeface="UTM Avo" panose="02040603050506020204" pitchFamily="18" charset="0"/>
                <a:cs typeface="Times New Roman" pitchFamily="18" charset="0"/>
              </a:rPr>
              <a:t>(</a:t>
            </a:r>
            <a:r>
              <a:rPr lang="en-US" sz="4400" b="1" dirty="0" err="1">
                <a:solidFill>
                  <a:prstClr val="black"/>
                </a:solidFill>
                <a:latin typeface="UTM Avo" panose="02040603050506020204" pitchFamily="18" charset="0"/>
                <a:cs typeface="Times New Roman" pitchFamily="18" charset="0"/>
              </a:rPr>
              <a:t>trang</a:t>
            </a:r>
            <a:r>
              <a:rPr lang="en-US" sz="4400" b="1" dirty="0">
                <a:solidFill>
                  <a:prstClr val="black"/>
                </a:solidFill>
                <a:latin typeface="UTM Avo" panose="02040603050506020204" pitchFamily="18" charset="0"/>
                <a:cs typeface="Times New Roman" pitchFamily="18" charset="0"/>
              </a:rPr>
              <a:t> 99)</a:t>
            </a:r>
          </a:p>
        </p:txBody>
      </p:sp>
      <p:grpSp>
        <p:nvGrpSpPr>
          <p:cNvPr id="8" name="Group 7">
            <a:extLst>
              <a:ext uri="{FF2B5EF4-FFF2-40B4-BE49-F238E27FC236}">
                <a16:creationId xmlns:a16="http://schemas.microsoft.com/office/drawing/2014/main" xmlns="" id="{FF0267BD-27FB-45FF-92B2-B818E8CEB468}"/>
              </a:ext>
            </a:extLst>
          </p:cNvPr>
          <p:cNvGrpSpPr/>
          <p:nvPr/>
        </p:nvGrpSpPr>
        <p:grpSpPr>
          <a:xfrm>
            <a:off x="0" y="2499919"/>
            <a:ext cx="5070765" cy="4295164"/>
            <a:chOff x="2598057" y="1485369"/>
            <a:chExt cx="6066973" cy="3376917"/>
          </a:xfrm>
        </p:grpSpPr>
        <p:pic>
          <p:nvPicPr>
            <p:cNvPr id="9" name="Picture 8">
              <a:extLst>
                <a:ext uri="{FF2B5EF4-FFF2-40B4-BE49-F238E27FC236}">
                  <a16:creationId xmlns:a16="http://schemas.microsoft.com/office/drawing/2014/main" xmlns="" id="{DB3E6482-062C-42F0-A082-9CCFDF966D55}"/>
                </a:ext>
              </a:extLst>
            </p:cNvPr>
            <p:cNvPicPr>
              <a:picLocks noChangeAspect="1"/>
            </p:cNvPicPr>
            <p:nvPr/>
          </p:nvPicPr>
          <p:blipFill rotWithShape="1">
            <a:blip r:embed="rId3"/>
            <a:srcRect l="31705" t="29911" r="21666" b="24057"/>
            <a:stretch/>
          </p:blipFill>
          <p:spPr>
            <a:xfrm>
              <a:off x="2598058" y="1494972"/>
              <a:ext cx="6066972" cy="3367314"/>
            </a:xfrm>
            <a:prstGeom prst="rect">
              <a:avLst/>
            </a:prstGeom>
          </p:spPr>
        </p:pic>
        <p:sp>
          <p:nvSpPr>
            <p:cNvPr id="10" name="Rectangle 9">
              <a:extLst>
                <a:ext uri="{FF2B5EF4-FFF2-40B4-BE49-F238E27FC236}">
                  <a16:creationId xmlns:a16="http://schemas.microsoft.com/office/drawing/2014/main" xmlns="" id="{5E1EF740-6BA7-482D-A322-531A0ED89D3F}"/>
                </a:ext>
              </a:extLst>
            </p:cNvPr>
            <p:cNvSpPr/>
            <p:nvPr/>
          </p:nvSpPr>
          <p:spPr>
            <a:xfrm>
              <a:off x="2598057" y="1485369"/>
              <a:ext cx="3831771" cy="2056117"/>
            </a:xfrm>
            <a:prstGeom prst="rect">
              <a:avLst/>
            </a:prstGeom>
            <a:solidFill>
              <a:srgbClr val="F3F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grpSp>
      <p:sp>
        <p:nvSpPr>
          <p:cNvPr id="11" name="TextBox 10">
            <a:extLst>
              <a:ext uri="{FF2B5EF4-FFF2-40B4-BE49-F238E27FC236}">
                <a16:creationId xmlns:a16="http://schemas.microsoft.com/office/drawing/2014/main" xmlns="" id="{866EF19E-FBD5-4F2E-9AF3-F723CDF67F94}"/>
              </a:ext>
            </a:extLst>
          </p:cNvPr>
          <p:cNvSpPr txBox="1"/>
          <p:nvPr/>
        </p:nvSpPr>
        <p:spPr>
          <a:xfrm>
            <a:off x="5246934" y="3322392"/>
            <a:ext cx="6733308" cy="646331"/>
          </a:xfrm>
          <a:prstGeom prst="rect">
            <a:avLst/>
          </a:prstGeom>
          <a:solidFill>
            <a:schemeClr val="accent4">
              <a:lumMod val="60000"/>
              <a:lumOff val="40000"/>
            </a:schemeClr>
          </a:solidFill>
        </p:spPr>
        <p:txBody>
          <a:bodyPr wrap="square" rtlCol="0">
            <a:spAutoFit/>
          </a:bodyPr>
          <a:lstStyle/>
          <a:p>
            <a:r>
              <a:rPr lang="en-US" sz="3600" b="1" dirty="0" err="1" smtClean="0">
                <a:latin typeface="UTM Avo" panose="02040603050506020204" pitchFamily="18" charset="0"/>
                <a:cs typeface="Times New Roman" panose="02020603050405020304" pitchFamily="18" charset="0"/>
              </a:rPr>
              <a:t>Bé</a:t>
            </a:r>
            <a:r>
              <a:rPr lang="en-US" sz="3600" b="1" dirty="0" smtClean="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Hà</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hỏi</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bố</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điều</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gì</a:t>
            </a:r>
            <a:r>
              <a:rPr lang="en-US" sz="3600" b="1" dirty="0">
                <a:latin typeface="UTM Avo" panose="020406030505060202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xmlns="" id="{3BBD6B3E-CE14-4F52-9ABD-3D31F128A1B1}"/>
              </a:ext>
            </a:extLst>
          </p:cNvPr>
          <p:cNvSpPr txBox="1"/>
          <p:nvPr/>
        </p:nvSpPr>
        <p:spPr>
          <a:xfrm>
            <a:off x="5246934" y="4572706"/>
            <a:ext cx="6733307" cy="1200329"/>
          </a:xfrm>
          <a:prstGeom prst="rect">
            <a:avLst/>
          </a:prstGeom>
          <a:solidFill>
            <a:schemeClr val="accent4">
              <a:lumMod val="60000"/>
              <a:lumOff val="40000"/>
            </a:schemeClr>
          </a:solidFill>
        </p:spPr>
        <p:txBody>
          <a:bodyPr wrap="square" rtlCol="0">
            <a:spAutoFit/>
          </a:bodyPr>
          <a:lstStyle/>
          <a:p>
            <a:r>
              <a:rPr lang="en-US" sz="3600" b="1" dirty="0" err="1">
                <a:solidFill>
                  <a:srgbClr val="0000FF"/>
                </a:solidFill>
                <a:latin typeface="UTM Avo" panose="02040603050506020204" pitchFamily="18" charset="0"/>
                <a:cs typeface="Times New Roman" panose="02020603050405020304" pitchFamily="18" charset="0"/>
              </a:rPr>
              <a:t>Bé</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Hà</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hỏi</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bố</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Vì</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sao</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không</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có</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ngày</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ông</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bà</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bố</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nhỉ</a:t>
            </a:r>
            <a:r>
              <a:rPr lang="en-US" sz="3600" b="1" dirty="0">
                <a:solidFill>
                  <a:srgbClr val="0000FF"/>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6377412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16:creationId xmlns:a16="http://schemas.microsoft.com/office/drawing/2014/main" xmlns="" id="{EEC08483-F19C-42C2-B806-03C4D6058EEA}"/>
              </a:ext>
            </a:extLst>
          </p:cNvPr>
          <p:cNvSpPr/>
          <p:nvPr/>
        </p:nvSpPr>
        <p:spPr>
          <a:xfrm>
            <a:off x="10585450" y="6060580"/>
            <a:ext cx="762000" cy="685800"/>
          </a:xfrm>
          <a:prstGeom prst="actionButtonHome">
            <a:avLst/>
          </a:prstGeom>
          <a:solidFill>
            <a:sysClr val="window" lastClr="FFFFFF"/>
          </a:solidFill>
          <a:ln w="25400" cap="flat" cmpd="sng" algn="ctr">
            <a:solidFill>
              <a:srgbClr val="92D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Horizontal Scroll 1">
            <a:extLst>
              <a:ext uri="{FF2B5EF4-FFF2-40B4-BE49-F238E27FC236}">
                <a16:creationId xmlns:a16="http://schemas.microsoft.com/office/drawing/2014/main" xmlns="" id="{02E2BA5C-8E5E-4C52-911D-DC0535BDA239}"/>
              </a:ext>
            </a:extLst>
          </p:cNvPr>
          <p:cNvSpPr/>
          <p:nvPr/>
        </p:nvSpPr>
        <p:spPr>
          <a:xfrm>
            <a:off x="429490" y="376327"/>
            <a:ext cx="11333019" cy="198120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a:solidFill>
                  <a:prstClr val="black"/>
                </a:solidFill>
                <a:latin typeface="UTM Avo" panose="02040603050506020204" pitchFamily="18" charset="0"/>
                <a:cs typeface="Times New Roman" pitchFamily="18" charset="0"/>
              </a:rPr>
              <a:t>Đọc</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bài</a:t>
            </a:r>
            <a:r>
              <a:rPr lang="en-US" sz="4400" b="1" dirty="0">
                <a:solidFill>
                  <a:prstClr val="black"/>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Ươm</a:t>
            </a:r>
            <a:r>
              <a:rPr lang="en-US" sz="4400" b="1" dirty="0">
                <a:solidFill>
                  <a:srgbClr val="FF0000"/>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mầm</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trang</a:t>
            </a:r>
            <a:r>
              <a:rPr lang="en-US" sz="4400" b="1" dirty="0">
                <a:solidFill>
                  <a:prstClr val="black"/>
                </a:solidFill>
                <a:latin typeface="UTM Avo" panose="02040603050506020204" pitchFamily="18" charset="0"/>
                <a:cs typeface="Times New Roman" pitchFamily="18" charset="0"/>
              </a:rPr>
              <a:t> 90)</a:t>
            </a:r>
          </a:p>
        </p:txBody>
      </p:sp>
      <p:pic>
        <p:nvPicPr>
          <p:cNvPr id="7" name="Picture 6">
            <a:extLst>
              <a:ext uri="{FF2B5EF4-FFF2-40B4-BE49-F238E27FC236}">
                <a16:creationId xmlns:a16="http://schemas.microsoft.com/office/drawing/2014/main" xmlns="" id="{0D58B7CE-7BE4-4BBA-9B83-FFE1BC17A503}"/>
              </a:ext>
            </a:extLst>
          </p:cNvPr>
          <p:cNvPicPr>
            <a:picLocks noChangeAspect="1"/>
          </p:cNvPicPr>
          <p:nvPr/>
        </p:nvPicPr>
        <p:blipFill rotWithShape="1">
          <a:blip r:embed="rId3"/>
          <a:srcRect l="22365" t="28711" r="19985" b="20312"/>
          <a:stretch/>
        </p:blipFill>
        <p:spPr>
          <a:xfrm>
            <a:off x="0" y="3497016"/>
            <a:ext cx="4987635" cy="3360984"/>
          </a:xfrm>
          <a:prstGeom prst="rect">
            <a:avLst/>
          </a:prstGeom>
        </p:spPr>
      </p:pic>
      <p:sp>
        <p:nvSpPr>
          <p:cNvPr id="8" name="TextBox 7">
            <a:extLst>
              <a:ext uri="{FF2B5EF4-FFF2-40B4-BE49-F238E27FC236}">
                <a16:creationId xmlns:a16="http://schemas.microsoft.com/office/drawing/2014/main" xmlns="" id="{D8EF96F7-1D60-4AA7-9234-7E98B8283BEE}"/>
              </a:ext>
            </a:extLst>
          </p:cNvPr>
          <p:cNvSpPr txBox="1"/>
          <p:nvPr/>
        </p:nvSpPr>
        <p:spPr>
          <a:xfrm>
            <a:off x="310273" y="2358153"/>
            <a:ext cx="5449221" cy="1200329"/>
          </a:xfrm>
          <a:prstGeom prst="rect">
            <a:avLst/>
          </a:prstGeom>
          <a:solidFill>
            <a:schemeClr val="accent4">
              <a:lumMod val="60000"/>
              <a:lumOff val="40000"/>
            </a:schemeClr>
          </a:solidFill>
        </p:spPr>
        <p:txBody>
          <a:bodyPr wrap="square" rtlCol="0">
            <a:spAutoFit/>
          </a:bodyPr>
          <a:lstStyle/>
          <a:p>
            <a:r>
              <a:rPr lang="en-US" sz="3600" b="1" dirty="0" err="1" smtClean="0">
                <a:latin typeface="UTM Avo" panose="02040603050506020204" pitchFamily="18" charset="0"/>
                <a:cs typeface="Times New Roman" panose="02020603050405020304" pitchFamily="18" charset="0"/>
              </a:rPr>
              <a:t>Tài</a:t>
            </a:r>
            <a:r>
              <a:rPr lang="en-US" sz="3600" b="1" dirty="0" smtClean="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năng</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của</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Rô-linh</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được</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ươm</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mầm</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từ</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đầu</a:t>
            </a:r>
            <a:r>
              <a:rPr lang="en-US" sz="3600" b="1" dirty="0">
                <a:latin typeface="UTM Avo" panose="020406030505060202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FD7FCBC0-B24F-40C8-8493-8C5D5485B89D}"/>
              </a:ext>
            </a:extLst>
          </p:cNvPr>
          <p:cNvSpPr txBox="1"/>
          <p:nvPr/>
        </p:nvSpPr>
        <p:spPr>
          <a:xfrm>
            <a:off x="5079914" y="4135027"/>
            <a:ext cx="7033789" cy="1754326"/>
          </a:xfrm>
          <a:prstGeom prst="rect">
            <a:avLst/>
          </a:prstGeom>
          <a:solidFill>
            <a:schemeClr val="accent4">
              <a:lumMod val="60000"/>
              <a:lumOff val="40000"/>
            </a:schemeClr>
          </a:solidFill>
        </p:spPr>
        <p:txBody>
          <a:bodyPr wrap="square" rtlCol="0">
            <a:spAutoFit/>
          </a:bodyPr>
          <a:lstStyle/>
          <a:p>
            <a:pPr algn="just"/>
            <a:r>
              <a:rPr lang="en-US" sz="3600" b="1" dirty="0" err="1">
                <a:solidFill>
                  <a:srgbClr val="0000FF"/>
                </a:solidFill>
                <a:latin typeface="UTM Avo" panose="02040603050506020204" pitchFamily="18" charset="0"/>
                <a:cs typeface="Times New Roman" panose="02020603050405020304" pitchFamily="18" charset="0"/>
              </a:rPr>
              <a:t>Tài</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năng</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của</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Rô-linh</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được</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ươm</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mầm</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từ</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những</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câu</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chuyện</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smtClean="0">
                <a:solidFill>
                  <a:srgbClr val="0000FF"/>
                </a:solidFill>
                <a:latin typeface="UTM Avo" panose="02040603050506020204" pitchFamily="18" charset="0"/>
                <a:cs typeface="Times New Roman" panose="02020603050405020304" pitchFamily="18" charset="0"/>
              </a:rPr>
              <a:t>Rô-linh</a:t>
            </a:r>
            <a:r>
              <a:rPr lang="en-US" sz="3600" b="1" dirty="0" smtClean="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và</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em</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gái</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tự</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nghĩ</a:t>
            </a:r>
            <a:r>
              <a:rPr lang="en-US" sz="3600" b="1" dirty="0">
                <a:solidFill>
                  <a:srgbClr val="0000FF"/>
                </a:solidFill>
                <a:latin typeface="UTM Avo" panose="02040603050506020204" pitchFamily="18" charset="0"/>
                <a:cs typeface="Times New Roman" panose="02020603050405020304" pitchFamily="18" charset="0"/>
              </a:rPr>
              <a:t> ra.</a:t>
            </a:r>
          </a:p>
        </p:txBody>
      </p:sp>
    </p:spTree>
    <p:extLst>
      <p:ext uri="{BB962C8B-B14F-4D97-AF65-F5344CB8AC3E}">
        <p14:creationId xmlns:p14="http://schemas.microsoft.com/office/powerpoint/2010/main" val="37070083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ctrTitle"/>
          </p:nvPr>
        </p:nvSpPr>
        <p:spPr>
          <a:xfrm>
            <a:off x="1859560" y="2979036"/>
            <a:ext cx="9144000" cy="89992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8119"/>
              </a:buClr>
              <a:buSzPts val="4800"/>
              <a:buFont typeface="Arial"/>
              <a:buNone/>
            </a:pPr>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endParaRPr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xmlns="" id="{78169E3C-0366-4CDB-A8E3-8F58FE1E42FC}"/>
              </a:ext>
            </a:extLst>
          </p:cNvPr>
          <p:cNvPicPr>
            <a:picLocks noChangeAspect="1"/>
          </p:cNvPicPr>
          <p:nvPr/>
        </p:nvPicPr>
        <p:blipFill>
          <a:blip r:embed="rId3"/>
          <a:stretch>
            <a:fillRect/>
          </a:stretch>
        </p:blipFill>
        <p:spPr>
          <a:xfrm>
            <a:off x="282145" y="699772"/>
            <a:ext cx="1599722" cy="1424963"/>
          </a:xfrm>
          <a:prstGeom prst="rect">
            <a:avLst/>
          </a:prstGeom>
        </p:spPr>
      </p:pic>
      <p:sp>
        <p:nvSpPr>
          <p:cNvPr id="5" name="Rectangle 4">
            <a:extLst>
              <a:ext uri="{FF2B5EF4-FFF2-40B4-BE49-F238E27FC236}">
                <a16:creationId xmlns:a16="http://schemas.microsoft.com/office/drawing/2014/main" xmlns="" id="{BF55D182-E5A7-4F4D-AB85-5546D8AD1B19}"/>
              </a:ext>
            </a:extLst>
          </p:cNvPr>
          <p:cNvSpPr/>
          <p:nvPr/>
        </p:nvSpPr>
        <p:spPr>
          <a:xfrm>
            <a:off x="151544" y="626946"/>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sp>
        <p:nvSpPr>
          <p:cNvPr id="6" name="Oval 5">
            <a:extLst>
              <a:ext uri="{FF2B5EF4-FFF2-40B4-BE49-F238E27FC236}">
                <a16:creationId xmlns:a16="http://schemas.microsoft.com/office/drawing/2014/main" xmlns="" id="{29721781-2A62-44BC-A7CF-EB9A3A341912}"/>
              </a:ext>
            </a:extLst>
          </p:cNvPr>
          <p:cNvSpPr/>
          <p:nvPr/>
        </p:nvSpPr>
        <p:spPr>
          <a:xfrm>
            <a:off x="185513" y="1859859"/>
            <a:ext cx="400412" cy="3575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UTM Avo" panose="02040603050506020204" pitchFamily="18" charset="0"/>
                <a:ea typeface="+mn-ea"/>
                <a:cs typeface="Times New Roman" panose="02020603050405020304" pitchFamily="18" charset="0"/>
              </a:rPr>
              <a:t>1</a:t>
            </a:r>
          </a:p>
        </p:txBody>
      </p:sp>
      <p:pic>
        <p:nvPicPr>
          <p:cNvPr id="8" name="Picture 7">
            <a:hlinkClick r:id="rId4" action="ppaction://hlinksldjump"/>
            <a:extLst>
              <a:ext uri="{FF2B5EF4-FFF2-40B4-BE49-F238E27FC236}">
                <a16:creationId xmlns:a16="http://schemas.microsoft.com/office/drawing/2014/main" xmlns="" id="{D10642B0-DBAD-47F0-B9B5-C37F5BF14F3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74827" y="726674"/>
            <a:ext cx="1437762" cy="1313981"/>
          </a:xfrm>
          <a:prstGeom prst="rect">
            <a:avLst/>
          </a:prstGeom>
        </p:spPr>
      </p:pic>
      <p:sp>
        <p:nvSpPr>
          <p:cNvPr id="9" name="Rectangle 8">
            <a:extLst>
              <a:ext uri="{FF2B5EF4-FFF2-40B4-BE49-F238E27FC236}">
                <a16:creationId xmlns:a16="http://schemas.microsoft.com/office/drawing/2014/main" xmlns="" id="{32087DB7-A6F2-43C0-A263-5537084EF510}"/>
              </a:ext>
            </a:extLst>
          </p:cNvPr>
          <p:cNvSpPr/>
          <p:nvPr/>
        </p:nvSpPr>
        <p:spPr>
          <a:xfrm>
            <a:off x="2131419" y="650947"/>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sp>
        <p:nvSpPr>
          <p:cNvPr id="10" name="Oval 9">
            <a:extLst>
              <a:ext uri="{FF2B5EF4-FFF2-40B4-BE49-F238E27FC236}">
                <a16:creationId xmlns:a16="http://schemas.microsoft.com/office/drawing/2014/main" xmlns="" id="{F9409693-2C74-4F29-A052-4481537E7785}"/>
              </a:ext>
            </a:extLst>
          </p:cNvPr>
          <p:cNvSpPr/>
          <p:nvPr/>
        </p:nvSpPr>
        <p:spPr>
          <a:xfrm>
            <a:off x="2124368" y="1864984"/>
            <a:ext cx="497210" cy="3870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UTM Avo" panose="02040603050506020204" pitchFamily="18" charset="0"/>
                <a:ea typeface="+mn-ea"/>
                <a:cs typeface="Times New Roman" panose="02020603050405020304" pitchFamily="18" charset="0"/>
              </a:rPr>
              <a:t>2</a:t>
            </a:r>
          </a:p>
        </p:txBody>
      </p:sp>
      <p:sp>
        <p:nvSpPr>
          <p:cNvPr id="11" name="Rectangle 10">
            <a:extLst>
              <a:ext uri="{FF2B5EF4-FFF2-40B4-BE49-F238E27FC236}">
                <a16:creationId xmlns:a16="http://schemas.microsoft.com/office/drawing/2014/main" xmlns="" id="{9DF0E2B0-9811-4C70-A176-10C58F25C869}"/>
              </a:ext>
            </a:extLst>
          </p:cNvPr>
          <p:cNvSpPr/>
          <p:nvPr/>
        </p:nvSpPr>
        <p:spPr>
          <a:xfrm>
            <a:off x="4067694" y="646177"/>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pic>
        <p:nvPicPr>
          <p:cNvPr id="12" name="Picture 10">
            <a:hlinkClick r:id="rId6" action="ppaction://hlinksldjump"/>
            <a:extLst>
              <a:ext uri="{FF2B5EF4-FFF2-40B4-BE49-F238E27FC236}">
                <a16:creationId xmlns:a16="http://schemas.microsoft.com/office/drawing/2014/main" xmlns="" id="{F1B93DDB-0E1C-447E-9277-1449D35961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4222339" y="750294"/>
            <a:ext cx="1558228" cy="151072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xmlns="" id="{4DDDE03E-EC83-4075-B096-8BEC3B8EAA12}"/>
              </a:ext>
            </a:extLst>
          </p:cNvPr>
          <p:cNvSpPr/>
          <p:nvPr/>
        </p:nvSpPr>
        <p:spPr>
          <a:xfrm>
            <a:off x="4110468" y="1798761"/>
            <a:ext cx="434273" cy="4219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3</a:t>
            </a:r>
          </a:p>
        </p:txBody>
      </p:sp>
      <p:pic>
        <p:nvPicPr>
          <p:cNvPr id="14" name="Picture 13">
            <a:hlinkClick r:id="rId8" action="ppaction://hlinksldjump"/>
            <a:extLst>
              <a:ext uri="{FF2B5EF4-FFF2-40B4-BE49-F238E27FC236}">
                <a16:creationId xmlns:a16="http://schemas.microsoft.com/office/drawing/2014/main" xmlns="" id="{6BB9F2AE-0B6B-425A-9618-0B86D63BC98B}"/>
              </a:ext>
            </a:extLst>
          </p:cNvPr>
          <p:cNvPicPr>
            <a:picLocks noChangeAspect="1"/>
          </p:cNvPicPr>
          <p:nvPr/>
        </p:nvPicPr>
        <p:blipFill>
          <a:blip r:embed="rId9"/>
          <a:stretch>
            <a:fillRect/>
          </a:stretch>
        </p:blipFill>
        <p:spPr>
          <a:xfrm>
            <a:off x="6176122" y="737823"/>
            <a:ext cx="1658789" cy="1589422"/>
          </a:xfrm>
          <a:prstGeom prst="rect">
            <a:avLst/>
          </a:prstGeom>
        </p:spPr>
      </p:pic>
      <p:sp>
        <p:nvSpPr>
          <p:cNvPr id="15" name="Rectangle 14">
            <a:extLst>
              <a:ext uri="{FF2B5EF4-FFF2-40B4-BE49-F238E27FC236}">
                <a16:creationId xmlns:a16="http://schemas.microsoft.com/office/drawing/2014/main" xmlns="" id="{D6C00CA1-8E59-41A6-83A0-0E9FC905D31E}"/>
              </a:ext>
            </a:extLst>
          </p:cNvPr>
          <p:cNvSpPr/>
          <p:nvPr/>
        </p:nvSpPr>
        <p:spPr>
          <a:xfrm>
            <a:off x="6066174" y="633600"/>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17" name="Oval 16">
            <a:extLst>
              <a:ext uri="{FF2B5EF4-FFF2-40B4-BE49-F238E27FC236}">
                <a16:creationId xmlns:a16="http://schemas.microsoft.com/office/drawing/2014/main" xmlns="" id="{C058DC2F-D95D-447B-96F9-D64C2B75ED5C}"/>
              </a:ext>
            </a:extLst>
          </p:cNvPr>
          <p:cNvSpPr/>
          <p:nvPr/>
        </p:nvSpPr>
        <p:spPr>
          <a:xfrm>
            <a:off x="6138403" y="1800574"/>
            <a:ext cx="474413" cy="4642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4</a:t>
            </a:r>
          </a:p>
        </p:txBody>
      </p:sp>
      <p:sp>
        <p:nvSpPr>
          <p:cNvPr id="18" name="Rectangle 17">
            <a:extLst>
              <a:ext uri="{FF2B5EF4-FFF2-40B4-BE49-F238E27FC236}">
                <a16:creationId xmlns:a16="http://schemas.microsoft.com/office/drawing/2014/main" xmlns="" id="{28D2DB23-EAA3-4D64-B513-6B1797D46F79}"/>
              </a:ext>
            </a:extLst>
          </p:cNvPr>
          <p:cNvSpPr/>
          <p:nvPr/>
        </p:nvSpPr>
        <p:spPr>
          <a:xfrm>
            <a:off x="8064654" y="614056"/>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pic>
        <p:nvPicPr>
          <p:cNvPr id="19" name="Picture 18">
            <a:hlinkClick r:id="rId10" action="ppaction://hlinksldjump"/>
            <a:extLst>
              <a:ext uri="{FF2B5EF4-FFF2-40B4-BE49-F238E27FC236}">
                <a16:creationId xmlns:a16="http://schemas.microsoft.com/office/drawing/2014/main" xmlns="" id="{5310C781-8707-466B-B022-91705B926B46}"/>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8249383" y="685686"/>
            <a:ext cx="1540854" cy="1550367"/>
          </a:xfrm>
          <a:prstGeom prst="rect">
            <a:avLst/>
          </a:prstGeom>
        </p:spPr>
      </p:pic>
      <p:sp>
        <p:nvSpPr>
          <p:cNvPr id="20" name="Oval 19">
            <a:extLst>
              <a:ext uri="{FF2B5EF4-FFF2-40B4-BE49-F238E27FC236}">
                <a16:creationId xmlns:a16="http://schemas.microsoft.com/office/drawing/2014/main" xmlns="" id="{661887DF-1DB0-41A8-BC10-4B5EB54E31D7}"/>
              </a:ext>
            </a:extLst>
          </p:cNvPr>
          <p:cNvSpPr/>
          <p:nvPr/>
        </p:nvSpPr>
        <p:spPr>
          <a:xfrm>
            <a:off x="8074777" y="1766242"/>
            <a:ext cx="422204" cy="398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5</a:t>
            </a:r>
          </a:p>
        </p:txBody>
      </p:sp>
      <p:sp>
        <p:nvSpPr>
          <p:cNvPr id="21" name="Rectangle 20">
            <a:extLst>
              <a:ext uri="{FF2B5EF4-FFF2-40B4-BE49-F238E27FC236}">
                <a16:creationId xmlns:a16="http://schemas.microsoft.com/office/drawing/2014/main" xmlns="" id="{E786F688-A42F-4CCA-8892-0BA2A0AD41D9}"/>
              </a:ext>
            </a:extLst>
          </p:cNvPr>
          <p:cNvSpPr/>
          <p:nvPr/>
        </p:nvSpPr>
        <p:spPr>
          <a:xfrm>
            <a:off x="10087892" y="630333"/>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pic>
        <p:nvPicPr>
          <p:cNvPr id="22" name="Picture 21">
            <a:hlinkClick r:id="rId12" action="ppaction://hlinksldjump"/>
            <a:extLst>
              <a:ext uri="{FF2B5EF4-FFF2-40B4-BE49-F238E27FC236}">
                <a16:creationId xmlns:a16="http://schemas.microsoft.com/office/drawing/2014/main" xmlns="" id="{7C2BF350-5DD9-4F77-AF83-0A7142742DB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301958" y="720110"/>
            <a:ext cx="1497254" cy="1497254"/>
          </a:xfrm>
          <a:prstGeom prst="rect">
            <a:avLst/>
          </a:prstGeom>
        </p:spPr>
      </p:pic>
      <p:sp>
        <p:nvSpPr>
          <p:cNvPr id="23" name="Oval 22">
            <a:extLst>
              <a:ext uri="{FF2B5EF4-FFF2-40B4-BE49-F238E27FC236}">
                <a16:creationId xmlns:a16="http://schemas.microsoft.com/office/drawing/2014/main" xmlns="" id="{B47B456F-9CF6-468B-B85D-7A877A2C1271}"/>
              </a:ext>
            </a:extLst>
          </p:cNvPr>
          <p:cNvSpPr/>
          <p:nvPr/>
        </p:nvSpPr>
        <p:spPr>
          <a:xfrm>
            <a:off x="10210870" y="1732880"/>
            <a:ext cx="422204" cy="398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6</a:t>
            </a:r>
          </a:p>
        </p:txBody>
      </p:sp>
      <p:pic>
        <p:nvPicPr>
          <p:cNvPr id="24" name="Picture 6" descr="Hình ảnh động Vật Nhỏ Dễ Thương Vẽ Tay Hươu Phim Hoạt Hình Vẽ Tay động Vật  Hươu Cao Cổ, động Vật Nhỏ Mọc Lên, động Vật Vẽ Tay đầy Màu Sắc,">
            <a:hlinkClick r:id="rId14" action="ppaction://hlinksldjump"/>
            <a:extLst>
              <a:ext uri="{FF2B5EF4-FFF2-40B4-BE49-F238E27FC236}">
                <a16:creationId xmlns:a16="http://schemas.microsoft.com/office/drawing/2014/main" xmlns="" id="{E8700AA9-0210-4804-BAF2-45FAE75B5A5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6798" y="2455171"/>
            <a:ext cx="1761275" cy="153415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xmlns="" id="{B87B9003-3EDD-402B-9FD9-81E053EB20B4}"/>
              </a:ext>
            </a:extLst>
          </p:cNvPr>
          <p:cNvSpPr/>
          <p:nvPr/>
        </p:nvSpPr>
        <p:spPr>
          <a:xfrm>
            <a:off x="147862" y="2420916"/>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26" name="Oval 25">
            <a:extLst>
              <a:ext uri="{FF2B5EF4-FFF2-40B4-BE49-F238E27FC236}">
                <a16:creationId xmlns:a16="http://schemas.microsoft.com/office/drawing/2014/main" xmlns="" id="{C111CB3B-F898-4575-8B4B-41AA01159BF4}"/>
              </a:ext>
            </a:extLst>
          </p:cNvPr>
          <p:cNvSpPr/>
          <p:nvPr/>
        </p:nvSpPr>
        <p:spPr>
          <a:xfrm>
            <a:off x="410493" y="3459725"/>
            <a:ext cx="497394"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7</a:t>
            </a:r>
          </a:p>
        </p:txBody>
      </p:sp>
      <p:pic>
        <p:nvPicPr>
          <p:cNvPr id="27" name="Picture 8">
            <a:hlinkClick r:id="rId16" action="ppaction://hlinksldjump"/>
            <a:extLst>
              <a:ext uri="{FF2B5EF4-FFF2-40B4-BE49-F238E27FC236}">
                <a16:creationId xmlns:a16="http://schemas.microsoft.com/office/drawing/2014/main" xmlns="" id="{38D70056-336E-4456-9633-5BE00E3C2DF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p:blipFill>
        <p:spPr bwMode="auto">
          <a:xfrm>
            <a:off x="2400773" y="2467681"/>
            <a:ext cx="1348750" cy="153871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xmlns="" id="{F75FC9FF-D16F-41B4-BD79-62D5D7A40B23}"/>
              </a:ext>
            </a:extLst>
          </p:cNvPr>
          <p:cNvSpPr/>
          <p:nvPr/>
        </p:nvSpPr>
        <p:spPr>
          <a:xfrm>
            <a:off x="2112206" y="2431657"/>
            <a:ext cx="1824744" cy="16468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29" name="Oval 28">
            <a:extLst>
              <a:ext uri="{FF2B5EF4-FFF2-40B4-BE49-F238E27FC236}">
                <a16:creationId xmlns:a16="http://schemas.microsoft.com/office/drawing/2014/main" xmlns="" id="{A48DB54B-89C1-46BE-8B34-E74B4B0D549D}"/>
              </a:ext>
            </a:extLst>
          </p:cNvPr>
          <p:cNvSpPr/>
          <p:nvPr/>
        </p:nvSpPr>
        <p:spPr>
          <a:xfrm>
            <a:off x="2191550" y="3467751"/>
            <a:ext cx="497394"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8</a:t>
            </a:r>
          </a:p>
        </p:txBody>
      </p:sp>
      <p:sp>
        <p:nvSpPr>
          <p:cNvPr id="30" name="Rectangle 29">
            <a:extLst>
              <a:ext uri="{FF2B5EF4-FFF2-40B4-BE49-F238E27FC236}">
                <a16:creationId xmlns:a16="http://schemas.microsoft.com/office/drawing/2014/main" xmlns="" id="{F8C64E79-D4C6-4EC7-9551-47D1B72060C9}"/>
              </a:ext>
            </a:extLst>
          </p:cNvPr>
          <p:cNvSpPr/>
          <p:nvPr/>
        </p:nvSpPr>
        <p:spPr>
          <a:xfrm>
            <a:off x="4061083" y="2459904"/>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pic>
        <p:nvPicPr>
          <p:cNvPr id="31" name="Picture 30">
            <a:hlinkClick r:id="rId18" action="ppaction://hlinksldjump"/>
            <a:extLst>
              <a:ext uri="{FF2B5EF4-FFF2-40B4-BE49-F238E27FC236}">
                <a16:creationId xmlns:a16="http://schemas.microsoft.com/office/drawing/2014/main" xmlns="" id="{A253B41B-96D1-4AD1-AA50-43EB20D15FC8}"/>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4226815" y="2614440"/>
            <a:ext cx="1602019" cy="1383993"/>
          </a:xfrm>
          <a:prstGeom prst="rect">
            <a:avLst/>
          </a:prstGeom>
        </p:spPr>
      </p:pic>
      <p:sp>
        <p:nvSpPr>
          <p:cNvPr id="32" name="Oval 31">
            <a:extLst>
              <a:ext uri="{FF2B5EF4-FFF2-40B4-BE49-F238E27FC236}">
                <a16:creationId xmlns:a16="http://schemas.microsoft.com/office/drawing/2014/main" xmlns="" id="{2E3BC0B5-DC54-4F2C-9B8B-612011A27A5A}"/>
              </a:ext>
            </a:extLst>
          </p:cNvPr>
          <p:cNvSpPr/>
          <p:nvPr/>
        </p:nvSpPr>
        <p:spPr>
          <a:xfrm>
            <a:off x="4097464" y="3571956"/>
            <a:ext cx="497394"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9</a:t>
            </a:r>
          </a:p>
        </p:txBody>
      </p:sp>
      <p:sp>
        <p:nvSpPr>
          <p:cNvPr id="33" name="Rectangle 32">
            <a:extLst>
              <a:ext uri="{FF2B5EF4-FFF2-40B4-BE49-F238E27FC236}">
                <a16:creationId xmlns:a16="http://schemas.microsoft.com/office/drawing/2014/main" xmlns="" id="{186C5508-1762-4FC5-81C0-8E2E4D8CA0E8}"/>
              </a:ext>
            </a:extLst>
          </p:cNvPr>
          <p:cNvSpPr/>
          <p:nvPr/>
        </p:nvSpPr>
        <p:spPr>
          <a:xfrm>
            <a:off x="6050625" y="2455171"/>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pic>
        <p:nvPicPr>
          <p:cNvPr id="34" name="Picture 33">
            <a:hlinkClick r:id="rId20" action="ppaction://hlinksldjump"/>
            <a:extLst>
              <a:ext uri="{FF2B5EF4-FFF2-40B4-BE49-F238E27FC236}">
                <a16:creationId xmlns:a16="http://schemas.microsoft.com/office/drawing/2014/main" xmlns="" id="{0D1D3D21-1293-4E04-9BF8-1208768666C8}"/>
              </a:ext>
            </a:extLst>
          </p:cNvPr>
          <p:cNvPicPr>
            <a:picLocks noChangeAspect="1"/>
          </p:cNvPicPr>
          <p:nvPr/>
        </p:nvPicPr>
        <p:blipFill>
          <a:blip r:embed="rId21"/>
          <a:stretch>
            <a:fillRect/>
          </a:stretch>
        </p:blipFill>
        <p:spPr>
          <a:xfrm>
            <a:off x="6118491" y="2510898"/>
            <a:ext cx="1619480" cy="1499308"/>
          </a:xfrm>
          <a:prstGeom prst="rect">
            <a:avLst/>
          </a:prstGeom>
        </p:spPr>
      </p:pic>
      <p:sp>
        <p:nvSpPr>
          <p:cNvPr id="35" name="Oval 34">
            <a:extLst>
              <a:ext uri="{FF2B5EF4-FFF2-40B4-BE49-F238E27FC236}">
                <a16:creationId xmlns:a16="http://schemas.microsoft.com/office/drawing/2014/main" xmlns="" id="{E23D6B83-20F7-462A-80CB-BC3058C74A4B}"/>
              </a:ext>
            </a:extLst>
          </p:cNvPr>
          <p:cNvSpPr/>
          <p:nvPr/>
        </p:nvSpPr>
        <p:spPr>
          <a:xfrm>
            <a:off x="7105960" y="3593249"/>
            <a:ext cx="728951"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10</a:t>
            </a:r>
          </a:p>
        </p:txBody>
      </p:sp>
      <p:sp>
        <p:nvSpPr>
          <p:cNvPr id="36" name="Rectangle 35">
            <a:extLst>
              <a:ext uri="{FF2B5EF4-FFF2-40B4-BE49-F238E27FC236}">
                <a16:creationId xmlns:a16="http://schemas.microsoft.com/office/drawing/2014/main" xmlns="" id="{453E966C-28D3-4E16-AE23-0F218B986392}"/>
              </a:ext>
            </a:extLst>
          </p:cNvPr>
          <p:cNvSpPr/>
          <p:nvPr/>
        </p:nvSpPr>
        <p:spPr>
          <a:xfrm>
            <a:off x="8019114" y="2463048"/>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pic>
        <p:nvPicPr>
          <p:cNvPr id="37" name="Picture 36">
            <a:hlinkClick r:id="rId22" action="ppaction://hlinksldjump"/>
            <a:extLst>
              <a:ext uri="{FF2B5EF4-FFF2-40B4-BE49-F238E27FC236}">
                <a16:creationId xmlns:a16="http://schemas.microsoft.com/office/drawing/2014/main" xmlns="" id="{2FDD32E7-62E7-4E14-9AEB-3BE7CAB43469}"/>
              </a:ext>
            </a:extLst>
          </p:cNvPr>
          <p:cNvPicPr>
            <a:picLocks noChangeAspect="1"/>
          </p:cNvPicPr>
          <p:nvPr/>
        </p:nvPicPr>
        <p:blipFill>
          <a:blip r:embed="rId23">
            <a:extLst>
              <a:ext uri="{28A0092B-C50C-407E-A947-70E740481C1C}">
                <a14:useLocalDpi xmlns:a14="http://schemas.microsoft.com/office/drawing/2010/main" val="0"/>
              </a:ext>
            </a:extLst>
          </a:blip>
          <a:srcRect/>
          <a:stretch/>
        </p:blipFill>
        <p:spPr>
          <a:xfrm>
            <a:off x="8164464" y="2537277"/>
            <a:ext cx="1641635" cy="1565721"/>
          </a:xfrm>
          <a:prstGeom prst="rect">
            <a:avLst/>
          </a:prstGeom>
        </p:spPr>
      </p:pic>
      <p:sp>
        <p:nvSpPr>
          <p:cNvPr id="38" name="Oval 37">
            <a:extLst>
              <a:ext uri="{FF2B5EF4-FFF2-40B4-BE49-F238E27FC236}">
                <a16:creationId xmlns:a16="http://schemas.microsoft.com/office/drawing/2014/main" xmlns="" id="{FF7948E4-7C38-425F-8636-2CC856BBAAE5}"/>
              </a:ext>
            </a:extLst>
          </p:cNvPr>
          <p:cNvSpPr/>
          <p:nvPr/>
        </p:nvSpPr>
        <p:spPr>
          <a:xfrm>
            <a:off x="8064000" y="3571956"/>
            <a:ext cx="749142"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11</a:t>
            </a:r>
          </a:p>
        </p:txBody>
      </p:sp>
      <p:pic>
        <p:nvPicPr>
          <p:cNvPr id="39" name="Picture 12">
            <a:hlinkClick r:id="rId24" action="ppaction://hlinksldjump"/>
            <a:extLst>
              <a:ext uri="{FF2B5EF4-FFF2-40B4-BE49-F238E27FC236}">
                <a16:creationId xmlns:a16="http://schemas.microsoft.com/office/drawing/2014/main" xmlns="" id="{8212DF7A-E71E-4BE8-A92C-5AAE2590194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p:blipFill>
        <p:spPr bwMode="auto">
          <a:xfrm>
            <a:off x="10183781" y="2364304"/>
            <a:ext cx="1942999" cy="1791698"/>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xmlns="" id="{B43076EA-3A42-4B94-B208-64F8AA717291}"/>
              </a:ext>
            </a:extLst>
          </p:cNvPr>
          <p:cNvSpPr/>
          <p:nvPr/>
        </p:nvSpPr>
        <p:spPr>
          <a:xfrm>
            <a:off x="10072947" y="2458938"/>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41" name="Oval 40">
            <a:extLst>
              <a:ext uri="{FF2B5EF4-FFF2-40B4-BE49-F238E27FC236}">
                <a16:creationId xmlns:a16="http://schemas.microsoft.com/office/drawing/2014/main" xmlns="" id="{E0438EBB-EFEE-46DE-97D9-8D633DC7D9CB}"/>
              </a:ext>
            </a:extLst>
          </p:cNvPr>
          <p:cNvSpPr/>
          <p:nvPr/>
        </p:nvSpPr>
        <p:spPr>
          <a:xfrm>
            <a:off x="10086674" y="3592479"/>
            <a:ext cx="717987"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12</a:t>
            </a:r>
          </a:p>
        </p:txBody>
      </p:sp>
      <p:pic>
        <p:nvPicPr>
          <p:cNvPr id="42" name="Picture 41">
            <a:hlinkClick r:id="rId26" action="ppaction://hlinksldjump"/>
            <a:extLst>
              <a:ext uri="{FF2B5EF4-FFF2-40B4-BE49-F238E27FC236}">
                <a16:creationId xmlns:a16="http://schemas.microsoft.com/office/drawing/2014/main" xmlns="" id="{502A6A51-54F7-412A-AEED-BDBF751B8845}"/>
              </a:ext>
            </a:extLst>
          </p:cNvPr>
          <p:cNvPicPr>
            <a:picLocks noChangeAspect="1"/>
          </p:cNvPicPr>
          <p:nvPr/>
        </p:nvPicPr>
        <p:blipFill>
          <a:blip r:embed="rId27">
            <a:extLst>
              <a:ext uri="{28A0092B-C50C-407E-A947-70E740481C1C}">
                <a14:useLocalDpi xmlns:a14="http://schemas.microsoft.com/office/drawing/2010/main" val="0"/>
              </a:ext>
            </a:extLst>
          </a:blip>
          <a:srcRect/>
          <a:stretch/>
        </p:blipFill>
        <p:spPr>
          <a:xfrm>
            <a:off x="360866" y="4174532"/>
            <a:ext cx="1725175" cy="1810958"/>
          </a:xfrm>
          <a:prstGeom prst="rect">
            <a:avLst/>
          </a:prstGeom>
        </p:spPr>
      </p:pic>
      <p:sp>
        <p:nvSpPr>
          <p:cNvPr id="43" name="Rectangle 42">
            <a:extLst>
              <a:ext uri="{FF2B5EF4-FFF2-40B4-BE49-F238E27FC236}">
                <a16:creationId xmlns:a16="http://schemas.microsoft.com/office/drawing/2014/main" xmlns="" id="{966CE803-8577-4DB8-9764-0C0FBF8588E1}"/>
              </a:ext>
            </a:extLst>
          </p:cNvPr>
          <p:cNvSpPr/>
          <p:nvPr/>
        </p:nvSpPr>
        <p:spPr>
          <a:xfrm>
            <a:off x="145239" y="4222535"/>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44" name="Oval 43">
            <a:extLst>
              <a:ext uri="{FF2B5EF4-FFF2-40B4-BE49-F238E27FC236}">
                <a16:creationId xmlns:a16="http://schemas.microsoft.com/office/drawing/2014/main" xmlns="" id="{7BCFAD7A-1781-432F-9EE7-168C96463F1B}"/>
              </a:ext>
            </a:extLst>
          </p:cNvPr>
          <p:cNvSpPr/>
          <p:nvPr/>
        </p:nvSpPr>
        <p:spPr>
          <a:xfrm>
            <a:off x="163533" y="5362379"/>
            <a:ext cx="744354"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13</a:t>
            </a:r>
          </a:p>
        </p:txBody>
      </p:sp>
      <p:pic>
        <p:nvPicPr>
          <p:cNvPr id="45" name="Picture 44">
            <a:hlinkClick r:id="rId28" action="ppaction://hlinksldjump"/>
            <a:extLst>
              <a:ext uri="{FF2B5EF4-FFF2-40B4-BE49-F238E27FC236}">
                <a16:creationId xmlns:a16="http://schemas.microsoft.com/office/drawing/2014/main" xmlns="" id="{7301A217-0E8C-4D37-B61C-8B41E52C17AB}"/>
              </a:ext>
            </a:extLst>
          </p:cNvPr>
          <p:cNvPicPr>
            <a:picLocks noChangeAspect="1"/>
          </p:cNvPicPr>
          <p:nvPr/>
        </p:nvPicPr>
        <p:blipFill>
          <a:blip r:embed="rId29">
            <a:extLst>
              <a:ext uri="{28A0092B-C50C-407E-A947-70E740481C1C}">
                <a14:useLocalDpi xmlns:a14="http://schemas.microsoft.com/office/drawing/2010/main" val="0"/>
              </a:ext>
            </a:extLst>
          </a:blip>
          <a:srcRect/>
          <a:stretch/>
        </p:blipFill>
        <p:spPr>
          <a:xfrm>
            <a:off x="2367940" y="4387095"/>
            <a:ext cx="1414416" cy="1262533"/>
          </a:xfrm>
          <a:prstGeom prst="rect">
            <a:avLst/>
          </a:prstGeom>
        </p:spPr>
      </p:pic>
      <p:sp>
        <p:nvSpPr>
          <p:cNvPr id="46" name="Rectangle 45">
            <a:extLst>
              <a:ext uri="{FF2B5EF4-FFF2-40B4-BE49-F238E27FC236}">
                <a16:creationId xmlns:a16="http://schemas.microsoft.com/office/drawing/2014/main" xmlns="" id="{2B4BD84C-D75A-4E23-BEAA-7F878D6EE4E9}"/>
              </a:ext>
            </a:extLst>
          </p:cNvPr>
          <p:cNvSpPr/>
          <p:nvPr/>
        </p:nvSpPr>
        <p:spPr>
          <a:xfrm>
            <a:off x="2089652" y="4192321"/>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47" name="Oval 46">
            <a:extLst>
              <a:ext uri="{FF2B5EF4-FFF2-40B4-BE49-F238E27FC236}">
                <a16:creationId xmlns:a16="http://schemas.microsoft.com/office/drawing/2014/main" xmlns="" id="{11FCB86A-3B0B-49E1-9D26-987BA26D2EE9}"/>
              </a:ext>
            </a:extLst>
          </p:cNvPr>
          <p:cNvSpPr/>
          <p:nvPr/>
        </p:nvSpPr>
        <p:spPr>
          <a:xfrm>
            <a:off x="2134029" y="5322664"/>
            <a:ext cx="718271"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14</a:t>
            </a:r>
          </a:p>
        </p:txBody>
      </p:sp>
      <p:pic>
        <p:nvPicPr>
          <p:cNvPr id="48" name="Picture 47">
            <a:hlinkClick r:id="rId30" action="ppaction://hlinksldjump"/>
            <a:extLst>
              <a:ext uri="{FF2B5EF4-FFF2-40B4-BE49-F238E27FC236}">
                <a16:creationId xmlns:a16="http://schemas.microsoft.com/office/drawing/2014/main" xmlns="" id="{DF9A24DD-2B12-42AD-8E45-43DA9035FAE1}"/>
              </a:ext>
            </a:extLst>
          </p:cNvPr>
          <p:cNvPicPr>
            <a:picLocks noChangeAspect="1"/>
          </p:cNvPicPr>
          <p:nvPr/>
        </p:nvPicPr>
        <p:blipFill>
          <a:blip r:embed="rId31">
            <a:extLst>
              <a:ext uri="{28A0092B-C50C-407E-A947-70E740481C1C}">
                <a14:useLocalDpi xmlns:a14="http://schemas.microsoft.com/office/drawing/2010/main" val="0"/>
              </a:ext>
            </a:extLst>
          </a:blip>
          <a:srcRect/>
          <a:stretch/>
        </p:blipFill>
        <p:spPr>
          <a:xfrm>
            <a:off x="4229047" y="4206144"/>
            <a:ext cx="1586852" cy="1662870"/>
          </a:xfrm>
          <a:prstGeom prst="rect">
            <a:avLst/>
          </a:prstGeom>
        </p:spPr>
      </p:pic>
      <p:sp>
        <p:nvSpPr>
          <p:cNvPr id="49" name="Rectangle 48">
            <a:extLst>
              <a:ext uri="{FF2B5EF4-FFF2-40B4-BE49-F238E27FC236}">
                <a16:creationId xmlns:a16="http://schemas.microsoft.com/office/drawing/2014/main" xmlns="" id="{2E75CA23-FE6F-4468-AFED-CC09AFFA6984}"/>
              </a:ext>
            </a:extLst>
          </p:cNvPr>
          <p:cNvSpPr/>
          <p:nvPr/>
        </p:nvSpPr>
        <p:spPr>
          <a:xfrm>
            <a:off x="4034065" y="4219775"/>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50" name="Oval 49">
            <a:extLst>
              <a:ext uri="{FF2B5EF4-FFF2-40B4-BE49-F238E27FC236}">
                <a16:creationId xmlns:a16="http://schemas.microsoft.com/office/drawing/2014/main" xmlns="" id="{923457B3-639A-4298-A069-56B33C789630}"/>
              </a:ext>
            </a:extLst>
          </p:cNvPr>
          <p:cNvSpPr/>
          <p:nvPr/>
        </p:nvSpPr>
        <p:spPr>
          <a:xfrm>
            <a:off x="4083679" y="5373230"/>
            <a:ext cx="713034"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15</a:t>
            </a:r>
          </a:p>
        </p:txBody>
      </p:sp>
      <p:sp>
        <p:nvSpPr>
          <p:cNvPr id="51" name="Rectangle 50">
            <a:extLst>
              <a:ext uri="{FF2B5EF4-FFF2-40B4-BE49-F238E27FC236}">
                <a16:creationId xmlns:a16="http://schemas.microsoft.com/office/drawing/2014/main" xmlns="" id="{8B2E91B7-CD51-4302-86DC-69323A4FAC95}"/>
              </a:ext>
            </a:extLst>
          </p:cNvPr>
          <p:cNvSpPr/>
          <p:nvPr/>
        </p:nvSpPr>
        <p:spPr>
          <a:xfrm>
            <a:off x="6071648" y="4219775"/>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pic>
        <p:nvPicPr>
          <p:cNvPr id="52" name="Picture 51">
            <a:hlinkClick r:id="rId32" action="ppaction://hlinksldjump"/>
            <a:extLst>
              <a:ext uri="{FF2B5EF4-FFF2-40B4-BE49-F238E27FC236}">
                <a16:creationId xmlns:a16="http://schemas.microsoft.com/office/drawing/2014/main" xmlns="" id="{28730B02-CB29-4B22-B835-2FD2BA8B9202}"/>
              </a:ext>
            </a:extLst>
          </p:cNvPr>
          <p:cNvPicPr>
            <a:picLocks noChangeAspect="1"/>
          </p:cNvPicPr>
          <p:nvPr/>
        </p:nvPicPr>
        <p:blipFill>
          <a:blip r:embed="rId33">
            <a:extLst>
              <a:ext uri="{28A0092B-C50C-407E-A947-70E740481C1C}">
                <a14:useLocalDpi xmlns:a14="http://schemas.microsoft.com/office/drawing/2010/main" val="0"/>
              </a:ext>
            </a:extLst>
          </a:blip>
          <a:srcRect/>
          <a:stretch/>
        </p:blipFill>
        <p:spPr>
          <a:xfrm>
            <a:off x="6259620" y="4210982"/>
            <a:ext cx="1598984" cy="1465735"/>
          </a:xfrm>
          <a:prstGeom prst="rect">
            <a:avLst/>
          </a:prstGeom>
        </p:spPr>
      </p:pic>
      <p:sp>
        <p:nvSpPr>
          <p:cNvPr id="53" name="Oval 52">
            <a:extLst>
              <a:ext uri="{FF2B5EF4-FFF2-40B4-BE49-F238E27FC236}">
                <a16:creationId xmlns:a16="http://schemas.microsoft.com/office/drawing/2014/main" xmlns="" id="{6AA6E479-3C00-4725-8C8E-B92B36F1341B}"/>
              </a:ext>
            </a:extLst>
          </p:cNvPr>
          <p:cNvSpPr/>
          <p:nvPr/>
        </p:nvSpPr>
        <p:spPr>
          <a:xfrm>
            <a:off x="6107138" y="5368394"/>
            <a:ext cx="760062"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16</a:t>
            </a:r>
          </a:p>
        </p:txBody>
      </p:sp>
      <p:pic>
        <p:nvPicPr>
          <p:cNvPr id="54" name="Picture 53">
            <a:hlinkClick r:id="rId34" action="ppaction://hlinksldjump"/>
            <a:extLst>
              <a:ext uri="{FF2B5EF4-FFF2-40B4-BE49-F238E27FC236}">
                <a16:creationId xmlns:a16="http://schemas.microsoft.com/office/drawing/2014/main" xmlns="" id="{279436C0-11DD-46B6-BF47-307189DA71FD}"/>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9184422" y="4330756"/>
            <a:ext cx="1318872" cy="1318872"/>
          </a:xfrm>
          <a:prstGeom prst="rect">
            <a:avLst/>
          </a:prstGeom>
        </p:spPr>
      </p:pic>
      <p:sp>
        <p:nvSpPr>
          <p:cNvPr id="55" name="TextBox 54">
            <a:extLst>
              <a:ext uri="{FF2B5EF4-FFF2-40B4-BE49-F238E27FC236}">
                <a16:creationId xmlns:a16="http://schemas.microsoft.com/office/drawing/2014/main" xmlns="" id="{BAAB73F5-619E-4488-8E6E-77A66F4CC335}"/>
              </a:ext>
            </a:extLst>
          </p:cNvPr>
          <p:cNvSpPr txBox="1"/>
          <p:nvPr/>
        </p:nvSpPr>
        <p:spPr>
          <a:xfrm>
            <a:off x="385719" y="5846862"/>
            <a:ext cx="11806281" cy="1446550"/>
          </a:xfrm>
          <a:prstGeom prst="rect">
            <a:avLst/>
          </a:prstGeom>
          <a:noFill/>
        </p:spPr>
        <p:txBody>
          <a:bodyPr wrap="square" rtlCol="0">
            <a:spAutoFit/>
          </a:bodyPr>
          <a:lstStyle/>
          <a:p>
            <a:pPr marL="285750" indent="-285750">
              <a:buFontTx/>
              <a:buChar char="-"/>
            </a:pPr>
            <a:r>
              <a:rPr lang="en-US" sz="2000" dirty="0">
                <a:latin typeface="UTM Avo" panose="02040603050506020204" pitchFamily="18" charset="0"/>
                <a:cs typeface="Times New Roman" panose="02020603050405020304" pitchFamily="18" charset="0"/>
              </a:rPr>
              <a:t>GV </a:t>
            </a:r>
            <a:r>
              <a:rPr lang="en-US" sz="2000" dirty="0" err="1">
                <a:latin typeface="UTM Avo" panose="02040603050506020204" pitchFamily="18" charset="0"/>
                <a:cs typeface="Times New Roman" panose="02020603050405020304" pitchFamily="18" charset="0"/>
              </a:rPr>
              <a:t>cho</a:t>
            </a:r>
            <a:r>
              <a:rPr lang="en-US" sz="2000" dirty="0">
                <a:latin typeface="UTM Avo" panose="02040603050506020204" pitchFamily="18" charset="0"/>
                <a:cs typeface="Times New Roman" panose="02020603050405020304" pitchFamily="18" charset="0"/>
              </a:rPr>
              <a:t> HS </a:t>
            </a:r>
            <a:r>
              <a:rPr lang="en-US" sz="2000" dirty="0" err="1">
                <a:latin typeface="UTM Avo" panose="02040603050506020204" pitchFamily="18" charset="0"/>
                <a:cs typeface="Times New Roman" panose="02020603050405020304" pitchFamily="18" charset="0"/>
              </a:rPr>
              <a:t>chọn</a:t>
            </a:r>
            <a:r>
              <a:rPr lang="en-US" sz="2000" dirty="0">
                <a:latin typeface="UTM Avo" panose="02040603050506020204" pitchFamily="18" charset="0"/>
                <a:cs typeface="Times New Roman" panose="02020603050405020304" pitchFamily="18" charset="0"/>
              </a:rPr>
              <a:t> con </a:t>
            </a:r>
            <a:r>
              <a:rPr lang="en-US" sz="2000" dirty="0" err="1">
                <a:latin typeface="UTM Avo" panose="02040603050506020204" pitchFamily="18" charset="0"/>
                <a:cs typeface="Times New Roman" panose="02020603050405020304" pitchFamily="18" charset="0"/>
              </a:rPr>
              <a:t>vật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thích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ra </a:t>
            </a:r>
            <a:r>
              <a:rPr lang="en-US" sz="2000" dirty="0" err="1">
                <a:latin typeface="UTM Avo" panose="02040603050506020204" pitchFamily="18" charset="0"/>
                <a:cs typeface="Times New Roman" panose="02020603050405020304" pitchFamily="18" charset="0"/>
              </a:rPr>
              <a:t>nội</a:t>
            </a:r>
            <a:r>
              <a:rPr lang="en-US" sz="2000" dirty="0">
                <a:latin typeface="UTM Avo" panose="02040603050506020204" pitchFamily="18" charset="0"/>
                <a:cs typeface="Times New Roman" panose="02020603050405020304" pitchFamily="18" charset="0"/>
              </a:rPr>
              <a:t> dung </a:t>
            </a:r>
            <a:r>
              <a:rPr lang="en-US" sz="2000" dirty="0" err="1">
                <a:latin typeface="UTM Avo" panose="02040603050506020204" pitchFamily="18" charset="0"/>
                <a:cs typeface="Times New Roman" panose="02020603050405020304" pitchFamily="18" charset="0"/>
              </a:rPr>
              <a:t>yêu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cầu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Chọn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ngôi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quay </a:t>
            </a:r>
            <a:r>
              <a:rPr lang="en-US" sz="2000" dirty="0" err="1">
                <a:latin typeface="UTM Avo" panose="02040603050506020204" pitchFamily="18" charset="0"/>
                <a:cs typeface="Times New Roman" panose="02020603050405020304" pitchFamily="18" charset="0"/>
              </a:rPr>
              <a:t>trở</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chọn</a:t>
            </a:r>
            <a:r>
              <a:rPr lang="en-US" sz="2000" dirty="0">
                <a:latin typeface="UTM Avo" panose="02040603050506020204" pitchFamily="18" charset="0"/>
                <a:cs typeface="Times New Roman" panose="02020603050405020304" pitchFamily="18" charset="0"/>
              </a:rPr>
              <a:t> con </a:t>
            </a:r>
            <a:r>
              <a:rPr lang="en-US" sz="2000" dirty="0" err="1">
                <a:latin typeface="UTM Avo" panose="02040603050506020204" pitchFamily="18" charset="0"/>
                <a:cs typeface="Times New Roman" panose="02020603050405020304" pitchFamily="18" charset="0"/>
              </a:rPr>
              <a:t>vật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tiếp</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theo.</a:t>
            </a:r>
            <a:endParaRPr lang="en-US" sz="2000" dirty="0">
              <a:latin typeface="UTM Avo" panose="02040603050506020204" pitchFamily="18" charset="0"/>
              <a:cs typeface="Times New Roman" panose="02020603050405020304" pitchFamily="18" charset="0"/>
            </a:endParaRPr>
          </a:p>
          <a:p>
            <a:pPr marL="285750" indent="-285750">
              <a:buFontTx/>
              <a:buChar char="-"/>
            </a:pPr>
            <a:r>
              <a:rPr lang="en-US" sz="2000" dirty="0" err="1">
                <a:latin typeface="UTM Avo" panose="02040603050506020204" pitchFamily="18" charset="0"/>
                <a:cs typeface="Times New Roman" panose="02020603050405020304" pitchFamily="18" charset="0"/>
              </a:rPr>
              <a:t>Cuối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cùng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chọn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bông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hoa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hướng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dương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đến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thúc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của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bài</a:t>
            </a:r>
            <a:r>
              <a:rPr lang="en-US" sz="2000" dirty="0">
                <a:latin typeface="UTM Avo" panose="02040603050506020204" pitchFamily="18" charset="0"/>
                <a:cs typeface="Times New Roman" panose="02020603050405020304" pitchFamily="18" charset="0"/>
              </a:rPr>
              <a:t>.</a:t>
            </a:r>
          </a:p>
          <a:p>
            <a:endParaRPr lang="en-US" sz="28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974724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0" nodeType="clickEffect">
                                  <p:stCondLst>
                                    <p:cond delay="0"/>
                                  </p:stCondLst>
                                  <p:childTnLst>
                                    <p:animEffect transition="out" filter="blinds(horizontal)">
                                      <p:cBhvr>
                                        <p:cTn id="10" dur="500"/>
                                        <p:tgtEl>
                                          <p:spTgt spid="55"/>
                                        </p:tgtEl>
                                      </p:cBhvr>
                                    </p:animEffect>
                                    <p:set>
                                      <p:cBhvr>
                                        <p:cTn id="11"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9" presetClass="exit" presetSubtype="0" fill="hold" grpId="0" nodeType="withEffect">
                                  <p:stCondLst>
                                    <p:cond delay="0"/>
                                  </p:stCondLst>
                                  <p:childTnLst>
                                    <p:animEffect transition="out" filter="dissolv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9" presetClass="exit" presetSubtype="0" fill="hold" grpId="0" nodeType="withEffect">
                                  <p:stCondLst>
                                    <p:cond delay="0"/>
                                  </p:stCondLst>
                                  <p:childTnLst>
                                    <p:animEffect transition="out" filter="dissolv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4" presetClass="exit" presetSubtype="10" fill="hold" grpId="0" nodeType="withEffect">
                                  <p:stCondLst>
                                    <p:cond delay="0"/>
                                  </p:stCondLst>
                                  <p:childTnLst>
                                    <p:animEffect transition="out" filter="randombar(horizont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4" presetClass="exit" presetSubtype="10" fill="hold" grpId="0" nodeType="withEffect">
                                  <p:stCondLst>
                                    <p:cond delay="0"/>
                                  </p:stCondLst>
                                  <p:childTnLst>
                                    <p:animEffect transition="out" filter="randombar(horizontal)">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14" presetClass="exit" presetSubtype="10" fill="hold" nodeType="clickEffect">
                                  <p:stCondLst>
                                    <p:cond delay="0"/>
                                  </p:stCondLst>
                                  <p:childTnLst>
                                    <p:animEffect transition="out" filter="randombar(horizontal)">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4" presetClass="exit" presetSubtype="10" fill="hold" grpId="0" nodeType="withEffect">
                                  <p:stCondLst>
                                    <p:cond delay="0"/>
                                  </p:stCondLst>
                                  <p:childTnLst>
                                    <p:animEffect transition="out" filter="randombar(horizontal)">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14" presetClass="exit" presetSubtype="10" fill="hold" grpId="0" nodeType="withEffect">
                                  <p:stCondLst>
                                    <p:cond delay="0"/>
                                  </p:stCondLst>
                                  <p:childTnLst>
                                    <p:animEffect transition="out" filter="randombar(horizontal)">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8" restart="whenNotActive" fill="hold" evtFilter="cancelBubble" nodeType="interactiveSeq">
                <p:stCondLst>
                  <p:cond evt="onClick" delay="0">
                    <p:tgtEl>
                      <p:spTgt spid="14"/>
                    </p:tgtEl>
                  </p:cond>
                </p:stCondLst>
                <p:endSync evt="end" delay="0">
                  <p:rtn val="all"/>
                </p:endSync>
                <p:childTnLst>
                  <p:par>
                    <p:cTn id="49" fill="hold">
                      <p:stCondLst>
                        <p:cond delay="0"/>
                      </p:stCondLst>
                      <p:childTnLst>
                        <p:par>
                          <p:cTn id="50" fill="hold">
                            <p:stCondLst>
                              <p:cond delay="0"/>
                            </p:stCondLst>
                            <p:childTnLst>
                              <p:par>
                                <p:cTn id="51" presetID="14" presetClass="exit" presetSubtype="10" fill="hold" nodeType="clickEffect">
                                  <p:stCondLst>
                                    <p:cond delay="0"/>
                                  </p:stCondLst>
                                  <p:childTnLst>
                                    <p:animEffect transition="out" filter="randombar(horizontal)">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14" presetClass="exit" presetSubtype="10" fill="hold" grpId="0" nodeType="withEffect">
                                  <p:stCondLst>
                                    <p:cond delay="0"/>
                                  </p:stCondLst>
                                  <p:childTnLst>
                                    <p:animEffect transition="out" filter="randombar(horizontal)">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par>
                                <p:cTn id="57" presetID="14" presetClass="exit" presetSubtype="10" fill="hold" grpId="0" nodeType="withEffect">
                                  <p:stCondLst>
                                    <p:cond delay="0"/>
                                  </p:stCondLst>
                                  <p:childTnLst>
                                    <p:animEffect transition="out" filter="randombar(horizontal)">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14" presetClass="exit" presetSubtype="10" fill="hold" nodeType="clickEffect">
                                  <p:stCondLst>
                                    <p:cond delay="0"/>
                                  </p:stCondLst>
                                  <p:childTnLst>
                                    <p:animEffect transition="out" filter="randombar(horizontal)">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par>
                                <p:cTn id="66" presetID="14" presetClass="exit" presetSubtype="10" fill="hold" grpId="0" nodeType="withEffect">
                                  <p:stCondLst>
                                    <p:cond delay="0"/>
                                  </p:stCondLst>
                                  <p:childTnLst>
                                    <p:animEffect transition="out" filter="randombar(horizontal)">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par>
                                <p:cTn id="69" presetID="14" presetClass="exit" presetSubtype="10" fill="hold" grpId="0" nodeType="withEffect">
                                  <p:stCondLst>
                                    <p:cond delay="0"/>
                                  </p:stCondLst>
                                  <p:childTnLst>
                                    <p:animEffect transition="out" filter="randombar(horizontal)">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2"/>
                    </p:tgtEl>
                  </p:cond>
                </p:stCondLst>
                <p:endSync evt="end" delay="0">
                  <p:rtn val="all"/>
                </p:endSync>
                <p:childTnLst>
                  <p:par>
                    <p:cTn id="73" fill="hold">
                      <p:stCondLst>
                        <p:cond delay="0"/>
                      </p:stCondLst>
                      <p:childTnLst>
                        <p:par>
                          <p:cTn id="74" fill="hold">
                            <p:stCondLst>
                              <p:cond delay="0"/>
                            </p:stCondLst>
                            <p:childTnLst>
                              <p:par>
                                <p:cTn id="75" presetID="14" presetClass="exit" presetSubtype="10" fill="hold" nodeType="clickEffect">
                                  <p:stCondLst>
                                    <p:cond delay="0"/>
                                  </p:stCondLst>
                                  <p:childTnLst>
                                    <p:animEffect transition="out" filter="randombar(horizontal)">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par>
                                <p:cTn id="78" presetID="14" presetClass="exit" presetSubtype="10" fill="hold" grpId="0" nodeType="withEffect">
                                  <p:stCondLst>
                                    <p:cond delay="0"/>
                                  </p:stCondLst>
                                  <p:childTnLst>
                                    <p:animEffect transition="out" filter="randombar(horizontal)">
                                      <p:cBhvr>
                                        <p:cTn id="79" dur="500"/>
                                        <p:tgtEl>
                                          <p:spTgt spid="21"/>
                                        </p:tgtEl>
                                      </p:cBhvr>
                                    </p:animEffect>
                                    <p:set>
                                      <p:cBhvr>
                                        <p:cTn id="80" dur="1" fill="hold">
                                          <p:stCondLst>
                                            <p:cond delay="499"/>
                                          </p:stCondLst>
                                        </p:cTn>
                                        <p:tgtEl>
                                          <p:spTgt spid="21"/>
                                        </p:tgtEl>
                                        <p:attrNameLst>
                                          <p:attrName>style.visibility</p:attrName>
                                        </p:attrNameLst>
                                      </p:cBhvr>
                                      <p:to>
                                        <p:strVal val="hidden"/>
                                      </p:to>
                                    </p:set>
                                  </p:childTnLst>
                                </p:cTn>
                              </p:par>
                              <p:par>
                                <p:cTn id="81" presetID="14" presetClass="exit" presetSubtype="10" fill="hold" grpId="0" nodeType="withEffect">
                                  <p:stCondLst>
                                    <p:cond delay="0"/>
                                  </p:stCondLst>
                                  <p:childTnLst>
                                    <p:animEffect transition="out" filter="randombar(horizontal)">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4" restart="whenNotActive" fill="hold" evtFilter="cancelBubble" nodeType="interactiveSeq">
                <p:stCondLst>
                  <p:cond evt="onClick" delay="0">
                    <p:tgtEl>
                      <p:spTgt spid="24"/>
                    </p:tgtEl>
                  </p:cond>
                </p:stCondLst>
                <p:endSync evt="end" delay="0">
                  <p:rtn val="all"/>
                </p:endSync>
                <p:childTnLst>
                  <p:par>
                    <p:cTn id="85" fill="hold">
                      <p:stCondLst>
                        <p:cond delay="0"/>
                      </p:stCondLst>
                      <p:childTnLst>
                        <p:par>
                          <p:cTn id="86" fill="hold">
                            <p:stCondLst>
                              <p:cond delay="0"/>
                            </p:stCondLst>
                            <p:childTnLst>
                              <p:par>
                                <p:cTn id="87" presetID="14" presetClass="exit" presetSubtype="10" fill="hold" nodeType="withEffect">
                                  <p:stCondLst>
                                    <p:cond delay="0"/>
                                  </p:stCondLst>
                                  <p:childTnLst>
                                    <p:animEffect transition="out" filter="randombar(horizontal)">
                                      <p:cBhvr>
                                        <p:cTn id="88" dur="500"/>
                                        <p:tgtEl>
                                          <p:spTgt spid="24"/>
                                        </p:tgtEl>
                                      </p:cBhvr>
                                    </p:animEffect>
                                    <p:set>
                                      <p:cBhvr>
                                        <p:cTn id="89" dur="1" fill="hold">
                                          <p:stCondLst>
                                            <p:cond delay="499"/>
                                          </p:stCondLst>
                                        </p:cTn>
                                        <p:tgtEl>
                                          <p:spTgt spid="24"/>
                                        </p:tgtEl>
                                        <p:attrNameLst>
                                          <p:attrName>style.visibility</p:attrName>
                                        </p:attrNameLst>
                                      </p:cBhvr>
                                      <p:to>
                                        <p:strVal val="hidden"/>
                                      </p:to>
                                    </p:set>
                                  </p:childTnLst>
                                </p:cTn>
                              </p:par>
                              <p:par>
                                <p:cTn id="90" presetID="14" presetClass="exit" presetSubtype="10" fill="hold" grpId="0" nodeType="withEffect">
                                  <p:stCondLst>
                                    <p:cond delay="0"/>
                                  </p:stCondLst>
                                  <p:childTnLst>
                                    <p:animEffect transition="out" filter="randombar(horizontal)">
                                      <p:cBhvr>
                                        <p:cTn id="91" dur="500"/>
                                        <p:tgtEl>
                                          <p:spTgt spid="25"/>
                                        </p:tgtEl>
                                      </p:cBhvr>
                                    </p:animEffect>
                                    <p:set>
                                      <p:cBhvr>
                                        <p:cTn id="92" dur="1" fill="hold">
                                          <p:stCondLst>
                                            <p:cond delay="499"/>
                                          </p:stCondLst>
                                        </p:cTn>
                                        <p:tgtEl>
                                          <p:spTgt spid="25"/>
                                        </p:tgtEl>
                                        <p:attrNameLst>
                                          <p:attrName>style.visibility</p:attrName>
                                        </p:attrNameLst>
                                      </p:cBhvr>
                                      <p:to>
                                        <p:strVal val="hidden"/>
                                      </p:to>
                                    </p:set>
                                  </p:childTnLst>
                                </p:cTn>
                              </p:par>
                              <p:par>
                                <p:cTn id="93" presetID="14" presetClass="exit" presetSubtype="10" fill="hold" grpId="0" nodeType="withEffect">
                                  <p:stCondLst>
                                    <p:cond delay="0"/>
                                  </p:stCondLst>
                                  <p:childTnLst>
                                    <p:animEffect transition="out" filter="randombar(horizontal)">
                                      <p:cBhvr>
                                        <p:cTn id="94" dur="500"/>
                                        <p:tgtEl>
                                          <p:spTgt spid="26"/>
                                        </p:tgtEl>
                                      </p:cBhvr>
                                    </p:animEffect>
                                    <p:set>
                                      <p:cBhvr>
                                        <p:cTn id="9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6" restart="whenNotActive" fill="hold" evtFilter="cancelBubble" nodeType="interactiveSeq">
                <p:stCondLst>
                  <p:cond evt="onClick" delay="0">
                    <p:tgtEl>
                      <p:spTgt spid="27"/>
                    </p:tgtEl>
                  </p:cond>
                </p:stCondLst>
                <p:endSync evt="end" delay="0">
                  <p:rtn val="all"/>
                </p:endSync>
                <p:childTnLst>
                  <p:par>
                    <p:cTn id="97" fill="hold">
                      <p:stCondLst>
                        <p:cond delay="0"/>
                      </p:stCondLst>
                      <p:childTnLst>
                        <p:par>
                          <p:cTn id="98" fill="hold">
                            <p:stCondLst>
                              <p:cond delay="0"/>
                            </p:stCondLst>
                            <p:childTnLst>
                              <p:par>
                                <p:cTn id="99" presetID="14" presetClass="exit" presetSubtype="10" fill="hold" nodeType="clickEffect">
                                  <p:stCondLst>
                                    <p:cond delay="0"/>
                                  </p:stCondLst>
                                  <p:childTnLst>
                                    <p:animEffect transition="out" filter="randombar(horizontal)">
                                      <p:cBhvr>
                                        <p:cTn id="100" dur="500"/>
                                        <p:tgtEl>
                                          <p:spTgt spid="27"/>
                                        </p:tgtEl>
                                      </p:cBhvr>
                                    </p:animEffect>
                                    <p:set>
                                      <p:cBhvr>
                                        <p:cTn id="101" dur="1" fill="hold">
                                          <p:stCondLst>
                                            <p:cond delay="499"/>
                                          </p:stCondLst>
                                        </p:cTn>
                                        <p:tgtEl>
                                          <p:spTgt spid="27"/>
                                        </p:tgtEl>
                                        <p:attrNameLst>
                                          <p:attrName>style.visibility</p:attrName>
                                        </p:attrNameLst>
                                      </p:cBhvr>
                                      <p:to>
                                        <p:strVal val="hidden"/>
                                      </p:to>
                                    </p:set>
                                  </p:childTnLst>
                                </p:cTn>
                              </p:par>
                              <p:par>
                                <p:cTn id="102" presetID="14" presetClass="exit" presetSubtype="10" fill="hold" grpId="0" nodeType="withEffect">
                                  <p:stCondLst>
                                    <p:cond delay="0"/>
                                  </p:stCondLst>
                                  <p:childTnLst>
                                    <p:animEffect transition="out" filter="randombar(horizontal)">
                                      <p:cBhvr>
                                        <p:cTn id="103" dur="500"/>
                                        <p:tgtEl>
                                          <p:spTgt spid="28"/>
                                        </p:tgtEl>
                                      </p:cBhvr>
                                    </p:animEffect>
                                    <p:set>
                                      <p:cBhvr>
                                        <p:cTn id="104" dur="1" fill="hold">
                                          <p:stCondLst>
                                            <p:cond delay="499"/>
                                          </p:stCondLst>
                                        </p:cTn>
                                        <p:tgtEl>
                                          <p:spTgt spid="28"/>
                                        </p:tgtEl>
                                        <p:attrNameLst>
                                          <p:attrName>style.visibility</p:attrName>
                                        </p:attrNameLst>
                                      </p:cBhvr>
                                      <p:to>
                                        <p:strVal val="hidden"/>
                                      </p:to>
                                    </p:set>
                                  </p:childTnLst>
                                </p:cTn>
                              </p:par>
                              <p:par>
                                <p:cTn id="105" presetID="14" presetClass="exit" presetSubtype="10" fill="hold" grpId="0" nodeType="withEffect">
                                  <p:stCondLst>
                                    <p:cond delay="0"/>
                                  </p:stCondLst>
                                  <p:childTnLst>
                                    <p:animEffect transition="out" filter="randombar(horizontal)">
                                      <p:cBhvr>
                                        <p:cTn id="106" dur="500"/>
                                        <p:tgtEl>
                                          <p:spTgt spid="29"/>
                                        </p:tgtEl>
                                      </p:cBhvr>
                                    </p:animEffect>
                                    <p:set>
                                      <p:cBhvr>
                                        <p:cTn id="10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08" restart="whenNotActive" fill="hold" evtFilter="cancelBubble" nodeType="interactiveSeq">
                <p:stCondLst>
                  <p:cond evt="onClick" delay="0">
                    <p:tgtEl>
                      <p:spTgt spid="31"/>
                    </p:tgtEl>
                  </p:cond>
                </p:stCondLst>
                <p:endSync evt="end" delay="0">
                  <p:rtn val="all"/>
                </p:endSync>
                <p:childTnLst>
                  <p:par>
                    <p:cTn id="109" fill="hold">
                      <p:stCondLst>
                        <p:cond delay="0"/>
                      </p:stCondLst>
                      <p:childTnLst>
                        <p:par>
                          <p:cTn id="110" fill="hold">
                            <p:stCondLst>
                              <p:cond delay="0"/>
                            </p:stCondLst>
                            <p:childTnLst>
                              <p:par>
                                <p:cTn id="111" presetID="14" presetClass="exit" presetSubtype="10" fill="hold" nodeType="clickEffect">
                                  <p:stCondLst>
                                    <p:cond delay="0"/>
                                  </p:stCondLst>
                                  <p:childTnLst>
                                    <p:animEffect transition="out" filter="randombar(horizontal)">
                                      <p:cBhvr>
                                        <p:cTn id="112" dur="500"/>
                                        <p:tgtEl>
                                          <p:spTgt spid="31"/>
                                        </p:tgtEl>
                                      </p:cBhvr>
                                    </p:animEffect>
                                    <p:set>
                                      <p:cBhvr>
                                        <p:cTn id="113" dur="1" fill="hold">
                                          <p:stCondLst>
                                            <p:cond delay="499"/>
                                          </p:stCondLst>
                                        </p:cTn>
                                        <p:tgtEl>
                                          <p:spTgt spid="31"/>
                                        </p:tgtEl>
                                        <p:attrNameLst>
                                          <p:attrName>style.visibility</p:attrName>
                                        </p:attrNameLst>
                                      </p:cBhvr>
                                      <p:to>
                                        <p:strVal val="hidden"/>
                                      </p:to>
                                    </p:set>
                                  </p:childTnLst>
                                </p:cTn>
                              </p:par>
                              <p:par>
                                <p:cTn id="114" presetID="14" presetClass="exit" presetSubtype="10" fill="hold" grpId="0" nodeType="withEffect">
                                  <p:stCondLst>
                                    <p:cond delay="0"/>
                                  </p:stCondLst>
                                  <p:childTnLst>
                                    <p:animEffect transition="out" filter="randombar(horizontal)">
                                      <p:cBhvr>
                                        <p:cTn id="115" dur="500"/>
                                        <p:tgtEl>
                                          <p:spTgt spid="30"/>
                                        </p:tgtEl>
                                      </p:cBhvr>
                                    </p:animEffect>
                                    <p:set>
                                      <p:cBhvr>
                                        <p:cTn id="116" dur="1" fill="hold">
                                          <p:stCondLst>
                                            <p:cond delay="499"/>
                                          </p:stCondLst>
                                        </p:cTn>
                                        <p:tgtEl>
                                          <p:spTgt spid="30"/>
                                        </p:tgtEl>
                                        <p:attrNameLst>
                                          <p:attrName>style.visibility</p:attrName>
                                        </p:attrNameLst>
                                      </p:cBhvr>
                                      <p:to>
                                        <p:strVal val="hidden"/>
                                      </p:to>
                                    </p:set>
                                  </p:childTnLst>
                                </p:cTn>
                              </p:par>
                              <p:par>
                                <p:cTn id="117" presetID="14" presetClass="exit" presetSubtype="10" fill="hold" grpId="0" nodeType="withEffect">
                                  <p:stCondLst>
                                    <p:cond delay="0"/>
                                  </p:stCondLst>
                                  <p:childTnLst>
                                    <p:animEffect transition="out" filter="randombar(horizontal)">
                                      <p:cBhvr>
                                        <p:cTn id="118" dur="500"/>
                                        <p:tgtEl>
                                          <p:spTgt spid="32"/>
                                        </p:tgtEl>
                                      </p:cBhvr>
                                    </p:animEffect>
                                    <p:set>
                                      <p:cBhvr>
                                        <p:cTn id="11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20" restart="whenNotActive" fill="hold" evtFilter="cancelBubble" nodeType="interactiveSeq">
                <p:stCondLst>
                  <p:cond evt="onClick" delay="0">
                    <p:tgtEl>
                      <p:spTgt spid="34"/>
                    </p:tgtEl>
                  </p:cond>
                </p:stCondLst>
                <p:endSync evt="end" delay="0">
                  <p:rtn val="all"/>
                </p:endSync>
                <p:childTnLst>
                  <p:par>
                    <p:cTn id="121" fill="hold">
                      <p:stCondLst>
                        <p:cond delay="0"/>
                      </p:stCondLst>
                      <p:childTnLst>
                        <p:par>
                          <p:cTn id="122" fill="hold">
                            <p:stCondLst>
                              <p:cond delay="0"/>
                            </p:stCondLst>
                            <p:childTnLst>
                              <p:par>
                                <p:cTn id="123" presetID="14" presetClass="exit" presetSubtype="10" fill="hold" nodeType="clickEffect">
                                  <p:stCondLst>
                                    <p:cond delay="0"/>
                                  </p:stCondLst>
                                  <p:childTnLst>
                                    <p:animEffect transition="out" filter="randombar(horizontal)">
                                      <p:cBhvr>
                                        <p:cTn id="124" dur="500"/>
                                        <p:tgtEl>
                                          <p:spTgt spid="34"/>
                                        </p:tgtEl>
                                      </p:cBhvr>
                                    </p:animEffect>
                                    <p:set>
                                      <p:cBhvr>
                                        <p:cTn id="125" dur="1" fill="hold">
                                          <p:stCondLst>
                                            <p:cond delay="499"/>
                                          </p:stCondLst>
                                        </p:cTn>
                                        <p:tgtEl>
                                          <p:spTgt spid="34"/>
                                        </p:tgtEl>
                                        <p:attrNameLst>
                                          <p:attrName>style.visibility</p:attrName>
                                        </p:attrNameLst>
                                      </p:cBhvr>
                                      <p:to>
                                        <p:strVal val="hidden"/>
                                      </p:to>
                                    </p:set>
                                  </p:childTnLst>
                                </p:cTn>
                              </p:par>
                              <p:par>
                                <p:cTn id="126" presetID="14" presetClass="exit" presetSubtype="10" fill="hold" grpId="0" nodeType="withEffect">
                                  <p:stCondLst>
                                    <p:cond delay="0"/>
                                  </p:stCondLst>
                                  <p:childTnLst>
                                    <p:animEffect transition="out" filter="randombar(horizontal)">
                                      <p:cBhvr>
                                        <p:cTn id="127" dur="500"/>
                                        <p:tgtEl>
                                          <p:spTgt spid="33"/>
                                        </p:tgtEl>
                                      </p:cBhvr>
                                    </p:animEffect>
                                    <p:set>
                                      <p:cBhvr>
                                        <p:cTn id="128" dur="1" fill="hold">
                                          <p:stCondLst>
                                            <p:cond delay="499"/>
                                          </p:stCondLst>
                                        </p:cTn>
                                        <p:tgtEl>
                                          <p:spTgt spid="33"/>
                                        </p:tgtEl>
                                        <p:attrNameLst>
                                          <p:attrName>style.visibility</p:attrName>
                                        </p:attrNameLst>
                                      </p:cBhvr>
                                      <p:to>
                                        <p:strVal val="hidden"/>
                                      </p:to>
                                    </p:set>
                                  </p:childTnLst>
                                </p:cTn>
                              </p:par>
                              <p:par>
                                <p:cTn id="129" presetID="14" presetClass="exit" presetSubtype="10" fill="hold" grpId="0" nodeType="withEffect">
                                  <p:stCondLst>
                                    <p:cond delay="0"/>
                                  </p:stCondLst>
                                  <p:childTnLst>
                                    <p:animEffect transition="out" filter="randombar(horizontal)">
                                      <p:cBhvr>
                                        <p:cTn id="130" dur="500"/>
                                        <p:tgtEl>
                                          <p:spTgt spid="35"/>
                                        </p:tgtEl>
                                      </p:cBhvr>
                                    </p:animEffect>
                                    <p:set>
                                      <p:cBhvr>
                                        <p:cTn id="131"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32" restart="whenNotActive" fill="hold" evtFilter="cancelBubble" nodeType="interactiveSeq">
                <p:stCondLst>
                  <p:cond evt="onClick" delay="0">
                    <p:tgtEl>
                      <p:spTgt spid="37"/>
                    </p:tgtEl>
                  </p:cond>
                </p:stCondLst>
                <p:endSync evt="end" delay="0">
                  <p:rtn val="all"/>
                </p:endSync>
                <p:childTnLst>
                  <p:par>
                    <p:cTn id="133" fill="hold">
                      <p:stCondLst>
                        <p:cond delay="0"/>
                      </p:stCondLst>
                      <p:childTnLst>
                        <p:par>
                          <p:cTn id="134" fill="hold">
                            <p:stCondLst>
                              <p:cond delay="0"/>
                            </p:stCondLst>
                            <p:childTnLst>
                              <p:par>
                                <p:cTn id="135" presetID="14" presetClass="exit" presetSubtype="10" fill="hold" nodeType="clickEffect">
                                  <p:stCondLst>
                                    <p:cond delay="0"/>
                                  </p:stCondLst>
                                  <p:childTnLst>
                                    <p:animEffect transition="out" filter="randombar(horizontal)">
                                      <p:cBhvr>
                                        <p:cTn id="136" dur="500"/>
                                        <p:tgtEl>
                                          <p:spTgt spid="37"/>
                                        </p:tgtEl>
                                      </p:cBhvr>
                                    </p:animEffect>
                                    <p:set>
                                      <p:cBhvr>
                                        <p:cTn id="137" dur="1" fill="hold">
                                          <p:stCondLst>
                                            <p:cond delay="499"/>
                                          </p:stCondLst>
                                        </p:cTn>
                                        <p:tgtEl>
                                          <p:spTgt spid="37"/>
                                        </p:tgtEl>
                                        <p:attrNameLst>
                                          <p:attrName>style.visibility</p:attrName>
                                        </p:attrNameLst>
                                      </p:cBhvr>
                                      <p:to>
                                        <p:strVal val="hidden"/>
                                      </p:to>
                                    </p:set>
                                  </p:childTnLst>
                                </p:cTn>
                              </p:par>
                              <p:par>
                                <p:cTn id="138" presetID="14" presetClass="exit" presetSubtype="10" fill="hold" grpId="0" nodeType="withEffect">
                                  <p:stCondLst>
                                    <p:cond delay="0"/>
                                  </p:stCondLst>
                                  <p:childTnLst>
                                    <p:animEffect transition="out" filter="randombar(horizontal)">
                                      <p:cBhvr>
                                        <p:cTn id="139" dur="500"/>
                                        <p:tgtEl>
                                          <p:spTgt spid="36"/>
                                        </p:tgtEl>
                                      </p:cBhvr>
                                    </p:animEffect>
                                    <p:set>
                                      <p:cBhvr>
                                        <p:cTn id="140" dur="1" fill="hold">
                                          <p:stCondLst>
                                            <p:cond delay="499"/>
                                          </p:stCondLst>
                                        </p:cTn>
                                        <p:tgtEl>
                                          <p:spTgt spid="36"/>
                                        </p:tgtEl>
                                        <p:attrNameLst>
                                          <p:attrName>style.visibility</p:attrName>
                                        </p:attrNameLst>
                                      </p:cBhvr>
                                      <p:to>
                                        <p:strVal val="hidden"/>
                                      </p:to>
                                    </p:set>
                                  </p:childTnLst>
                                </p:cTn>
                              </p:par>
                              <p:par>
                                <p:cTn id="141" presetID="14" presetClass="exit" presetSubtype="10" fill="hold" grpId="0" nodeType="withEffect">
                                  <p:stCondLst>
                                    <p:cond delay="0"/>
                                  </p:stCondLst>
                                  <p:childTnLst>
                                    <p:animEffect transition="out" filter="randombar(horizontal)">
                                      <p:cBhvr>
                                        <p:cTn id="142" dur="500"/>
                                        <p:tgtEl>
                                          <p:spTgt spid="38"/>
                                        </p:tgtEl>
                                      </p:cBhvr>
                                    </p:animEffect>
                                    <p:set>
                                      <p:cBhvr>
                                        <p:cTn id="14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44" restart="whenNotActive" fill="hold" evtFilter="cancelBubble" nodeType="interactiveSeq">
                <p:stCondLst>
                  <p:cond evt="onClick" delay="0">
                    <p:tgtEl>
                      <p:spTgt spid="39"/>
                    </p:tgtEl>
                  </p:cond>
                </p:stCondLst>
                <p:endSync evt="end" delay="0">
                  <p:rtn val="all"/>
                </p:endSync>
                <p:childTnLst>
                  <p:par>
                    <p:cTn id="145" fill="hold">
                      <p:stCondLst>
                        <p:cond delay="0"/>
                      </p:stCondLst>
                      <p:childTnLst>
                        <p:par>
                          <p:cTn id="146" fill="hold">
                            <p:stCondLst>
                              <p:cond delay="0"/>
                            </p:stCondLst>
                            <p:childTnLst>
                              <p:par>
                                <p:cTn id="147" presetID="14" presetClass="exit" presetSubtype="10" fill="hold" nodeType="clickEffect">
                                  <p:stCondLst>
                                    <p:cond delay="0"/>
                                  </p:stCondLst>
                                  <p:childTnLst>
                                    <p:animEffect transition="out" filter="randombar(horizontal)">
                                      <p:cBhvr>
                                        <p:cTn id="148" dur="500"/>
                                        <p:tgtEl>
                                          <p:spTgt spid="39"/>
                                        </p:tgtEl>
                                      </p:cBhvr>
                                    </p:animEffect>
                                    <p:set>
                                      <p:cBhvr>
                                        <p:cTn id="149" dur="1" fill="hold">
                                          <p:stCondLst>
                                            <p:cond delay="499"/>
                                          </p:stCondLst>
                                        </p:cTn>
                                        <p:tgtEl>
                                          <p:spTgt spid="39"/>
                                        </p:tgtEl>
                                        <p:attrNameLst>
                                          <p:attrName>style.visibility</p:attrName>
                                        </p:attrNameLst>
                                      </p:cBhvr>
                                      <p:to>
                                        <p:strVal val="hidden"/>
                                      </p:to>
                                    </p:set>
                                  </p:childTnLst>
                                </p:cTn>
                              </p:par>
                              <p:par>
                                <p:cTn id="150" presetID="14" presetClass="exit" presetSubtype="10" fill="hold" grpId="0" nodeType="withEffect">
                                  <p:stCondLst>
                                    <p:cond delay="0"/>
                                  </p:stCondLst>
                                  <p:childTnLst>
                                    <p:animEffect transition="out" filter="randombar(horizontal)">
                                      <p:cBhvr>
                                        <p:cTn id="151" dur="500"/>
                                        <p:tgtEl>
                                          <p:spTgt spid="40"/>
                                        </p:tgtEl>
                                      </p:cBhvr>
                                    </p:animEffect>
                                    <p:set>
                                      <p:cBhvr>
                                        <p:cTn id="152" dur="1" fill="hold">
                                          <p:stCondLst>
                                            <p:cond delay="499"/>
                                          </p:stCondLst>
                                        </p:cTn>
                                        <p:tgtEl>
                                          <p:spTgt spid="40"/>
                                        </p:tgtEl>
                                        <p:attrNameLst>
                                          <p:attrName>style.visibility</p:attrName>
                                        </p:attrNameLst>
                                      </p:cBhvr>
                                      <p:to>
                                        <p:strVal val="hidden"/>
                                      </p:to>
                                    </p:set>
                                  </p:childTnLst>
                                </p:cTn>
                              </p:par>
                              <p:par>
                                <p:cTn id="153" presetID="14" presetClass="exit" presetSubtype="10" fill="hold" grpId="0" nodeType="withEffect">
                                  <p:stCondLst>
                                    <p:cond delay="0"/>
                                  </p:stCondLst>
                                  <p:childTnLst>
                                    <p:animEffect transition="out" filter="randombar(horizontal)">
                                      <p:cBhvr>
                                        <p:cTn id="154" dur="500"/>
                                        <p:tgtEl>
                                          <p:spTgt spid="41"/>
                                        </p:tgtEl>
                                      </p:cBhvr>
                                    </p:animEffect>
                                    <p:set>
                                      <p:cBhvr>
                                        <p:cTn id="155"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56" restart="whenNotActive" fill="hold" evtFilter="cancelBubble" nodeType="interactiveSeq">
                <p:stCondLst>
                  <p:cond evt="onClick" delay="0">
                    <p:tgtEl>
                      <p:spTgt spid="42"/>
                    </p:tgtEl>
                  </p:cond>
                </p:stCondLst>
                <p:endSync evt="end" delay="0">
                  <p:rtn val="all"/>
                </p:endSync>
                <p:childTnLst>
                  <p:par>
                    <p:cTn id="157" fill="hold">
                      <p:stCondLst>
                        <p:cond delay="0"/>
                      </p:stCondLst>
                      <p:childTnLst>
                        <p:par>
                          <p:cTn id="158" fill="hold">
                            <p:stCondLst>
                              <p:cond delay="0"/>
                            </p:stCondLst>
                            <p:childTnLst>
                              <p:par>
                                <p:cTn id="159" presetID="14" presetClass="exit" presetSubtype="10" fill="hold" nodeType="clickEffect">
                                  <p:stCondLst>
                                    <p:cond delay="0"/>
                                  </p:stCondLst>
                                  <p:childTnLst>
                                    <p:animEffect transition="out" filter="randombar(horizontal)">
                                      <p:cBhvr>
                                        <p:cTn id="160" dur="500"/>
                                        <p:tgtEl>
                                          <p:spTgt spid="42"/>
                                        </p:tgtEl>
                                      </p:cBhvr>
                                    </p:animEffect>
                                    <p:set>
                                      <p:cBhvr>
                                        <p:cTn id="161" dur="1" fill="hold">
                                          <p:stCondLst>
                                            <p:cond delay="499"/>
                                          </p:stCondLst>
                                        </p:cTn>
                                        <p:tgtEl>
                                          <p:spTgt spid="42"/>
                                        </p:tgtEl>
                                        <p:attrNameLst>
                                          <p:attrName>style.visibility</p:attrName>
                                        </p:attrNameLst>
                                      </p:cBhvr>
                                      <p:to>
                                        <p:strVal val="hidden"/>
                                      </p:to>
                                    </p:set>
                                  </p:childTnLst>
                                </p:cTn>
                              </p:par>
                              <p:par>
                                <p:cTn id="162" presetID="14" presetClass="exit" presetSubtype="10" fill="hold" grpId="0" nodeType="withEffect">
                                  <p:stCondLst>
                                    <p:cond delay="0"/>
                                  </p:stCondLst>
                                  <p:childTnLst>
                                    <p:animEffect transition="out" filter="randombar(horizontal)">
                                      <p:cBhvr>
                                        <p:cTn id="163" dur="500"/>
                                        <p:tgtEl>
                                          <p:spTgt spid="43"/>
                                        </p:tgtEl>
                                      </p:cBhvr>
                                    </p:animEffect>
                                    <p:set>
                                      <p:cBhvr>
                                        <p:cTn id="164" dur="1" fill="hold">
                                          <p:stCondLst>
                                            <p:cond delay="499"/>
                                          </p:stCondLst>
                                        </p:cTn>
                                        <p:tgtEl>
                                          <p:spTgt spid="43"/>
                                        </p:tgtEl>
                                        <p:attrNameLst>
                                          <p:attrName>style.visibility</p:attrName>
                                        </p:attrNameLst>
                                      </p:cBhvr>
                                      <p:to>
                                        <p:strVal val="hidden"/>
                                      </p:to>
                                    </p:set>
                                  </p:childTnLst>
                                </p:cTn>
                              </p:par>
                              <p:par>
                                <p:cTn id="165" presetID="14" presetClass="exit" presetSubtype="10" fill="hold" grpId="0" nodeType="withEffect">
                                  <p:stCondLst>
                                    <p:cond delay="0"/>
                                  </p:stCondLst>
                                  <p:childTnLst>
                                    <p:animEffect transition="out" filter="randombar(horizontal)">
                                      <p:cBhvr>
                                        <p:cTn id="166" dur="500"/>
                                        <p:tgtEl>
                                          <p:spTgt spid="44"/>
                                        </p:tgtEl>
                                      </p:cBhvr>
                                    </p:animEffect>
                                    <p:set>
                                      <p:cBhvr>
                                        <p:cTn id="16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68" restart="whenNotActive" fill="hold" evtFilter="cancelBubble" nodeType="interactiveSeq">
                <p:stCondLst>
                  <p:cond evt="onClick" delay="0">
                    <p:tgtEl>
                      <p:spTgt spid="45"/>
                    </p:tgtEl>
                  </p:cond>
                </p:stCondLst>
                <p:endSync evt="end" delay="0">
                  <p:rtn val="all"/>
                </p:endSync>
                <p:childTnLst>
                  <p:par>
                    <p:cTn id="169" fill="hold">
                      <p:stCondLst>
                        <p:cond delay="0"/>
                      </p:stCondLst>
                      <p:childTnLst>
                        <p:par>
                          <p:cTn id="170" fill="hold">
                            <p:stCondLst>
                              <p:cond delay="0"/>
                            </p:stCondLst>
                            <p:childTnLst>
                              <p:par>
                                <p:cTn id="171" presetID="14" presetClass="exit" presetSubtype="10" fill="hold" nodeType="clickEffect">
                                  <p:stCondLst>
                                    <p:cond delay="0"/>
                                  </p:stCondLst>
                                  <p:childTnLst>
                                    <p:animEffect transition="out" filter="randombar(horizontal)">
                                      <p:cBhvr>
                                        <p:cTn id="172" dur="500"/>
                                        <p:tgtEl>
                                          <p:spTgt spid="45"/>
                                        </p:tgtEl>
                                      </p:cBhvr>
                                    </p:animEffect>
                                    <p:set>
                                      <p:cBhvr>
                                        <p:cTn id="173" dur="1" fill="hold">
                                          <p:stCondLst>
                                            <p:cond delay="499"/>
                                          </p:stCondLst>
                                        </p:cTn>
                                        <p:tgtEl>
                                          <p:spTgt spid="45"/>
                                        </p:tgtEl>
                                        <p:attrNameLst>
                                          <p:attrName>style.visibility</p:attrName>
                                        </p:attrNameLst>
                                      </p:cBhvr>
                                      <p:to>
                                        <p:strVal val="hidden"/>
                                      </p:to>
                                    </p:set>
                                  </p:childTnLst>
                                </p:cTn>
                              </p:par>
                              <p:par>
                                <p:cTn id="174" presetID="14" presetClass="exit" presetSubtype="10" fill="hold" grpId="0" nodeType="withEffect">
                                  <p:stCondLst>
                                    <p:cond delay="0"/>
                                  </p:stCondLst>
                                  <p:childTnLst>
                                    <p:animEffect transition="out" filter="randombar(horizontal)">
                                      <p:cBhvr>
                                        <p:cTn id="175" dur="500"/>
                                        <p:tgtEl>
                                          <p:spTgt spid="46"/>
                                        </p:tgtEl>
                                      </p:cBhvr>
                                    </p:animEffect>
                                    <p:set>
                                      <p:cBhvr>
                                        <p:cTn id="176" dur="1" fill="hold">
                                          <p:stCondLst>
                                            <p:cond delay="499"/>
                                          </p:stCondLst>
                                        </p:cTn>
                                        <p:tgtEl>
                                          <p:spTgt spid="46"/>
                                        </p:tgtEl>
                                        <p:attrNameLst>
                                          <p:attrName>style.visibility</p:attrName>
                                        </p:attrNameLst>
                                      </p:cBhvr>
                                      <p:to>
                                        <p:strVal val="hidden"/>
                                      </p:to>
                                    </p:set>
                                  </p:childTnLst>
                                </p:cTn>
                              </p:par>
                              <p:par>
                                <p:cTn id="177" presetID="14" presetClass="exit" presetSubtype="10" fill="hold" grpId="0" nodeType="withEffect">
                                  <p:stCondLst>
                                    <p:cond delay="0"/>
                                  </p:stCondLst>
                                  <p:childTnLst>
                                    <p:animEffect transition="out" filter="randombar(horizontal)">
                                      <p:cBhvr>
                                        <p:cTn id="178" dur="500"/>
                                        <p:tgtEl>
                                          <p:spTgt spid="47"/>
                                        </p:tgtEl>
                                      </p:cBhvr>
                                    </p:animEffect>
                                    <p:set>
                                      <p:cBhvr>
                                        <p:cTn id="179"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80" restart="whenNotActive" fill="hold" evtFilter="cancelBubble" nodeType="interactiveSeq">
                <p:stCondLst>
                  <p:cond evt="onClick" delay="0">
                    <p:tgtEl>
                      <p:spTgt spid="48"/>
                    </p:tgtEl>
                  </p:cond>
                </p:stCondLst>
                <p:endSync evt="end" delay="0">
                  <p:rtn val="all"/>
                </p:endSync>
                <p:childTnLst>
                  <p:par>
                    <p:cTn id="181" fill="hold">
                      <p:stCondLst>
                        <p:cond delay="0"/>
                      </p:stCondLst>
                      <p:childTnLst>
                        <p:par>
                          <p:cTn id="182" fill="hold">
                            <p:stCondLst>
                              <p:cond delay="0"/>
                            </p:stCondLst>
                            <p:childTnLst>
                              <p:par>
                                <p:cTn id="183" presetID="14" presetClass="exit" presetSubtype="10" fill="hold" nodeType="clickEffect">
                                  <p:stCondLst>
                                    <p:cond delay="0"/>
                                  </p:stCondLst>
                                  <p:childTnLst>
                                    <p:animEffect transition="out" filter="randombar(horizontal)">
                                      <p:cBhvr>
                                        <p:cTn id="184" dur="500"/>
                                        <p:tgtEl>
                                          <p:spTgt spid="48"/>
                                        </p:tgtEl>
                                      </p:cBhvr>
                                    </p:animEffect>
                                    <p:set>
                                      <p:cBhvr>
                                        <p:cTn id="185" dur="1" fill="hold">
                                          <p:stCondLst>
                                            <p:cond delay="499"/>
                                          </p:stCondLst>
                                        </p:cTn>
                                        <p:tgtEl>
                                          <p:spTgt spid="48"/>
                                        </p:tgtEl>
                                        <p:attrNameLst>
                                          <p:attrName>style.visibility</p:attrName>
                                        </p:attrNameLst>
                                      </p:cBhvr>
                                      <p:to>
                                        <p:strVal val="hidden"/>
                                      </p:to>
                                    </p:set>
                                  </p:childTnLst>
                                </p:cTn>
                              </p:par>
                              <p:par>
                                <p:cTn id="186" presetID="14" presetClass="exit" presetSubtype="10" fill="hold" grpId="0" nodeType="withEffect">
                                  <p:stCondLst>
                                    <p:cond delay="0"/>
                                  </p:stCondLst>
                                  <p:childTnLst>
                                    <p:animEffect transition="out" filter="randombar(horizontal)">
                                      <p:cBhvr>
                                        <p:cTn id="187" dur="500"/>
                                        <p:tgtEl>
                                          <p:spTgt spid="49"/>
                                        </p:tgtEl>
                                      </p:cBhvr>
                                    </p:animEffect>
                                    <p:set>
                                      <p:cBhvr>
                                        <p:cTn id="188" dur="1" fill="hold">
                                          <p:stCondLst>
                                            <p:cond delay="499"/>
                                          </p:stCondLst>
                                        </p:cTn>
                                        <p:tgtEl>
                                          <p:spTgt spid="49"/>
                                        </p:tgtEl>
                                        <p:attrNameLst>
                                          <p:attrName>style.visibility</p:attrName>
                                        </p:attrNameLst>
                                      </p:cBhvr>
                                      <p:to>
                                        <p:strVal val="hidden"/>
                                      </p:to>
                                    </p:set>
                                  </p:childTnLst>
                                </p:cTn>
                              </p:par>
                              <p:par>
                                <p:cTn id="189" presetID="14" presetClass="exit" presetSubtype="10" fill="hold" grpId="0" nodeType="withEffect">
                                  <p:stCondLst>
                                    <p:cond delay="0"/>
                                  </p:stCondLst>
                                  <p:childTnLst>
                                    <p:animEffect transition="out" filter="randombar(horizontal)">
                                      <p:cBhvr>
                                        <p:cTn id="190" dur="500"/>
                                        <p:tgtEl>
                                          <p:spTgt spid="50"/>
                                        </p:tgtEl>
                                      </p:cBhvr>
                                    </p:animEffect>
                                    <p:set>
                                      <p:cBhvr>
                                        <p:cTn id="191"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92" restart="whenNotActive" fill="hold" evtFilter="cancelBubble" nodeType="interactiveSeq">
                <p:stCondLst>
                  <p:cond evt="onClick" delay="0">
                    <p:tgtEl>
                      <p:spTgt spid="52"/>
                    </p:tgtEl>
                  </p:cond>
                </p:stCondLst>
                <p:endSync evt="end" delay="0">
                  <p:rtn val="all"/>
                </p:endSync>
                <p:childTnLst>
                  <p:par>
                    <p:cTn id="193" fill="hold">
                      <p:stCondLst>
                        <p:cond delay="0"/>
                      </p:stCondLst>
                      <p:childTnLst>
                        <p:par>
                          <p:cTn id="194" fill="hold">
                            <p:stCondLst>
                              <p:cond delay="0"/>
                            </p:stCondLst>
                            <p:childTnLst>
                              <p:par>
                                <p:cTn id="195" presetID="14" presetClass="exit" presetSubtype="10" fill="hold" nodeType="clickEffect">
                                  <p:stCondLst>
                                    <p:cond delay="0"/>
                                  </p:stCondLst>
                                  <p:childTnLst>
                                    <p:animEffect transition="out" filter="randombar(horizontal)">
                                      <p:cBhvr>
                                        <p:cTn id="196" dur="500"/>
                                        <p:tgtEl>
                                          <p:spTgt spid="52"/>
                                        </p:tgtEl>
                                      </p:cBhvr>
                                    </p:animEffect>
                                    <p:set>
                                      <p:cBhvr>
                                        <p:cTn id="197" dur="1" fill="hold">
                                          <p:stCondLst>
                                            <p:cond delay="499"/>
                                          </p:stCondLst>
                                        </p:cTn>
                                        <p:tgtEl>
                                          <p:spTgt spid="52"/>
                                        </p:tgtEl>
                                        <p:attrNameLst>
                                          <p:attrName>style.visibility</p:attrName>
                                        </p:attrNameLst>
                                      </p:cBhvr>
                                      <p:to>
                                        <p:strVal val="hidden"/>
                                      </p:to>
                                    </p:set>
                                  </p:childTnLst>
                                </p:cTn>
                              </p:par>
                              <p:par>
                                <p:cTn id="198" presetID="14" presetClass="exit" presetSubtype="10" fill="hold" grpId="0" nodeType="withEffect">
                                  <p:stCondLst>
                                    <p:cond delay="0"/>
                                  </p:stCondLst>
                                  <p:childTnLst>
                                    <p:animEffect transition="out" filter="randombar(horizontal)">
                                      <p:cBhvr>
                                        <p:cTn id="199" dur="500"/>
                                        <p:tgtEl>
                                          <p:spTgt spid="51"/>
                                        </p:tgtEl>
                                      </p:cBhvr>
                                    </p:animEffect>
                                    <p:set>
                                      <p:cBhvr>
                                        <p:cTn id="200" dur="1" fill="hold">
                                          <p:stCondLst>
                                            <p:cond delay="499"/>
                                          </p:stCondLst>
                                        </p:cTn>
                                        <p:tgtEl>
                                          <p:spTgt spid="51"/>
                                        </p:tgtEl>
                                        <p:attrNameLst>
                                          <p:attrName>style.visibility</p:attrName>
                                        </p:attrNameLst>
                                      </p:cBhvr>
                                      <p:to>
                                        <p:strVal val="hidden"/>
                                      </p:to>
                                    </p:set>
                                  </p:childTnLst>
                                </p:cTn>
                              </p:par>
                              <p:par>
                                <p:cTn id="201" presetID="14" presetClass="exit" presetSubtype="10" fill="hold" grpId="0" nodeType="withEffect">
                                  <p:stCondLst>
                                    <p:cond delay="0"/>
                                  </p:stCondLst>
                                  <p:childTnLst>
                                    <p:animEffect transition="out" filter="randombar(horizontal)">
                                      <p:cBhvr>
                                        <p:cTn id="202" dur="500"/>
                                        <p:tgtEl>
                                          <p:spTgt spid="53"/>
                                        </p:tgtEl>
                                      </p:cBhvr>
                                    </p:animEffect>
                                    <p:set>
                                      <p:cBhvr>
                                        <p:cTn id="203"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5" grpId="0" animBg="1"/>
      <p:bldP spid="6" grpId="0" animBg="1"/>
      <p:bldP spid="9" grpId="0" animBg="1"/>
      <p:bldP spid="10" grpId="0" animBg="1"/>
      <p:bldP spid="11" grpId="0" animBg="1"/>
      <p:bldP spid="2" grpId="0" animBg="1"/>
      <p:bldP spid="15" grpId="0" animBg="1"/>
      <p:bldP spid="17" grpId="0" animBg="1"/>
      <p:bldP spid="18" grpId="0" animBg="1"/>
      <p:bldP spid="20" grpId="0" animBg="1"/>
      <p:bldP spid="21" grpId="0" animBg="1"/>
      <p:bldP spid="23" grpId="0" animBg="1"/>
      <p:bldP spid="25" grpId="0" animBg="1"/>
      <p:bldP spid="26" grpId="0" animBg="1"/>
      <p:bldP spid="28" grpId="0" animBg="1"/>
      <p:bldP spid="29" grpId="0" animBg="1"/>
      <p:bldP spid="30" grpId="0" animBg="1"/>
      <p:bldP spid="32" grpId="0" animBg="1"/>
      <p:bldP spid="33" grpId="0" animBg="1"/>
      <p:bldP spid="35" grpId="0" animBg="1"/>
      <p:bldP spid="36" grpId="0" animBg="1"/>
      <p:bldP spid="38" grpId="0" animBg="1"/>
      <p:bldP spid="40" grpId="0" animBg="1"/>
      <p:bldP spid="41" grpId="0" animBg="1"/>
      <p:bldP spid="43" grpId="0" animBg="1"/>
      <p:bldP spid="44" grpId="0" animBg="1"/>
      <p:bldP spid="46" grpId="0" animBg="1"/>
      <p:bldP spid="47" grpId="0" animBg="1"/>
      <p:bldP spid="49" grpId="0" animBg="1"/>
      <p:bldP spid="50" grpId="0" animBg="1"/>
      <p:bldP spid="51" grpId="0" animBg="1"/>
      <p:bldP spid="53" grpId="0" animBg="1"/>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2">
            <a:hlinkClick r:id="rId2" action="ppaction://hlinksldjump" highlightClick="1"/>
            <a:extLst>
              <a:ext uri="{FF2B5EF4-FFF2-40B4-BE49-F238E27FC236}">
                <a16:creationId xmlns:a16="http://schemas.microsoft.com/office/drawing/2014/main" xmlns="" id="{FAA0C862-8492-45CD-8AD2-E76493B5C37B}"/>
              </a:ext>
            </a:extLst>
          </p:cNvPr>
          <p:cNvSpPr/>
          <p:nvPr/>
        </p:nvSpPr>
        <p:spPr>
          <a:xfrm>
            <a:off x="11004550" y="6123707"/>
            <a:ext cx="685800" cy="581892"/>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dirty="0">
              <a:solidFill>
                <a:prstClr val="black"/>
              </a:solidFill>
              <a:latin typeface="Arial" panose="020B0604020202020204" pitchFamily="34" charset="0"/>
            </a:endParaRPr>
          </a:p>
        </p:txBody>
      </p:sp>
      <p:pic>
        <p:nvPicPr>
          <p:cNvPr id="7" name="Picture 6">
            <a:extLst>
              <a:ext uri="{FF2B5EF4-FFF2-40B4-BE49-F238E27FC236}">
                <a16:creationId xmlns:a16="http://schemas.microsoft.com/office/drawing/2014/main" xmlns="" id="{5B57A22B-B9E7-4DF4-9CEE-0A27B10D8E25}"/>
              </a:ext>
            </a:extLst>
          </p:cNvPr>
          <p:cNvPicPr>
            <a:picLocks noChangeAspect="1"/>
          </p:cNvPicPr>
          <p:nvPr/>
        </p:nvPicPr>
        <p:blipFill rotWithShape="1">
          <a:blip r:embed="rId3"/>
          <a:srcRect l="51673" t="53918" r="21554" b="11558"/>
          <a:stretch/>
        </p:blipFill>
        <p:spPr>
          <a:xfrm>
            <a:off x="483456" y="2964873"/>
            <a:ext cx="4529004" cy="3283526"/>
          </a:xfrm>
          <a:prstGeom prst="rect">
            <a:avLst/>
          </a:prstGeom>
        </p:spPr>
      </p:pic>
      <p:sp>
        <p:nvSpPr>
          <p:cNvPr id="9" name="Horizontal Scroll 1">
            <a:extLst>
              <a:ext uri="{FF2B5EF4-FFF2-40B4-BE49-F238E27FC236}">
                <a16:creationId xmlns:a16="http://schemas.microsoft.com/office/drawing/2014/main" xmlns="" id="{E21B1C94-0D34-44F9-B902-DF1EA73B437F}"/>
              </a:ext>
            </a:extLst>
          </p:cNvPr>
          <p:cNvSpPr/>
          <p:nvPr/>
        </p:nvSpPr>
        <p:spPr>
          <a:xfrm>
            <a:off x="483456" y="369803"/>
            <a:ext cx="10623550" cy="207878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a:solidFill>
                  <a:prstClr val="black"/>
                </a:solidFill>
                <a:latin typeface="UTM Avo" panose="02040603050506020204" pitchFamily="18" charset="0"/>
                <a:cs typeface="Times New Roman" pitchFamily="18" charset="0"/>
              </a:rPr>
              <a:t>Đọc</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bài</a:t>
            </a:r>
            <a:r>
              <a:rPr lang="en-US" sz="4400" b="1" dirty="0">
                <a:solidFill>
                  <a:prstClr val="black"/>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Bà</a:t>
            </a:r>
            <a:r>
              <a:rPr lang="en-US" sz="4400" b="1" dirty="0">
                <a:solidFill>
                  <a:srgbClr val="FF0000"/>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kể</a:t>
            </a:r>
            <a:r>
              <a:rPr lang="en-US" sz="4400" b="1" dirty="0">
                <a:solidFill>
                  <a:srgbClr val="FF0000"/>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chuyện</a:t>
            </a:r>
            <a:r>
              <a:rPr lang="en-US" sz="4400" b="1" dirty="0">
                <a:solidFill>
                  <a:srgbClr val="FF0000"/>
                </a:solidFill>
                <a:latin typeface="UTM Avo" panose="02040603050506020204" pitchFamily="18" charset="0"/>
                <a:cs typeface="Times New Roman" pitchFamily="18" charset="0"/>
              </a:rPr>
              <a:t> </a:t>
            </a:r>
            <a:r>
              <a:rPr lang="en-US" sz="4400" b="1" dirty="0">
                <a:solidFill>
                  <a:prstClr val="black"/>
                </a:solidFill>
                <a:latin typeface="UTM Avo" panose="02040603050506020204" pitchFamily="18" charset="0"/>
                <a:cs typeface="Times New Roman" pitchFamily="18" charset="0"/>
              </a:rPr>
              <a:t>(</a:t>
            </a:r>
            <a:r>
              <a:rPr lang="en-US" sz="4400" b="1" dirty="0" err="1">
                <a:solidFill>
                  <a:prstClr val="black"/>
                </a:solidFill>
                <a:latin typeface="UTM Avo" panose="02040603050506020204" pitchFamily="18" charset="0"/>
                <a:cs typeface="Times New Roman" pitchFamily="18" charset="0"/>
              </a:rPr>
              <a:t>trang</a:t>
            </a:r>
            <a:r>
              <a:rPr lang="en-US" sz="4400" b="1" dirty="0">
                <a:solidFill>
                  <a:prstClr val="black"/>
                </a:solidFill>
                <a:latin typeface="UTM Avo" panose="02040603050506020204" pitchFamily="18" charset="0"/>
                <a:cs typeface="Times New Roman" pitchFamily="18" charset="0"/>
              </a:rPr>
              <a:t> 96)</a:t>
            </a:r>
          </a:p>
        </p:txBody>
      </p:sp>
      <p:sp>
        <p:nvSpPr>
          <p:cNvPr id="10" name="TextBox 9">
            <a:extLst>
              <a:ext uri="{FF2B5EF4-FFF2-40B4-BE49-F238E27FC236}">
                <a16:creationId xmlns:a16="http://schemas.microsoft.com/office/drawing/2014/main" xmlns="" id="{C99CFB90-3AC4-4102-BA8C-D89AA8A26CA7}"/>
              </a:ext>
            </a:extLst>
          </p:cNvPr>
          <p:cNvSpPr txBox="1"/>
          <p:nvPr/>
        </p:nvSpPr>
        <p:spPr>
          <a:xfrm>
            <a:off x="4823992" y="2472756"/>
            <a:ext cx="7077083" cy="923330"/>
          </a:xfrm>
          <a:prstGeom prst="rect">
            <a:avLst/>
          </a:prstGeom>
          <a:solidFill>
            <a:srgbClr val="79EDD7"/>
          </a:solidFill>
        </p:spPr>
        <p:txBody>
          <a:bodyPr wrap="square" rtlCol="0">
            <a:spAutoFit/>
          </a:bodyPr>
          <a:lstStyle/>
          <a:p>
            <a:pPr algn="ctr"/>
            <a:r>
              <a:rPr lang="en-US" sz="3600" b="1" dirty="0" err="1" smtClean="0">
                <a:latin typeface="UTM Avo" panose="02040603050506020204" pitchFamily="18" charset="0"/>
                <a:cs typeface="Times New Roman" pitchFamily="18" charset="0"/>
              </a:rPr>
              <a:t>Bố</a:t>
            </a:r>
            <a:r>
              <a:rPr lang="en-US" sz="3600" b="1" dirty="0" smtClean="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của</a:t>
            </a:r>
            <a:r>
              <a:rPr lang="en-US" sz="3600" b="1" dirty="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bạn</a:t>
            </a:r>
            <a:r>
              <a:rPr lang="en-US" sz="3600" b="1" dirty="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nhỏ</a:t>
            </a:r>
            <a:r>
              <a:rPr lang="en-US" sz="3600" b="1" dirty="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làm</a:t>
            </a:r>
            <a:r>
              <a:rPr lang="en-US" sz="3600" b="1" dirty="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công</a:t>
            </a:r>
            <a:r>
              <a:rPr lang="en-US" sz="3600" b="1" dirty="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việc</a:t>
            </a:r>
            <a:r>
              <a:rPr lang="en-US" sz="3600" b="1" dirty="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gì</a:t>
            </a:r>
            <a:r>
              <a:rPr lang="en-US" sz="3600" b="1" dirty="0">
                <a:latin typeface="UTM Avo" panose="02040603050506020204" pitchFamily="18" charset="0"/>
                <a:cs typeface="Times New Roman" pitchFamily="18" charset="0"/>
              </a:rPr>
              <a:t>?</a:t>
            </a:r>
          </a:p>
          <a:p>
            <a:endParaRPr lang="en-US" dirty="0">
              <a:latin typeface="UTM Avo" panose="02040603050506020204" pitchFamily="18" charset="0"/>
            </a:endParaRPr>
          </a:p>
        </p:txBody>
      </p:sp>
      <p:sp>
        <p:nvSpPr>
          <p:cNvPr id="11" name="TextBox 10">
            <a:extLst>
              <a:ext uri="{FF2B5EF4-FFF2-40B4-BE49-F238E27FC236}">
                <a16:creationId xmlns:a16="http://schemas.microsoft.com/office/drawing/2014/main" xmlns="" id="{318FE219-2617-47D3-8547-772567AF72E1}"/>
              </a:ext>
            </a:extLst>
          </p:cNvPr>
          <p:cNvSpPr txBox="1"/>
          <p:nvPr/>
        </p:nvSpPr>
        <p:spPr>
          <a:xfrm>
            <a:off x="5012460" y="4094950"/>
            <a:ext cx="6696084" cy="646331"/>
          </a:xfrm>
          <a:prstGeom prst="rect">
            <a:avLst/>
          </a:prstGeom>
          <a:solidFill>
            <a:schemeClr val="accent1">
              <a:lumMod val="60000"/>
              <a:lumOff val="40000"/>
            </a:schemeClr>
          </a:solidFill>
        </p:spPr>
        <p:txBody>
          <a:bodyPr wrap="square" rtlCol="0">
            <a:spAutoFit/>
          </a:bodyPr>
          <a:lstStyle/>
          <a:p>
            <a:pPr algn="ctr"/>
            <a:r>
              <a:rPr lang="en-US" sz="3600" b="1" dirty="0" err="1">
                <a:solidFill>
                  <a:srgbClr val="0000FF"/>
                </a:solidFill>
                <a:latin typeface="UTM Avo" panose="02040603050506020204" pitchFamily="18" charset="0"/>
                <a:cs typeface="Times New Roman" pitchFamily="18" charset="0"/>
              </a:rPr>
              <a:t>Bố</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của</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bạn</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nhỏ</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là</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nhà</a:t>
            </a:r>
            <a:r>
              <a:rPr lang="en-US" sz="3600" b="1" dirty="0">
                <a:solidFill>
                  <a:srgbClr val="0000FF"/>
                </a:solidFill>
                <a:latin typeface="UTM Avo" panose="02040603050506020204" pitchFamily="18" charset="0"/>
                <a:cs typeface="Times New Roman" pitchFamily="18" charset="0"/>
              </a:rPr>
              <a:t> </a:t>
            </a:r>
            <a:r>
              <a:rPr lang="en-US" sz="3600" b="1" dirty="0" err="1">
                <a:solidFill>
                  <a:srgbClr val="0000FF"/>
                </a:solidFill>
                <a:latin typeface="UTM Avo" panose="02040603050506020204" pitchFamily="18" charset="0"/>
                <a:cs typeface="Times New Roman" pitchFamily="18" charset="0"/>
              </a:rPr>
              <a:t>văn</a:t>
            </a:r>
            <a:r>
              <a:rPr lang="en-US" sz="3600" b="1" dirty="0">
                <a:solidFill>
                  <a:srgbClr val="0000FF"/>
                </a:solidFill>
                <a:latin typeface="UTM Avo" panose="02040603050506020204" pitchFamily="18" charset="0"/>
                <a:cs typeface="Times New Roman" pitchFamily="18" charset="0"/>
              </a:rPr>
              <a:t>.</a:t>
            </a:r>
            <a:endParaRPr lang="en-US" sz="3600" b="1" dirty="0">
              <a:solidFill>
                <a:srgbClr val="0000FF"/>
              </a:solidFill>
              <a:latin typeface="UTM Avo" panose="02040603050506020204" pitchFamily="18" charset="0"/>
            </a:endParaRPr>
          </a:p>
        </p:txBody>
      </p:sp>
      <p:grpSp>
        <p:nvGrpSpPr>
          <p:cNvPr id="12" name="Group 11">
            <a:extLst>
              <a:ext uri="{FF2B5EF4-FFF2-40B4-BE49-F238E27FC236}">
                <a16:creationId xmlns:a16="http://schemas.microsoft.com/office/drawing/2014/main" xmlns="" id="{CF4F5664-653B-4E31-9E9D-74D75FE1F66B}"/>
              </a:ext>
            </a:extLst>
          </p:cNvPr>
          <p:cNvGrpSpPr/>
          <p:nvPr/>
        </p:nvGrpSpPr>
        <p:grpSpPr>
          <a:xfrm>
            <a:off x="547833" y="2640066"/>
            <a:ext cx="4211782" cy="3748474"/>
            <a:chOff x="2975429" y="1509485"/>
            <a:chExt cx="6734628" cy="4431981"/>
          </a:xfrm>
        </p:grpSpPr>
        <p:pic>
          <p:nvPicPr>
            <p:cNvPr id="13" name="Picture 12">
              <a:extLst>
                <a:ext uri="{FF2B5EF4-FFF2-40B4-BE49-F238E27FC236}">
                  <a16:creationId xmlns:a16="http://schemas.microsoft.com/office/drawing/2014/main" xmlns="" id="{F2F911AC-A43E-4D59-A451-F323300C64E5}"/>
                </a:ext>
              </a:extLst>
            </p:cNvPr>
            <p:cNvPicPr>
              <a:picLocks noChangeAspect="1"/>
            </p:cNvPicPr>
            <p:nvPr/>
          </p:nvPicPr>
          <p:blipFill rotWithShape="1">
            <a:blip r:embed="rId4"/>
            <a:srcRect l="48996" t="22371" r="20661" b="42113"/>
            <a:stretch/>
          </p:blipFill>
          <p:spPr>
            <a:xfrm>
              <a:off x="2975429" y="1509485"/>
              <a:ext cx="6734628" cy="4431981"/>
            </a:xfrm>
            <a:prstGeom prst="rect">
              <a:avLst/>
            </a:prstGeom>
          </p:spPr>
        </p:pic>
        <p:sp>
          <p:nvSpPr>
            <p:cNvPr id="14" name="Rectangle 13">
              <a:extLst>
                <a:ext uri="{FF2B5EF4-FFF2-40B4-BE49-F238E27FC236}">
                  <a16:creationId xmlns:a16="http://schemas.microsoft.com/office/drawing/2014/main" xmlns="" id="{1DE0C4DD-A5F2-404A-9201-84D5980B3029}"/>
                </a:ext>
              </a:extLst>
            </p:cNvPr>
            <p:cNvSpPr/>
            <p:nvPr/>
          </p:nvSpPr>
          <p:spPr>
            <a:xfrm>
              <a:off x="2975429" y="2423885"/>
              <a:ext cx="1930400" cy="6676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grpSp>
    </p:spTree>
    <p:extLst>
      <p:ext uri="{BB962C8B-B14F-4D97-AF65-F5344CB8AC3E}">
        <p14:creationId xmlns:p14="http://schemas.microsoft.com/office/powerpoint/2010/main" val="15661445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6"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2">
            <a:hlinkClick r:id="rId2" action="ppaction://hlinksldjump" highlightClick="1"/>
            <a:extLst>
              <a:ext uri="{FF2B5EF4-FFF2-40B4-BE49-F238E27FC236}">
                <a16:creationId xmlns:a16="http://schemas.microsoft.com/office/drawing/2014/main" xmlns="" id="{D3674062-3978-43BA-A898-7C950C215559}"/>
              </a:ext>
            </a:extLst>
          </p:cNvPr>
          <p:cNvSpPr/>
          <p:nvPr/>
        </p:nvSpPr>
        <p:spPr>
          <a:xfrm>
            <a:off x="11004550" y="6123707"/>
            <a:ext cx="685800" cy="581892"/>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dirty="0">
              <a:solidFill>
                <a:prstClr val="black"/>
              </a:solidFill>
              <a:latin typeface="Arial" panose="020B0604020202020204" pitchFamily="34" charset="0"/>
            </a:endParaRPr>
          </a:p>
        </p:txBody>
      </p:sp>
      <p:pic>
        <p:nvPicPr>
          <p:cNvPr id="9" name="Picture 8">
            <a:extLst>
              <a:ext uri="{FF2B5EF4-FFF2-40B4-BE49-F238E27FC236}">
                <a16:creationId xmlns:a16="http://schemas.microsoft.com/office/drawing/2014/main" xmlns="" id="{E23A6B6C-7F82-45F6-8F87-A28A1DF6F75A}"/>
              </a:ext>
            </a:extLst>
          </p:cNvPr>
          <p:cNvPicPr>
            <a:picLocks noChangeAspect="1"/>
          </p:cNvPicPr>
          <p:nvPr/>
        </p:nvPicPr>
        <p:blipFill rotWithShape="1">
          <a:blip r:embed="rId3"/>
          <a:srcRect l="21706" t="38672" r="19766" b="17578"/>
          <a:stretch/>
        </p:blipFill>
        <p:spPr>
          <a:xfrm>
            <a:off x="1" y="2540254"/>
            <a:ext cx="5486400" cy="3413272"/>
          </a:xfrm>
          <a:prstGeom prst="rect">
            <a:avLst/>
          </a:prstGeom>
        </p:spPr>
      </p:pic>
      <p:sp>
        <p:nvSpPr>
          <p:cNvPr id="10" name="Horizontal Scroll 1">
            <a:extLst>
              <a:ext uri="{FF2B5EF4-FFF2-40B4-BE49-F238E27FC236}">
                <a16:creationId xmlns:a16="http://schemas.microsoft.com/office/drawing/2014/main" xmlns="" id="{93592F79-BC4D-46D8-9CF3-9D30FF0FFF99}"/>
              </a:ext>
            </a:extLst>
          </p:cNvPr>
          <p:cNvSpPr/>
          <p:nvPr/>
        </p:nvSpPr>
        <p:spPr>
          <a:xfrm>
            <a:off x="596611" y="309346"/>
            <a:ext cx="10986077" cy="2226036"/>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err="1">
                <a:solidFill>
                  <a:prstClr val="black"/>
                </a:solidFill>
                <a:latin typeface="UTM Avo" panose="02040603050506020204" pitchFamily="18" charset="0"/>
                <a:cs typeface="Times New Roman" pitchFamily="18" charset="0"/>
              </a:rPr>
              <a:t>Đọc</a:t>
            </a:r>
            <a:r>
              <a:rPr lang="en-US" sz="4000" b="1" dirty="0">
                <a:solidFill>
                  <a:prstClr val="black"/>
                </a:solidFill>
                <a:latin typeface="UTM Avo" panose="02040603050506020204" pitchFamily="18" charset="0"/>
                <a:cs typeface="Times New Roman" pitchFamily="18" charset="0"/>
              </a:rPr>
              <a:t> </a:t>
            </a:r>
            <a:r>
              <a:rPr lang="en-US" sz="4000" b="1" dirty="0" err="1">
                <a:solidFill>
                  <a:prstClr val="black"/>
                </a:solidFill>
                <a:latin typeface="UTM Avo" panose="02040603050506020204" pitchFamily="18" charset="0"/>
                <a:cs typeface="Times New Roman" pitchFamily="18" charset="0"/>
              </a:rPr>
              <a:t>bài</a:t>
            </a:r>
            <a:r>
              <a:rPr lang="en-US" sz="4000" b="1" dirty="0">
                <a:solidFill>
                  <a:prstClr val="black"/>
                </a:solidFill>
                <a:latin typeface="UTM Avo" panose="02040603050506020204" pitchFamily="18" charset="0"/>
                <a:cs typeface="Times New Roman" pitchFamily="18" charset="0"/>
              </a:rPr>
              <a:t>: </a:t>
            </a:r>
            <a:r>
              <a:rPr lang="en-US" sz="4000" b="1" dirty="0" err="1">
                <a:solidFill>
                  <a:srgbClr val="FF0000"/>
                </a:solidFill>
                <a:latin typeface="UTM Avo" panose="02040603050506020204" pitchFamily="18" charset="0"/>
                <a:cs typeface="Times New Roman" pitchFamily="18" charset="0"/>
              </a:rPr>
              <a:t>Bài</a:t>
            </a:r>
            <a:r>
              <a:rPr lang="en-US" sz="4000" b="1" dirty="0">
                <a:solidFill>
                  <a:srgbClr val="FF0000"/>
                </a:solidFill>
                <a:latin typeface="UTM Avo" panose="02040603050506020204" pitchFamily="18" charset="0"/>
                <a:cs typeface="Times New Roman" pitchFamily="18" charset="0"/>
              </a:rPr>
              <a:t> </a:t>
            </a:r>
            <a:r>
              <a:rPr lang="en-US" sz="4000" b="1" dirty="0" err="1">
                <a:solidFill>
                  <a:srgbClr val="FF0000"/>
                </a:solidFill>
                <a:latin typeface="UTM Avo" panose="02040603050506020204" pitchFamily="18" charset="0"/>
                <a:cs typeface="Times New Roman" pitchFamily="18" charset="0"/>
              </a:rPr>
              <a:t>hát</a:t>
            </a:r>
            <a:r>
              <a:rPr lang="en-US" sz="4000" b="1" dirty="0">
                <a:solidFill>
                  <a:srgbClr val="FF0000"/>
                </a:solidFill>
                <a:latin typeface="UTM Avo" panose="02040603050506020204" pitchFamily="18" charset="0"/>
                <a:cs typeface="Times New Roman" pitchFamily="18" charset="0"/>
              </a:rPr>
              <a:t> </a:t>
            </a:r>
            <a:r>
              <a:rPr lang="en-US" sz="4000" b="1" dirty="0" err="1">
                <a:solidFill>
                  <a:srgbClr val="FF0000"/>
                </a:solidFill>
                <a:latin typeface="UTM Avo" panose="02040603050506020204" pitchFamily="18" charset="0"/>
                <a:cs typeface="Times New Roman" pitchFamily="18" charset="0"/>
              </a:rPr>
              <a:t>tới</a:t>
            </a:r>
            <a:r>
              <a:rPr lang="en-US" sz="4000" b="1" dirty="0">
                <a:solidFill>
                  <a:srgbClr val="FF0000"/>
                </a:solidFill>
                <a:latin typeface="UTM Avo" panose="02040603050506020204" pitchFamily="18" charset="0"/>
                <a:cs typeface="Times New Roman" pitchFamily="18" charset="0"/>
              </a:rPr>
              <a:t> </a:t>
            </a:r>
            <a:r>
              <a:rPr lang="en-US" sz="4000" b="1" dirty="0" err="1">
                <a:solidFill>
                  <a:srgbClr val="FF0000"/>
                </a:solidFill>
                <a:latin typeface="UTM Avo" panose="02040603050506020204" pitchFamily="18" charset="0"/>
                <a:cs typeface="Times New Roman" pitchFamily="18" charset="0"/>
              </a:rPr>
              <a:t>trường</a:t>
            </a:r>
            <a:r>
              <a:rPr lang="en-US" sz="4000" b="1" dirty="0">
                <a:solidFill>
                  <a:srgbClr val="FF0000"/>
                </a:solidFill>
                <a:latin typeface="UTM Avo" panose="02040603050506020204" pitchFamily="18" charset="0"/>
                <a:cs typeface="Times New Roman" pitchFamily="18" charset="0"/>
              </a:rPr>
              <a:t> </a:t>
            </a:r>
            <a:r>
              <a:rPr lang="en-US" sz="4000" b="1" dirty="0" smtClean="0">
                <a:solidFill>
                  <a:prstClr val="black"/>
                </a:solidFill>
                <a:latin typeface="UTM Avo" panose="02040603050506020204" pitchFamily="18" charset="0"/>
                <a:cs typeface="Times New Roman" pitchFamily="18" charset="0"/>
              </a:rPr>
              <a:t>(</a:t>
            </a:r>
            <a:r>
              <a:rPr lang="en-US" sz="4000" b="1" dirty="0" err="1">
                <a:solidFill>
                  <a:prstClr val="black"/>
                </a:solidFill>
                <a:latin typeface="UTM Avo" panose="02040603050506020204" pitchFamily="18" charset="0"/>
                <a:cs typeface="Times New Roman" pitchFamily="18" charset="0"/>
              </a:rPr>
              <a:t>t</a:t>
            </a:r>
            <a:r>
              <a:rPr lang="en-US" sz="4000" b="1" dirty="0" err="1" smtClean="0">
                <a:solidFill>
                  <a:prstClr val="black"/>
                </a:solidFill>
                <a:latin typeface="UTM Avo" panose="02040603050506020204" pitchFamily="18" charset="0"/>
                <a:cs typeface="Times New Roman" pitchFamily="18" charset="0"/>
              </a:rPr>
              <a:t>rích</a:t>
            </a:r>
            <a:r>
              <a:rPr lang="en-US" sz="4000" b="1" dirty="0">
                <a:solidFill>
                  <a:prstClr val="black"/>
                </a:solidFill>
                <a:latin typeface="UTM Avo" panose="02040603050506020204" pitchFamily="18" charset="0"/>
                <a:cs typeface="Times New Roman" pitchFamily="18" charset="0"/>
              </a:rPr>
              <a:t>)</a:t>
            </a:r>
          </a:p>
          <a:p>
            <a:pPr algn="ctr"/>
            <a:r>
              <a:rPr lang="en-US" sz="4000" b="1" dirty="0">
                <a:solidFill>
                  <a:prstClr val="black"/>
                </a:solidFill>
                <a:latin typeface="UTM Avo" panose="02040603050506020204" pitchFamily="18" charset="0"/>
                <a:cs typeface="Times New Roman" pitchFamily="18" charset="0"/>
              </a:rPr>
              <a:t>(</a:t>
            </a:r>
            <a:r>
              <a:rPr lang="en-US" sz="4000" b="1" dirty="0" err="1">
                <a:solidFill>
                  <a:prstClr val="black"/>
                </a:solidFill>
                <a:latin typeface="UTM Avo" panose="02040603050506020204" pitchFamily="18" charset="0"/>
                <a:cs typeface="Times New Roman" pitchFamily="18" charset="0"/>
              </a:rPr>
              <a:t>trang</a:t>
            </a:r>
            <a:r>
              <a:rPr lang="en-US" sz="4000" b="1" dirty="0">
                <a:solidFill>
                  <a:prstClr val="black"/>
                </a:solidFill>
                <a:latin typeface="UTM Avo" panose="02040603050506020204" pitchFamily="18" charset="0"/>
                <a:cs typeface="Times New Roman" pitchFamily="18" charset="0"/>
              </a:rPr>
              <a:t> 80)</a:t>
            </a:r>
          </a:p>
        </p:txBody>
      </p:sp>
      <p:sp>
        <p:nvSpPr>
          <p:cNvPr id="11" name="TextBox 10">
            <a:extLst>
              <a:ext uri="{FF2B5EF4-FFF2-40B4-BE49-F238E27FC236}">
                <a16:creationId xmlns:a16="http://schemas.microsoft.com/office/drawing/2014/main" xmlns="" id="{832E6E75-2541-497F-A888-7F52967BD1A1}"/>
              </a:ext>
            </a:extLst>
          </p:cNvPr>
          <p:cNvSpPr txBox="1"/>
          <p:nvPr/>
        </p:nvSpPr>
        <p:spPr>
          <a:xfrm>
            <a:off x="5727700" y="3031850"/>
            <a:ext cx="6262532" cy="1200329"/>
          </a:xfrm>
          <a:prstGeom prst="rect">
            <a:avLst/>
          </a:prstGeom>
          <a:solidFill>
            <a:schemeClr val="accent4">
              <a:lumMod val="60000"/>
              <a:lumOff val="40000"/>
            </a:schemeClr>
          </a:solidFill>
        </p:spPr>
        <p:txBody>
          <a:bodyPr wrap="square" rtlCol="0">
            <a:spAutoFit/>
          </a:bodyPr>
          <a:lstStyle/>
          <a:p>
            <a:r>
              <a:rPr lang="en-US" sz="3600" b="1" dirty="0" err="1" smtClean="0">
                <a:latin typeface="UTM Avo" panose="02040603050506020204" pitchFamily="18" charset="0"/>
                <a:cs typeface="Times New Roman" panose="02020603050405020304" pitchFamily="18" charset="0"/>
              </a:rPr>
              <a:t>Các</a:t>
            </a:r>
            <a:r>
              <a:rPr lang="en-US" sz="3600" b="1" dirty="0" smtClean="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bạn</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trong</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bài</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thơ</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cùng</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nhau</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đi</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đâu</a:t>
            </a:r>
            <a:r>
              <a:rPr lang="en-US" sz="3600" b="1" dirty="0">
                <a:latin typeface="UTM Avo" panose="020406030505060202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xmlns="" id="{8022D8B4-56F4-4CED-92AF-DCB8515FB961}"/>
              </a:ext>
            </a:extLst>
          </p:cNvPr>
          <p:cNvSpPr txBox="1"/>
          <p:nvPr/>
        </p:nvSpPr>
        <p:spPr>
          <a:xfrm>
            <a:off x="5670997" y="4792726"/>
            <a:ext cx="6521003" cy="646331"/>
          </a:xfrm>
          <a:prstGeom prst="rect">
            <a:avLst/>
          </a:prstGeom>
          <a:solidFill>
            <a:schemeClr val="accent4">
              <a:lumMod val="60000"/>
              <a:lumOff val="40000"/>
            </a:schemeClr>
          </a:solidFill>
        </p:spPr>
        <p:txBody>
          <a:bodyPr wrap="square" rtlCol="0">
            <a:spAutoFit/>
          </a:bodyPr>
          <a:lstStyle/>
          <a:p>
            <a:r>
              <a:rPr lang="en-US" sz="3600" b="1" dirty="0" err="1">
                <a:solidFill>
                  <a:srgbClr val="0000FF"/>
                </a:solidFill>
                <a:latin typeface="UTM Avo" panose="02040603050506020204" pitchFamily="18" charset="0"/>
                <a:cs typeface="Times New Roman" panose="02020603050405020304" pitchFamily="18" charset="0"/>
              </a:rPr>
              <a:t>Các</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bạn</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cùng</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nhau</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đến</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trường</a:t>
            </a:r>
            <a:r>
              <a:rPr lang="en-US" sz="3600" b="1" dirty="0">
                <a:solidFill>
                  <a:srgbClr val="0000FF"/>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2231462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383960D-87A5-44D5-A6C5-B4EB9D77AACD}"/>
              </a:ext>
            </a:extLst>
          </p:cNvPr>
          <p:cNvPicPr>
            <a:picLocks noChangeAspect="1"/>
          </p:cNvPicPr>
          <p:nvPr/>
        </p:nvPicPr>
        <p:blipFill>
          <a:blip r:embed="rId2"/>
          <a:stretch>
            <a:fillRect/>
          </a:stretch>
        </p:blipFill>
        <p:spPr>
          <a:xfrm>
            <a:off x="0" y="3602182"/>
            <a:ext cx="5125105" cy="3255818"/>
          </a:xfrm>
          <a:prstGeom prst="rect">
            <a:avLst/>
          </a:prstGeom>
        </p:spPr>
      </p:pic>
      <p:sp>
        <p:nvSpPr>
          <p:cNvPr id="4" name="Horizontal Scroll 1">
            <a:extLst>
              <a:ext uri="{FF2B5EF4-FFF2-40B4-BE49-F238E27FC236}">
                <a16:creationId xmlns:a16="http://schemas.microsoft.com/office/drawing/2014/main" xmlns="" id="{6C50362C-971C-411B-A2CC-4F98421E975E}"/>
              </a:ext>
            </a:extLst>
          </p:cNvPr>
          <p:cNvSpPr/>
          <p:nvPr/>
        </p:nvSpPr>
        <p:spPr>
          <a:xfrm>
            <a:off x="1277380" y="384677"/>
            <a:ext cx="9691255" cy="157941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err="1">
                <a:solidFill>
                  <a:prstClr val="black"/>
                </a:solidFill>
                <a:latin typeface="UTM Avo" panose="02040603050506020204" pitchFamily="18" charset="0"/>
                <a:cs typeface="Times New Roman" pitchFamily="18" charset="0"/>
              </a:rPr>
              <a:t>Đọc</a:t>
            </a:r>
            <a:r>
              <a:rPr lang="en-US" sz="4000" b="1" dirty="0">
                <a:solidFill>
                  <a:prstClr val="black"/>
                </a:solidFill>
                <a:latin typeface="UTM Avo" panose="02040603050506020204" pitchFamily="18" charset="0"/>
                <a:cs typeface="Times New Roman" pitchFamily="18" charset="0"/>
              </a:rPr>
              <a:t> </a:t>
            </a:r>
            <a:r>
              <a:rPr lang="en-US" sz="4000" b="1" dirty="0" err="1">
                <a:solidFill>
                  <a:prstClr val="black"/>
                </a:solidFill>
                <a:latin typeface="UTM Avo" panose="02040603050506020204" pitchFamily="18" charset="0"/>
                <a:cs typeface="Times New Roman" pitchFamily="18" charset="0"/>
              </a:rPr>
              <a:t>bài</a:t>
            </a:r>
            <a:r>
              <a:rPr lang="en-US" sz="4000" b="1" dirty="0">
                <a:solidFill>
                  <a:prstClr val="black"/>
                </a:solidFill>
                <a:latin typeface="UTM Avo" panose="02040603050506020204" pitchFamily="18" charset="0"/>
                <a:cs typeface="Times New Roman" pitchFamily="18" charset="0"/>
              </a:rPr>
              <a:t>: </a:t>
            </a:r>
            <a:r>
              <a:rPr lang="en-US" sz="4000" b="1" dirty="0" err="1">
                <a:solidFill>
                  <a:srgbClr val="FF0000"/>
                </a:solidFill>
                <a:latin typeface="UTM Avo" panose="02040603050506020204" pitchFamily="18" charset="0"/>
                <a:cs typeface="Times New Roman" pitchFamily="18" charset="0"/>
              </a:rPr>
              <a:t>Có</a:t>
            </a:r>
            <a:r>
              <a:rPr lang="en-US" sz="4000" b="1" dirty="0">
                <a:solidFill>
                  <a:srgbClr val="FF0000"/>
                </a:solidFill>
                <a:latin typeface="UTM Avo" panose="02040603050506020204" pitchFamily="18" charset="0"/>
                <a:cs typeface="Times New Roman" pitchFamily="18" charset="0"/>
              </a:rPr>
              <a:t> </a:t>
            </a:r>
            <a:r>
              <a:rPr lang="en-US" sz="4000" b="1" dirty="0" err="1">
                <a:solidFill>
                  <a:srgbClr val="FF0000"/>
                </a:solidFill>
                <a:latin typeface="UTM Avo" panose="02040603050506020204" pitchFamily="18" charset="0"/>
                <a:cs typeface="Times New Roman" pitchFamily="18" charset="0"/>
              </a:rPr>
              <a:t>chuyện</a:t>
            </a:r>
            <a:r>
              <a:rPr lang="en-US" sz="4000" b="1" dirty="0">
                <a:solidFill>
                  <a:srgbClr val="FF0000"/>
                </a:solidFill>
                <a:latin typeface="UTM Avo" panose="02040603050506020204" pitchFamily="18" charset="0"/>
                <a:cs typeface="Times New Roman" pitchFamily="18" charset="0"/>
              </a:rPr>
              <a:t> </a:t>
            </a:r>
            <a:r>
              <a:rPr lang="en-US" sz="4000" b="1" dirty="0" err="1">
                <a:solidFill>
                  <a:srgbClr val="FF0000"/>
                </a:solidFill>
                <a:latin typeface="UTM Avo" panose="02040603050506020204" pitchFamily="18" charset="0"/>
                <a:cs typeface="Times New Roman" pitchFamily="18" charset="0"/>
              </a:rPr>
              <a:t>này</a:t>
            </a:r>
            <a:r>
              <a:rPr lang="en-US" sz="4000" b="1" dirty="0">
                <a:solidFill>
                  <a:srgbClr val="FF0000"/>
                </a:solidFill>
                <a:latin typeface="UTM Avo" panose="02040603050506020204" pitchFamily="18" charset="0"/>
                <a:cs typeface="Times New Roman" pitchFamily="18" charset="0"/>
              </a:rPr>
              <a:t> </a:t>
            </a:r>
            <a:r>
              <a:rPr lang="en-US" sz="4000" b="1" dirty="0">
                <a:solidFill>
                  <a:prstClr val="black"/>
                </a:solidFill>
                <a:latin typeface="UTM Avo" panose="02040603050506020204" pitchFamily="18" charset="0"/>
                <a:cs typeface="Times New Roman" pitchFamily="18" charset="0"/>
              </a:rPr>
              <a:t>(</a:t>
            </a:r>
            <a:r>
              <a:rPr lang="en-US" sz="4000" b="1" dirty="0" err="1">
                <a:solidFill>
                  <a:prstClr val="black"/>
                </a:solidFill>
                <a:latin typeface="UTM Avo" panose="02040603050506020204" pitchFamily="18" charset="0"/>
                <a:cs typeface="Times New Roman" pitchFamily="18" charset="0"/>
              </a:rPr>
              <a:t>trang</a:t>
            </a:r>
            <a:r>
              <a:rPr lang="en-US" sz="4000" b="1" dirty="0">
                <a:solidFill>
                  <a:prstClr val="black"/>
                </a:solidFill>
                <a:latin typeface="UTM Avo" panose="02040603050506020204" pitchFamily="18" charset="0"/>
                <a:cs typeface="Times New Roman" pitchFamily="18" charset="0"/>
              </a:rPr>
              <a:t> 88)</a:t>
            </a:r>
          </a:p>
        </p:txBody>
      </p:sp>
      <p:sp>
        <p:nvSpPr>
          <p:cNvPr id="5" name="Action Button: Home 2">
            <a:hlinkClick r:id="rId3" action="ppaction://hlinksldjump" highlightClick="1"/>
            <a:extLst>
              <a:ext uri="{FF2B5EF4-FFF2-40B4-BE49-F238E27FC236}">
                <a16:creationId xmlns:a16="http://schemas.microsoft.com/office/drawing/2014/main" xmlns="" id="{2E65E855-3B11-4581-BC71-02DDC95849CA}"/>
              </a:ext>
            </a:extLst>
          </p:cNvPr>
          <p:cNvSpPr/>
          <p:nvPr/>
        </p:nvSpPr>
        <p:spPr>
          <a:xfrm>
            <a:off x="11506200" y="6235017"/>
            <a:ext cx="685800" cy="581892"/>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dirty="0">
              <a:solidFill>
                <a:prstClr val="black"/>
              </a:solidFill>
              <a:latin typeface="Arial" panose="020B0604020202020204" pitchFamily="34" charset="0"/>
            </a:endParaRPr>
          </a:p>
        </p:txBody>
      </p:sp>
      <p:sp>
        <p:nvSpPr>
          <p:cNvPr id="7" name="TextBox 6">
            <a:extLst>
              <a:ext uri="{FF2B5EF4-FFF2-40B4-BE49-F238E27FC236}">
                <a16:creationId xmlns:a16="http://schemas.microsoft.com/office/drawing/2014/main" xmlns="" id="{AB252590-DCC4-4EED-9DE8-9B701D649DAB}"/>
              </a:ext>
            </a:extLst>
          </p:cNvPr>
          <p:cNvSpPr txBox="1"/>
          <p:nvPr/>
        </p:nvSpPr>
        <p:spPr>
          <a:xfrm>
            <a:off x="3287042" y="1964096"/>
            <a:ext cx="8562058" cy="1200329"/>
          </a:xfrm>
          <a:prstGeom prst="rect">
            <a:avLst/>
          </a:prstGeom>
          <a:solidFill>
            <a:srgbClr val="79EDD7"/>
          </a:solidFill>
        </p:spPr>
        <p:txBody>
          <a:bodyPr wrap="square" rtlCol="0">
            <a:spAutoFit/>
          </a:bodyPr>
          <a:lstStyle/>
          <a:p>
            <a:r>
              <a:rPr lang="en-US" sz="3600" b="1" dirty="0" err="1" smtClean="0">
                <a:latin typeface="UTM Avo" panose="02040603050506020204" pitchFamily="18" charset="0"/>
                <a:cs typeface="Times New Roman" panose="02020603050405020304" pitchFamily="18" charset="0"/>
              </a:rPr>
              <a:t>Khổ</a:t>
            </a:r>
            <a:r>
              <a:rPr lang="en-US" sz="3600" b="1" dirty="0" smtClean="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thơ</a:t>
            </a:r>
            <a:r>
              <a:rPr lang="en-US" sz="3600" b="1" dirty="0">
                <a:latin typeface="UTM Avo" panose="02040603050506020204" pitchFamily="18" charset="0"/>
                <a:cs typeface="Times New Roman" panose="02020603050405020304" pitchFamily="18" charset="0"/>
              </a:rPr>
              <a:t> 1 </a:t>
            </a:r>
            <a:r>
              <a:rPr lang="en-US" sz="3600" b="1" dirty="0" err="1">
                <a:latin typeface="UTM Avo" panose="02040603050506020204" pitchFamily="18" charset="0"/>
                <a:cs typeface="Times New Roman" panose="02020603050405020304" pitchFamily="18" charset="0"/>
              </a:rPr>
              <a:t>nói</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đến</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những</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sự</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vật</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nào</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Chúng</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nằm</a:t>
            </a:r>
            <a:r>
              <a:rPr lang="en-US" sz="3600" b="1" dirty="0">
                <a:latin typeface="UTM Avo" panose="02040603050506020204" pitchFamily="18" charset="0"/>
                <a:cs typeface="Times New Roman" panose="02020603050405020304" pitchFamily="18" charset="0"/>
              </a:rPr>
              <a:t> ở </a:t>
            </a:r>
            <a:r>
              <a:rPr lang="en-US" sz="3600" b="1" dirty="0" err="1">
                <a:latin typeface="UTM Avo" panose="02040603050506020204" pitchFamily="18" charset="0"/>
                <a:cs typeface="Times New Roman" panose="02020603050405020304" pitchFamily="18" charset="0"/>
              </a:rPr>
              <a:t>đâu</a:t>
            </a:r>
            <a:r>
              <a:rPr lang="en-US" sz="3600" b="1" dirty="0">
                <a:latin typeface="UTM Avo" panose="02040603050506020204" pitchFamily="18" charset="0"/>
                <a:cs typeface="Times New Roman" panose="02020603050405020304" pitchFamily="18" charset="0"/>
              </a:rPr>
              <a:t>?</a:t>
            </a:r>
          </a:p>
        </p:txBody>
      </p:sp>
      <p:sp>
        <p:nvSpPr>
          <p:cNvPr id="9" name="Flowchart: Terminator 8">
            <a:extLst>
              <a:ext uri="{FF2B5EF4-FFF2-40B4-BE49-F238E27FC236}">
                <a16:creationId xmlns:a16="http://schemas.microsoft.com/office/drawing/2014/main" xmlns="" id="{EF056DFD-423B-44E8-B883-D9A18083826D}"/>
              </a:ext>
            </a:extLst>
          </p:cNvPr>
          <p:cNvSpPr/>
          <p:nvPr/>
        </p:nvSpPr>
        <p:spPr>
          <a:xfrm>
            <a:off x="5665511" y="3515931"/>
            <a:ext cx="2396664" cy="618187"/>
          </a:xfrm>
          <a:prstGeom prst="flowChartTerminator">
            <a:avLst/>
          </a:prstGeom>
          <a:solidFill>
            <a:srgbClr val="B582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UTM Avo" panose="02040603050506020204" pitchFamily="18" charset="0"/>
                <a:cs typeface="Times New Roman" panose="02020603050405020304" pitchFamily="18" charset="0"/>
              </a:rPr>
              <a:t>Lửa</a:t>
            </a:r>
            <a:endParaRPr lang="en-US" sz="3600" b="1" dirty="0">
              <a:latin typeface="UTM Avo" panose="02040603050506020204" pitchFamily="18" charset="0"/>
              <a:cs typeface="Times New Roman" panose="02020603050405020304" pitchFamily="18" charset="0"/>
            </a:endParaRPr>
          </a:p>
        </p:txBody>
      </p:sp>
      <p:sp>
        <p:nvSpPr>
          <p:cNvPr id="10" name="Flowchart: Terminator 9">
            <a:extLst>
              <a:ext uri="{FF2B5EF4-FFF2-40B4-BE49-F238E27FC236}">
                <a16:creationId xmlns:a16="http://schemas.microsoft.com/office/drawing/2014/main" xmlns="" id="{4CE73A72-6352-4FE4-9752-06EAD46973FF}"/>
              </a:ext>
            </a:extLst>
          </p:cNvPr>
          <p:cNvSpPr/>
          <p:nvPr/>
        </p:nvSpPr>
        <p:spPr>
          <a:xfrm>
            <a:off x="5575421" y="4155511"/>
            <a:ext cx="2567431" cy="620578"/>
          </a:xfrm>
          <a:prstGeom prst="flowChartTerminator">
            <a:avLst/>
          </a:prstGeom>
          <a:solidFill>
            <a:srgbClr val="B582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UTM Avo" panose="02040603050506020204" pitchFamily="18" charset="0"/>
                <a:cs typeface="Times New Roman" panose="02020603050405020304" pitchFamily="18" charset="0"/>
              </a:rPr>
              <a:t>Chữ</a:t>
            </a:r>
            <a:endParaRPr lang="en-US" sz="3600" b="1" dirty="0">
              <a:latin typeface="UTM Avo" panose="02040603050506020204" pitchFamily="18" charset="0"/>
              <a:cs typeface="Times New Roman" panose="02020603050405020304" pitchFamily="18" charset="0"/>
            </a:endParaRPr>
          </a:p>
        </p:txBody>
      </p:sp>
      <p:sp>
        <p:nvSpPr>
          <p:cNvPr id="11" name="Flowchart: Terminator 10">
            <a:extLst>
              <a:ext uri="{FF2B5EF4-FFF2-40B4-BE49-F238E27FC236}">
                <a16:creationId xmlns:a16="http://schemas.microsoft.com/office/drawing/2014/main" xmlns="" id="{2C345C4D-8E33-49FD-8858-08C8A1E8DEB5}"/>
              </a:ext>
            </a:extLst>
          </p:cNvPr>
          <p:cNvSpPr/>
          <p:nvPr/>
        </p:nvSpPr>
        <p:spPr>
          <a:xfrm>
            <a:off x="5635914" y="4792175"/>
            <a:ext cx="2546818" cy="618283"/>
          </a:xfrm>
          <a:prstGeom prst="flowChartTerminator">
            <a:avLst/>
          </a:prstGeom>
          <a:solidFill>
            <a:srgbClr val="B582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UTM Avo" panose="02040603050506020204" pitchFamily="18" charset="0"/>
                <a:cs typeface="Times New Roman" panose="02020603050405020304" pitchFamily="18" charset="0"/>
              </a:rPr>
              <a:t>Mầm</a:t>
            </a:r>
            <a:endParaRPr lang="en-US" sz="3600" b="1" dirty="0">
              <a:latin typeface="UTM Avo" panose="02040603050506020204" pitchFamily="18" charset="0"/>
              <a:cs typeface="Times New Roman" panose="02020603050405020304" pitchFamily="18" charset="0"/>
            </a:endParaRPr>
          </a:p>
        </p:txBody>
      </p:sp>
      <p:sp>
        <p:nvSpPr>
          <p:cNvPr id="12" name="Flowchart: Terminator 11">
            <a:extLst>
              <a:ext uri="{FF2B5EF4-FFF2-40B4-BE49-F238E27FC236}">
                <a16:creationId xmlns:a16="http://schemas.microsoft.com/office/drawing/2014/main" xmlns="" id="{C9C15F1F-7E68-4B8B-BD93-0B1FBDE608A8}"/>
              </a:ext>
            </a:extLst>
          </p:cNvPr>
          <p:cNvSpPr/>
          <p:nvPr/>
        </p:nvSpPr>
        <p:spPr>
          <a:xfrm>
            <a:off x="5665511" y="5436216"/>
            <a:ext cx="2517221" cy="589495"/>
          </a:xfrm>
          <a:prstGeom prst="flowChartTerminator">
            <a:avLst/>
          </a:prstGeom>
          <a:solidFill>
            <a:srgbClr val="B582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UTM Avo" panose="02040603050506020204" pitchFamily="18" charset="0"/>
                <a:cs typeface="Times New Roman" panose="02020603050405020304" pitchFamily="18" charset="0"/>
              </a:rPr>
              <a:t>Hoa</a:t>
            </a:r>
            <a:r>
              <a:rPr lang="en-US" sz="3600" b="1" dirty="0">
                <a:latin typeface="UTM Avo" panose="02040603050506020204" pitchFamily="18" charset="0"/>
                <a:cs typeface="Times New Roman" panose="02020603050405020304" pitchFamily="18" charset="0"/>
              </a:rPr>
              <a:t> </a:t>
            </a:r>
          </a:p>
        </p:txBody>
      </p:sp>
      <p:sp>
        <p:nvSpPr>
          <p:cNvPr id="13" name="Flowchart: Terminator 12">
            <a:extLst>
              <a:ext uri="{FF2B5EF4-FFF2-40B4-BE49-F238E27FC236}">
                <a16:creationId xmlns:a16="http://schemas.microsoft.com/office/drawing/2014/main" xmlns="" id="{D373845A-FA24-46B9-824D-C006C9083558}"/>
              </a:ext>
            </a:extLst>
          </p:cNvPr>
          <p:cNvSpPr/>
          <p:nvPr/>
        </p:nvSpPr>
        <p:spPr>
          <a:xfrm>
            <a:off x="5635915" y="6049077"/>
            <a:ext cx="2546817" cy="620578"/>
          </a:xfrm>
          <a:prstGeom prst="flowChartTerminator">
            <a:avLst/>
          </a:prstGeom>
          <a:solidFill>
            <a:srgbClr val="B582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UTM Avo" panose="02040603050506020204" pitchFamily="18" charset="0"/>
                <a:cs typeface="Times New Roman" panose="02020603050405020304" pitchFamily="18" charset="0"/>
              </a:rPr>
              <a:t>Dòng</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điện</a:t>
            </a:r>
            <a:endParaRPr lang="en-US" sz="3600" b="1" dirty="0">
              <a:latin typeface="UTM Avo" panose="02040603050506020204" pitchFamily="18" charset="0"/>
              <a:cs typeface="Times New Roman" panose="02020603050405020304" pitchFamily="18" charset="0"/>
            </a:endParaRPr>
          </a:p>
        </p:txBody>
      </p:sp>
      <p:sp>
        <p:nvSpPr>
          <p:cNvPr id="14" name="Flowchart: Terminator 13">
            <a:extLst>
              <a:ext uri="{FF2B5EF4-FFF2-40B4-BE49-F238E27FC236}">
                <a16:creationId xmlns:a16="http://schemas.microsoft.com/office/drawing/2014/main" xmlns="" id="{960213F3-F272-4500-927A-B1F7AB34C750}"/>
              </a:ext>
            </a:extLst>
          </p:cNvPr>
          <p:cNvSpPr/>
          <p:nvPr/>
        </p:nvSpPr>
        <p:spPr>
          <a:xfrm>
            <a:off x="8562200" y="4920690"/>
            <a:ext cx="2944000" cy="522593"/>
          </a:xfrm>
          <a:prstGeom prst="flowChartTerminator">
            <a:avLst/>
          </a:prstGeom>
          <a:solidFill>
            <a:srgbClr val="034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UTM Avo" panose="02040603050506020204" pitchFamily="18" charset="0"/>
                <a:cs typeface="Times New Roman" panose="02020603050405020304" pitchFamily="18" charset="0"/>
              </a:rPr>
              <a:t>Hạt</a:t>
            </a:r>
            <a:endParaRPr lang="en-US" sz="3600" b="1" dirty="0">
              <a:latin typeface="UTM Avo" panose="02040603050506020204" pitchFamily="18" charset="0"/>
              <a:cs typeface="Times New Roman" panose="02020603050405020304" pitchFamily="18" charset="0"/>
            </a:endParaRPr>
          </a:p>
        </p:txBody>
      </p:sp>
      <p:sp>
        <p:nvSpPr>
          <p:cNvPr id="15" name="Flowchart: Terminator 14">
            <a:extLst>
              <a:ext uri="{FF2B5EF4-FFF2-40B4-BE49-F238E27FC236}">
                <a16:creationId xmlns:a16="http://schemas.microsoft.com/office/drawing/2014/main" xmlns="" id="{27A8BD4A-7FDA-430B-973B-3304AAFEDAF1}"/>
              </a:ext>
            </a:extLst>
          </p:cNvPr>
          <p:cNvSpPr/>
          <p:nvPr/>
        </p:nvSpPr>
        <p:spPr>
          <a:xfrm>
            <a:off x="8542130" y="4232785"/>
            <a:ext cx="2964070" cy="620578"/>
          </a:xfrm>
          <a:prstGeom prst="flowChartTerminator">
            <a:avLst/>
          </a:prstGeom>
          <a:solidFill>
            <a:srgbClr val="034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UTM Avo" panose="02040603050506020204" pitchFamily="18" charset="0"/>
                <a:cs typeface="Times New Roman" panose="02020603050405020304" pitchFamily="18" charset="0"/>
              </a:rPr>
              <a:t>Lọ</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mực</a:t>
            </a:r>
            <a:endParaRPr lang="en-US" sz="3600" b="1" dirty="0">
              <a:latin typeface="UTM Avo" panose="02040603050506020204" pitchFamily="18" charset="0"/>
              <a:cs typeface="Times New Roman" panose="02020603050405020304" pitchFamily="18" charset="0"/>
            </a:endParaRPr>
          </a:p>
        </p:txBody>
      </p:sp>
      <p:sp>
        <p:nvSpPr>
          <p:cNvPr id="16" name="Flowchart: Terminator 15">
            <a:extLst>
              <a:ext uri="{FF2B5EF4-FFF2-40B4-BE49-F238E27FC236}">
                <a16:creationId xmlns:a16="http://schemas.microsoft.com/office/drawing/2014/main" xmlns="" id="{3706929E-DEB8-4B79-A4EB-2F05E0607566}"/>
              </a:ext>
            </a:extLst>
          </p:cNvPr>
          <p:cNvSpPr/>
          <p:nvPr/>
        </p:nvSpPr>
        <p:spPr>
          <a:xfrm>
            <a:off x="8562201" y="3612207"/>
            <a:ext cx="2944000" cy="620578"/>
          </a:xfrm>
          <a:prstGeom prst="flowChartTerminator">
            <a:avLst/>
          </a:prstGeom>
          <a:solidFill>
            <a:srgbClr val="034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UTM Avo" panose="02040603050506020204" pitchFamily="18" charset="0"/>
                <a:cs typeface="Times New Roman" panose="02020603050405020304" pitchFamily="18" charset="0"/>
              </a:rPr>
              <a:t>Bao</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diêm</a:t>
            </a:r>
            <a:endParaRPr lang="en-US" sz="3600" b="1" dirty="0">
              <a:latin typeface="UTM Avo" panose="02040603050506020204" pitchFamily="18" charset="0"/>
              <a:cs typeface="Times New Roman" panose="02020603050405020304" pitchFamily="18" charset="0"/>
            </a:endParaRPr>
          </a:p>
        </p:txBody>
      </p:sp>
      <p:sp>
        <p:nvSpPr>
          <p:cNvPr id="17" name="Flowchart: Terminator 16">
            <a:extLst>
              <a:ext uri="{FF2B5EF4-FFF2-40B4-BE49-F238E27FC236}">
                <a16:creationId xmlns:a16="http://schemas.microsoft.com/office/drawing/2014/main" xmlns="" id="{7F1DFAB0-F1C8-4776-90AC-6FDA4DB933F1}"/>
              </a:ext>
            </a:extLst>
          </p:cNvPr>
          <p:cNvSpPr/>
          <p:nvPr/>
        </p:nvSpPr>
        <p:spPr>
          <a:xfrm>
            <a:off x="8562201" y="5503118"/>
            <a:ext cx="2943999" cy="522593"/>
          </a:xfrm>
          <a:prstGeom prst="flowChartTerminator">
            <a:avLst/>
          </a:prstGeom>
          <a:solidFill>
            <a:srgbClr val="034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UTM Avo" panose="02040603050506020204" pitchFamily="18" charset="0"/>
                <a:cs typeface="Times New Roman" panose="02020603050405020304" pitchFamily="18" charset="0"/>
              </a:rPr>
              <a:t>Cây</a:t>
            </a:r>
            <a:r>
              <a:rPr lang="en-US" sz="3600" b="1" dirty="0">
                <a:latin typeface="UTM Avo" panose="02040603050506020204" pitchFamily="18" charset="0"/>
                <a:cs typeface="Times New Roman" panose="02020603050405020304" pitchFamily="18" charset="0"/>
              </a:rPr>
              <a:t> </a:t>
            </a:r>
          </a:p>
        </p:txBody>
      </p:sp>
      <p:sp>
        <p:nvSpPr>
          <p:cNvPr id="18" name="Flowchart: Terminator 17">
            <a:extLst>
              <a:ext uri="{FF2B5EF4-FFF2-40B4-BE49-F238E27FC236}">
                <a16:creationId xmlns:a16="http://schemas.microsoft.com/office/drawing/2014/main" xmlns="" id="{E5FDF0B2-E4AF-4117-9AE8-94CDFAA9EF5F}"/>
              </a:ext>
            </a:extLst>
          </p:cNvPr>
          <p:cNvSpPr/>
          <p:nvPr/>
        </p:nvSpPr>
        <p:spPr>
          <a:xfrm>
            <a:off x="8562201" y="6120923"/>
            <a:ext cx="2796965" cy="548732"/>
          </a:xfrm>
          <a:prstGeom prst="flowChartTerminator">
            <a:avLst/>
          </a:prstGeom>
          <a:solidFill>
            <a:srgbClr val="034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UTM Avo" panose="02040603050506020204" pitchFamily="18" charset="0"/>
                <a:cs typeface="Times New Roman" panose="02020603050405020304" pitchFamily="18" charset="0"/>
              </a:rPr>
              <a:t>Dây</a:t>
            </a:r>
            <a:r>
              <a:rPr lang="en-US" sz="3600" b="1" dirty="0">
                <a:latin typeface="UTM Avo" panose="02040603050506020204" pitchFamily="18" charset="0"/>
                <a:cs typeface="Times New Roman" panose="02020603050405020304" pitchFamily="18" charset="0"/>
              </a:rPr>
              <a:t> </a:t>
            </a:r>
          </a:p>
        </p:txBody>
      </p:sp>
      <p:pic>
        <p:nvPicPr>
          <p:cNvPr id="19" name="Picture 18">
            <a:extLst>
              <a:ext uri="{FF2B5EF4-FFF2-40B4-BE49-F238E27FC236}">
                <a16:creationId xmlns:a16="http://schemas.microsoft.com/office/drawing/2014/main" xmlns="" id="{2E92DB61-29EB-4919-9CE2-BC3EE9EEEA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5" y="744901"/>
            <a:ext cx="1331845" cy="1388799"/>
          </a:xfrm>
          <a:prstGeom prst="rect">
            <a:avLst/>
          </a:prstGeom>
        </p:spPr>
      </p:pic>
      <p:pic>
        <p:nvPicPr>
          <p:cNvPr id="20" name="Picture 19">
            <a:extLst>
              <a:ext uri="{FF2B5EF4-FFF2-40B4-BE49-F238E27FC236}">
                <a16:creationId xmlns:a16="http://schemas.microsoft.com/office/drawing/2014/main" xmlns="" id="{EABFE368-566D-426A-AE1A-7D46F88DE4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59885">
            <a:off x="1659921" y="1654920"/>
            <a:ext cx="1614488" cy="1847850"/>
          </a:xfrm>
          <a:prstGeom prst="rect">
            <a:avLst/>
          </a:prstGeom>
        </p:spPr>
      </p:pic>
      <p:pic>
        <p:nvPicPr>
          <p:cNvPr id="21" name="Picture 20">
            <a:extLst>
              <a:ext uri="{FF2B5EF4-FFF2-40B4-BE49-F238E27FC236}">
                <a16:creationId xmlns:a16="http://schemas.microsoft.com/office/drawing/2014/main" xmlns="" id="{56D0AAAA-13E8-49DF-8021-69CD63D8AF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247" y="2565320"/>
            <a:ext cx="1229209" cy="1455643"/>
          </a:xfrm>
          <a:prstGeom prst="rect">
            <a:avLst/>
          </a:prstGeom>
        </p:spPr>
      </p:pic>
    </p:spTree>
    <p:extLst>
      <p:ext uri="{BB962C8B-B14F-4D97-AF65-F5344CB8AC3E}">
        <p14:creationId xmlns:p14="http://schemas.microsoft.com/office/powerpoint/2010/main" val="16420532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anim calcmode="lin" valueType="num">
                                      <p:cBhvr>
                                        <p:cTn id="13" dur="750" fill="hold"/>
                                        <p:tgtEl>
                                          <p:spTgt spid="9"/>
                                        </p:tgtEl>
                                        <p:attrNameLst>
                                          <p:attrName>ppt_x</p:attrName>
                                        </p:attrNameLst>
                                      </p:cBhvr>
                                      <p:tavLst>
                                        <p:tav tm="0">
                                          <p:val>
                                            <p:strVal val="#ppt_x"/>
                                          </p:val>
                                        </p:tav>
                                        <p:tav tm="100000">
                                          <p:val>
                                            <p:strVal val="#ppt_x"/>
                                          </p:val>
                                        </p:tav>
                                      </p:tavLst>
                                    </p:anim>
                                    <p:anim calcmode="lin" valueType="num">
                                      <p:cBhvr>
                                        <p:cTn id="14" dur="75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50"/>
                                        <p:tgtEl>
                                          <p:spTgt spid="16"/>
                                        </p:tgtEl>
                                      </p:cBhvr>
                                    </p:animEffect>
                                    <p:anim calcmode="lin" valueType="num">
                                      <p:cBhvr>
                                        <p:cTn id="18" dur="750" fill="hold"/>
                                        <p:tgtEl>
                                          <p:spTgt spid="16"/>
                                        </p:tgtEl>
                                        <p:attrNameLst>
                                          <p:attrName>ppt_x</p:attrName>
                                        </p:attrNameLst>
                                      </p:cBhvr>
                                      <p:tavLst>
                                        <p:tav tm="0">
                                          <p:val>
                                            <p:strVal val="#ppt_x"/>
                                          </p:val>
                                        </p:tav>
                                        <p:tav tm="100000">
                                          <p:val>
                                            <p:strVal val="#ppt_x"/>
                                          </p:val>
                                        </p:tav>
                                      </p:tavLst>
                                    </p:anim>
                                    <p:anim calcmode="lin" valueType="num">
                                      <p:cBhvr>
                                        <p:cTn id="19"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750"/>
                                        <p:tgtEl>
                                          <p:spTgt spid="10"/>
                                        </p:tgtEl>
                                      </p:cBhvr>
                                    </p:animEffect>
                                    <p:anim calcmode="lin" valueType="num">
                                      <p:cBhvr>
                                        <p:cTn id="25" dur="750" fill="hold"/>
                                        <p:tgtEl>
                                          <p:spTgt spid="10"/>
                                        </p:tgtEl>
                                        <p:attrNameLst>
                                          <p:attrName>ppt_x</p:attrName>
                                        </p:attrNameLst>
                                      </p:cBhvr>
                                      <p:tavLst>
                                        <p:tav tm="0">
                                          <p:val>
                                            <p:strVal val="#ppt_x"/>
                                          </p:val>
                                        </p:tav>
                                        <p:tav tm="100000">
                                          <p:val>
                                            <p:strVal val="#ppt_x"/>
                                          </p:val>
                                        </p:tav>
                                      </p:tavLst>
                                    </p:anim>
                                    <p:anim calcmode="lin" valueType="num">
                                      <p:cBhvr>
                                        <p:cTn id="26" dur="75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50"/>
                                        <p:tgtEl>
                                          <p:spTgt spid="15"/>
                                        </p:tgtEl>
                                      </p:cBhvr>
                                    </p:animEffect>
                                    <p:anim calcmode="lin" valueType="num">
                                      <p:cBhvr>
                                        <p:cTn id="30" dur="750" fill="hold"/>
                                        <p:tgtEl>
                                          <p:spTgt spid="15"/>
                                        </p:tgtEl>
                                        <p:attrNameLst>
                                          <p:attrName>ppt_x</p:attrName>
                                        </p:attrNameLst>
                                      </p:cBhvr>
                                      <p:tavLst>
                                        <p:tav tm="0">
                                          <p:val>
                                            <p:strVal val="#ppt_x"/>
                                          </p:val>
                                        </p:tav>
                                        <p:tav tm="100000">
                                          <p:val>
                                            <p:strVal val="#ppt_x"/>
                                          </p:val>
                                        </p:tav>
                                      </p:tavLst>
                                    </p:anim>
                                    <p:anim calcmode="lin" valueType="num">
                                      <p:cBhvr>
                                        <p:cTn id="31"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750"/>
                                        <p:tgtEl>
                                          <p:spTgt spid="11"/>
                                        </p:tgtEl>
                                      </p:cBhvr>
                                    </p:animEffect>
                                    <p:anim calcmode="lin" valueType="num">
                                      <p:cBhvr>
                                        <p:cTn id="37" dur="750" fill="hold"/>
                                        <p:tgtEl>
                                          <p:spTgt spid="11"/>
                                        </p:tgtEl>
                                        <p:attrNameLst>
                                          <p:attrName>ppt_x</p:attrName>
                                        </p:attrNameLst>
                                      </p:cBhvr>
                                      <p:tavLst>
                                        <p:tav tm="0">
                                          <p:val>
                                            <p:strVal val="#ppt_x"/>
                                          </p:val>
                                        </p:tav>
                                        <p:tav tm="100000">
                                          <p:val>
                                            <p:strVal val="#ppt_x"/>
                                          </p:val>
                                        </p:tav>
                                      </p:tavLst>
                                    </p:anim>
                                    <p:anim calcmode="lin" valueType="num">
                                      <p:cBhvr>
                                        <p:cTn id="38" dur="75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750"/>
                                        <p:tgtEl>
                                          <p:spTgt spid="14"/>
                                        </p:tgtEl>
                                      </p:cBhvr>
                                    </p:animEffect>
                                    <p:anim calcmode="lin" valueType="num">
                                      <p:cBhvr>
                                        <p:cTn id="42" dur="750" fill="hold"/>
                                        <p:tgtEl>
                                          <p:spTgt spid="14"/>
                                        </p:tgtEl>
                                        <p:attrNameLst>
                                          <p:attrName>ppt_x</p:attrName>
                                        </p:attrNameLst>
                                      </p:cBhvr>
                                      <p:tavLst>
                                        <p:tav tm="0">
                                          <p:val>
                                            <p:strVal val="#ppt_x"/>
                                          </p:val>
                                        </p:tav>
                                        <p:tav tm="100000">
                                          <p:val>
                                            <p:strVal val="#ppt_x"/>
                                          </p:val>
                                        </p:tav>
                                      </p:tavLst>
                                    </p:anim>
                                    <p:anim calcmode="lin" valueType="num">
                                      <p:cBhvr>
                                        <p:cTn id="43" dur="7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750"/>
                                        <p:tgtEl>
                                          <p:spTgt spid="12"/>
                                        </p:tgtEl>
                                      </p:cBhvr>
                                    </p:animEffect>
                                    <p:anim calcmode="lin" valueType="num">
                                      <p:cBhvr>
                                        <p:cTn id="49" dur="750" fill="hold"/>
                                        <p:tgtEl>
                                          <p:spTgt spid="12"/>
                                        </p:tgtEl>
                                        <p:attrNameLst>
                                          <p:attrName>ppt_x</p:attrName>
                                        </p:attrNameLst>
                                      </p:cBhvr>
                                      <p:tavLst>
                                        <p:tav tm="0">
                                          <p:val>
                                            <p:strVal val="#ppt_x"/>
                                          </p:val>
                                        </p:tav>
                                        <p:tav tm="100000">
                                          <p:val>
                                            <p:strVal val="#ppt_x"/>
                                          </p:val>
                                        </p:tav>
                                      </p:tavLst>
                                    </p:anim>
                                    <p:anim calcmode="lin" valueType="num">
                                      <p:cBhvr>
                                        <p:cTn id="50" dur="750" fill="hold"/>
                                        <p:tgtEl>
                                          <p:spTgt spid="1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750"/>
                                        <p:tgtEl>
                                          <p:spTgt spid="17"/>
                                        </p:tgtEl>
                                      </p:cBhvr>
                                    </p:animEffect>
                                    <p:anim calcmode="lin" valueType="num">
                                      <p:cBhvr>
                                        <p:cTn id="54" dur="750" fill="hold"/>
                                        <p:tgtEl>
                                          <p:spTgt spid="17"/>
                                        </p:tgtEl>
                                        <p:attrNameLst>
                                          <p:attrName>ppt_x</p:attrName>
                                        </p:attrNameLst>
                                      </p:cBhvr>
                                      <p:tavLst>
                                        <p:tav tm="0">
                                          <p:val>
                                            <p:strVal val="#ppt_x"/>
                                          </p:val>
                                        </p:tav>
                                        <p:tav tm="100000">
                                          <p:val>
                                            <p:strVal val="#ppt_x"/>
                                          </p:val>
                                        </p:tav>
                                      </p:tavLst>
                                    </p:anim>
                                    <p:anim calcmode="lin" valueType="num">
                                      <p:cBhvr>
                                        <p:cTn id="55" dur="7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750"/>
                                        <p:tgtEl>
                                          <p:spTgt spid="13"/>
                                        </p:tgtEl>
                                      </p:cBhvr>
                                    </p:animEffect>
                                    <p:anim calcmode="lin" valueType="num">
                                      <p:cBhvr>
                                        <p:cTn id="61" dur="750" fill="hold"/>
                                        <p:tgtEl>
                                          <p:spTgt spid="13"/>
                                        </p:tgtEl>
                                        <p:attrNameLst>
                                          <p:attrName>ppt_x</p:attrName>
                                        </p:attrNameLst>
                                      </p:cBhvr>
                                      <p:tavLst>
                                        <p:tav tm="0">
                                          <p:val>
                                            <p:strVal val="#ppt_x"/>
                                          </p:val>
                                        </p:tav>
                                        <p:tav tm="100000">
                                          <p:val>
                                            <p:strVal val="#ppt_x"/>
                                          </p:val>
                                        </p:tav>
                                      </p:tavLst>
                                    </p:anim>
                                    <p:anim calcmode="lin" valueType="num">
                                      <p:cBhvr>
                                        <p:cTn id="62" dur="750" fill="hold"/>
                                        <p:tgtEl>
                                          <p:spTgt spid="1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750"/>
                                        <p:tgtEl>
                                          <p:spTgt spid="18"/>
                                        </p:tgtEl>
                                      </p:cBhvr>
                                    </p:animEffect>
                                    <p:anim calcmode="lin" valueType="num">
                                      <p:cBhvr>
                                        <p:cTn id="66" dur="750" fill="hold"/>
                                        <p:tgtEl>
                                          <p:spTgt spid="18"/>
                                        </p:tgtEl>
                                        <p:attrNameLst>
                                          <p:attrName>ppt_x</p:attrName>
                                        </p:attrNameLst>
                                      </p:cBhvr>
                                      <p:tavLst>
                                        <p:tav tm="0">
                                          <p:val>
                                            <p:strVal val="#ppt_x"/>
                                          </p:val>
                                        </p:tav>
                                        <p:tav tm="100000">
                                          <p:val>
                                            <p:strVal val="#ppt_x"/>
                                          </p:val>
                                        </p:tav>
                                      </p:tavLst>
                                    </p:anim>
                                    <p:anim calcmode="lin" valueType="num">
                                      <p:cBhvr>
                                        <p:cTn id="67"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1">
            <a:extLst>
              <a:ext uri="{FF2B5EF4-FFF2-40B4-BE49-F238E27FC236}">
                <a16:creationId xmlns:a16="http://schemas.microsoft.com/office/drawing/2014/main" xmlns="" id="{81C38758-C35B-49B2-81D1-1A31CD578F7F}"/>
              </a:ext>
            </a:extLst>
          </p:cNvPr>
          <p:cNvSpPr/>
          <p:nvPr/>
        </p:nvSpPr>
        <p:spPr>
          <a:xfrm>
            <a:off x="1904997" y="274885"/>
            <a:ext cx="8929255" cy="1669473"/>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err="1">
                <a:solidFill>
                  <a:prstClr val="black"/>
                </a:solidFill>
                <a:latin typeface="UTM Avo" panose="02040603050506020204" pitchFamily="18" charset="0"/>
                <a:cs typeface="Times New Roman" pitchFamily="18" charset="0"/>
              </a:rPr>
              <a:t>Đọc</a:t>
            </a:r>
            <a:r>
              <a:rPr lang="en-US" sz="4000" b="1" dirty="0">
                <a:solidFill>
                  <a:prstClr val="black"/>
                </a:solidFill>
                <a:latin typeface="UTM Avo" panose="02040603050506020204" pitchFamily="18" charset="0"/>
                <a:cs typeface="Times New Roman" pitchFamily="18" charset="0"/>
              </a:rPr>
              <a:t> </a:t>
            </a:r>
            <a:r>
              <a:rPr lang="en-US" sz="4000" b="1" dirty="0" err="1">
                <a:solidFill>
                  <a:prstClr val="black"/>
                </a:solidFill>
                <a:latin typeface="UTM Avo" panose="02040603050506020204" pitchFamily="18" charset="0"/>
                <a:cs typeface="Times New Roman" pitchFamily="18" charset="0"/>
              </a:rPr>
              <a:t>bài</a:t>
            </a:r>
            <a:r>
              <a:rPr lang="en-US" sz="4000" b="1" dirty="0">
                <a:solidFill>
                  <a:prstClr val="black"/>
                </a:solidFill>
                <a:latin typeface="UTM Avo" panose="02040603050506020204" pitchFamily="18" charset="0"/>
                <a:cs typeface="Times New Roman" pitchFamily="18" charset="0"/>
              </a:rPr>
              <a:t>: </a:t>
            </a:r>
            <a:r>
              <a:rPr lang="en-US" sz="4000" b="1" dirty="0" err="1">
                <a:solidFill>
                  <a:srgbClr val="FF0000"/>
                </a:solidFill>
                <a:latin typeface="UTM Avo" panose="02040603050506020204" pitchFamily="18" charset="0"/>
                <a:cs typeface="Times New Roman" pitchFamily="18" charset="0"/>
              </a:rPr>
              <a:t>Đến</a:t>
            </a:r>
            <a:r>
              <a:rPr lang="en-US" sz="4000" b="1" dirty="0">
                <a:solidFill>
                  <a:srgbClr val="FF0000"/>
                </a:solidFill>
                <a:latin typeface="UTM Avo" panose="02040603050506020204" pitchFamily="18" charset="0"/>
                <a:cs typeface="Times New Roman" pitchFamily="18" charset="0"/>
              </a:rPr>
              <a:t> </a:t>
            </a:r>
            <a:r>
              <a:rPr lang="en-US" sz="4000" b="1" dirty="0" err="1">
                <a:solidFill>
                  <a:srgbClr val="FF0000"/>
                </a:solidFill>
                <a:latin typeface="UTM Avo" panose="02040603050506020204" pitchFamily="18" charset="0"/>
                <a:cs typeface="Times New Roman" pitchFamily="18" charset="0"/>
              </a:rPr>
              <a:t>trường</a:t>
            </a:r>
            <a:r>
              <a:rPr lang="en-US" sz="4000" b="1" dirty="0">
                <a:solidFill>
                  <a:srgbClr val="FF0000"/>
                </a:solidFill>
                <a:latin typeface="UTM Avo" panose="02040603050506020204" pitchFamily="18" charset="0"/>
                <a:cs typeface="Times New Roman" pitchFamily="18" charset="0"/>
              </a:rPr>
              <a:t> </a:t>
            </a:r>
            <a:r>
              <a:rPr lang="en-US" sz="4000" b="1" dirty="0">
                <a:solidFill>
                  <a:prstClr val="black"/>
                </a:solidFill>
                <a:latin typeface="UTM Avo" panose="02040603050506020204" pitchFamily="18" charset="0"/>
                <a:cs typeface="Times New Roman" pitchFamily="18" charset="0"/>
              </a:rPr>
              <a:t>(</a:t>
            </a:r>
            <a:r>
              <a:rPr lang="en-US" sz="4000" b="1" dirty="0" err="1">
                <a:solidFill>
                  <a:prstClr val="black"/>
                </a:solidFill>
                <a:latin typeface="UTM Avo" panose="02040603050506020204" pitchFamily="18" charset="0"/>
                <a:cs typeface="Times New Roman" pitchFamily="18" charset="0"/>
              </a:rPr>
              <a:t>trang</a:t>
            </a:r>
            <a:r>
              <a:rPr lang="en-US" sz="4000" b="1" dirty="0">
                <a:solidFill>
                  <a:prstClr val="black"/>
                </a:solidFill>
                <a:latin typeface="UTM Avo" panose="02040603050506020204" pitchFamily="18" charset="0"/>
                <a:cs typeface="Times New Roman" pitchFamily="18" charset="0"/>
              </a:rPr>
              <a:t> 82)</a:t>
            </a:r>
          </a:p>
        </p:txBody>
      </p:sp>
      <p:pic>
        <p:nvPicPr>
          <p:cNvPr id="7" name="Picture 6">
            <a:extLst>
              <a:ext uri="{FF2B5EF4-FFF2-40B4-BE49-F238E27FC236}">
                <a16:creationId xmlns:a16="http://schemas.microsoft.com/office/drawing/2014/main" xmlns="" id="{23C7402B-91AC-4C97-873E-479B4DCC46C3}"/>
              </a:ext>
            </a:extLst>
          </p:cNvPr>
          <p:cNvPicPr>
            <a:picLocks noChangeAspect="1"/>
          </p:cNvPicPr>
          <p:nvPr/>
        </p:nvPicPr>
        <p:blipFill rotWithShape="1">
          <a:blip r:embed="rId2"/>
          <a:srcRect l="22255" t="28320" r="20864" b="25391"/>
          <a:stretch/>
        </p:blipFill>
        <p:spPr>
          <a:xfrm>
            <a:off x="1" y="3305176"/>
            <a:ext cx="4792020" cy="3081686"/>
          </a:xfrm>
          <a:prstGeom prst="rect">
            <a:avLst/>
          </a:prstGeom>
        </p:spPr>
      </p:pic>
      <p:sp>
        <p:nvSpPr>
          <p:cNvPr id="8" name="TextBox 7">
            <a:extLst>
              <a:ext uri="{FF2B5EF4-FFF2-40B4-BE49-F238E27FC236}">
                <a16:creationId xmlns:a16="http://schemas.microsoft.com/office/drawing/2014/main" xmlns="" id="{98BAD766-3E3A-4128-AD11-B4B92F13176F}"/>
              </a:ext>
            </a:extLst>
          </p:cNvPr>
          <p:cNvSpPr txBox="1"/>
          <p:nvPr/>
        </p:nvSpPr>
        <p:spPr>
          <a:xfrm>
            <a:off x="614460" y="2032238"/>
            <a:ext cx="9044695" cy="615553"/>
          </a:xfrm>
          <a:prstGeom prst="rect">
            <a:avLst/>
          </a:prstGeom>
          <a:solidFill>
            <a:schemeClr val="accent4">
              <a:lumMod val="60000"/>
              <a:lumOff val="40000"/>
            </a:schemeClr>
          </a:solidFill>
        </p:spPr>
        <p:txBody>
          <a:bodyPr wrap="square" rtlCol="0">
            <a:spAutoFit/>
          </a:bodyPr>
          <a:lstStyle/>
          <a:p>
            <a:r>
              <a:rPr lang="en-US" sz="3400" b="1" dirty="0" smtClean="0">
                <a:latin typeface="UTM Avo" panose="02040603050506020204" pitchFamily="18" charset="0"/>
                <a:cs typeface="Times New Roman" panose="02020603050405020304" pitchFamily="18" charset="0"/>
              </a:rPr>
              <a:t>Theo </a:t>
            </a:r>
            <a:r>
              <a:rPr lang="en-US" sz="3400" b="1" dirty="0" err="1">
                <a:latin typeface="UTM Avo" panose="02040603050506020204" pitchFamily="18" charset="0"/>
                <a:cs typeface="Times New Roman" panose="02020603050405020304" pitchFamily="18" charset="0"/>
              </a:rPr>
              <a:t>em</a:t>
            </a:r>
            <a:r>
              <a:rPr lang="en-US" sz="3400" b="1" dirty="0">
                <a:latin typeface="UTM Avo" panose="02040603050506020204" pitchFamily="18" charset="0"/>
                <a:cs typeface="Times New Roman" panose="02020603050405020304" pitchFamily="18" charset="0"/>
              </a:rPr>
              <a:t>, </a:t>
            </a:r>
            <a:r>
              <a:rPr lang="en-US" sz="3400" b="1" dirty="0" err="1">
                <a:latin typeface="UTM Avo" panose="02040603050506020204" pitchFamily="18" charset="0"/>
                <a:cs typeface="Times New Roman" panose="02020603050405020304" pitchFamily="18" charset="0"/>
              </a:rPr>
              <a:t>mẹ</a:t>
            </a:r>
            <a:r>
              <a:rPr lang="en-US" sz="3400" b="1" dirty="0">
                <a:latin typeface="UTM Avo" panose="02040603050506020204" pitchFamily="18" charset="0"/>
                <a:cs typeface="Times New Roman" panose="02020603050405020304" pitchFamily="18" charset="0"/>
              </a:rPr>
              <a:t> </a:t>
            </a:r>
            <a:r>
              <a:rPr lang="en-US" sz="3400" b="1" dirty="0" err="1">
                <a:latin typeface="UTM Avo" panose="02040603050506020204" pitchFamily="18" charset="0"/>
                <a:cs typeface="Times New Roman" panose="02020603050405020304" pitchFamily="18" charset="0"/>
              </a:rPr>
              <a:t>dẫn</a:t>
            </a:r>
            <a:r>
              <a:rPr lang="en-US" sz="3400" b="1" dirty="0">
                <a:latin typeface="UTM Avo" panose="02040603050506020204" pitchFamily="18" charset="0"/>
                <a:cs typeface="Times New Roman" panose="02020603050405020304" pitchFamily="18" charset="0"/>
              </a:rPr>
              <a:t> </a:t>
            </a:r>
            <a:r>
              <a:rPr lang="en-US" sz="3400" b="1" dirty="0" err="1">
                <a:latin typeface="UTM Avo" panose="02040603050506020204" pitchFamily="18" charset="0"/>
                <a:cs typeface="Times New Roman" panose="02020603050405020304" pitchFamily="18" charset="0"/>
              </a:rPr>
              <a:t>cậu</a:t>
            </a:r>
            <a:r>
              <a:rPr lang="en-US" sz="3400" b="1" dirty="0">
                <a:latin typeface="UTM Avo" panose="02040603050506020204" pitchFamily="18" charset="0"/>
                <a:cs typeface="Times New Roman" panose="02020603050405020304" pitchFamily="18" charset="0"/>
              </a:rPr>
              <a:t> </a:t>
            </a:r>
            <a:r>
              <a:rPr lang="en-US" sz="3400" b="1" dirty="0" err="1">
                <a:latin typeface="UTM Avo" panose="02040603050506020204" pitchFamily="18" charset="0"/>
                <a:cs typeface="Times New Roman" panose="02020603050405020304" pitchFamily="18" charset="0"/>
              </a:rPr>
              <a:t>bé</a:t>
            </a:r>
            <a:r>
              <a:rPr lang="en-US" sz="3400" b="1" dirty="0">
                <a:latin typeface="UTM Avo" panose="02040603050506020204" pitchFamily="18" charset="0"/>
                <a:cs typeface="Times New Roman" panose="02020603050405020304" pitchFamily="18" charset="0"/>
              </a:rPr>
              <a:t> </a:t>
            </a:r>
            <a:r>
              <a:rPr lang="en-US" sz="3400" b="1" dirty="0" err="1">
                <a:latin typeface="UTM Avo" panose="02040603050506020204" pitchFamily="18" charset="0"/>
                <a:cs typeface="Times New Roman" panose="02020603050405020304" pitchFamily="18" charset="0"/>
              </a:rPr>
              <a:t>đến</a:t>
            </a:r>
            <a:r>
              <a:rPr lang="en-US" sz="3400" b="1" dirty="0">
                <a:latin typeface="UTM Avo" panose="02040603050506020204" pitchFamily="18" charset="0"/>
                <a:cs typeface="Times New Roman" panose="02020603050405020304" pitchFamily="18" charset="0"/>
              </a:rPr>
              <a:t> </a:t>
            </a:r>
            <a:r>
              <a:rPr lang="en-US" sz="3400" b="1" dirty="0" err="1">
                <a:latin typeface="UTM Avo" panose="02040603050506020204" pitchFamily="18" charset="0"/>
                <a:cs typeface="Times New Roman" panose="02020603050405020304" pitchFamily="18" charset="0"/>
              </a:rPr>
              <a:t>trường</a:t>
            </a:r>
            <a:r>
              <a:rPr lang="en-US" sz="3400" b="1" dirty="0">
                <a:latin typeface="UTM Avo" panose="02040603050506020204" pitchFamily="18" charset="0"/>
                <a:cs typeface="Times New Roman" panose="02020603050405020304" pitchFamily="18" charset="0"/>
              </a:rPr>
              <a:t> </a:t>
            </a:r>
            <a:r>
              <a:rPr lang="en-US" sz="3400" b="1" dirty="0" err="1">
                <a:latin typeface="UTM Avo" panose="02040603050506020204" pitchFamily="18" charset="0"/>
                <a:cs typeface="Times New Roman" panose="02020603050405020304" pitchFamily="18" charset="0"/>
              </a:rPr>
              <a:t>làm</a:t>
            </a:r>
            <a:r>
              <a:rPr lang="en-US" sz="3400" b="1" dirty="0">
                <a:latin typeface="UTM Avo" panose="02040603050506020204" pitchFamily="18" charset="0"/>
                <a:cs typeface="Times New Roman" panose="02020603050405020304" pitchFamily="18" charset="0"/>
              </a:rPr>
              <a:t> </a:t>
            </a:r>
            <a:r>
              <a:rPr lang="en-US" sz="3400" b="1" dirty="0" err="1">
                <a:latin typeface="UTM Avo" panose="02040603050506020204" pitchFamily="18" charset="0"/>
                <a:cs typeface="Times New Roman" panose="02020603050405020304" pitchFamily="18" charset="0"/>
              </a:rPr>
              <a:t>gì</a:t>
            </a:r>
            <a:r>
              <a:rPr lang="en-US" sz="3400" b="1" dirty="0">
                <a:latin typeface="UTM Avo" panose="020406030505060202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F499B4BB-E434-4CF9-B1A3-FDC9305BDB23}"/>
              </a:ext>
            </a:extLst>
          </p:cNvPr>
          <p:cNvSpPr txBox="1"/>
          <p:nvPr/>
        </p:nvSpPr>
        <p:spPr>
          <a:xfrm>
            <a:off x="5267459" y="3491802"/>
            <a:ext cx="6647607" cy="2708434"/>
          </a:xfrm>
          <a:prstGeom prst="rect">
            <a:avLst/>
          </a:prstGeom>
          <a:solidFill>
            <a:schemeClr val="accent4">
              <a:lumMod val="60000"/>
              <a:lumOff val="40000"/>
            </a:schemeClr>
          </a:solidFill>
        </p:spPr>
        <p:txBody>
          <a:bodyPr wrap="square" rtlCol="0">
            <a:spAutoFit/>
          </a:bodyPr>
          <a:lstStyle/>
          <a:p>
            <a:pPr algn="just"/>
            <a:r>
              <a:rPr lang="en-US" sz="3400" b="1" dirty="0" err="1">
                <a:solidFill>
                  <a:srgbClr val="0000FF"/>
                </a:solidFill>
                <a:latin typeface="UTM Avo" panose="02040603050506020204" pitchFamily="18" charset="0"/>
                <a:cs typeface="Times New Roman" panose="02020603050405020304" pitchFamily="18" charset="0"/>
              </a:rPr>
              <a:t>Mẹ</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dẫn</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cậu</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bé</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đến</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trường</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để</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cậu</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làm</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quen</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với</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môi</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trường</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mới</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quen</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thầy</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cô</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bạn</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bè</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quen</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với</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các</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hoạt</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động</a:t>
            </a:r>
            <a:r>
              <a:rPr lang="en-US" sz="3400" b="1" dirty="0">
                <a:solidFill>
                  <a:srgbClr val="0000FF"/>
                </a:solidFill>
                <a:latin typeface="UTM Avo" panose="02040603050506020204" pitchFamily="18" charset="0"/>
                <a:cs typeface="Times New Roman" panose="02020603050405020304" pitchFamily="18" charset="0"/>
              </a:rPr>
              <a:t> ở </a:t>
            </a:r>
            <a:r>
              <a:rPr lang="en-US" sz="3400" b="1" dirty="0" err="1">
                <a:solidFill>
                  <a:srgbClr val="0000FF"/>
                </a:solidFill>
                <a:latin typeface="UTM Avo" panose="02040603050506020204" pitchFamily="18" charset="0"/>
                <a:cs typeface="Times New Roman" panose="02020603050405020304" pitchFamily="18" charset="0"/>
              </a:rPr>
              <a:t>trường</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Mẹ</a:t>
            </a:r>
            <a:r>
              <a:rPr lang="en-US" sz="3400" b="1" dirty="0">
                <a:solidFill>
                  <a:srgbClr val="0000FF"/>
                </a:solidFill>
                <a:latin typeface="UTM Avo" panose="02040603050506020204" pitchFamily="18" charset="0"/>
                <a:cs typeface="Times New Roman" panose="02020603050405020304" pitchFamily="18" charset="0"/>
              </a:rPr>
              <a:t> hi </a:t>
            </a:r>
            <a:r>
              <a:rPr lang="en-US" sz="3400" b="1" dirty="0" err="1">
                <a:solidFill>
                  <a:srgbClr val="0000FF"/>
                </a:solidFill>
                <a:latin typeface="UTM Avo" panose="02040603050506020204" pitchFamily="18" charset="0"/>
                <a:cs typeface="Times New Roman" panose="02020603050405020304" pitchFamily="18" charset="0"/>
              </a:rPr>
              <a:t>vọng</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cậu</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sẽ</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thích</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đi</a:t>
            </a:r>
            <a:r>
              <a:rPr lang="en-US" sz="3400" b="1" dirty="0">
                <a:solidFill>
                  <a:srgbClr val="0000FF"/>
                </a:solidFill>
                <a:latin typeface="UTM Avo" panose="02040603050506020204" pitchFamily="18" charset="0"/>
                <a:cs typeface="Times New Roman" panose="02020603050405020304" pitchFamily="18" charset="0"/>
              </a:rPr>
              <a:t> </a:t>
            </a:r>
            <a:r>
              <a:rPr lang="en-US" sz="3400" b="1" dirty="0" err="1">
                <a:solidFill>
                  <a:srgbClr val="0000FF"/>
                </a:solidFill>
                <a:latin typeface="UTM Avo" panose="02040603050506020204" pitchFamily="18" charset="0"/>
                <a:cs typeface="Times New Roman" panose="02020603050405020304" pitchFamily="18" charset="0"/>
              </a:rPr>
              <a:t>học</a:t>
            </a:r>
            <a:r>
              <a:rPr lang="en-US" sz="3400" b="1" dirty="0">
                <a:solidFill>
                  <a:srgbClr val="0000FF"/>
                </a:solidFill>
                <a:latin typeface="UTM Avo" panose="02040603050506020204" pitchFamily="18" charset="0"/>
                <a:cs typeface="Times New Roman" panose="02020603050405020304" pitchFamily="18" charset="0"/>
              </a:rPr>
              <a:t>.</a:t>
            </a:r>
          </a:p>
        </p:txBody>
      </p:sp>
      <p:sp>
        <p:nvSpPr>
          <p:cNvPr id="10" name="Action Button: Home 2">
            <a:hlinkClick r:id="rId3" action="ppaction://hlinksldjump" highlightClick="1"/>
            <a:extLst>
              <a:ext uri="{FF2B5EF4-FFF2-40B4-BE49-F238E27FC236}">
                <a16:creationId xmlns:a16="http://schemas.microsoft.com/office/drawing/2014/main" xmlns="" id="{1A57F6FC-C3DC-4B9C-827C-4D7E8C650B6A}"/>
              </a:ext>
            </a:extLst>
          </p:cNvPr>
          <p:cNvSpPr/>
          <p:nvPr/>
        </p:nvSpPr>
        <p:spPr>
          <a:xfrm>
            <a:off x="11073246" y="6095916"/>
            <a:ext cx="685800" cy="581892"/>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dirty="0">
              <a:solidFill>
                <a:prstClr val="black"/>
              </a:solidFill>
              <a:latin typeface="Arial" panose="020B0604020202020204" pitchFamily="34" charset="0"/>
            </a:endParaRPr>
          </a:p>
        </p:txBody>
      </p:sp>
    </p:spTree>
    <p:extLst>
      <p:ext uri="{BB962C8B-B14F-4D97-AF65-F5344CB8AC3E}">
        <p14:creationId xmlns:p14="http://schemas.microsoft.com/office/powerpoint/2010/main" val="40036598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1">
            <a:extLst>
              <a:ext uri="{FF2B5EF4-FFF2-40B4-BE49-F238E27FC236}">
                <a16:creationId xmlns:a16="http://schemas.microsoft.com/office/drawing/2014/main" xmlns="" id="{6CC0327F-CBA9-4DDE-816B-78434A833189}"/>
              </a:ext>
            </a:extLst>
          </p:cNvPr>
          <p:cNvSpPr/>
          <p:nvPr/>
        </p:nvSpPr>
        <p:spPr>
          <a:xfrm>
            <a:off x="484909" y="382708"/>
            <a:ext cx="11277599" cy="138169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err="1">
                <a:solidFill>
                  <a:prstClr val="black"/>
                </a:solidFill>
                <a:latin typeface="UTM Avo" panose="02040603050506020204" pitchFamily="18" charset="0"/>
                <a:cs typeface="Times New Roman" pitchFamily="18" charset="0"/>
              </a:rPr>
              <a:t>Đọc</a:t>
            </a:r>
            <a:r>
              <a:rPr lang="en-US" sz="4000" b="1" dirty="0">
                <a:solidFill>
                  <a:prstClr val="black"/>
                </a:solidFill>
                <a:latin typeface="UTM Avo" panose="02040603050506020204" pitchFamily="18" charset="0"/>
                <a:cs typeface="Times New Roman" pitchFamily="18" charset="0"/>
              </a:rPr>
              <a:t> </a:t>
            </a:r>
            <a:r>
              <a:rPr lang="en-US" sz="4000" b="1" dirty="0" err="1">
                <a:solidFill>
                  <a:prstClr val="black"/>
                </a:solidFill>
                <a:latin typeface="UTM Avo" panose="02040603050506020204" pitchFamily="18" charset="0"/>
                <a:cs typeface="Times New Roman" pitchFamily="18" charset="0"/>
              </a:rPr>
              <a:t>bài</a:t>
            </a:r>
            <a:r>
              <a:rPr lang="en-US" sz="4000" b="1" dirty="0">
                <a:solidFill>
                  <a:prstClr val="black"/>
                </a:solidFill>
                <a:latin typeface="UTM Avo" panose="02040603050506020204" pitchFamily="18" charset="0"/>
                <a:cs typeface="Times New Roman" pitchFamily="18" charset="0"/>
              </a:rPr>
              <a:t>: </a:t>
            </a:r>
            <a:r>
              <a:rPr lang="en-US" sz="4000" b="1" dirty="0" err="1">
                <a:solidFill>
                  <a:srgbClr val="FF0000"/>
                </a:solidFill>
                <a:latin typeface="UTM Avo" panose="02040603050506020204" pitchFamily="18" charset="0"/>
                <a:cs typeface="Times New Roman" pitchFamily="18" charset="0"/>
              </a:rPr>
              <a:t>Câu</a:t>
            </a:r>
            <a:r>
              <a:rPr lang="en-US" sz="4000" b="1" dirty="0">
                <a:solidFill>
                  <a:srgbClr val="FF0000"/>
                </a:solidFill>
                <a:latin typeface="UTM Avo" panose="02040603050506020204" pitchFamily="18" charset="0"/>
                <a:cs typeface="Times New Roman" pitchFamily="18" charset="0"/>
              </a:rPr>
              <a:t> </a:t>
            </a:r>
            <a:r>
              <a:rPr lang="en-US" sz="4000" b="1" dirty="0" err="1">
                <a:solidFill>
                  <a:srgbClr val="FF0000"/>
                </a:solidFill>
                <a:latin typeface="UTM Avo" panose="02040603050506020204" pitchFamily="18" charset="0"/>
                <a:cs typeface="Times New Roman" pitchFamily="18" charset="0"/>
              </a:rPr>
              <a:t>chuyện</a:t>
            </a:r>
            <a:r>
              <a:rPr lang="en-US" sz="4000" b="1" dirty="0">
                <a:solidFill>
                  <a:srgbClr val="FF0000"/>
                </a:solidFill>
                <a:latin typeface="UTM Avo" panose="02040603050506020204" pitchFamily="18" charset="0"/>
                <a:cs typeface="Times New Roman" pitchFamily="18" charset="0"/>
              </a:rPr>
              <a:t> </a:t>
            </a:r>
            <a:r>
              <a:rPr lang="en-US" sz="4000" b="1" dirty="0" err="1">
                <a:solidFill>
                  <a:srgbClr val="FF0000"/>
                </a:solidFill>
                <a:latin typeface="UTM Avo" panose="02040603050506020204" pitchFamily="18" charset="0"/>
                <a:cs typeface="Times New Roman" pitchFamily="18" charset="0"/>
              </a:rPr>
              <a:t>bó</a:t>
            </a:r>
            <a:r>
              <a:rPr lang="en-US" sz="4000" b="1" dirty="0">
                <a:solidFill>
                  <a:srgbClr val="FF0000"/>
                </a:solidFill>
                <a:latin typeface="UTM Avo" panose="02040603050506020204" pitchFamily="18" charset="0"/>
                <a:cs typeface="Times New Roman" pitchFamily="18" charset="0"/>
              </a:rPr>
              <a:t> </a:t>
            </a:r>
            <a:r>
              <a:rPr lang="en-US" sz="4000" b="1" dirty="0" err="1">
                <a:solidFill>
                  <a:srgbClr val="FF0000"/>
                </a:solidFill>
                <a:latin typeface="UTM Avo" panose="02040603050506020204" pitchFamily="18" charset="0"/>
                <a:cs typeface="Times New Roman" pitchFamily="18" charset="0"/>
              </a:rPr>
              <a:t>đũa</a:t>
            </a:r>
            <a:r>
              <a:rPr lang="en-US" sz="4000" b="1" dirty="0">
                <a:solidFill>
                  <a:srgbClr val="FF0000"/>
                </a:solidFill>
                <a:latin typeface="UTM Avo" panose="02040603050506020204" pitchFamily="18" charset="0"/>
                <a:cs typeface="Times New Roman" pitchFamily="18" charset="0"/>
              </a:rPr>
              <a:t> </a:t>
            </a:r>
            <a:r>
              <a:rPr lang="en-US" sz="4000" b="1" dirty="0">
                <a:solidFill>
                  <a:prstClr val="black"/>
                </a:solidFill>
                <a:latin typeface="UTM Avo" panose="02040603050506020204" pitchFamily="18" charset="0"/>
                <a:cs typeface="Times New Roman" pitchFamily="18" charset="0"/>
              </a:rPr>
              <a:t>(</a:t>
            </a:r>
            <a:r>
              <a:rPr lang="en-US" sz="4000" b="1" dirty="0" err="1">
                <a:solidFill>
                  <a:prstClr val="black"/>
                </a:solidFill>
                <a:latin typeface="UTM Avo" panose="02040603050506020204" pitchFamily="18" charset="0"/>
                <a:cs typeface="Times New Roman" pitchFamily="18" charset="0"/>
              </a:rPr>
              <a:t>trang</a:t>
            </a:r>
            <a:r>
              <a:rPr lang="en-US" sz="4000" b="1" dirty="0">
                <a:solidFill>
                  <a:prstClr val="black"/>
                </a:solidFill>
                <a:latin typeface="UTM Avo" panose="02040603050506020204" pitchFamily="18" charset="0"/>
                <a:cs typeface="Times New Roman" pitchFamily="18" charset="0"/>
              </a:rPr>
              <a:t> 138)</a:t>
            </a:r>
          </a:p>
        </p:txBody>
      </p:sp>
      <p:pic>
        <p:nvPicPr>
          <p:cNvPr id="7" name="Picture 6">
            <a:extLst>
              <a:ext uri="{FF2B5EF4-FFF2-40B4-BE49-F238E27FC236}">
                <a16:creationId xmlns:a16="http://schemas.microsoft.com/office/drawing/2014/main" xmlns="" id="{0EFD3740-03C7-40C8-A47F-BAEC7C9DEE46}"/>
              </a:ext>
            </a:extLst>
          </p:cNvPr>
          <p:cNvPicPr>
            <a:picLocks noChangeAspect="1"/>
          </p:cNvPicPr>
          <p:nvPr/>
        </p:nvPicPr>
        <p:blipFill rotWithShape="1">
          <a:blip r:embed="rId2"/>
          <a:srcRect l="24018" t="28882" r="21463" b="30019"/>
          <a:stretch/>
        </p:blipFill>
        <p:spPr>
          <a:xfrm>
            <a:off x="29442" y="3736346"/>
            <a:ext cx="5503416" cy="2831879"/>
          </a:xfrm>
          <a:prstGeom prst="rect">
            <a:avLst/>
          </a:prstGeom>
        </p:spPr>
      </p:pic>
      <p:sp>
        <p:nvSpPr>
          <p:cNvPr id="8" name="TextBox 7">
            <a:extLst>
              <a:ext uri="{FF2B5EF4-FFF2-40B4-BE49-F238E27FC236}">
                <a16:creationId xmlns:a16="http://schemas.microsoft.com/office/drawing/2014/main" xmlns="" id="{612C4751-9229-4FEA-A4F4-AB3ABECB7CEB}"/>
              </a:ext>
            </a:extLst>
          </p:cNvPr>
          <p:cNvSpPr txBox="1"/>
          <p:nvPr/>
        </p:nvSpPr>
        <p:spPr>
          <a:xfrm>
            <a:off x="246736" y="1982020"/>
            <a:ext cx="6463158" cy="1754326"/>
          </a:xfrm>
          <a:prstGeom prst="rect">
            <a:avLst/>
          </a:prstGeom>
          <a:solidFill>
            <a:schemeClr val="accent5">
              <a:lumMod val="60000"/>
              <a:lumOff val="40000"/>
            </a:schemeClr>
          </a:solidFill>
        </p:spPr>
        <p:txBody>
          <a:bodyPr wrap="square" rtlCol="0">
            <a:spAutoFit/>
          </a:bodyPr>
          <a:lstStyle/>
          <a:p>
            <a:r>
              <a:rPr lang="en-US" sz="3600" b="1" dirty="0" err="1" smtClean="0">
                <a:latin typeface="UTM Avo" panose="02040603050506020204" pitchFamily="18" charset="0"/>
                <a:cs typeface="Times New Roman" panose="02020603050405020304" pitchFamily="18" charset="0"/>
              </a:rPr>
              <a:t>Thấy</a:t>
            </a:r>
            <a:r>
              <a:rPr lang="en-US" sz="3600" b="1" dirty="0" smtClean="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các</a:t>
            </a:r>
            <a:r>
              <a:rPr lang="en-US" sz="3600" b="1" dirty="0">
                <a:latin typeface="UTM Avo" panose="02040603050506020204" pitchFamily="18" charset="0"/>
                <a:cs typeface="Times New Roman" panose="02020603050405020304" pitchFamily="18" charset="0"/>
              </a:rPr>
              <a:t> con </a:t>
            </a:r>
            <a:r>
              <a:rPr lang="en-US" sz="3600" b="1" dirty="0" err="1">
                <a:latin typeface="UTM Avo" panose="02040603050506020204" pitchFamily="18" charset="0"/>
                <a:cs typeface="Times New Roman" panose="02020603050405020304" pitchFamily="18" charset="0"/>
              </a:rPr>
              <a:t>không</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hòa</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thuận</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người</a:t>
            </a:r>
            <a:r>
              <a:rPr lang="en-US" sz="3600" b="1" dirty="0">
                <a:latin typeface="UTM Avo" panose="02040603050506020204" pitchFamily="18" charset="0"/>
                <a:cs typeface="Times New Roman" panose="02020603050405020304" pitchFamily="18" charset="0"/>
              </a:rPr>
              <a:t> cha </a:t>
            </a:r>
            <a:r>
              <a:rPr lang="en-US" sz="3600" b="1" dirty="0" err="1" smtClean="0">
                <a:latin typeface="UTM Avo" panose="02040603050506020204" pitchFamily="18" charset="0"/>
                <a:cs typeface="Times New Roman" panose="02020603050405020304" pitchFamily="18" charset="0"/>
              </a:rPr>
              <a:t>gọi</a:t>
            </a:r>
            <a:r>
              <a:rPr lang="en-US" sz="3600" b="1" dirty="0" smtClean="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họ</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đến</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bảo</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họ</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làm</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gì</a:t>
            </a:r>
            <a:r>
              <a:rPr lang="en-US" sz="3600" b="1" dirty="0">
                <a:latin typeface="UTM Avo" panose="020406030505060202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1CC45588-88C5-4FBD-9C3E-0D58445B3C7D}"/>
              </a:ext>
            </a:extLst>
          </p:cNvPr>
          <p:cNvSpPr txBox="1"/>
          <p:nvPr/>
        </p:nvSpPr>
        <p:spPr>
          <a:xfrm>
            <a:off x="5872766" y="3875012"/>
            <a:ext cx="6130344" cy="2308324"/>
          </a:xfrm>
          <a:prstGeom prst="rect">
            <a:avLst/>
          </a:prstGeom>
          <a:solidFill>
            <a:schemeClr val="accent5">
              <a:lumMod val="60000"/>
              <a:lumOff val="40000"/>
            </a:schemeClr>
          </a:solidFill>
        </p:spPr>
        <p:txBody>
          <a:bodyPr wrap="square" rtlCol="0">
            <a:spAutoFit/>
          </a:bodyPr>
          <a:lstStyle/>
          <a:p>
            <a:pPr algn="just"/>
            <a:r>
              <a:rPr lang="en-US" sz="3600" b="1" dirty="0" err="1">
                <a:solidFill>
                  <a:srgbClr val="0000FF"/>
                </a:solidFill>
                <a:latin typeface="UTM Avo" panose="02040603050506020204" pitchFamily="18" charset="0"/>
                <a:cs typeface="Times New Roman" panose="02020603050405020304" pitchFamily="18" charset="0"/>
              </a:rPr>
              <a:t>Người</a:t>
            </a:r>
            <a:r>
              <a:rPr lang="en-US" sz="3600" b="1" dirty="0">
                <a:solidFill>
                  <a:srgbClr val="0000FF"/>
                </a:solidFill>
                <a:latin typeface="UTM Avo" panose="02040603050506020204" pitchFamily="18" charset="0"/>
                <a:cs typeface="Times New Roman" panose="02020603050405020304" pitchFamily="18" charset="0"/>
              </a:rPr>
              <a:t> cha </a:t>
            </a:r>
            <a:r>
              <a:rPr lang="en-US" sz="3600" b="1" dirty="0" err="1">
                <a:solidFill>
                  <a:srgbClr val="0000FF"/>
                </a:solidFill>
                <a:latin typeface="UTM Avo" panose="02040603050506020204" pitchFamily="18" charset="0"/>
                <a:cs typeface="Times New Roman" panose="02020603050405020304" pitchFamily="18" charset="0"/>
              </a:rPr>
              <a:t>đặt</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một</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bó</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đũa</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và</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một</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túi</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tiền</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trên</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bàn</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bảo</a:t>
            </a:r>
            <a:r>
              <a:rPr lang="en-US" sz="3600" b="1" dirty="0">
                <a:solidFill>
                  <a:srgbClr val="0000FF"/>
                </a:solidFill>
                <a:latin typeface="UTM Avo" panose="02040603050506020204" pitchFamily="18" charset="0"/>
                <a:cs typeface="Times New Roman" panose="02020603050405020304" pitchFamily="18" charset="0"/>
              </a:rPr>
              <a:t>: “Ai </a:t>
            </a:r>
            <a:r>
              <a:rPr lang="en-US" sz="3600" b="1" dirty="0" err="1">
                <a:solidFill>
                  <a:srgbClr val="0000FF"/>
                </a:solidFill>
                <a:latin typeface="UTM Avo" panose="02040603050506020204" pitchFamily="18" charset="0"/>
                <a:cs typeface="Times New Roman" panose="02020603050405020304" pitchFamily="18" charset="0"/>
              </a:rPr>
              <a:t>bẻ</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gãy</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được</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bó</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đũa</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thì</a:t>
            </a:r>
            <a:r>
              <a:rPr lang="en-US" sz="3600" b="1" dirty="0">
                <a:solidFill>
                  <a:srgbClr val="0000FF"/>
                </a:solidFill>
                <a:latin typeface="UTM Avo" panose="02040603050506020204" pitchFamily="18" charset="0"/>
                <a:cs typeface="Times New Roman" panose="02020603050405020304" pitchFamily="18" charset="0"/>
              </a:rPr>
              <a:t> cha </a:t>
            </a:r>
            <a:r>
              <a:rPr lang="en-US" sz="3600" b="1" dirty="0" err="1">
                <a:solidFill>
                  <a:srgbClr val="0000FF"/>
                </a:solidFill>
                <a:latin typeface="UTM Avo" panose="02040603050506020204" pitchFamily="18" charset="0"/>
                <a:cs typeface="Times New Roman" panose="02020603050405020304" pitchFamily="18" charset="0"/>
              </a:rPr>
              <a:t>thưởng</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cho</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túi</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tiền</a:t>
            </a:r>
            <a:r>
              <a:rPr lang="en-US" sz="3600" b="1" dirty="0">
                <a:solidFill>
                  <a:srgbClr val="0000FF"/>
                </a:solidFill>
                <a:latin typeface="UTM Avo" panose="02040603050506020204" pitchFamily="18" charset="0"/>
                <a:cs typeface="Times New Roman" panose="02020603050405020304" pitchFamily="18" charset="0"/>
              </a:rPr>
              <a:t>.”</a:t>
            </a:r>
          </a:p>
        </p:txBody>
      </p:sp>
      <p:sp>
        <p:nvSpPr>
          <p:cNvPr id="10" name="Action Button: Home 2">
            <a:hlinkClick r:id="rId3" action="ppaction://hlinksldjump" highlightClick="1"/>
            <a:extLst>
              <a:ext uri="{FF2B5EF4-FFF2-40B4-BE49-F238E27FC236}">
                <a16:creationId xmlns:a16="http://schemas.microsoft.com/office/drawing/2014/main" xmlns="" id="{D059516B-1D5D-4393-9FC7-AE818C50C329}"/>
              </a:ext>
            </a:extLst>
          </p:cNvPr>
          <p:cNvSpPr/>
          <p:nvPr/>
        </p:nvSpPr>
        <p:spPr>
          <a:xfrm>
            <a:off x="11119139" y="6094450"/>
            <a:ext cx="685800" cy="685800"/>
          </a:xfrm>
          <a:prstGeom prst="actionButtonHom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vi-VN" dirty="0">
              <a:solidFill>
                <a:prstClr val="black"/>
              </a:solidFill>
              <a:latin typeface="Arial" panose="020B0604020202020204" pitchFamily="34" charset="0"/>
            </a:endParaRPr>
          </a:p>
        </p:txBody>
      </p:sp>
    </p:spTree>
    <p:extLst>
      <p:ext uri="{BB962C8B-B14F-4D97-AF65-F5344CB8AC3E}">
        <p14:creationId xmlns:p14="http://schemas.microsoft.com/office/powerpoint/2010/main" val="23058666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1">
            <a:extLst>
              <a:ext uri="{FF2B5EF4-FFF2-40B4-BE49-F238E27FC236}">
                <a16:creationId xmlns:a16="http://schemas.microsoft.com/office/drawing/2014/main" xmlns="" id="{03194BB6-9E11-495C-878F-FD930F5592B8}"/>
              </a:ext>
            </a:extLst>
          </p:cNvPr>
          <p:cNvSpPr/>
          <p:nvPr/>
        </p:nvSpPr>
        <p:spPr>
          <a:xfrm>
            <a:off x="471053" y="415636"/>
            <a:ext cx="11333019" cy="198120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a:solidFill>
                  <a:prstClr val="black"/>
                </a:solidFill>
                <a:latin typeface="UTM Avo" panose="02040603050506020204" pitchFamily="18" charset="0"/>
                <a:cs typeface="Times New Roman" pitchFamily="18" charset="0"/>
              </a:rPr>
              <a:t>Đọc</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bài</a:t>
            </a:r>
            <a:r>
              <a:rPr lang="en-US" sz="4400" b="1" dirty="0">
                <a:solidFill>
                  <a:prstClr val="black"/>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Tiếng</a:t>
            </a:r>
            <a:r>
              <a:rPr lang="en-US" sz="4400" b="1" dirty="0">
                <a:solidFill>
                  <a:srgbClr val="FF0000"/>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võng</a:t>
            </a:r>
            <a:r>
              <a:rPr lang="en-US" sz="4400" b="1" dirty="0">
                <a:solidFill>
                  <a:srgbClr val="FF0000"/>
                </a:solidFill>
                <a:latin typeface="UTM Avo" panose="02040603050506020204" pitchFamily="18" charset="0"/>
                <a:cs typeface="Times New Roman" pitchFamily="18" charset="0"/>
              </a:rPr>
              <a:t> </a:t>
            </a:r>
            <a:r>
              <a:rPr lang="en-US" sz="4400" b="1" dirty="0" err="1">
                <a:solidFill>
                  <a:srgbClr val="FF0000"/>
                </a:solidFill>
                <a:latin typeface="UTM Avo" panose="02040603050506020204" pitchFamily="18" charset="0"/>
                <a:cs typeface="Times New Roman" pitchFamily="18" charset="0"/>
              </a:rPr>
              <a:t>kêu</a:t>
            </a:r>
            <a:r>
              <a:rPr lang="en-US" sz="4400" b="1" dirty="0">
                <a:solidFill>
                  <a:srgbClr val="FF0000"/>
                </a:solidFill>
                <a:latin typeface="UTM Avo" panose="02040603050506020204" pitchFamily="18" charset="0"/>
                <a:cs typeface="Times New Roman" pitchFamily="18" charset="0"/>
              </a:rPr>
              <a:t> </a:t>
            </a:r>
            <a:r>
              <a:rPr lang="en-US" sz="4400" b="1" dirty="0" smtClean="0">
                <a:solidFill>
                  <a:prstClr val="black"/>
                </a:solidFill>
                <a:latin typeface="UTM Avo" panose="02040603050506020204" pitchFamily="18" charset="0"/>
                <a:cs typeface="Times New Roman" pitchFamily="18" charset="0"/>
              </a:rPr>
              <a:t>(</a:t>
            </a:r>
            <a:r>
              <a:rPr lang="en-US" sz="4400" b="1" dirty="0" err="1">
                <a:solidFill>
                  <a:prstClr val="black"/>
                </a:solidFill>
                <a:latin typeface="UTM Avo" panose="02040603050506020204" pitchFamily="18" charset="0"/>
                <a:cs typeface="Times New Roman" pitchFamily="18" charset="0"/>
              </a:rPr>
              <a:t>t</a:t>
            </a:r>
            <a:r>
              <a:rPr lang="en-US" sz="4400" b="1" dirty="0" err="1" smtClean="0">
                <a:solidFill>
                  <a:prstClr val="black"/>
                </a:solidFill>
                <a:latin typeface="UTM Avo" panose="02040603050506020204" pitchFamily="18" charset="0"/>
                <a:cs typeface="Times New Roman" pitchFamily="18" charset="0"/>
              </a:rPr>
              <a:t>rích</a:t>
            </a:r>
            <a:r>
              <a:rPr lang="en-US" sz="4400" b="1" dirty="0">
                <a:solidFill>
                  <a:prstClr val="black"/>
                </a:solidFill>
                <a:latin typeface="UTM Avo" panose="02040603050506020204" pitchFamily="18" charset="0"/>
                <a:cs typeface="Times New Roman" pitchFamily="18" charset="0"/>
              </a:rPr>
              <a:t>)</a:t>
            </a:r>
          </a:p>
          <a:p>
            <a:pPr algn="ctr"/>
            <a:r>
              <a:rPr lang="en-US" sz="4400" b="1" dirty="0">
                <a:solidFill>
                  <a:prstClr val="black"/>
                </a:solidFill>
                <a:latin typeface="UTM Avo" panose="02040603050506020204" pitchFamily="18" charset="0"/>
                <a:cs typeface="Times New Roman" pitchFamily="18" charset="0"/>
              </a:rPr>
              <a:t>(</a:t>
            </a:r>
            <a:r>
              <a:rPr lang="en-US" sz="4400" b="1" dirty="0" err="1">
                <a:solidFill>
                  <a:prstClr val="black"/>
                </a:solidFill>
                <a:latin typeface="UTM Avo" panose="02040603050506020204" pitchFamily="18" charset="0"/>
                <a:cs typeface="Times New Roman" pitchFamily="18" charset="0"/>
              </a:rPr>
              <a:t>trang</a:t>
            </a:r>
            <a:r>
              <a:rPr lang="en-US" sz="4400" b="1" dirty="0">
                <a:solidFill>
                  <a:prstClr val="black"/>
                </a:solidFill>
                <a:latin typeface="UTM Avo" panose="02040603050506020204" pitchFamily="18" charset="0"/>
                <a:cs typeface="Times New Roman" pitchFamily="18" charset="0"/>
              </a:rPr>
              <a:t> 135)</a:t>
            </a:r>
          </a:p>
        </p:txBody>
      </p:sp>
      <p:sp>
        <p:nvSpPr>
          <p:cNvPr id="5" name="Action Button: Home 2">
            <a:hlinkClick r:id="rId2" action="ppaction://hlinksldjump" highlightClick="1"/>
            <a:extLst>
              <a:ext uri="{FF2B5EF4-FFF2-40B4-BE49-F238E27FC236}">
                <a16:creationId xmlns:a16="http://schemas.microsoft.com/office/drawing/2014/main" xmlns="" id="{FA3A5AB6-D3F4-4F96-8EA3-AAB80CCF2768}"/>
              </a:ext>
            </a:extLst>
          </p:cNvPr>
          <p:cNvSpPr/>
          <p:nvPr/>
        </p:nvSpPr>
        <p:spPr>
          <a:xfrm>
            <a:off x="9829800" y="6019800"/>
            <a:ext cx="609600" cy="609600"/>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solidFill>
                <a:prstClr val="black"/>
              </a:solidFill>
              <a:latin typeface="Arial" panose="020B0604020202020204" pitchFamily="34" charset="0"/>
            </a:endParaRPr>
          </a:p>
        </p:txBody>
      </p:sp>
      <p:pic>
        <p:nvPicPr>
          <p:cNvPr id="7" name="Picture 6">
            <a:extLst>
              <a:ext uri="{FF2B5EF4-FFF2-40B4-BE49-F238E27FC236}">
                <a16:creationId xmlns:a16="http://schemas.microsoft.com/office/drawing/2014/main" xmlns="" id="{2FC8DD6C-78EC-46CA-A386-062C5E220ABA}"/>
              </a:ext>
            </a:extLst>
          </p:cNvPr>
          <p:cNvPicPr>
            <a:picLocks noChangeAspect="1"/>
          </p:cNvPicPr>
          <p:nvPr/>
        </p:nvPicPr>
        <p:blipFill rotWithShape="1">
          <a:blip r:embed="rId3"/>
          <a:srcRect l="48243" t="33333" r="22914" b="22137"/>
          <a:stretch/>
        </p:blipFill>
        <p:spPr>
          <a:xfrm>
            <a:off x="0" y="2761423"/>
            <a:ext cx="4933950" cy="3544302"/>
          </a:xfrm>
          <a:prstGeom prst="rect">
            <a:avLst/>
          </a:prstGeom>
        </p:spPr>
      </p:pic>
      <p:sp>
        <p:nvSpPr>
          <p:cNvPr id="8" name="TextBox 7">
            <a:extLst>
              <a:ext uri="{FF2B5EF4-FFF2-40B4-BE49-F238E27FC236}">
                <a16:creationId xmlns:a16="http://schemas.microsoft.com/office/drawing/2014/main" xmlns="" id="{54CA8883-BC68-41F1-9161-5209C3C85D1D}"/>
              </a:ext>
            </a:extLst>
          </p:cNvPr>
          <p:cNvSpPr txBox="1"/>
          <p:nvPr/>
        </p:nvSpPr>
        <p:spPr>
          <a:xfrm>
            <a:off x="5359800" y="2787705"/>
            <a:ext cx="6519773" cy="1200329"/>
          </a:xfrm>
          <a:prstGeom prst="rect">
            <a:avLst/>
          </a:prstGeom>
          <a:solidFill>
            <a:schemeClr val="accent4">
              <a:lumMod val="60000"/>
              <a:lumOff val="40000"/>
            </a:schemeClr>
          </a:solidFill>
        </p:spPr>
        <p:txBody>
          <a:bodyPr wrap="square" rtlCol="0">
            <a:spAutoFit/>
          </a:bodyPr>
          <a:lstStyle/>
          <a:p>
            <a:pPr algn="ctr"/>
            <a:r>
              <a:rPr lang="en-US" sz="3600" b="1" dirty="0" err="1" smtClean="0">
                <a:latin typeface="UTM Avo" panose="02040603050506020204" pitchFamily="18" charset="0"/>
                <a:cs typeface="Times New Roman" panose="02020603050405020304" pitchFamily="18" charset="0"/>
              </a:rPr>
              <a:t>Tiếng</a:t>
            </a:r>
            <a:r>
              <a:rPr lang="en-US" sz="3600" b="1" dirty="0" smtClean="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võng</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kêu</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cho</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biết</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bạn</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nhỏ</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trong</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bài</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thơ</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đang</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làm</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gì</a:t>
            </a:r>
            <a:r>
              <a:rPr lang="en-US" sz="3600" b="1" dirty="0">
                <a:latin typeface="UTM Avo" panose="020406030505060202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8BF3889D-4165-4A54-9E77-E7DFDF9AA474}"/>
              </a:ext>
            </a:extLst>
          </p:cNvPr>
          <p:cNvSpPr txBox="1"/>
          <p:nvPr/>
        </p:nvSpPr>
        <p:spPr>
          <a:xfrm>
            <a:off x="5359800" y="4748234"/>
            <a:ext cx="6444272" cy="1200329"/>
          </a:xfrm>
          <a:prstGeom prst="rect">
            <a:avLst/>
          </a:prstGeom>
          <a:solidFill>
            <a:schemeClr val="accent4">
              <a:lumMod val="60000"/>
              <a:lumOff val="40000"/>
            </a:schemeClr>
          </a:solidFill>
        </p:spPr>
        <p:txBody>
          <a:bodyPr wrap="square" rtlCol="0">
            <a:spAutoFit/>
          </a:bodyPr>
          <a:lstStyle/>
          <a:p>
            <a:pPr algn="just"/>
            <a:r>
              <a:rPr lang="en-US" sz="3600" b="1" dirty="0" err="1">
                <a:solidFill>
                  <a:srgbClr val="0000FF"/>
                </a:solidFill>
                <a:latin typeface="UTM Avo" panose="02040603050506020204" pitchFamily="18" charset="0"/>
                <a:cs typeface="Times New Roman" panose="02020603050405020304" pitchFamily="18" charset="0"/>
              </a:rPr>
              <a:t>Bạn</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nhỏ</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đang</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đưa</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smtClean="0">
                <a:solidFill>
                  <a:srgbClr val="0000FF"/>
                </a:solidFill>
                <a:latin typeface="UTM Avo" panose="02040603050506020204" pitchFamily="18" charset="0"/>
                <a:cs typeface="Times New Roman" panose="02020603050405020304" pitchFamily="18" charset="0"/>
              </a:rPr>
              <a:t>võng</a:t>
            </a:r>
            <a:r>
              <a:rPr lang="en-US" sz="3600" b="1" dirty="0" smtClean="0">
                <a:solidFill>
                  <a:srgbClr val="0000FF"/>
                </a:solidFill>
                <a:latin typeface="UTM Avo" panose="02040603050506020204" pitchFamily="18" charset="0"/>
                <a:cs typeface="Times New Roman" panose="02020603050405020304" pitchFamily="18" charset="0"/>
              </a:rPr>
              <a:t> </a:t>
            </a:r>
            <a:r>
              <a:rPr lang="en-US" sz="3600" b="1" dirty="0" err="1" smtClean="0">
                <a:solidFill>
                  <a:srgbClr val="0000FF"/>
                </a:solidFill>
                <a:latin typeface="UTM Avo" panose="02040603050506020204" pitchFamily="18" charset="0"/>
                <a:cs typeface="Times New Roman" panose="02020603050405020304" pitchFamily="18" charset="0"/>
              </a:rPr>
              <a:t>ru</a:t>
            </a:r>
            <a:r>
              <a:rPr lang="en-US" sz="3600" b="1" dirty="0" smtClean="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em</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ngủ</a:t>
            </a:r>
            <a:r>
              <a:rPr lang="en-US" sz="3600" b="1" dirty="0">
                <a:solidFill>
                  <a:srgbClr val="0000FF"/>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1785002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1">
            <a:extLst>
              <a:ext uri="{FF2B5EF4-FFF2-40B4-BE49-F238E27FC236}">
                <a16:creationId xmlns:a16="http://schemas.microsoft.com/office/drawing/2014/main" xmlns="" id="{9A9C446F-B5E7-4FF1-8789-832DA9EEDC10}"/>
              </a:ext>
            </a:extLst>
          </p:cNvPr>
          <p:cNvSpPr/>
          <p:nvPr/>
        </p:nvSpPr>
        <p:spPr>
          <a:xfrm>
            <a:off x="1032165" y="304798"/>
            <a:ext cx="9857508" cy="1745673"/>
          </a:xfrm>
          <a:prstGeom prst="horizontalScroll">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prstClr val="black"/>
                </a:solidFill>
                <a:effectLst/>
                <a:uLnTx/>
                <a:uFillTx/>
                <a:latin typeface="UTM Avo" panose="02040603050506020204" pitchFamily="18" charset="0"/>
                <a:cs typeface="Times New Roman" pitchFamily="18" charset="0"/>
              </a:rPr>
              <a:t>Đọc</a:t>
            </a:r>
            <a:r>
              <a:rPr kumimoji="0" lang="en-US" sz="4400" b="1" i="0" u="none" strike="noStrike" kern="0" cap="none" spc="0" normalizeH="0" baseline="0" noProof="0" dirty="0">
                <a:ln>
                  <a:noFill/>
                </a:ln>
                <a:solidFill>
                  <a:prstClr val="black"/>
                </a:solidFill>
                <a:effectLst/>
                <a:uLnTx/>
                <a:uFillTx/>
                <a:latin typeface="UTM Avo" panose="02040603050506020204" pitchFamily="18" charset="0"/>
                <a:cs typeface="Times New Roman" pitchFamily="18" charset="0"/>
              </a:rPr>
              <a:t> </a:t>
            </a:r>
            <a:r>
              <a:rPr kumimoji="0" lang="en-US" sz="4400" b="1" i="0" u="none" strike="noStrike" kern="0" cap="none" spc="0" normalizeH="0" baseline="0" noProof="0" dirty="0" err="1">
                <a:ln>
                  <a:noFill/>
                </a:ln>
                <a:solidFill>
                  <a:prstClr val="black"/>
                </a:solidFill>
                <a:effectLst/>
                <a:uLnTx/>
                <a:uFillTx/>
                <a:latin typeface="UTM Avo" panose="02040603050506020204" pitchFamily="18" charset="0"/>
                <a:cs typeface="Times New Roman" pitchFamily="18" charset="0"/>
              </a:rPr>
              <a:t>bài</a:t>
            </a:r>
            <a:r>
              <a:rPr kumimoji="0" lang="en-US" sz="4400" b="1" i="0" u="none" strike="noStrike" kern="0" cap="none" spc="0" normalizeH="0" baseline="0" noProof="0" dirty="0">
                <a:ln>
                  <a:noFill/>
                </a:ln>
                <a:solidFill>
                  <a:prstClr val="black"/>
                </a:solidFill>
                <a:effectLst/>
                <a:uLnTx/>
                <a:uFillTx/>
                <a:latin typeface="UTM Avo" panose="02040603050506020204" pitchFamily="18" charset="0"/>
                <a:cs typeface="Times New Roman" pitchFamily="18" charset="0"/>
              </a:rPr>
              <a:t>: </a:t>
            </a:r>
            <a:r>
              <a:rPr kumimoji="0" lang="en-US" sz="4400" b="1" i="0" u="none" strike="noStrike" kern="0" cap="none" spc="0" normalizeH="0" baseline="0" noProof="0" dirty="0" err="1">
                <a:ln>
                  <a:noFill/>
                </a:ln>
                <a:solidFill>
                  <a:srgbClr val="FF0000"/>
                </a:solidFill>
                <a:effectLst/>
                <a:uLnTx/>
                <a:uFillTx/>
                <a:latin typeface="UTM Avo" panose="02040603050506020204" pitchFamily="18" charset="0"/>
                <a:cs typeface="Times New Roman" pitchFamily="18" charset="0"/>
              </a:rPr>
              <a:t>Đón</a:t>
            </a:r>
            <a:r>
              <a:rPr kumimoji="0" lang="en-US" sz="4400" b="1" i="0" u="none" strike="noStrike" kern="0" cap="none" spc="0" normalizeH="0" baseline="0" noProof="0" dirty="0">
                <a:ln>
                  <a:noFill/>
                </a:ln>
                <a:solidFill>
                  <a:srgbClr val="FF0000"/>
                </a:solidFill>
                <a:effectLst/>
                <a:uLnTx/>
                <a:uFillTx/>
                <a:latin typeface="UTM Avo" panose="02040603050506020204" pitchFamily="18" charset="0"/>
                <a:cs typeface="Times New Roman" pitchFamily="18" charset="0"/>
              </a:rPr>
              <a:t> </a:t>
            </a:r>
            <a:r>
              <a:rPr kumimoji="0" lang="en-US" sz="4400" b="1" i="0" u="none" strike="noStrike" kern="0" cap="none" spc="0" normalizeH="0" baseline="0" noProof="0" dirty="0" err="1">
                <a:ln>
                  <a:noFill/>
                </a:ln>
                <a:solidFill>
                  <a:srgbClr val="FF0000"/>
                </a:solidFill>
                <a:effectLst/>
                <a:uLnTx/>
                <a:uFillTx/>
                <a:latin typeface="UTM Avo" panose="02040603050506020204" pitchFamily="18" charset="0"/>
                <a:cs typeface="Times New Roman" pitchFamily="18" charset="0"/>
              </a:rPr>
              <a:t>em</a:t>
            </a:r>
            <a:r>
              <a:rPr kumimoji="0" lang="en-US" sz="4400" b="1" i="0" u="none" strike="noStrike" kern="0" cap="none" spc="0" normalizeH="0" baseline="0" noProof="0" dirty="0">
                <a:ln>
                  <a:noFill/>
                </a:ln>
                <a:solidFill>
                  <a:prstClr val="black"/>
                </a:solidFill>
                <a:effectLst/>
                <a:uLnTx/>
                <a:uFillTx/>
                <a:latin typeface="UTM Avo" panose="02040603050506020204" pitchFamily="18" charset="0"/>
                <a:cs typeface="Times New Roman" pitchFamily="18" charset="0"/>
              </a:rPr>
              <a:t> (</a:t>
            </a:r>
            <a:r>
              <a:rPr kumimoji="0" lang="en-US" sz="4400" b="1" i="0" u="none" strike="noStrike" kern="0" cap="none" spc="0" normalizeH="0" baseline="0" noProof="0" dirty="0" err="1">
                <a:ln>
                  <a:noFill/>
                </a:ln>
                <a:solidFill>
                  <a:prstClr val="black"/>
                </a:solidFill>
                <a:effectLst/>
                <a:uLnTx/>
                <a:uFillTx/>
                <a:latin typeface="UTM Avo" panose="02040603050506020204" pitchFamily="18" charset="0"/>
                <a:cs typeface="Times New Roman" pitchFamily="18" charset="0"/>
              </a:rPr>
              <a:t>trang</a:t>
            </a:r>
            <a:r>
              <a:rPr kumimoji="0" lang="en-US" sz="4400" b="1" i="0" u="none" strike="noStrike" kern="0" cap="none" spc="0" normalizeH="0" baseline="0" noProof="0" dirty="0">
                <a:ln>
                  <a:noFill/>
                </a:ln>
                <a:solidFill>
                  <a:prstClr val="black"/>
                </a:solidFill>
                <a:effectLst/>
                <a:uLnTx/>
                <a:uFillTx/>
                <a:latin typeface="UTM Avo" panose="02040603050506020204" pitchFamily="18" charset="0"/>
                <a:cs typeface="Times New Roman" pitchFamily="18" charset="0"/>
              </a:rPr>
              <a:t> 130)</a:t>
            </a:r>
          </a:p>
        </p:txBody>
      </p:sp>
      <p:pic>
        <p:nvPicPr>
          <p:cNvPr id="6" name="Picture 5">
            <a:extLst>
              <a:ext uri="{FF2B5EF4-FFF2-40B4-BE49-F238E27FC236}">
                <a16:creationId xmlns:a16="http://schemas.microsoft.com/office/drawing/2014/main" xmlns="" id="{A2C649C5-07F8-4C57-A7F6-2801DD61E9DA}"/>
              </a:ext>
            </a:extLst>
          </p:cNvPr>
          <p:cNvPicPr>
            <a:picLocks noChangeAspect="1"/>
          </p:cNvPicPr>
          <p:nvPr/>
        </p:nvPicPr>
        <p:blipFill rotWithShape="1">
          <a:blip r:embed="rId2"/>
          <a:srcRect l="26893" t="37973" r="30514" b="21307"/>
          <a:stretch/>
        </p:blipFill>
        <p:spPr>
          <a:xfrm>
            <a:off x="0" y="2144785"/>
            <a:ext cx="4693603" cy="3161312"/>
          </a:xfrm>
          <a:prstGeom prst="rect">
            <a:avLst/>
          </a:prstGeom>
        </p:spPr>
      </p:pic>
      <p:sp>
        <p:nvSpPr>
          <p:cNvPr id="7" name="TextBox 6">
            <a:extLst>
              <a:ext uri="{FF2B5EF4-FFF2-40B4-BE49-F238E27FC236}">
                <a16:creationId xmlns:a16="http://schemas.microsoft.com/office/drawing/2014/main" xmlns="" id="{631FA4A0-AEFD-476B-B980-70A3AEAB202E}"/>
              </a:ext>
            </a:extLst>
          </p:cNvPr>
          <p:cNvSpPr txBox="1"/>
          <p:nvPr/>
        </p:nvSpPr>
        <p:spPr>
          <a:xfrm>
            <a:off x="4932608" y="2050471"/>
            <a:ext cx="7037719" cy="1200329"/>
          </a:xfrm>
          <a:prstGeom prst="rect">
            <a:avLst/>
          </a:prstGeom>
          <a:solidFill>
            <a:schemeClr val="accent4">
              <a:lumMod val="60000"/>
              <a:lumOff val="40000"/>
            </a:schemeClr>
          </a:solidFill>
        </p:spPr>
        <p:txBody>
          <a:bodyPr wrap="square" rtlCol="0">
            <a:spAutoFit/>
          </a:bodyPr>
          <a:lstStyle/>
          <a:p>
            <a:r>
              <a:rPr lang="en-US" sz="3600" b="1" dirty="0" err="1" smtClean="0">
                <a:latin typeface="UTM Avo" panose="02040603050506020204" pitchFamily="18" charset="0"/>
                <a:cs typeface="Times New Roman" panose="02020603050405020304" pitchFamily="18" charset="0"/>
              </a:rPr>
              <a:t>Hằng</a:t>
            </a:r>
            <a:r>
              <a:rPr lang="en-US" sz="3600" b="1" dirty="0" smtClean="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ngày</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sau</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khi</a:t>
            </a:r>
            <a:r>
              <a:rPr lang="en-US" sz="3600" b="1" dirty="0">
                <a:latin typeface="UTM Avo" panose="02040603050506020204" pitchFamily="18" charset="0"/>
                <a:cs typeface="Times New Roman" panose="02020603050405020304" pitchFamily="18" charset="0"/>
              </a:rPr>
              <a:t> tan </a:t>
            </a:r>
            <a:r>
              <a:rPr lang="en-US" sz="3600" b="1" dirty="0" err="1">
                <a:latin typeface="UTM Avo" panose="02040603050506020204" pitchFamily="18" charset="0"/>
                <a:cs typeface="Times New Roman" panose="02020603050405020304" pitchFamily="18" charset="0"/>
              </a:rPr>
              <a:t>học</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Dũng</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làm</a:t>
            </a:r>
            <a:r>
              <a:rPr lang="en-US" sz="3600" b="1" dirty="0">
                <a:latin typeface="UTM Avo" panose="02040603050506020204" pitchFamily="18" charset="0"/>
                <a:cs typeface="Times New Roman" panose="02020603050405020304" pitchFamily="18" charset="0"/>
              </a:rPr>
              <a:t> </a:t>
            </a:r>
            <a:r>
              <a:rPr lang="en-US" sz="3600" b="1" dirty="0" err="1">
                <a:latin typeface="UTM Avo" panose="02040603050506020204" pitchFamily="18" charset="0"/>
                <a:cs typeface="Times New Roman" panose="02020603050405020304" pitchFamily="18" charset="0"/>
              </a:rPr>
              <a:t>gì</a:t>
            </a:r>
            <a:r>
              <a:rPr lang="en-US" sz="3600" b="1" dirty="0">
                <a:latin typeface="UTM Avo" panose="020406030505060202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xmlns="" id="{D630392D-68EF-4BAA-8990-DFD985245B13}"/>
              </a:ext>
            </a:extLst>
          </p:cNvPr>
          <p:cNvSpPr txBox="1"/>
          <p:nvPr/>
        </p:nvSpPr>
        <p:spPr>
          <a:xfrm>
            <a:off x="4932608" y="4020424"/>
            <a:ext cx="7037719" cy="1200329"/>
          </a:xfrm>
          <a:prstGeom prst="rect">
            <a:avLst/>
          </a:prstGeom>
          <a:solidFill>
            <a:schemeClr val="accent4">
              <a:lumMod val="60000"/>
              <a:lumOff val="40000"/>
            </a:schemeClr>
          </a:solidFill>
        </p:spPr>
        <p:txBody>
          <a:bodyPr wrap="square" rtlCol="0">
            <a:spAutoFit/>
          </a:bodyPr>
          <a:lstStyle/>
          <a:p>
            <a:pPr algn="ctr"/>
            <a:r>
              <a:rPr lang="en-US" sz="3600" b="1" dirty="0" err="1">
                <a:solidFill>
                  <a:srgbClr val="0000FF"/>
                </a:solidFill>
                <a:latin typeface="UTM Avo" panose="02040603050506020204" pitchFamily="18" charset="0"/>
                <a:cs typeface="Times New Roman" panose="02020603050405020304" pitchFamily="18" charset="0"/>
              </a:rPr>
              <a:t>Hằng</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ngày</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sau</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khi</a:t>
            </a:r>
            <a:r>
              <a:rPr lang="en-US" sz="3600" b="1" dirty="0">
                <a:solidFill>
                  <a:srgbClr val="0000FF"/>
                </a:solidFill>
                <a:latin typeface="UTM Avo" panose="02040603050506020204" pitchFamily="18" charset="0"/>
                <a:cs typeface="Times New Roman" panose="02020603050405020304" pitchFamily="18" charset="0"/>
              </a:rPr>
              <a:t> tan </a:t>
            </a:r>
            <a:r>
              <a:rPr lang="en-US" sz="3600" b="1" dirty="0" err="1">
                <a:solidFill>
                  <a:srgbClr val="0000FF"/>
                </a:solidFill>
                <a:latin typeface="UTM Avo" panose="02040603050506020204" pitchFamily="18" charset="0"/>
                <a:cs typeface="Times New Roman" panose="02020603050405020304" pitchFamily="18" charset="0"/>
              </a:rPr>
              <a:t>học</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Dũng</a:t>
            </a:r>
            <a:r>
              <a:rPr lang="en-US" sz="3600" b="1" dirty="0">
                <a:solidFill>
                  <a:srgbClr val="0000FF"/>
                </a:solidFill>
                <a:latin typeface="UTM Avo" panose="02040603050506020204" pitchFamily="18" charset="0"/>
                <a:cs typeface="Times New Roman" panose="02020603050405020304" pitchFamily="18" charset="0"/>
              </a:rPr>
              <a:t> qua </a:t>
            </a:r>
            <a:r>
              <a:rPr lang="en-US" sz="3600" b="1" dirty="0" err="1">
                <a:solidFill>
                  <a:srgbClr val="0000FF"/>
                </a:solidFill>
                <a:latin typeface="UTM Avo" panose="02040603050506020204" pitchFamily="18" charset="0"/>
                <a:cs typeface="Times New Roman" panose="02020603050405020304" pitchFamily="18" charset="0"/>
              </a:rPr>
              <a:t>trường</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mầm</a:t>
            </a:r>
            <a:r>
              <a:rPr lang="en-US" sz="3600" b="1" dirty="0">
                <a:solidFill>
                  <a:srgbClr val="0000FF"/>
                </a:solidFill>
                <a:latin typeface="UTM Avo" panose="02040603050506020204" pitchFamily="18" charset="0"/>
                <a:cs typeface="Times New Roman" panose="02020603050405020304" pitchFamily="18" charset="0"/>
              </a:rPr>
              <a:t> non </a:t>
            </a:r>
            <a:r>
              <a:rPr lang="en-US" sz="3600" b="1" dirty="0" err="1">
                <a:solidFill>
                  <a:srgbClr val="0000FF"/>
                </a:solidFill>
                <a:latin typeface="UTM Avo" panose="02040603050506020204" pitchFamily="18" charset="0"/>
                <a:cs typeface="Times New Roman" panose="02020603050405020304" pitchFamily="18" charset="0"/>
              </a:rPr>
              <a:t>đón</a:t>
            </a:r>
            <a:r>
              <a:rPr lang="en-US" sz="3600" b="1" dirty="0">
                <a:solidFill>
                  <a:srgbClr val="0000FF"/>
                </a:solidFill>
                <a:latin typeface="UTM Avo" panose="02040603050506020204" pitchFamily="18" charset="0"/>
                <a:cs typeface="Times New Roman" panose="02020603050405020304" pitchFamily="18" charset="0"/>
              </a:rPr>
              <a:t> </a:t>
            </a:r>
            <a:r>
              <a:rPr lang="en-US" sz="3600" b="1" dirty="0" err="1">
                <a:solidFill>
                  <a:srgbClr val="0000FF"/>
                </a:solidFill>
                <a:latin typeface="UTM Avo" panose="02040603050506020204" pitchFamily="18" charset="0"/>
                <a:cs typeface="Times New Roman" panose="02020603050405020304" pitchFamily="18" charset="0"/>
              </a:rPr>
              <a:t>bé</a:t>
            </a:r>
            <a:r>
              <a:rPr lang="en-US" sz="3600" b="1" dirty="0">
                <a:solidFill>
                  <a:srgbClr val="0000FF"/>
                </a:solidFill>
                <a:latin typeface="UTM Avo" panose="02040603050506020204" pitchFamily="18" charset="0"/>
                <a:cs typeface="Times New Roman" panose="02020603050405020304" pitchFamily="18" charset="0"/>
              </a:rPr>
              <a:t> Lan.</a:t>
            </a:r>
          </a:p>
        </p:txBody>
      </p:sp>
      <p:sp>
        <p:nvSpPr>
          <p:cNvPr id="9" name="Action Button: Home 2">
            <a:hlinkClick r:id="rId3" action="ppaction://hlinksldjump" highlightClick="1"/>
            <a:extLst>
              <a:ext uri="{FF2B5EF4-FFF2-40B4-BE49-F238E27FC236}">
                <a16:creationId xmlns:a16="http://schemas.microsoft.com/office/drawing/2014/main" xmlns="" id="{6FD052CA-F624-455C-81B1-623D9313ED23}"/>
              </a:ext>
            </a:extLst>
          </p:cNvPr>
          <p:cNvSpPr/>
          <p:nvPr/>
        </p:nvSpPr>
        <p:spPr>
          <a:xfrm>
            <a:off x="10127673" y="5867402"/>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38818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542</TotalTime>
  <Words>718</Words>
  <Application>Microsoft Office PowerPoint</Application>
  <PresentationFormat>Custom</PresentationFormat>
  <Paragraphs>88</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Hoc10 chúc các em học tốt!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 HAI AN</dc:creator>
  <cp:lastModifiedBy>RedStar</cp:lastModifiedBy>
  <cp:revision>18</cp:revision>
  <dcterms:created xsi:type="dcterms:W3CDTF">2021-11-09T13:51:41Z</dcterms:created>
  <dcterms:modified xsi:type="dcterms:W3CDTF">2022-01-03T12:37:43Z</dcterms:modified>
</cp:coreProperties>
</file>