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63" r:id="rId2"/>
    <p:sldId id="383" r:id="rId3"/>
    <p:sldId id="384" r:id="rId4"/>
    <p:sldId id="385" r:id="rId5"/>
    <p:sldId id="399" r:id="rId6"/>
    <p:sldId id="386" r:id="rId7"/>
    <p:sldId id="388" r:id="rId8"/>
    <p:sldId id="390" r:id="rId9"/>
    <p:sldId id="407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408" r:id="rId18"/>
    <p:sldId id="404" r:id="rId19"/>
    <p:sldId id="398" r:id="rId20"/>
    <p:sldId id="411" r:id="rId21"/>
    <p:sldId id="402" r:id="rId22"/>
    <p:sldId id="403" r:id="rId23"/>
    <p:sldId id="409" r:id="rId24"/>
    <p:sldId id="405" r:id="rId25"/>
    <p:sldId id="410" r:id="rId26"/>
    <p:sldId id="412" r:id="rId27"/>
    <p:sldId id="4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CE1"/>
    <a:srgbClr val="DADBD5"/>
    <a:srgbClr val="949494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4" autoAdjust="0"/>
    <p:restoredTop sz="94660"/>
  </p:normalViewPr>
  <p:slideViewPr>
    <p:cSldViewPr snapToGrid="0">
      <p:cViewPr varScale="1">
        <p:scale>
          <a:sx n="96" d="100"/>
          <a:sy n="96" d="100"/>
        </p:scale>
        <p:origin x="67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8F224-7681-47F5-96CD-4D3F14FB31F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01A87-05CF-4C71-96F2-B8AF667EE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08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5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6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004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12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00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958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217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888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6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7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1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6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5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4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4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3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6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5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-491199" y="695459"/>
            <a:ext cx="7361308" cy="2229333"/>
            <a:chOff x="367882" y="703610"/>
            <a:chExt cx="7361308" cy="2229333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1578286" y="703610"/>
              <a:ext cx="5376795" cy="2229333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367882" y="987279"/>
              <a:ext cx="736130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Khoa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học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5 </a:t>
              </a:r>
              <a:endParaRPr lang="en-US" altLang="zh-CN" sz="66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Bài</a:t>
              </a:r>
              <a:r>
                <a:rPr kumimoji="0" lang="en-US" altLang="zh-CN" sz="4800" b="0" i="0" u="none" strike="noStrike" kern="1200" cap="none" spc="0" normalizeH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11</a:t>
              </a:r>
              <a:endParaRPr kumimoji="0" lang="en-US" altLang="zh-CN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433918" y="2605716"/>
            <a:ext cx="108723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ÔN</a:t>
            </a:r>
            <a:r>
              <a:rPr lang="en-US" altLang="zh-CN" sz="60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600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TẬP</a:t>
            </a:r>
            <a:r>
              <a:rPr lang="en-US" altLang="zh-CN" sz="60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600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CHỦ</a:t>
            </a:r>
            <a:r>
              <a:rPr lang="en-US" altLang="zh-CN" sz="60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600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ĐỀ</a:t>
            </a:r>
            <a:r>
              <a:rPr lang="en-US" altLang="zh-CN" sz="60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THỰC VẬT VÀ ĐỘNG VẬT</a:t>
            </a:r>
            <a:endParaRPr kumimoji="0" lang="en-US" altLang="zh-CN" sz="60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UTM Colossalis" panose="02040603050506020204" pitchFamily="18" charset="0"/>
              <a:ea typeface="字魂59号-创粗黑" panose="00000500000000000000" pitchFamily="2" charset="-122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91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48B9C-9939-9FDB-71B2-4CFAD60BEA16}"/>
              </a:ext>
            </a:extLst>
          </p:cNvPr>
          <p:cNvSpPr txBox="1"/>
          <p:nvPr/>
        </p:nvSpPr>
        <p:spPr>
          <a:xfrm>
            <a:off x="3835604" y="444612"/>
            <a:ext cx="505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/>
            <a:r>
              <a:rPr lang="vi-VN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MỘT SỐ MẪU SƠ HỒ TƯ DUY </a:t>
            </a:r>
            <a:endParaRPr lang="en-US" sz="3200" b="1" dirty="0">
              <a:solidFill>
                <a:srgbClr val="00206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736BC2CB-35C4-A96D-D953-D29E66423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92" y="1299724"/>
            <a:ext cx="3683390" cy="2762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mind map with text and words&#10;&#10;Description automatically generated">
            <a:extLst>
              <a:ext uri="{FF2B5EF4-FFF2-40B4-BE49-F238E27FC236}">
                <a16:creationId xmlns:a16="http://schemas.microsoft.com/office/drawing/2014/main" id="{72B31216-1FE8-E148-91E9-BC8767897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8" y="1195733"/>
            <a:ext cx="3607782" cy="2705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diagram of different types of animals&#10;&#10;Description automatically generated">
            <a:extLst>
              <a:ext uri="{FF2B5EF4-FFF2-40B4-BE49-F238E27FC236}">
                <a16:creationId xmlns:a16="http://schemas.microsoft.com/office/drawing/2014/main" id="{344264A0-5AFB-C1D5-0387-7C6A50673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10" y="3845427"/>
            <a:ext cx="3607782" cy="2705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artoon child with pigtails and yellow dress&#10;&#10;Description automatically generated">
            <a:extLst>
              <a:ext uri="{FF2B5EF4-FFF2-40B4-BE49-F238E27FC236}">
                <a16:creationId xmlns:a16="http://schemas.microsoft.com/office/drawing/2014/main" id="{2A7FF424-7370-D65B-D861-F8D2283F7B6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96" y="1270331"/>
            <a:ext cx="1757470" cy="2255485"/>
          </a:xfrm>
          <a:prstGeom prst="rect">
            <a:avLst/>
          </a:prstGeom>
        </p:spPr>
      </p:pic>
      <p:pic>
        <p:nvPicPr>
          <p:cNvPr id="14" name="Picture 13" descr="A group of kids reading books&#10;&#10;Description automatically generated">
            <a:extLst>
              <a:ext uri="{FF2B5EF4-FFF2-40B4-BE49-F238E27FC236}">
                <a16:creationId xmlns:a16="http://schemas.microsoft.com/office/drawing/2014/main" id="{6F858CF5-01CD-42EC-29C9-4C355324D4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8291"/>
          <a:stretch/>
        </p:blipFill>
        <p:spPr>
          <a:xfrm>
            <a:off x="7669163" y="4375158"/>
            <a:ext cx="4467832" cy="2277198"/>
          </a:xfrm>
          <a:prstGeom prst="rect">
            <a:avLst/>
          </a:prstGeom>
        </p:spPr>
      </p:pic>
      <p:pic>
        <p:nvPicPr>
          <p:cNvPr id="15" name="Picture 14" descr="A group of kids sitting at a table reading a book&#10;&#10;Description automatically generated">
            <a:extLst>
              <a:ext uri="{FF2B5EF4-FFF2-40B4-BE49-F238E27FC236}">
                <a16:creationId xmlns:a16="http://schemas.microsoft.com/office/drawing/2014/main" id="{B782485E-310D-078B-8ED6-9412F46A2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8" y="3736780"/>
            <a:ext cx="3642946" cy="36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36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B32C517E-3E17-C2CF-879C-3846A4B7E3B4}"/>
              </a:ext>
            </a:extLst>
          </p:cNvPr>
          <p:cNvSpPr txBox="1"/>
          <p:nvPr/>
        </p:nvSpPr>
        <p:spPr>
          <a:xfrm>
            <a:off x="5763156" y="534351"/>
            <a:ext cx="5282531" cy="783193"/>
          </a:xfrm>
          <a:prstGeom prst="roundRect">
            <a:avLst/>
          </a:prstGeom>
          <a:solidFill>
            <a:srgbClr val="9ADBF2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TIÊU</a:t>
            </a:r>
            <a:r>
              <a:rPr lang="en-US" sz="4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CHÍ</a:t>
            </a:r>
            <a:r>
              <a:rPr lang="en-US" sz="4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ĐÁNH</a:t>
            </a:r>
            <a:r>
              <a:rPr lang="en-US" sz="4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GIÁ</a:t>
            </a:r>
            <a:endParaRPr lang="en-US" sz="40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7CDCB-198D-D65B-BEF2-8DD09804AA3D}"/>
              </a:ext>
            </a:extLst>
          </p:cNvPr>
          <p:cNvGrpSpPr/>
          <p:nvPr/>
        </p:nvGrpSpPr>
        <p:grpSpPr>
          <a:xfrm>
            <a:off x="5554728" y="1494975"/>
            <a:ext cx="6248290" cy="996024"/>
            <a:chOff x="4739285" y="2358848"/>
            <a:chExt cx="6388510" cy="996024"/>
          </a:xfrm>
        </p:grpSpPr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id="{C6E6D6F2-3923-5B5A-163C-B51F1572AA57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A6BF4A34-259E-A59F-DF82-93CE0CF2D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579860"/>
              <a:ext cx="633820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sản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phẩm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đẹp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7C17C3-7BEC-E4A3-B15A-B936FA3F0C1C}"/>
              </a:ext>
            </a:extLst>
          </p:cNvPr>
          <p:cNvGrpSpPr/>
          <p:nvPr/>
        </p:nvGrpSpPr>
        <p:grpSpPr>
          <a:xfrm>
            <a:off x="5475422" y="2657926"/>
            <a:ext cx="6327594" cy="1477327"/>
            <a:chOff x="4739284" y="2344985"/>
            <a:chExt cx="6473349" cy="1383086"/>
          </a:xfrm>
        </p:grpSpPr>
        <p:sp>
          <p:nvSpPr>
            <p:cNvPr id="10" name="Rectangle: Rounded Corners 10">
              <a:extLst>
                <a:ext uri="{FF2B5EF4-FFF2-40B4-BE49-F238E27FC236}">
                  <a16:creationId xmlns:a16="http://schemas.microsoft.com/office/drawing/2014/main" id="{B501043B-C044-89CD-008E-214DED8B99F8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83F2CBF8-315F-D624-A99D-692BA4368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344985"/>
              <a:ext cx="6338205" cy="138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bày đúng nội dung,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loát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nhiều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ý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mới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 descr="A hand holding a trophy&#10;&#10;Description automatically generated">
            <a:extLst>
              <a:ext uri="{FF2B5EF4-FFF2-40B4-BE49-F238E27FC236}">
                <a16:creationId xmlns:a16="http://schemas.microsoft.com/office/drawing/2014/main" id="{066845C2-A826-5DE0-30B7-29D33275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49" y="-14861"/>
            <a:ext cx="6858000" cy="6858000"/>
          </a:xfrm>
          <a:prstGeom prst="rect">
            <a:avLst/>
          </a:prstGeom>
        </p:spPr>
      </p:pic>
      <p:pic>
        <p:nvPicPr>
          <p:cNvPr id="19" name="Picture 18" descr="A group of kids with backpacks and books&#10;&#10;Description automatically generated">
            <a:extLst>
              <a:ext uri="{FF2B5EF4-FFF2-40B4-BE49-F238E27FC236}">
                <a16:creationId xmlns:a16="http://schemas.microsoft.com/office/drawing/2014/main" id="{EEB1E187-61E0-6873-6C89-9AC174B6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2963"/>
          <a:stretch/>
        </p:blipFill>
        <p:spPr>
          <a:xfrm>
            <a:off x="5763156" y="3823164"/>
            <a:ext cx="5662304" cy="29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06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552323" y="1524293"/>
            <a:ext cx="10980486" cy="3008901"/>
            <a:chOff x="793411" y="1394318"/>
            <a:chExt cx="11199426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1909942" y="1394318"/>
              <a:ext cx="9186567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793411" y="1660047"/>
              <a:ext cx="1119942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CHIA</a:t>
              </a:r>
              <a:r>
                <a:rPr kumimoji="0" lang="en-US" altLang="zh-CN" sz="66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SẺ</a:t>
              </a:r>
              <a:r>
                <a:rPr kumimoji="0" lang="en-US" altLang="zh-CN" sz="66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SẢN</a:t>
              </a:r>
              <a:r>
                <a:rPr kumimoji="0" lang="en-US" altLang="zh-CN" sz="66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PHẨM</a:t>
              </a:r>
              <a:r>
                <a:rPr kumimoji="0" lang="en-US" altLang="zh-CN" sz="66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baseline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TRƯỚC</a:t>
              </a:r>
              <a:r>
                <a:rPr lang="en-US" altLang="zh-CN" sz="66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LỚP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2560749" y="1402151"/>
            <a:ext cx="11024548" cy="3008901"/>
            <a:chOff x="3083703" y="1394318"/>
            <a:chExt cx="11024548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3083703" y="1394318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4210489" y="1701423"/>
              <a:ext cx="98977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NHẬN</a:t>
              </a:r>
              <a:r>
                <a:rPr kumimoji="0" lang="en-US" altLang="zh-CN" sz="66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XÉT</a:t>
              </a:r>
              <a:endParaRPr kumimoji="0" lang="en-US" altLang="zh-CN" sz="6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aseline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SẢN</a:t>
              </a:r>
              <a:r>
                <a:rPr lang="en-US" altLang="zh-CN" sz="66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PHẨM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BF19BA-51E5-72A1-F269-C144C7A0C7E9}"/>
              </a:ext>
            </a:extLst>
          </p:cNvPr>
          <p:cNvGrpSpPr/>
          <p:nvPr/>
        </p:nvGrpSpPr>
        <p:grpSpPr>
          <a:xfrm>
            <a:off x="784282" y="454887"/>
            <a:ext cx="10165942" cy="1477328"/>
            <a:chOff x="-615542" y="104931"/>
            <a:chExt cx="13481353" cy="1477328"/>
          </a:xfrm>
        </p:grpSpPr>
        <p:sp>
          <p:nvSpPr>
            <p:cNvPr id="5" name="Hộp Văn bản 14">
              <a:extLst>
                <a:ext uri="{FF2B5EF4-FFF2-40B4-BE49-F238E27FC236}">
                  <a16:creationId xmlns:a16="http://schemas.microsoft.com/office/drawing/2014/main" id="{AA181D92-2727-7FD0-8376-FCBD06585D62}"/>
                </a:ext>
              </a:extLst>
            </p:cNvPr>
            <p:cNvSpPr txBox="1"/>
            <p:nvPr/>
          </p:nvSpPr>
          <p:spPr>
            <a:xfrm>
              <a:off x="-615542" y="104931"/>
              <a:ext cx="1348135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9000" dirty="0">
                  <a:ln w="317500">
                    <a:solidFill>
                      <a:prstClr val="white"/>
                    </a:solidFill>
                  </a:ln>
                  <a:solidFill>
                    <a:srgbClr val="FFFF8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KHEN THƯỞNG</a:t>
              </a:r>
              <a:endParaRPr lang="vi-VN" sz="9000" dirty="0">
                <a:ln w="317500">
                  <a:solidFill>
                    <a:prstClr val="white"/>
                  </a:solidFill>
                </a:ln>
                <a:solidFill>
                  <a:srgbClr val="A0F1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endParaRPr>
            </a:p>
          </p:txBody>
        </p:sp>
        <p:sp>
          <p:nvSpPr>
            <p:cNvPr id="6" name="Hộp Văn bản 14">
              <a:extLst>
                <a:ext uri="{FF2B5EF4-FFF2-40B4-BE49-F238E27FC236}">
                  <a16:creationId xmlns:a16="http://schemas.microsoft.com/office/drawing/2014/main" id="{FB28C136-DD74-A289-C769-58F503F2A3DA}"/>
                </a:ext>
              </a:extLst>
            </p:cNvPr>
            <p:cNvSpPr txBox="1"/>
            <p:nvPr/>
          </p:nvSpPr>
          <p:spPr>
            <a:xfrm>
              <a:off x="-615542" y="104931"/>
              <a:ext cx="1348135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K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E8C2D2"/>
                  </a:solidFill>
                  <a:latin typeface="iCiel Pony" panose="02000000000000000000" pitchFamily="2" charset="0"/>
                </a:rPr>
                <a:t>H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latin typeface="iCiel Pony" panose="02000000000000000000" pitchFamily="2" charset="0"/>
                </a:rPr>
                <a:t>E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N 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T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latin typeface="iCiel Pony" panose="02000000000000000000" pitchFamily="2" charset="0"/>
                </a:rPr>
                <a:t>H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7A7CB"/>
                  </a:solidFill>
                  <a:latin typeface="iCiel Pony" panose="02000000000000000000" pitchFamily="2" charset="0"/>
                </a:rPr>
                <a:t>Ư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latin typeface="iCiel Pony" panose="02000000000000000000" pitchFamily="2" charset="0"/>
                </a:rPr>
                <a:t>Ở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N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EEF4B2"/>
                  </a:solidFill>
                  <a:latin typeface="iCiel Pony" panose="02000000000000000000" pitchFamily="2" charset="0"/>
                </a:rPr>
                <a:t>G</a:t>
              </a:r>
              <a:endParaRPr lang="vi-VN" sz="9000" dirty="0">
                <a:ln w="28575">
                  <a:solidFill>
                    <a:prstClr val="black"/>
                  </a:solidFill>
                </a:ln>
                <a:solidFill>
                  <a:srgbClr val="A0F169"/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3C859A-38C4-AFAF-13C7-B59B159236DF}"/>
              </a:ext>
            </a:extLst>
          </p:cNvPr>
          <p:cNvGrpSpPr/>
          <p:nvPr/>
        </p:nvGrpSpPr>
        <p:grpSpPr>
          <a:xfrm>
            <a:off x="614949" y="2112797"/>
            <a:ext cx="6417747" cy="996024"/>
            <a:chOff x="4739285" y="2358848"/>
            <a:chExt cx="6388510" cy="996024"/>
          </a:xfrm>
        </p:grpSpPr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422CF9BF-7258-A17E-2669-3EF21C0A52E3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A325C842-F830-063C-7F43-228EE3C46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579860"/>
              <a:ext cx="633820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sản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phẩm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đẹp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08DB1A-42DF-1840-8E28-43231F94F90F}"/>
              </a:ext>
            </a:extLst>
          </p:cNvPr>
          <p:cNvGrpSpPr/>
          <p:nvPr/>
        </p:nvGrpSpPr>
        <p:grpSpPr>
          <a:xfrm>
            <a:off x="614948" y="3570398"/>
            <a:ext cx="6327594" cy="1477327"/>
            <a:chOff x="4739284" y="2344985"/>
            <a:chExt cx="6473349" cy="1383086"/>
          </a:xfrm>
        </p:grpSpPr>
        <p:sp>
          <p:nvSpPr>
            <p:cNvPr id="13" name="Rectangle: Rounded Corners 10">
              <a:extLst>
                <a:ext uri="{FF2B5EF4-FFF2-40B4-BE49-F238E27FC236}">
                  <a16:creationId xmlns:a16="http://schemas.microsoft.com/office/drawing/2014/main" id="{7E7A1546-FC71-8864-0FAB-E787F328DDF3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A9C868F6-86D1-7B67-1946-F8641D68C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344985"/>
              <a:ext cx="6338205" cy="138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bày đúng nội dung,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loát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nhiều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ý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mới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6" name="Picture 15" descr="A group of kids holding trophies&#10;&#10;Description automatically generated">
            <a:extLst>
              <a:ext uri="{FF2B5EF4-FFF2-40B4-BE49-F238E27FC236}">
                <a16:creationId xmlns:a16="http://schemas.microsoft.com/office/drawing/2014/main" id="{1033F4B4-1CF1-F2B3-03E7-FD6F9024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24" y="1566365"/>
            <a:ext cx="5050692" cy="505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1266307" y="1402151"/>
            <a:ext cx="9897762" cy="3008901"/>
            <a:chOff x="1789261" y="1394318"/>
            <a:chExt cx="9897762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3083703" y="1394318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789261" y="1793756"/>
              <a:ext cx="989776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HOẠT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2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ĐÓNG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VAI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color of a landscape&#10;&#10;Description automatically generated">
            <a:extLst>
              <a:ext uri="{FF2B5EF4-FFF2-40B4-BE49-F238E27FC236}">
                <a16:creationId xmlns:a16="http://schemas.microsoft.com/office/drawing/2014/main" id="{9D8006AF-1A24-6F0D-11D2-56FAD1D5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911" cy="69277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99770449-B124-31C2-9D82-F068A8466ED8}"/>
              </a:ext>
            </a:extLst>
          </p:cNvPr>
          <p:cNvSpPr/>
          <p:nvPr/>
        </p:nvSpPr>
        <p:spPr>
          <a:xfrm>
            <a:off x="265826" y="347015"/>
            <a:ext cx="11784259" cy="6163971"/>
          </a:xfrm>
          <a:custGeom>
            <a:avLst/>
            <a:gdLst>
              <a:gd name="connsiteX0" fmla="*/ 0 w 11784259"/>
              <a:gd name="connsiteY0" fmla="*/ 1027349 h 6163971"/>
              <a:gd name="connsiteX1" fmla="*/ 1027349 w 11784259"/>
              <a:gd name="connsiteY1" fmla="*/ 0 h 6163971"/>
              <a:gd name="connsiteX2" fmla="*/ 10756910 w 11784259"/>
              <a:gd name="connsiteY2" fmla="*/ 0 h 6163971"/>
              <a:gd name="connsiteX3" fmla="*/ 11784259 w 11784259"/>
              <a:gd name="connsiteY3" fmla="*/ 1027349 h 6163971"/>
              <a:gd name="connsiteX4" fmla="*/ 11784259 w 11784259"/>
              <a:gd name="connsiteY4" fmla="*/ 5136622 h 6163971"/>
              <a:gd name="connsiteX5" fmla="*/ 10756910 w 11784259"/>
              <a:gd name="connsiteY5" fmla="*/ 6163971 h 6163971"/>
              <a:gd name="connsiteX6" fmla="*/ 1027349 w 11784259"/>
              <a:gd name="connsiteY6" fmla="*/ 6163971 h 6163971"/>
              <a:gd name="connsiteX7" fmla="*/ 0 w 11784259"/>
              <a:gd name="connsiteY7" fmla="*/ 5136622 h 6163971"/>
              <a:gd name="connsiteX8" fmla="*/ 0 w 11784259"/>
              <a:gd name="connsiteY8" fmla="*/ 1027349 h 616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4259" h="6163971" fill="none" extrusionOk="0">
                <a:moveTo>
                  <a:pt x="0" y="1027349"/>
                </a:moveTo>
                <a:cubicBezTo>
                  <a:pt x="-8951" y="460517"/>
                  <a:pt x="445693" y="81013"/>
                  <a:pt x="1027349" y="0"/>
                </a:cubicBezTo>
                <a:cubicBezTo>
                  <a:pt x="5635814" y="77600"/>
                  <a:pt x="8990051" y="-27269"/>
                  <a:pt x="10756910" y="0"/>
                </a:cubicBezTo>
                <a:cubicBezTo>
                  <a:pt x="11353417" y="-38410"/>
                  <a:pt x="11795273" y="463202"/>
                  <a:pt x="11784259" y="1027349"/>
                </a:cubicBezTo>
                <a:cubicBezTo>
                  <a:pt x="11893259" y="1469914"/>
                  <a:pt x="11706050" y="3123833"/>
                  <a:pt x="11784259" y="5136622"/>
                </a:cubicBezTo>
                <a:cubicBezTo>
                  <a:pt x="11720042" y="5678890"/>
                  <a:pt x="11267078" y="6189207"/>
                  <a:pt x="10756910" y="6163971"/>
                </a:cubicBezTo>
                <a:cubicBezTo>
                  <a:pt x="8575454" y="6213148"/>
                  <a:pt x="4399304" y="6041269"/>
                  <a:pt x="1027349" y="6163971"/>
                </a:cubicBezTo>
                <a:cubicBezTo>
                  <a:pt x="451378" y="6229880"/>
                  <a:pt x="-66936" y="5761644"/>
                  <a:pt x="0" y="5136622"/>
                </a:cubicBezTo>
                <a:cubicBezTo>
                  <a:pt x="47022" y="4144061"/>
                  <a:pt x="104569" y="1850206"/>
                  <a:pt x="0" y="1027349"/>
                </a:cubicBezTo>
                <a:close/>
              </a:path>
              <a:path w="11784259" h="6163971" stroke="0" extrusionOk="0">
                <a:moveTo>
                  <a:pt x="0" y="1027349"/>
                </a:moveTo>
                <a:cubicBezTo>
                  <a:pt x="100253" y="448501"/>
                  <a:pt x="543820" y="-5596"/>
                  <a:pt x="1027349" y="0"/>
                </a:cubicBezTo>
                <a:cubicBezTo>
                  <a:pt x="3014859" y="-129276"/>
                  <a:pt x="7830141" y="-77778"/>
                  <a:pt x="10756910" y="0"/>
                </a:cubicBezTo>
                <a:cubicBezTo>
                  <a:pt x="11305836" y="-58861"/>
                  <a:pt x="11769652" y="544187"/>
                  <a:pt x="11784259" y="1027349"/>
                </a:cubicBezTo>
                <a:cubicBezTo>
                  <a:pt x="11865858" y="2097410"/>
                  <a:pt x="11938559" y="3784031"/>
                  <a:pt x="11784259" y="5136622"/>
                </a:cubicBezTo>
                <a:cubicBezTo>
                  <a:pt x="11801390" y="5740140"/>
                  <a:pt x="11220791" y="6199149"/>
                  <a:pt x="10756910" y="6163971"/>
                </a:cubicBezTo>
                <a:cubicBezTo>
                  <a:pt x="6898094" y="6208191"/>
                  <a:pt x="4813918" y="6134589"/>
                  <a:pt x="1027349" y="6163971"/>
                </a:cubicBezTo>
                <a:cubicBezTo>
                  <a:pt x="434307" y="6065407"/>
                  <a:pt x="-32616" y="5696473"/>
                  <a:pt x="0" y="5136622"/>
                </a:cubicBezTo>
                <a:cubicBezTo>
                  <a:pt x="-159954" y="3474525"/>
                  <a:pt x="22140" y="2988124"/>
                  <a:pt x="0" y="10273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908CA0-63CA-DFEC-1D7C-55061DB70ECC}"/>
              </a:ext>
            </a:extLst>
          </p:cNvPr>
          <p:cNvGrpSpPr/>
          <p:nvPr/>
        </p:nvGrpSpPr>
        <p:grpSpPr>
          <a:xfrm>
            <a:off x="1078996" y="533400"/>
            <a:ext cx="9538205" cy="1117600"/>
            <a:chOff x="1618493" y="800100"/>
            <a:chExt cx="14307307" cy="1676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7141FEC-284F-9A2B-804D-05DB638B3F57}"/>
                </a:ext>
              </a:extLst>
            </p:cNvPr>
            <p:cNvSpPr/>
            <p:nvPr/>
          </p:nvSpPr>
          <p:spPr>
            <a:xfrm>
              <a:off x="2895600" y="800100"/>
              <a:ext cx="13030200" cy="1676400"/>
            </a:xfrm>
            <a:prstGeom prst="roundRect">
              <a:avLst>
                <a:gd name="adj" fmla="val 46831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 dirty="0" err="1">
                  <a:solidFill>
                    <a:schemeClr val="tx1"/>
                  </a:solidFill>
                </a:rPr>
                <a:t>Dựa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vào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hình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dưới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đây</a:t>
              </a:r>
              <a:r>
                <a:rPr lang="en-US" sz="2933" b="1" dirty="0">
                  <a:solidFill>
                    <a:schemeClr val="tx1"/>
                  </a:solidFill>
                </a:rPr>
                <a:t>, </a:t>
              </a:r>
              <a:r>
                <a:rPr lang="en-US" sz="2933" b="1" dirty="0" err="1">
                  <a:solidFill>
                    <a:schemeClr val="tx1"/>
                  </a:solidFill>
                </a:rPr>
                <a:t>đóng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vai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hạt</a:t>
              </a:r>
              <a:r>
                <a:rPr lang="en-US" sz="2933" b="1" dirty="0">
                  <a:solidFill>
                    <a:schemeClr val="tx1"/>
                  </a:solidFill>
                </a:rPr>
                <a:t> cam </a:t>
              </a:r>
              <a:r>
                <a:rPr lang="en-US" sz="2933" b="1" dirty="0" err="1">
                  <a:solidFill>
                    <a:schemeClr val="tx1"/>
                  </a:solidFill>
                </a:rPr>
                <a:t>để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kể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về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quá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trình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lớn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lên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của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cây</a:t>
              </a:r>
              <a:r>
                <a:rPr lang="en-US" sz="2933" b="1" dirty="0">
                  <a:solidFill>
                    <a:schemeClr val="tx1"/>
                  </a:solidFill>
                </a:rPr>
                <a:t> cam</a:t>
              </a:r>
            </a:p>
          </p:txBody>
        </p:sp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AF04C521-0807-7B39-0B02-9AA52218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618493" y="880943"/>
              <a:ext cx="1030214" cy="113835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076" y="1837384"/>
            <a:ext cx="7895315" cy="400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Nhiệm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vụ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của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học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sinh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ARCO Typography" panose="020B0603050302020204" pitchFamily="34" charset="2"/>
              </a:rPr>
              <a:t> </a:t>
            </a:r>
          </a:p>
        </p:txBody>
      </p:sp>
      <p:pic>
        <p:nvPicPr>
          <p:cNvPr id="12" name="Picture 11" descr="A cartoon of a child pointing&#10;&#10;Description automatically generated">
            <a:extLst>
              <a:ext uri="{FF2B5EF4-FFF2-40B4-BE49-F238E27FC236}">
                <a16:creationId xmlns:a16="http://schemas.microsoft.com/office/drawing/2014/main" id="{5D2E6024-E848-C2DE-DF3F-6042A4E9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1637094"/>
            <a:ext cx="6759223" cy="972488"/>
          </a:xfrm>
          <a:custGeom>
            <a:avLst/>
            <a:gdLst>
              <a:gd name="connsiteX0" fmla="*/ 0 w 6759223"/>
              <a:gd name="connsiteY0" fmla="*/ 162085 h 972488"/>
              <a:gd name="connsiteX1" fmla="*/ 162085 w 6759223"/>
              <a:gd name="connsiteY1" fmla="*/ 0 h 972488"/>
              <a:gd name="connsiteX2" fmla="*/ 6597138 w 6759223"/>
              <a:gd name="connsiteY2" fmla="*/ 0 h 972488"/>
              <a:gd name="connsiteX3" fmla="*/ 6759223 w 6759223"/>
              <a:gd name="connsiteY3" fmla="*/ 162085 h 972488"/>
              <a:gd name="connsiteX4" fmla="*/ 6759223 w 6759223"/>
              <a:gd name="connsiteY4" fmla="*/ 810403 h 972488"/>
              <a:gd name="connsiteX5" fmla="*/ 6597138 w 6759223"/>
              <a:gd name="connsiteY5" fmla="*/ 972488 h 972488"/>
              <a:gd name="connsiteX6" fmla="*/ 162085 w 6759223"/>
              <a:gd name="connsiteY6" fmla="*/ 972488 h 972488"/>
              <a:gd name="connsiteX7" fmla="*/ 0 w 6759223"/>
              <a:gd name="connsiteY7" fmla="*/ 810403 h 972488"/>
              <a:gd name="connsiteX8" fmla="*/ 0 w 6759223"/>
              <a:gd name="connsiteY8" fmla="*/ 162085 h 97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972488" fill="none" extrusionOk="0">
                <a:moveTo>
                  <a:pt x="0" y="162085"/>
                </a:moveTo>
                <a:cubicBezTo>
                  <a:pt x="858" y="56891"/>
                  <a:pt x="73140" y="-17151"/>
                  <a:pt x="162085" y="0"/>
                </a:cubicBezTo>
                <a:cubicBezTo>
                  <a:pt x="992256" y="143570"/>
                  <a:pt x="5270574" y="87359"/>
                  <a:pt x="6597138" y="0"/>
                </a:cubicBezTo>
                <a:cubicBezTo>
                  <a:pt x="6682190" y="9179"/>
                  <a:pt x="6764631" y="82045"/>
                  <a:pt x="6759223" y="162085"/>
                </a:cubicBezTo>
                <a:cubicBezTo>
                  <a:pt x="6752280" y="342782"/>
                  <a:pt x="6785146" y="574484"/>
                  <a:pt x="6759223" y="810403"/>
                </a:cubicBezTo>
                <a:cubicBezTo>
                  <a:pt x="6758439" y="905166"/>
                  <a:pt x="6694777" y="973490"/>
                  <a:pt x="6597138" y="972488"/>
                </a:cubicBezTo>
                <a:cubicBezTo>
                  <a:pt x="4199610" y="805571"/>
                  <a:pt x="2726315" y="985451"/>
                  <a:pt x="162085" y="972488"/>
                </a:cubicBezTo>
                <a:cubicBezTo>
                  <a:pt x="66617" y="968378"/>
                  <a:pt x="-9828" y="893317"/>
                  <a:pt x="0" y="810403"/>
                </a:cubicBezTo>
                <a:cubicBezTo>
                  <a:pt x="-23604" y="622819"/>
                  <a:pt x="2006" y="345452"/>
                  <a:pt x="0" y="162085"/>
                </a:cubicBezTo>
                <a:close/>
              </a:path>
              <a:path w="6759223" h="972488" stroke="0" extrusionOk="0">
                <a:moveTo>
                  <a:pt x="0" y="162085"/>
                </a:moveTo>
                <a:cubicBezTo>
                  <a:pt x="1492" y="67003"/>
                  <a:pt x="83793" y="491"/>
                  <a:pt x="162085" y="0"/>
                </a:cubicBezTo>
                <a:cubicBezTo>
                  <a:pt x="2651852" y="54831"/>
                  <a:pt x="3702546" y="90132"/>
                  <a:pt x="6597138" y="0"/>
                </a:cubicBezTo>
                <a:cubicBezTo>
                  <a:pt x="6675055" y="170"/>
                  <a:pt x="6751345" y="64518"/>
                  <a:pt x="6759223" y="162085"/>
                </a:cubicBezTo>
                <a:cubicBezTo>
                  <a:pt x="6756420" y="313054"/>
                  <a:pt x="6790773" y="507659"/>
                  <a:pt x="6759223" y="810403"/>
                </a:cubicBezTo>
                <a:cubicBezTo>
                  <a:pt x="6771535" y="897252"/>
                  <a:pt x="6689381" y="965718"/>
                  <a:pt x="6597138" y="972488"/>
                </a:cubicBezTo>
                <a:cubicBezTo>
                  <a:pt x="5189421" y="866771"/>
                  <a:pt x="2986193" y="890220"/>
                  <a:pt x="162085" y="972488"/>
                </a:cubicBezTo>
                <a:cubicBezTo>
                  <a:pt x="67580" y="970632"/>
                  <a:pt x="-4626" y="892716"/>
                  <a:pt x="0" y="810403"/>
                </a:cubicBezTo>
                <a:cubicBezTo>
                  <a:pt x="-26712" y="684383"/>
                  <a:pt x="-36290" y="256309"/>
                  <a:pt x="0" y="1620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3083986"/>
            <a:ext cx="6759223" cy="972488"/>
          </a:xfrm>
          <a:custGeom>
            <a:avLst/>
            <a:gdLst>
              <a:gd name="connsiteX0" fmla="*/ 0 w 6759223"/>
              <a:gd name="connsiteY0" fmla="*/ 162085 h 972488"/>
              <a:gd name="connsiteX1" fmla="*/ 162085 w 6759223"/>
              <a:gd name="connsiteY1" fmla="*/ 0 h 972488"/>
              <a:gd name="connsiteX2" fmla="*/ 6597138 w 6759223"/>
              <a:gd name="connsiteY2" fmla="*/ 0 h 972488"/>
              <a:gd name="connsiteX3" fmla="*/ 6759223 w 6759223"/>
              <a:gd name="connsiteY3" fmla="*/ 162085 h 972488"/>
              <a:gd name="connsiteX4" fmla="*/ 6759223 w 6759223"/>
              <a:gd name="connsiteY4" fmla="*/ 810403 h 972488"/>
              <a:gd name="connsiteX5" fmla="*/ 6597138 w 6759223"/>
              <a:gd name="connsiteY5" fmla="*/ 972488 h 972488"/>
              <a:gd name="connsiteX6" fmla="*/ 162085 w 6759223"/>
              <a:gd name="connsiteY6" fmla="*/ 972488 h 972488"/>
              <a:gd name="connsiteX7" fmla="*/ 0 w 6759223"/>
              <a:gd name="connsiteY7" fmla="*/ 810403 h 972488"/>
              <a:gd name="connsiteX8" fmla="*/ 0 w 6759223"/>
              <a:gd name="connsiteY8" fmla="*/ 162085 h 97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972488" fill="none" extrusionOk="0">
                <a:moveTo>
                  <a:pt x="0" y="162085"/>
                </a:moveTo>
                <a:cubicBezTo>
                  <a:pt x="858" y="56891"/>
                  <a:pt x="73140" y="-17151"/>
                  <a:pt x="162085" y="0"/>
                </a:cubicBezTo>
                <a:cubicBezTo>
                  <a:pt x="992256" y="143570"/>
                  <a:pt x="5270574" y="87359"/>
                  <a:pt x="6597138" y="0"/>
                </a:cubicBezTo>
                <a:cubicBezTo>
                  <a:pt x="6682190" y="9179"/>
                  <a:pt x="6764631" y="82045"/>
                  <a:pt x="6759223" y="162085"/>
                </a:cubicBezTo>
                <a:cubicBezTo>
                  <a:pt x="6752280" y="342782"/>
                  <a:pt x="6785146" y="574484"/>
                  <a:pt x="6759223" y="810403"/>
                </a:cubicBezTo>
                <a:cubicBezTo>
                  <a:pt x="6758439" y="905166"/>
                  <a:pt x="6694777" y="973490"/>
                  <a:pt x="6597138" y="972488"/>
                </a:cubicBezTo>
                <a:cubicBezTo>
                  <a:pt x="4199610" y="805571"/>
                  <a:pt x="2726315" y="985451"/>
                  <a:pt x="162085" y="972488"/>
                </a:cubicBezTo>
                <a:cubicBezTo>
                  <a:pt x="66617" y="968378"/>
                  <a:pt x="-9828" y="893317"/>
                  <a:pt x="0" y="810403"/>
                </a:cubicBezTo>
                <a:cubicBezTo>
                  <a:pt x="-23604" y="622819"/>
                  <a:pt x="2006" y="345452"/>
                  <a:pt x="0" y="162085"/>
                </a:cubicBezTo>
                <a:close/>
              </a:path>
              <a:path w="6759223" h="972488" stroke="0" extrusionOk="0">
                <a:moveTo>
                  <a:pt x="0" y="162085"/>
                </a:moveTo>
                <a:cubicBezTo>
                  <a:pt x="1492" y="67003"/>
                  <a:pt x="83793" y="491"/>
                  <a:pt x="162085" y="0"/>
                </a:cubicBezTo>
                <a:cubicBezTo>
                  <a:pt x="2651852" y="54831"/>
                  <a:pt x="3702546" y="90132"/>
                  <a:pt x="6597138" y="0"/>
                </a:cubicBezTo>
                <a:cubicBezTo>
                  <a:pt x="6675055" y="170"/>
                  <a:pt x="6751345" y="64518"/>
                  <a:pt x="6759223" y="162085"/>
                </a:cubicBezTo>
                <a:cubicBezTo>
                  <a:pt x="6756420" y="313054"/>
                  <a:pt x="6790773" y="507659"/>
                  <a:pt x="6759223" y="810403"/>
                </a:cubicBezTo>
                <a:cubicBezTo>
                  <a:pt x="6771535" y="897252"/>
                  <a:pt x="6689381" y="965718"/>
                  <a:pt x="6597138" y="972488"/>
                </a:cubicBezTo>
                <a:cubicBezTo>
                  <a:pt x="5189421" y="866771"/>
                  <a:pt x="2986193" y="890220"/>
                  <a:pt x="162085" y="972488"/>
                </a:cubicBezTo>
                <a:cubicBezTo>
                  <a:pt x="67580" y="970632"/>
                  <a:pt x="-4626" y="892716"/>
                  <a:pt x="0" y="810403"/>
                </a:cubicBezTo>
                <a:cubicBezTo>
                  <a:pt x="-26712" y="684383"/>
                  <a:pt x="-36290" y="256309"/>
                  <a:pt x="0" y="1620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4530878"/>
            <a:ext cx="6759223" cy="972488"/>
          </a:xfrm>
          <a:custGeom>
            <a:avLst/>
            <a:gdLst>
              <a:gd name="connsiteX0" fmla="*/ 0 w 6759223"/>
              <a:gd name="connsiteY0" fmla="*/ 162085 h 972488"/>
              <a:gd name="connsiteX1" fmla="*/ 162085 w 6759223"/>
              <a:gd name="connsiteY1" fmla="*/ 0 h 972488"/>
              <a:gd name="connsiteX2" fmla="*/ 6597138 w 6759223"/>
              <a:gd name="connsiteY2" fmla="*/ 0 h 972488"/>
              <a:gd name="connsiteX3" fmla="*/ 6759223 w 6759223"/>
              <a:gd name="connsiteY3" fmla="*/ 162085 h 972488"/>
              <a:gd name="connsiteX4" fmla="*/ 6759223 w 6759223"/>
              <a:gd name="connsiteY4" fmla="*/ 810403 h 972488"/>
              <a:gd name="connsiteX5" fmla="*/ 6597138 w 6759223"/>
              <a:gd name="connsiteY5" fmla="*/ 972488 h 972488"/>
              <a:gd name="connsiteX6" fmla="*/ 162085 w 6759223"/>
              <a:gd name="connsiteY6" fmla="*/ 972488 h 972488"/>
              <a:gd name="connsiteX7" fmla="*/ 0 w 6759223"/>
              <a:gd name="connsiteY7" fmla="*/ 810403 h 972488"/>
              <a:gd name="connsiteX8" fmla="*/ 0 w 6759223"/>
              <a:gd name="connsiteY8" fmla="*/ 162085 h 97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972488" fill="none" extrusionOk="0">
                <a:moveTo>
                  <a:pt x="0" y="162085"/>
                </a:moveTo>
                <a:cubicBezTo>
                  <a:pt x="858" y="56891"/>
                  <a:pt x="73140" y="-17151"/>
                  <a:pt x="162085" y="0"/>
                </a:cubicBezTo>
                <a:cubicBezTo>
                  <a:pt x="992256" y="143570"/>
                  <a:pt x="5270574" y="87359"/>
                  <a:pt x="6597138" y="0"/>
                </a:cubicBezTo>
                <a:cubicBezTo>
                  <a:pt x="6682190" y="9179"/>
                  <a:pt x="6764631" y="82045"/>
                  <a:pt x="6759223" y="162085"/>
                </a:cubicBezTo>
                <a:cubicBezTo>
                  <a:pt x="6752280" y="342782"/>
                  <a:pt x="6785146" y="574484"/>
                  <a:pt x="6759223" y="810403"/>
                </a:cubicBezTo>
                <a:cubicBezTo>
                  <a:pt x="6758439" y="905166"/>
                  <a:pt x="6694777" y="973490"/>
                  <a:pt x="6597138" y="972488"/>
                </a:cubicBezTo>
                <a:cubicBezTo>
                  <a:pt x="4199610" y="805571"/>
                  <a:pt x="2726315" y="985451"/>
                  <a:pt x="162085" y="972488"/>
                </a:cubicBezTo>
                <a:cubicBezTo>
                  <a:pt x="66617" y="968378"/>
                  <a:pt x="-9828" y="893317"/>
                  <a:pt x="0" y="810403"/>
                </a:cubicBezTo>
                <a:cubicBezTo>
                  <a:pt x="-23604" y="622819"/>
                  <a:pt x="2006" y="345452"/>
                  <a:pt x="0" y="162085"/>
                </a:cubicBezTo>
                <a:close/>
              </a:path>
              <a:path w="6759223" h="972488" stroke="0" extrusionOk="0">
                <a:moveTo>
                  <a:pt x="0" y="162085"/>
                </a:moveTo>
                <a:cubicBezTo>
                  <a:pt x="1492" y="67003"/>
                  <a:pt x="83793" y="491"/>
                  <a:pt x="162085" y="0"/>
                </a:cubicBezTo>
                <a:cubicBezTo>
                  <a:pt x="2651852" y="54831"/>
                  <a:pt x="3702546" y="90132"/>
                  <a:pt x="6597138" y="0"/>
                </a:cubicBezTo>
                <a:cubicBezTo>
                  <a:pt x="6675055" y="170"/>
                  <a:pt x="6751345" y="64518"/>
                  <a:pt x="6759223" y="162085"/>
                </a:cubicBezTo>
                <a:cubicBezTo>
                  <a:pt x="6756420" y="313054"/>
                  <a:pt x="6790773" y="507659"/>
                  <a:pt x="6759223" y="810403"/>
                </a:cubicBezTo>
                <a:cubicBezTo>
                  <a:pt x="6771535" y="897252"/>
                  <a:pt x="6689381" y="965718"/>
                  <a:pt x="6597138" y="972488"/>
                </a:cubicBezTo>
                <a:cubicBezTo>
                  <a:pt x="5189421" y="866771"/>
                  <a:pt x="2986193" y="890220"/>
                  <a:pt x="162085" y="972488"/>
                </a:cubicBezTo>
                <a:cubicBezTo>
                  <a:pt x="67580" y="970632"/>
                  <a:pt x="-4626" y="892716"/>
                  <a:pt x="0" y="810403"/>
                </a:cubicBezTo>
                <a:cubicBezTo>
                  <a:pt x="-26712" y="684383"/>
                  <a:pt x="-36290" y="256309"/>
                  <a:pt x="0" y="1620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60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B32C517E-3E17-C2CF-879C-3846A4B7E3B4}"/>
              </a:ext>
            </a:extLst>
          </p:cNvPr>
          <p:cNvSpPr txBox="1"/>
          <p:nvPr/>
        </p:nvSpPr>
        <p:spPr>
          <a:xfrm>
            <a:off x="5763156" y="534351"/>
            <a:ext cx="5282531" cy="783193"/>
          </a:xfrm>
          <a:prstGeom prst="roundRect">
            <a:avLst/>
          </a:prstGeom>
          <a:solidFill>
            <a:srgbClr val="9ADBF2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TIÊU</a:t>
            </a:r>
            <a:r>
              <a:rPr lang="en-US" sz="4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CHÍ</a:t>
            </a:r>
            <a:r>
              <a:rPr lang="en-US" sz="4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ĐÁNH</a:t>
            </a:r>
            <a:r>
              <a:rPr lang="en-US" sz="4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GIÁ</a:t>
            </a:r>
            <a:endParaRPr lang="en-US" sz="40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7CDCB-198D-D65B-BEF2-8DD09804AA3D}"/>
              </a:ext>
            </a:extLst>
          </p:cNvPr>
          <p:cNvGrpSpPr/>
          <p:nvPr/>
        </p:nvGrpSpPr>
        <p:grpSpPr>
          <a:xfrm>
            <a:off x="5554728" y="1485155"/>
            <a:ext cx="6079160" cy="1015663"/>
            <a:chOff x="4739285" y="2349028"/>
            <a:chExt cx="6215585" cy="1015663"/>
          </a:xfrm>
        </p:grpSpPr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id="{C6E6D6F2-3923-5B5A-163C-B51F1572AA57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A6BF4A34-259E-A59F-DF82-93CE0CF2D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349028"/>
              <a:ext cx="5952173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đủ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dung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vở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bài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tập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7C17C3-7BEC-E4A3-B15A-B936FA3F0C1C}"/>
              </a:ext>
            </a:extLst>
          </p:cNvPr>
          <p:cNvGrpSpPr/>
          <p:nvPr/>
        </p:nvGrpSpPr>
        <p:grpSpPr>
          <a:xfrm>
            <a:off x="5475422" y="2672737"/>
            <a:ext cx="6327594" cy="1447708"/>
            <a:chOff x="4739284" y="2358850"/>
            <a:chExt cx="6473349" cy="1355356"/>
          </a:xfrm>
        </p:grpSpPr>
        <p:sp>
          <p:nvSpPr>
            <p:cNvPr id="10" name="Rectangle: Rounded Corners 10">
              <a:extLst>
                <a:ext uri="{FF2B5EF4-FFF2-40B4-BE49-F238E27FC236}">
                  <a16:creationId xmlns:a16="http://schemas.microsoft.com/office/drawing/2014/main" id="{B501043B-C044-89CD-008E-214DED8B99F8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83F2CBF8-315F-D624-A99D-692BA4368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561092"/>
              <a:ext cx="6338205" cy="950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bày đúng nội dung,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loát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 descr="A hand holding a trophy&#10;&#10;Description automatically generated">
            <a:extLst>
              <a:ext uri="{FF2B5EF4-FFF2-40B4-BE49-F238E27FC236}">
                <a16:creationId xmlns:a16="http://schemas.microsoft.com/office/drawing/2014/main" id="{066845C2-A826-5DE0-30B7-29D33275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49" y="-14861"/>
            <a:ext cx="6858000" cy="6858000"/>
          </a:xfrm>
          <a:prstGeom prst="rect">
            <a:avLst/>
          </a:prstGeom>
        </p:spPr>
      </p:pic>
      <p:pic>
        <p:nvPicPr>
          <p:cNvPr id="19" name="Picture 18" descr="A group of kids with backpacks and books&#10;&#10;Description automatically generated">
            <a:extLst>
              <a:ext uri="{FF2B5EF4-FFF2-40B4-BE49-F238E27FC236}">
                <a16:creationId xmlns:a16="http://schemas.microsoft.com/office/drawing/2014/main" id="{EEB1E187-61E0-6873-6C89-9AC174B6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2963"/>
          <a:stretch/>
        </p:blipFill>
        <p:spPr>
          <a:xfrm>
            <a:off x="5763156" y="3823164"/>
            <a:ext cx="5662304" cy="29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20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F639C-36A5-AC93-F872-AAE17FDEA284}"/>
              </a:ext>
            </a:extLst>
          </p:cNvPr>
          <p:cNvSpPr txBox="1"/>
          <p:nvPr/>
        </p:nvSpPr>
        <p:spPr>
          <a:xfrm>
            <a:off x="2330064" y="406482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vi-VN" sz="6000" dirty="0">
                <a:ln w="28575">
                  <a:solidFill>
                    <a:srgbClr val="002060"/>
                  </a:solidFill>
                </a:ln>
                <a:solidFill>
                  <a:srgbClr val="CCFF66"/>
                </a:solidFill>
                <a:latin typeface="iCiel Pony" panose="02000000000000000000" pitchFamily="2" charset="0"/>
              </a:rPr>
              <a:t>CÙNG NHAU </a:t>
            </a:r>
            <a:endParaRPr lang="en-US" sz="6000" dirty="0">
              <a:ln w="28575">
                <a:solidFill>
                  <a:srgbClr val="002060"/>
                </a:solidFill>
              </a:ln>
              <a:solidFill>
                <a:srgbClr val="CCFF66"/>
              </a:solidFill>
              <a:latin typeface="iCiel Pony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0FE93-E48C-B3F5-50FD-0DA0DEA97E0F}"/>
              </a:ext>
            </a:extLst>
          </p:cNvPr>
          <p:cNvSpPr txBox="1"/>
          <p:nvPr/>
        </p:nvSpPr>
        <p:spPr>
          <a:xfrm>
            <a:off x="3165216" y="1203130"/>
            <a:ext cx="659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LẮNG NGHE – QUAN SÁT – NHẬN XÉT</a:t>
            </a:r>
          </a:p>
        </p:txBody>
      </p:sp>
      <p:pic>
        <p:nvPicPr>
          <p:cNvPr id="12" name="Picture 11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FC55CD7F-BB01-D78D-F92B-00FB14685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5926"/>
          <a:stretch/>
        </p:blipFill>
        <p:spPr>
          <a:xfrm>
            <a:off x="2609713" y="1663089"/>
            <a:ext cx="6972573" cy="48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95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2227312" y="1832318"/>
            <a:ext cx="7361308" cy="2229333"/>
            <a:chOff x="2824406" y="1812128"/>
            <a:chExt cx="7361308" cy="2229333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3017230" y="1812128"/>
              <a:ext cx="7070501" cy="2229333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824406" y="2204843"/>
              <a:ext cx="73613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KHỞI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endParaRPr kumimoji="0" lang="en-US" altLang="zh-CN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Đáp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án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tham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khảo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2846231" y="1965429"/>
            <a:ext cx="8397026" cy="3469455"/>
          </a:xfrm>
          <a:custGeom>
            <a:avLst/>
            <a:gdLst>
              <a:gd name="connsiteX0" fmla="*/ 0 w 8397026"/>
              <a:gd name="connsiteY0" fmla="*/ 578254 h 3469455"/>
              <a:gd name="connsiteX1" fmla="*/ 578254 w 8397026"/>
              <a:gd name="connsiteY1" fmla="*/ 0 h 3469455"/>
              <a:gd name="connsiteX2" fmla="*/ 7818772 w 8397026"/>
              <a:gd name="connsiteY2" fmla="*/ 0 h 3469455"/>
              <a:gd name="connsiteX3" fmla="*/ 8397026 w 8397026"/>
              <a:gd name="connsiteY3" fmla="*/ 578254 h 3469455"/>
              <a:gd name="connsiteX4" fmla="*/ 8397026 w 8397026"/>
              <a:gd name="connsiteY4" fmla="*/ 2891201 h 3469455"/>
              <a:gd name="connsiteX5" fmla="*/ 7818772 w 8397026"/>
              <a:gd name="connsiteY5" fmla="*/ 3469455 h 3469455"/>
              <a:gd name="connsiteX6" fmla="*/ 578254 w 8397026"/>
              <a:gd name="connsiteY6" fmla="*/ 3469455 h 3469455"/>
              <a:gd name="connsiteX7" fmla="*/ 0 w 8397026"/>
              <a:gd name="connsiteY7" fmla="*/ 2891201 h 3469455"/>
              <a:gd name="connsiteX8" fmla="*/ 0 w 8397026"/>
              <a:gd name="connsiteY8" fmla="*/ 578254 h 346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7026" h="3469455" fill="none" extrusionOk="0">
                <a:moveTo>
                  <a:pt x="0" y="578254"/>
                </a:moveTo>
                <a:cubicBezTo>
                  <a:pt x="762" y="244984"/>
                  <a:pt x="260185" y="-38729"/>
                  <a:pt x="578254" y="0"/>
                </a:cubicBezTo>
                <a:cubicBezTo>
                  <a:pt x="3262660" y="143570"/>
                  <a:pt x="6338880" y="87359"/>
                  <a:pt x="7818772" y="0"/>
                </a:cubicBezTo>
                <a:cubicBezTo>
                  <a:pt x="8132170" y="12259"/>
                  <a:pt x="8407738" y="277666"/>
                  <a:pt x="8397026" y="578254"/>
                </a:cubicBezTo>
                <a:cubicBezTo>
                  <a:pt x="8323820" y="1395164"/>
                  <a:pt x="8455843" y="2651619"/>
                  <a:pt x="8397026" y="2891201"/>
                </a:cubicBezTo>
                <a:cubicBezTo>
                  <a:pt x="8390129" y="3256715"/>
                  <a:pt x="8147613" y="3470624"/>
                  <a:pt x="7818772" y="3469455"/>
                </a:cubicBezTo>
                <a:cubicBezTo>
                  <a:pt x="5119019" y="3302538"/>
                  <a:pt x="3230096" y="3482418"/>
                  <a:pt x="578254" y="3469455"/>
                </a:cubicBezTo>
                <a:cubicBezTo>
                  <a:pt x="226064" y="3446784"/>
                  <a:pt x="-30200" y="3190272"/>
                  <a:pt x="0" y="2891201"/>
                </a:cubicBezTo>
                <a:cubicBezTo>
                  <a:pt x="153666" y="2280455"/>
                  <a:pt x="-113080" y="1075597"/>
                  <a:pt x="0" y="578254"/>
                </a:cubicBezTo>
                <a:close/>
              </a:path>
              <a:path w="8397026" h="3469455" stroke="0" extrusionOk="0">
                <a:moveTo>
                  <a:pt x="0" y="578254"/>
                </a:moveTo>
                <a:cubicBezTo>
                  <a:pt x="1465" y="253429"/>
                  <a:pt x="290148" y="1368"/>
                  <a:pt x="578254" y="0"/>
                </a:cubicBezTo>
                <a:cubicBezTo>
                  <a:pt x="3657640" y="54831"/>
                  <a:pt x="6717831" y="90132"/>
                  <a:pt x="7818772" y="0"/>
                </a:cubicBezTo>
                <a:cubicBezTo>
                  <a:pt x="8088288" y="733"/>
                  <a:pt x="8391824" y="253578"/>
                  <a:pt x="8397026" y="578254"/>
                </a:cubicBezTo>
                <a:cubicBezTo>
                  <a:pt x="8519488" y="1264836"/>
                  <a:pt x="8452188" y="2157713"/>
                  <a:pt x="8397026" y="2891201"/>
                </a:cubicBezTo>
                <a:cubicBezTo>
                  <a:pt x="8458700" y="3197196"/>
                  <a:pt x="8148558" y="3443571"/>
                  <a:pt x="7818772" y="3469455"/>
                </a:cubicBezTo>
                <a:cubicBezTo>
                  <a:pt x="6160817" y="3363738"/>
                  <a:pt x="2391849" y="3387187"/>
                  <a:pt x="578254" y="3469455"/>
                </a:cubicBezTo>
                <a:cubicBezTo>
                  <a:pt x="208621" y="3450747"/>
                  <a:pt x="-23547" y="3173887"/>
                  <a:pt x="0" y="2891201"/>
                </a:cubicBezTo>
                <a:cubicBezTo>
                  <a:pt x="-3359" y="1940437"/>
                  <a:pt x="-64795" y="1445883"/>
                  <a:pt x="0" y="5782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200" dirty="0">
                <a:solidFill>
                  <a:srgbClr val="000000"/>
                </a:solidFill>
              </a:rPr>
              <a:t>Xin </a:t>
            </a:r>
            <a:r>
              <a:rPr lang="en-US" sz="3200" dirty="0" err="1">
                <a:solidFill>
                  <a:srgbClr val="000000"/>
                </a:solidFill>
              </a:rPr>
              <a:t>chào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mình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hạt</a:t>
            </a:r>
            <a:r>
              <a:rPr lang="en-US" sz="3200" dirty="0">
                <a:solidFill>
                  <a:srgbClr val="000000"/>
                </a:solidFill>
              </a:rPr>
              <a:t> cam. </a:t>
            </a:r>
            <a:r>
              <a:rPr lang="en-US" sz="3200" dirty="0" err="1">
                <a:solidFill>
                  <a:srgbClr val="000000"/>
                </a:solidFill>
              </a:rPr>
              <a:t>Hôm</a:t>
            </a:r>
            <a:r>
              <a:rPr lang="en-US" sz="3200" dirty="0">
                <a:solidFill>
                  <a:srgbClr val="000000"/>
                </a:solidFill>
              </a:rPr>
              <a:t> nay </a:t>
            </a:r>
            <a:r>
              <a:rPr lang="en-US" sz="3200" dirty="0" err="1">
                <a:solidFill>
                  <a:srgbClr val="000000"/>
                </a:solidFill>
              </a:rPr>
              <a:t>mình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nghe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về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quá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lớn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lên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của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cam. </a:t>
            </a:r>
            <a:r>
              <a:rPr lang="en-US" sz="3200" dirty="0" err="1">
                <a:solidFill>
                  <a:srgbClr val="000000"/>
                </a:solidFill>
              </a:rPr>
              <a:t>Hạt</a:t>
            </a:r>
            <a:r>
              <a:rPr lang="en-US" sz="3200" dirty="0">
                <a:solidFill>
                  <a:srgbClr val="000000"/>
                </a:solidFill>
              </a:rPr>
              <a:t> cam </a:t>
            </a:r>
            <a:r>
              <a:rPr lang="en-US" sz="3200" dirty="0" err="1">
                <a:solidFill>
                  <a:srgbClr val="000000"/>
                </a:solidFill>
              </a:rPr>
              <a:t>sau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xuống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nẩy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mầm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non.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lớn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thời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gian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xuất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lá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rễ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dài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đâm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sâu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xuống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đất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lớn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tăng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cao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xuất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hoa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  <a:r>
              <a:rPr lang="en-US" sz="3200" dirty="0" err="1">
                <a:solidFill>
                  <a:srgbClr val="000000"/>
                </a:solidFill>
              </a:rPr>
              <a:t>Từ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hoa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kết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trái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quả</a:t>
            </a:r>
            <a:r>
              <a:rPr lang="en-US" sz="3200" dirty="0">
                <a:solidFill>
                  <a:srgbClr val="000000"/>
                </a:solidFill>
              </a:rPr>
              <a:t> cam.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AB6AB3CF-CBFF-5281-69F1-1669885B3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7911"/>
          <a:stretch/>
        </p:blipFill>
        <p:spPr>
          <a:xfrm flipH="1">
            <a:off x="287382" y="1299882"/>
            <a:ext cx="2875406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8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1325911" y="968546"/>
            <a:ext cx="10004970" cy="3675381"/>
            <a:chOff x="2407178" y="1417018"/>
            <a:chExt cx="9224308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2903458" y="1417018"/>
              <a:ext cx="8231747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407178" y="1645713"/>
              <a:ext cx="9224308" cy="258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HOẠT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3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iết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sơ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đồ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vòng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đời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của</a:t>
              </a:r>
              <a:r>
                <a:rPr lang="en-US" altLang="zh-CN" sz="66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loài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vật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color of a landscape&#10;&#10;Description automatically generated">
            <a:extLst>
              <a:ext uri="{FF2B5EF4-FFF2-40B4-BE49-F238E27FC236}">
                <a16:creationId xmlns:a16="http://schemas.microsoft.com/office/drawing/2014/main" id="{9D8006AF-1A24-6F0D-11D2-56FAD1D5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911" cy="69277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99770449-B124-31C2-9D82-F068A8466ED8}"/>
              </a:ext>
            </a:extLst>
          </p:cNvPr>
          <p:cNvSpPr/>
          <p:nvPr/>
        </p:nvSpPr>
        <p:spPr>
          <a:xfrm>
            <a:off x="265826" y="347015"/>
            <a:ext cx="11784259" cy="6163971"/>
          </a:xfrm>
          <a:custGeom>
            <a:avLst/>
            <a:gdLst>
              <a:gd name="connsiteX0" fmla="*/ 0 w 11784259"/>
              <a:gd name="connsiteY0" fmla="*/ 1027349 h 6163971"/>
              <a:gd name="connsiteX1" fmla="*/ 1027349 w 11784259"/>
              <a:gd name="connsiteY1" fmla="*/ 0 h 6163971"/>
              <a:gd name="connsiteX2" fmla="*/ 10756910 w 11784259"/>
              <a:gd name="connsiteY2" fmla="*/ 0 h 6163971"/>
              <a:gd name="connsiteX3" fmla="*/ 11784259 w 11784259"/>
              <a:gd name="connsiteY3" fmla="*/ 1027349 h 6163971"/>
              <a:gd name="connsiteX4" fmla="*/ 11784259 w 11784259"/>
              <a:gd name="connsiteY4" fmla="*/ 5136622 h 6163971"/>
              <a:gd name="connsiteX5" fmla="*/ 10756910 w 11784259"/>
              <a:gd name="connsiteY5" fmla="*/ 6163971 h 6163971"/>
              <a:gd name="connsiteX6" fmla="*/ 1027349 w 11784259"/>
              <a:gd name="connsiteY6" fmla="*/ 6163971 h 6163971"/>
              <a:gd name="connsiteX7" fmla="*/ 0 w 11784259"/>
              <a:gd name="connsiteY7" fmla="*/ 5136622 h 6163971"/>
              <a:gd name="connsiteX8" fmla="*/ 0 w 11784259"/>
              <a:gd name="connsiteY8" fmla="*/ 1027349 h 616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4259" h="6163971" fill="none" extrusionOk="0">
                <a:moveTo>
                  <a:pt x="0" y="1027349"/>
                </a:moveTo>
                <a:cubicBezTo>
                  <a:pt x="-8951" y="460517"/>
                  <a:pt x="445693" y="81013"/>
                  <a:pt x="1027349" y="0"/>
                </a:cubicBezTo>
                <a:cubicBezTo>
                  <a:pt x="5635814" y="77600"/>
                  <a:pt x="8990051" y="-27269"/>
                  <a:pt x="10756910" y="0"/>
                </a:cubicBezTo>
                <a:cubicBezTo>
                  <a:pt x="11353417" y="-38410"/>
                  <a:pt x="11795273" y="463202"/>
                  <a:pt x="11784259" y="1027349"/>
                </a:cubicBezTo>
                <a:cubicBezTo>
                  <a:pt x="11893259" y="1469914"/>
                  <a:pt x="11706050" y="3123833"/>
                  <a:pt x="11784259" y="5136622"/>
                </a:cubicBezTo>
                <a:cubicBezTo>
                  <a:pt x="11720042" y="5678890"/>
                  <a:pt x="11267078" y="6189207"/>
                  <a:pt x="10756910" y="6163971"/>
                </a:cubicBezTo>
                <a:cubicBezTo>
                  <a:pt x="8575454" y="6213148"/>
                  <a:pt x="4399304" y="6041269"/>
                  <a:pt x="1027349" y="6163971"/>
                </a:cubicBezTo>
                <a:cubicBezTo>
                  <a:pt x="451378" y="6229880"/>
                  <a:pt x="-66936" y="5761644"/>
                  <a:pt x="0" y="5136622"/>
                </a:cubicBezTo>
                <a:cubicBezTo>
                  <a:pt x="47022" y="4144061"/>
                  <a:pt x="104569" y="1850206"/>
                  <a:pt x="0" y="1027349"/>
                </a:cubicBezTo>
                <a:close/>
              </a:path>
              <a:path w="11784259" h="6163971" stroke="0" extrusionOk="0">
                <a:moveTo>
                  <a:pt x="0" y="1027349"/>
                </a:moveTo>
                <a:cubicBezTo>
                  <a:pt x="100253" y="448501"/>
                  <a:pt x="543820" y="-5596"/>
                  <a:pt x="1027349" y="0"/>
                </a:cubicBezTo>
                <a:cubicBezTo>
                  <a:pt x="3014859" y="-129276"/>
                  <a:pt x="7830141" y="-77778"/>
                  <a:pt x="10756910" y="0"/>
                </a:cubicBezTo>
                <a:cubicBezTo>
                  <a:pt x="11305836" y="-58861"/>
                  <a:pt x="11769652" y="544187"/>
                  <a:pt x="11784259" y="1027349"/>
                </a:cubicBezTo>
                <a:cubicBezTo>
                  <a:pt x="11865858" y="2097410"/>
                  <a:pt x="11938559" y="3784031"/>
                  <a:pt x="11784259" y="5136622"/>
                </a:cubicBezTo>
                <a:cubicBezTo>
                  <a:pt x="11801390" y="5740140"/>
                  <a:pt x="11220791" y="6199149"/>
                  <a:pt x="10756910" y="6163971"/>
                </a:cubicBezTo>
                <a:cubicBezTo>
                  <a:pt x="6898094" y="6208191"/>
                  <a:pt x="4813918" y="6134589"/>
                  <a:pt x="1027349" y="6163971"/>
                </a:cubicBezTo>
                <a:cubicBezTo>
                  <a:pt x="434307" y="6065407"/>
                  <a:pt x="-32616" y="5696473"/>
                  <a:pt x="0" y="5136622"/>
                </a:cubicBezTo>
                <a:cubicBezTo>
                  <a:pt x="-159954" y="3474525"/>
                  <a:pt x="22140" y="2988124"/>
                  <a:pt x="0" y="10273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908CA0-63CA-DFEC-1D7C-55061DB70ECC}"/>
              </a:ext>
            </a:extLst>
          </p:cNvPr>
          <p:cNvGrpSpPr/>
          <p:nvPr/>
        </p:nvGrpSpPr>
        <p:grpSpPr>
          <a:xfrm>
            <a:off x="1078996" y="533400"/>
            <a:ext cx="9538205" cy="1117600"/>
            <a:chOff x="1618493" y="800100"/>
            <a:chExt cx="14307307" cy="1676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7141FEC-284F-9A2B-804D-05DB638B3F57}"/>
                </a:ext>
              </a:extLst>
            </p:cNvPr>
            <p:cNvSpPr/>
            <p:nvPr/>
          </p:nvSpPr>
          <p:spPr>
            <a:xfrm>
              <a:off x="2895600" y="800100"/>
              <a:ext cx="13030200" cy="1676400"/>
            </a:xfrm>
            <a:prstGeom prst="roundRect">
              <a:avLst>
                <a:gd name="adj" fmla="val 46831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 dirty="0" err="1">
                  <a:solidFill>
                    <a:schemeClr val="tx1"/>
                  </a:solidFill>
                </a:rPr>
                <a:t>Tìm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hiểu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về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vòng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đời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của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một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loài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động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vật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có</a:t>
              </a:r>
              <a:r>
                <a:rPr lang="en-US" sz="2933" b="1" dirty="0">
                  <a:solidFill>
                    <a:schemeClr val="tx1"/>
                  </a:solidFill>
                </a:rPr>
                <a:t> ở </a:t>
              </a:r>
              <a:r>
                <a:rPr lang="en-US" sz="2933" b="1" dirty="0" err="1">
                  <a:solidFill>
                    <a:schemeClr val="tx1"/>
                  </a:solidFill>
                </a:rPr>
                <a:t>nơi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em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sống</a:t>
              </a:r>
              <a:endParaRPr lang="en-US" sz="2933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AF04C521-0807-7B39-0B02-9AA52218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618493" y="880943"/>
              <a:ext cx="1030214" cy="1138357"/>
            </a:xfrm>
            <a:prstGeom prst="rect">
              <a:avLst/>
            </a:prstGeom>
          </p:spPr>
        </p:pic>
      </p:grpSp>
      <p:pic>
        <p:nvPicPr>
          <p:cNvPr id="8" name="Picture 7" descr="A group of kids sitting at a table reading a book&#10;&#10;Description automatically generated">
            <a:extLst>
              <a:ext uri="{FF2B5EF4-FFF2-40B4-BE49-F238E27FC236}">
                <a16:creationId xmlns:a16="http://schemas.microsoft.com/office/drawing/2014/main" id="{7E23799B-6036-D362-76FD-0F3F33953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7" y="1749043"/>
            <a:ext cx="5669280" cy="5669280"/>
          </a:xfrm>
          <a:prstGeom prst="rect">
            <a:avLst/>
          </a:prstGeom>
        </p:spPr>
      </p:pic>
      <p:pic>
        <p:nvPicPr>
          <p:cNvPr id="12" name="Picture 11" descr="A group of kids reading books&#10;&#10;Description automatically generated">
            <a:extLst>
              <a:ext uri="{FF2B5EF4-FFF2-40B4-BE49-F238E27FC236}">
                <a16:creationId xmlns:a16="http://schemas.microsoft.com/office/drawing/2014/main" id="{EAA27CA2-F8C5-D8D8-AC61-EFD8FF4556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8291"/>
          <a:stretch/>
        </p:blipFill>
        <p:spPr>
          <a:xfrm>
            <a:off x="5806533" y="2632245"/>
            <a:ext cx="6637951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Nhiệm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vụ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của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học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sinh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ARCO Typography" panose="020B0603050302020204" pitchFamily="34" charset="2"/>
              </a:rPr>
              <a:t> </a:t>
            </a:r>
          </a:p>
        </p:txBody>
      </p:sp>
      <p:pic>
        <p:nvPicPr>
          <p:cNvPr id="12" name="Picture 11" descr="A cartoon of a child pointing&#10;&#10;Description automatically generated">
            <a:extLst>
              <a:ext uri="{FF2B5EF4-FFF2-40B4-BE49-F238E27FC236}">
                <a16:creationId xmlns:a16="http://schemas.microsoft.com/office/drawing/2014/main" id="{5D2E6024-E848-C2DE-DF3F-6042A4E9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1637094"/>
            <a:ext cx="6759223" cy="972488"/>
          </a:xfrm>
          <a:custGeom>
            <a:avLst/>
            <a:gdLst>
              <a:gd name="connsiteX0" fmla="*/ 0 w 6759223"/>
              <a:gd name="connsiteY0" fmla="*/ 162085 h 972488"/>
              <a:gd name="connsiteX1" fmla="*/ 162085 w 6759223"/>
              <a:gd name="connsiteY1" fmla="*/ 0 h 972488"/>
              <a:gd name="connsiteX2" fmla="*/ 6597138 w 6759223"/>
              <a:gd name="connsiteY2" fmla="*/ 0 h 972488"/>
              <a:gd name="connsiteX3" fmla="*/ 6759223 w 6759223"/>
              <a:gd name="connsiteY3" fmla="*/ 162085 h 972488"/>
              <a:gd name="connsiteX4" fmla="*/ 6759223 w 6759223"/>
              <a:gd name="connsiteY4" fmla="*/ 810403 h 972488"/>
              <a:gd name="connsiteX5" fmla="*/ 6597138 w 6759223"/>
              <a:gd name="connsiteY5" fmla="*/ 972488 h 972488"/>
              <a:gd name="connsiteX6" fmla="*/ 162085 w 6759223"/>
              <a:gd name="connsiteY6" fmla="*/ 972488 h 972488"/>
              <a:gd name="connsiteX7" fmla="*/ 0 w 6759223"/>
              <a:gd name="connsiteY7" fmla="*/ 810403 h 972488"/>
              <a:gd name="connsiteX8" fmla="*/ 0 w 6759223"/>
              <a:gd name="connsiteY8" fmla="*/ 162085 h 97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972488" fill="none" extrusionOk="0">
                <a:moveTo>
                  <a:pt x="0" y="162085"/>
                </a:moveTo>
                <a:cubicBezTo>
                  <a:pt x="858" y="56891"/>
                  <a:pt x="73140" y="-17151"/>
                  <a:pt x="162085" y="0"/>
                </a:cubicBezTo>
                <a:cubicBezTo>
                  <a:pt x="992256" y="143570"/>
                  <a:pt x="5270574" y="87359"/>
                  <a:pt x="6597138" y="0"/>
                </a:cubicBezTo>
                <a:cubicBezTo>
                  <a:pt x="6682190" y="9179"/>
                  <a:pt x="6764631" y="82045"/>
                  <a:pt x="6759223" y="162085"/>
                </a:cubicBezTo>
                <a:cubicBezTo>
                  <a:pt x="6752280" y="342782"/>
                  <a:pt x="6785146" y="574484"/>
                  <a:pt x="6759223" y="810403"/>
                </a:cubicBezTo>
                <a:cubicBezTo>
                  <a:pt x="6758439" y="905166"/>
                  <a:pt x="6694777" y="973490"/>
                  <a:pt x="6597138" y="972488"/>
                </a:cubicBezTo>
                <a:cubicBezTo>
                  <a:pt x="4199610" y="805571"/>
                  <a:pt x="2726315" y="985451"/>
                  <a:pt x="162085" y="972488"/>
                </a:cubicBezTo>
                <a:cubicBezTo>
                  <a:pt x="66617" y="968378"/>
                  <a:pt x="-9828" y="893317"/>
                  <a:pt x="0" y="810403"/>
                </a:cubicBezTo>
                <a:cubicBezTo>
                  <a:pt x="-23604" y="622819"/>
                  <a:pt x="2006" y="345452"/>
                  <a:pt x="0" y="162085"/>
                </a:cubicBezTo>
                <a:close/>
              </a:path>
              <a:path w="6759223" h="972488" stroke="0" extrusionOk="0">
                <a:moveTo>
                  <a:pt x="0" y="162085"/>
                </a:moveTo>
                <a:cubicBezTo>
                  <a:pt x="1492" y="67003"/>
                  <a:pt x="83793" y="491"/>
                  <a:pt x="162085" y="0"/>
                </a:cubicBezTo>
                <a:cubicBezTo>
                  <a:pt x="2651852" y="54831"/>
                  <a:pt x="3702546" y="90132"/>
                  <a:pt x="6597138" y="0"/>
                </a:cubicBezTo>
                <a:cubicBezTo>
                  <a:pt x="6675055" y="170"/>
                  <a:pt x="6751345" y="64518"/>
                  <a:pt x="6759223" y="162085"/>
                </a:cubicBezTo>
                <a:cubicBezTo>
                  <a:pt x="6756420" y="313054"/>
                  <a:pt x="6790773" y="507659"/>
                  <a:pt x="6759223" y="810403"/>
                </a:cubicBezTo>
                <a:cubicBezTo>
                  <a:pt x="6771535" y="897252"/>
                  <a:pt x="6689381" y="965718"/>
                  <a:pt x="6597138" y="972488"/>
                </a:cubicBezTo>
                <a:cubicBezTo>
                  <a:pt x="5189421" y="866771"/>
                  <a:pt x="2986193" y="890220"/>
                  <a:pt x="162085" y="972488"/>
                </a:cubicBezTo>
                <a:cubicBezTo>
                  <a:pt x="67580" y="970632"/>
                  <a:pt x="-4626" y="892716"/>
                  <a:pt x="0" y="810403"/>
                </a:cubicBezTo>
                <a:cubicBezTo>
                  <a:pt x="-26712" y="684383"/>
                  <a:pt x="-36290" y="256309"/>
                  <a:pt x="0" y="1620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3083986"/>
            <a:ext cx="6759223" cy="972488"/>
          </a:xfrm>
          <a:custGeom>
            <a:avLst/>
            <a:gdLst>
              <a:gd name="connsiteX0" fmla="*/ 0 w 6759223"/>
              <a:gd name="connsiteY0" fmla="*/ 162085 h 972488"/>
              <a:gd name="connsiteX1" fmla="*/ 162085 w 6759223"/>
              <a:gd name="connsiteY1" fmla="*/ 0 h 972488"/>
              <a:gd name="connsiteX2" fmla="*/ 6597138 w 6759223"/>
              <a:gd name="connsiteY2" fmla="*/ 0 h 972488"/>
              <a:gd name="connsiteX3" fmla="*/ 6759223 w 6759223"/>
              <a:gd name="connsiteY3" fmla="*/ 162085 h 972488"/>
              <a:gd name="connsiteX4" fmla="*/ 6759223 w 6759223"/>
              <a:gd name="connsiteY4" fmla="*/ 810403 h 972488"/>
              <a:gd name="connsiteX5" fmla="*/ 6597138 w 6759223"/>
              <a:gd name="connsiteY5" fmla="*/ 972488 h 972488"/>
              <a:gd name="connsiteX6" fmla="*/ 162085 w 6759223"/>
              <a:gd name="connsiteY6" fmla="*/ 972488 h 972488"/>
              <a:gd name="connsiteX7" fmla="*/ 0 w 6759223"/>
              <a:gd name="connsiteY7" fmla="*/ 810403 h 972488"/>
              <a:gd name="connsiteX8" fmla="*/ 0 w 6759223"/>
              <a:gd name="connsiteY8" fmla="*/ 162085 h 97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972488" fill="none" extrusionOk="0">
                <a:moveTo>
                  <a:pt x="0" y="162085"/>
                </a:moveTo>
                <a:cubicBezTo>
                  <a:pt x="858" y="56891"/>
                  <a:pt x="73140" y="-17151"/>
                  <a:pt x="162085" y="0"/>
                </a:cubicBezTo>
                <a:cubicBezTo>
                  <a:pt x="992256" y="143570"/>
                  <a:pt x="5270574" y="87359"/>
                  <a:pt x="6597138" y="0"/>
                </a:cubicBezTo>
                <a:cubicBezTo>
                  <a:pt x="6682190" y="9179"/>
                  <a:pt x="6764631" y="82045"/>
                  <a:pt x="6759223" y="162085"/>
                </a:cubicBezTo>
                <a:cubicBezTo>
                  <a:pt x="6752280" y="342782"/>
                  <a:pt x="6785146" y="574484"/>
                  <a:pt x="6759223" y="810403"/>
                </a:cubicBezTo>
                <a:cubicBezTo>
                  <a:pt x="6758439" y="905166"/>
                  <a:pt x="6694777" y="973490"/>
                  <a:pt x="6597138" y="972488"/>
                </a:cubicBezTo>
                <a:cubicBezTo>
                  <a:pt x="4199610" y="805571"/>
                  <a:pt x="2726315" y="985451"/>
                  <a:pt x="162085" y="972488"/>
                </a:cubicBezTo>
                <a:cubicBezTo>
                  <a:pt x="66617" y="968378"/>
                  <a:pt x="-9828" y="893317"/>
                  <a:pt x="0" y="810403"/>
                </a:cubicBezTo>
                <a:cubicBezTo>
                  <a:pt x="-23604" y="622819"/>
                  <a:pt x="2006" y="345452"/>
                  <a:pt x="0" y="162085"/>
                </a:cubicBezTo>
                <a:close/>
              </a:path>
              <a:path w="6759223" h="972488" stroke="0" extrusionOk="0">
                <a:moveTo>
                  <a:pt x="0" y="162085"/>
                </a:moveTo>
                <a:cubicBezTo>
                  <a:pt x="1492" y="67003"/>
                  <a:pt x="83793" y="491"/>
                  <a:pt x="162085" y="0"/>
                </a:cubicBezTo>
                <a:cubicBezTo>
                  <a:pt x="2651852" y="54831"/>
                  <a:pt x="3702546" y="90132"/>
                  <a:pt x="6597138" y="0"/>
                </a:cubicBezTo>
                <a:cubicBezTo>
                  <a:pt x="6675055" y="170"/>
                  <a:pt x="6751345" y="64518"/>
                  <a:pt x="6759223" y="162085"/>
                </a:cubicBezTo>
                <a:cubicBezTo>
                  <a:pt x="6756420" y="313054"/>
                  <a:pt x="6790773" y="507659"/>
                  <a:pt x="6759223" y="810403"/>
                </a:cubicBezTo>
                <a:cubicBezTo>
                  <a:pt x="6771535" y="897252"/>
                  <a:pt x="6689381" y="965718"/>
                  <a:pt x="6597138" y="972488"/>
                </a:cubicBezTo>
                <a:cubicBezTo>
                  <a:pt x="5189421" y="866771"/>
                  <a:pt x="2986193" y="890220"/>
                  <a:pt x="162085" y="972488"/>
                </a:cubicBezTo>
                <a:cubicBezTo>
                  <a:pt x="67580" y="970632"/>
                  <a:pt x="-4626" y="892716"/>
                  <a:pt x="0" y="810403"/>
                </a:cubicBezTo>
                <a:cubicBezTo>
                  <a:pt x="-26712" y="684383"/>
                  <a:pt x="-36290" y="256309"/>
                  <a:pt x="0" y="1620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4530878"/>
            <a:ext cx="6759223" cy="972488"/>
          </a:xfrm>
          <a:custGeom>
            <a:avLst/>
            <a:gdLst>
              <a:gd name="connsiteX0" fmla="*/ 0 w 6759223"/>
              <a:gd name="connsiteY0" fmla="*/ 162085 h 972488"/>
              <a:gd name="connsiteX1" fmla="*/ 162085 w 6759223"/>
              <a:gd name="connsiteY1" fmla="*/ 0 h 972488"/>
              <a:gd name="connsiteX2" fmla="*/ 6597138 w 6759223"/>
              <a:gd name="connsiteY2" fmla="*/ 0 h 972488"/>
              <a:gd name="connsiteX3" fmla="*/ 6759223 w 6759223"/>
              <a:gd name="connsiteY3" fmla="*/ 162085 h 972488"/>
              <a:gd name="connsiteX4" fmla="*/ 6759223 w 6759223"/>
              <a:gd name="connsiteY4" fmla="*/ 810403 h 972488"/>
              <a:gd name="connsiteX5" fmla="*/ 6597138 w 6759223"/>
              <a:gd name="connsiteY5" fmla="*/ 972488 h 972488"/>
              <a:gd name="connsiteX6" fmla="*/ 162085 w 6759223"/>
              <a:gd name="connsiteY6" fmla="*/ 972488 h 972488"/>
              <a:gd name="connsiteX7" fmla="*/ 0 w 6759223"/>
              <a:gd name="connsiteY7" fmla="*/ 810403 h 972488"/>
              <a:gd name="connsiteX8" fmla="*/ 0 w 6759223"/>
              <a:gd name="connsiteY8" fmla="*/ 162085 h 97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972488" fill="none" extrusionOk="0">
                <a:moveTo>
                  <a:pt x="0" y="162085"/>
                </a:moveTo>
                <a:cubicBezTo>
                  <a:pt x="858" y="56891"/>
                  <a:pt x="73140" y="-17151"/>
                  <a:pt x="162085" y="0"/>
                </a:cubicBezTo>
                <a:cubicBezTo>
                  <a:pt x="992256" y="143570"/>
                  <a:pt x="5270574" y="87359"/>
                  <a:pt x="6597138" y="0"/>
                </a:cubicBezTo>
                <a:cubicBezTo>
                  <a:pt x="6682190" y="9179"/>
                  <a:pt x="6764631" y="82045"/>
                  <a:pt x="6759223" y="162085"/>
                </a:cubicBezTo>
                <a:cubicBezTo>
                  <a:pt x="6752280" y="342782"/>
                  <a:pt x="6785146" y="574484"/>
                  <a:pt x="6759223" y="810403"/>
                </a:cubicBezTo>
                <a:cubicBezTo>
                  <a:pt x="6758439" y="905166"/>
                  <a:pt x="6694777" y="973490"/>
                  <a:pt x="6597138" y="972488"/>
                </a:cubicBezTo>
                <a:cubicBezTo>
                  <a:pt x="4199610" y="805571"/>
                  <a:pt x="2726315" y="985451"/>
                  <a:pt x="162085" y="972488"/>
                </a:cubicBezTo>
                <a:cubicBezTo>
                  <a:pt x="66617" y="968378"/>
                  <a:pt x="-9828" y="893317"/>
                  <a:pt x="0" y="810403"/>
                </a:cubicBezTo>
                <a:cubicBezTo>
                  <a:pt x="-23604" y="622819"/>
                  <a:pt x="2006" y="345452"/>
                  <a:pt x="0" y="162085"/>
                </a:cubicBezTo>
                <a:close/>
              </a:path>
              <a:path w="6759223" h="972488" stroke="0" extrusionOk="0">
                <a:moveTo>
                  <a:pt x="0" y="162085"/>
                </a:moveTo>
                <a:cubicBezTo>
                  <a:pt x="1492" y="67003"/>
                  <a:pt x="83793" y="491"/>
                  <a:pt x="162085" y="0"/>
                </a:cubicBezTo>
                <a:cubicBezTo>
                  <a:pt x="2651852" y="54831"/>
                  <a:pt x="3702546" y="90132"/>
                  <a:pt x="6597138" y="0"/>
                </a:cubicBezTo>
                <a:cubicBezTo>
                  <a:pt x="6675055" y="170"/>
                  <a:pt x="6751345" y="64518"/>
                  <a:pt x="6759223" y="162085"/>
                </a:cubicBezTo>
                <a:cubicBezTo>
                  <a:pt x="6756420" y="313054"/>
                  <a:pt x="6790773" y="507659"/>
                  <a:pt x="6759223" y="810403"/>
                </a:cubicBezTo>
                <a:cubicBezTo>
                  <a:pt x="6771535" y="897252"/>
                  <a:pt x="6689381" y="965718"/>
                  <a:pt x="6597138" y="972488"/>
                </a:cubicBezTo>
                <a:cubicBezTo>
                  <a:pt x="5189421" y="866771"/>
                  <a:pt x="2986193" y="890220"/>
                  <a:pt x="162085" y="972488"/>
                </a:cubicBezTo>
                <a:cubicBezTo>
                  <a:pt x="67580" y="970632"/>
                  <a:pt x="-4626" y="892716"/>
                  <a:pt x="0" y="810403"/>
                </a:cubicBezTo>
                <a:cubicBezTo>
                  <a:pt x="-26712" y="684383"/>
                  <a:pt x="-36290" y="256309"/>
                  <a:pt x="0" y="1620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05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B32C517E-3E17-C2CF-879C-3846A4B7E3B4}"/>
              </a:ext>
            </a:extLst>
          </p:cNvPr>
          <p:cNvSpPr txBox="1"/>
          <p:nvPr/>
        </p:nvSpPr>
        <p:spPr>
          <a:xfrm>
            <a:off x="5763156" y="534351"/>
            <a:ext cx="5282531" cy="783193"/>
          </a:xfrm>
          <a:prstGeom prst="roundRect">
            <a:avLst/>
          </a:prstGeom>
          <a:solidFill>
            <a:srgbClr val="9ADBF2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TIÊU</a:t>
            </a:r>
            <a:r>
              <a:rPr lang="en-US" sz="4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CHÍ</a:t>
            </a:r>
            <a:r>
              <a:rPr lang="en-US" sz="4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ĐÁNH</a:t>
            </a:r>
            <a:r>
              <a:rPr lang="en-US" sz="4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GIÁ</a:t>
            </a:r>
            <a:endParaRPr lang="en-US" sz="40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7CDCB-198D-D65B-BEF2-8DD09804AA3D}"/>
              </a:ext>
            </a:extLst>
          </p:cNvPr>
          <p:cNvGrpSpPr/>
          <p:nvPr/>
        </p:nvGrpSpPr>
        <p:grpSpPr>
          <a:xfrm>
            <a:off x="5554728" y="1485155"/>
            <a:ext cx="6195493" cy="1015663"/>
            <a:chOff x="4739285" y="2349028"/>
            <a:chExt cx="6345121" cy="1015663"/>
          </a:xfrm>
        </p:grpSpPr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id="{C6E6D6F2-3923-5B5A-163C-B51F1572AA57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A6BF4A34-259E-A59F-DF82-93CE0CF2D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349028"/>
              <a:ext cx="629481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đủ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dung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vở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bài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tập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7C17C3-7BEC-E4A3-B15A-B936FA3F0C1C}"/>
              </a:ext>
            </a:extLst>
          </p:cNvPr>
          <p:cNvGrpSpPr/>
          <p:nvPr/>
        </p:nvGrpSpPr>
        <p:grpSpPr>
          <a:xfrm>
            <a:off x="5475422" y="2657926"/>
            <a:ext cx="6327594" cy="1477327"/>
            <a:chOff x="4739284" y="2344985"/>
            <a:chExt cx="6473349" cy="1383086"/>
          </a:xfrm>
        </p:grpSpPr>
        <p:sp>
          <p:nvSpPr>
            <p:cNvPr id="10" name="Rectangle: Rounded Corners 10">
              <a:extLst>
                <a:ext uri="{FF2B5EF4-FFF2-40B4-BE49-F238E27FC236}">
                  <a16:creationId xmlns:a16="http://schemas.microsoft.com/office/drawing/2014/main" id="{B501043B-C044-89CD-008E-214DED8B99F8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83F2CBF8-315F-D624-A99D-692BA4368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344985"/>
              <a:ext cx="6338205" cy="138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bày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sơ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đồ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trước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lớp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đúng nội dung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 descr="A hand holding a trophy&#10;&#10;Description automatically generated">
            <a:extLst>
              <a:ext uri="{FF2B5EF4-FFF2-40B4-BE49-F238E27FC236}">
                <a16:creationId xmlns:a16="http://schemas.microsoft.com/office/drawing/2014/main" id="{066845C2-A826-5DE0-30B7-29D33275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49" y="-14861"/>
            <a:ext cx="6858000" cy="6858000"/>
          </a:xfrm>
          <a:prstGeom prst="rect">
            <a:avLst/>
          </a:prstGeom>
        </p:spPr>
      </p:pic>
      <p:pic>
        <p:nvPicPr>
          <p:cNvPr id="19" name="Picture 18" descr="A group of kids with backpacks and books&#10;&#10;Description automatically generated">
            <a:extLst>
              <a:ext uri="{FF2B5EF4-FFF2-40B4-BE49-F238E27FC236}">
                <a16:creationId xmlns:a16="http://schemas.microsoft.com/office/drawing/2014/main" id="{EEB1E187-61E0-6873-6C89-9AC174B6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2963"/>
          <a:stretch/>
        </p:blipFill>
        <p:spPr>
          <a:xfrm>
            <a:off x="5763156" y="3823164"/>
            <a:ext cx="5662304" cy="29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78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F639C-36A5-AC93-F872-AAE17FDEA284}"/>
              </a:ext>
            </a:extLst>
          </p:cNvPr>
          <p:cNvSpPr txBox="1"/>
          <p:nvPr/>
        </p:nvSpPr>
        <p:spPr>
          <a:xfrm>
            <a:off x="2330064" y="406482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vi-VN" sz="6000" dirty="0">
                <a:ln w="28575">
                  <a:solidFill>
                    <a:srgbClr val="002060"/>
                  </a:solidFill>
                </a:ln>
                <a:solidFill>
                  <a:srgbClr val="CCFF66"/>
                </a:solidFill>
                <a:latin typeface="iCiel Pony" panose="02000000000000000000" pitchFamily="2" charset="0"/>
              </a:rPr>
              <a:t>CÙNG NHAU </a:t>
            </a:r>
            <a:endParaRPr lang="en-US" sz="6000" dirty="0">
              <a:ln w="28575">
                <a:solidFill>
                  <a:srgbClr val="002060"/>
                </a:solidFill>
              </a:ln>
              <a:solidFill>
                <a:srgbClr val="CCFF66"/>
              </a:solidFill>
              <a:latin typeface="iCiel Pony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0FE93-E48C-B3F5-50FD-0DA0DEA97E0F}"/>
              </a:ext>
            </a:extLst>
          </p:cNvPr>
          <p:cNvSpPr txBox="1"/>
          <p:nvPr/>
        </p:nvSpPr>
        <p:spPr>
          <a:xfrm>
            <a:off x="3165216" y="1203130"/>
            <a:ext cx="659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LẮNG NGHE – QUAN SÁT – NHẬN XÉT</a:t>
            </a:r>
          </a:p>
        </p:txBody>
      </p:sp>
      <p:pic>
        <p:nvPicPr>
          <p:cNvPr id="12" name="Picture 11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FC55CD7F-BB01-D78D-F92B-00FB14685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5926"/>
          <a:stretch/>
        </p:blipFill>
        <p:spPr>
          <a:xfrm>
            <a:off x="2609713" y="1663089"/>
            <a:ext cx="6972573" cy="48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6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Đáp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án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tham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khảo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2704564" y="1711401"/>
            <a:ext cx="8397026" cy="1371541"/>
          </a:xfrm>
          <a:custGeom>
            <a:avLst/>
            <a:gdLst>
              <a:gd name="connsiteX0" fmla="*/ 0 w 8397026"/>
              <a:gd name="connsiteY0" fmla="*/ 228595 h 1371541"/>
              <a:gd name="connsiteX1" fmla="*/ 228595 w 8397026"/>
              <a:gd name="connsiteY1" fmla="*/ 0 h 1371541"/>
              <a:gd name="connsiteX2" fmla="*/ 8168431 w 8397026"/>
              <a:gd name="connsiteY2" fmla="*/ 0 h 1371541"/>
              <a:gd name="connsiteX3" fmla="*/ 8397026 w 8397026"/>
              <a:gd name="connsiteY3" fmla="*/ 228595 h 1371541"/>
              <a:gd name="connsiteX4" fmla="*/ 8397026 w 8397026"/>
              <a:gd name="connsiteY4" fmla="*/ 1142946 h 1371541"/>
              <a:gd name="connsiteX5" fmla="*/ 8168431 w 8397026"/>
              <a:gd name="connsiteY5" fmla="*/ 1371541 h 1371541"/>
              <a:gd name="connsiteX6" fmla="*/ 228595 w 8397026"/>
              <a:gd name="connsiteY6" fmla="*/ 1371541 h 1371541"/>
              <a:gd name="connsiteX7" fmla="*/ 0 w 8397026"/>
              <a:gd name="connsiteY7" fmla="*/ 1142946 h 1371541"/>
              <a:gd name="connsiteX8" fmla="*/ 0 w 8397026"/>
              <a:gd name="connsiteY8" fmla="*/ 228595 h 137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7026" h="1371541" fill="none" extrusionOk="0">
                <a:moveTo>
                  <a:pt x="0" y="228595"/>
                </a:moveTo>
                <a:cubicBezTo>
                  <a:pt x="439" y="94327"/>
                  <a:pt x="102497" y="-4568"/>
                  <a:pt x="228595" y="0"/>
                </a:cubicBezTo>
                <a:cubicBezTo>
                  <a:pt x="3351620" y="143570"/>
                  <a:pt x="7263468" y="87359"/>
                  <a:pt x="8168431" y="0"/>
                </a:cubicBezTo>
                <a:cubicBezTo>
                  <a:pt x="8291067" y="7429"/>
                  <a:pt x="8400886" y="109110"/>
                  <a:pt x="8397026" y="228595"/>
                </a:cubicBezTo>
                <a:cubicBezTo>
                  <a:pt x="8411741" y="347315"/>
                  <a:pt x="8474469" y="1022900"/>
                  <a:pt x="8397026" y="1142946"/>
                </a:cubicBezTo>
                <a:cubicBezTo>
                  <a:pt x="8396641" y="1271771"/>
                  <a:pt x="8308807" y="1373283"/>
                  <a:pt x="8168431" y="1371541"/>
                </a:cubicBezTo>
                <a:cubicBezTo>
                  <a:pt x="6497022" y="1204624"/>
                  <a:pt x="2475641" y="1384504"/>
                  <a:pt x="228595" y="1371541"/>
                </a:cubicBezTo>
                <a:cubicBezTo>
                  <a:pt x="96927" y="1367799"/>
                  <a:pt x="-14684" y="1259331"/>
                  <a:pt x="0" y="1142946"/>
                </a:cubicBezTo>
                <a:cubicBezTo>
                  <a:pt x="10271" y="1049122"/>
                  <a:pt x="-82261" y="464654"/>
                  <a:pt x="0" y="228595"/>
                </a:cubicBezTo>
                <a:close/>
              </a:path>
              <a:path w="8397026" h="1371541" stroke="0" extrusionOk="0">
                <a:moveTo>
                  <a:pt x="0" y="228595"/>
                </a:moveTo>
                <a:cubicBezTo>
                  <a:pt x="589" y="100149"/>
                  <a:pt x="119668" y="758"/>
                  <a:pt x="228595" y="0"/>
                </a:cubicBezTo>
                <a:cubicBezTo>
                  <a:pt x="4187164" y="54831"/>
                  <a:pt x="5568312" y="90132"/>
                  <a:pt x="8168431" y="0"/>
                </a:cubicBezTo>
                <a:cubicBezTo>
                  <a:pt x="8280292" y="211"/>
                  <a:pt x="8393217" y="98453"/>
                  <a:pt x="8397026" y="228595"/>
                </a:cubicBezTo>
                <a:cubicBezTo>
                  <a:pt x="8478771" y="664224"/>
                  <a:pt x="8442334" y="888923"/>
                  <a:pt x="8397026" y="1142946"/>
                </a:cubicBezTo>
                <a:cubicBezTo>
                  <a:pt x="8402346" y="1268043"/>
                  <a:pt x="8297706" y="1364031"/>
                  <a:pt x="8168431" y="1371541"/>
                </a:cubicBezTo>
                <a:cubicBezTo>
                  <a:pt x="6170794" y="1265824"/>
                  <a:pt x="2912909" y="1289273"/>
                  <a:pt x="228595" y="1371541"/>
                </a:cubicBezTo>
                <a:cubicBezTo>
                  <a:pt x="91357" y="1367452"/>
                  <a:pt x="-8144" y="1256511"/>
                  <a:pt x="0" y="1142946"/>
                </a:cubicBezTo>
                <a:cubicBezTo>
                  <a:pt x="69103" y="853170"/>
                  <a:pt x="24284" y="643152"/>
                  <a:pt x="0" y="22859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vi-VN" sz="3200" dirty="0">
                <a:solidFill>
                  <a:srgbClr val="000000"/>
                </a:solidFill>
                <a:latin typeface="Open Sans"/>
              </a:rPr>
              <a:t>Vòng đời của con ếch trải qua 4 giai đoạn: Trứng – nòng nọc - ếch con - ếch trưởng thành.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AB6AB3CF-CBFF-5281-69F1-1669885B3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7911"/>
          <a:stretch/>
        </p:blipFill>
        <p:spPr>
          <a:xfrm flipH="1">
            <a:off x="287382" y="1299882"/>
            <a:ext cx="2875406" cy="5303520"/>
          </a:xfrm>
          <a:prstGeom prst="rect">
            <a:avLst/>
          </a:prstGeom>
        </p:spPr>
      </p:pic>
      <p:pic>
        <p:nvPicPr>
          <p:cNvPr id="2054" name="Picture 6" descr="Khoa học lớp 5 Cánh diều Khoa học lớp 5 Bài 11: Vòng đời của động vật đẻ trứng và động vật đẻ 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59" y="3144665"/>
            <a:ext cx="4591050" cy="33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3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1265672" y="936350"/>
            <a:ext cx="10004970" cy="3675381"/>
            <a:chOff x="2351639" y="1390660"/>
            <a:chExt cx="9224308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2804600" y="1390660"/>
              <a:ext cx="8231747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351639" y="2375836"/>
              <a:ext cx="9224308" cy="75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Chúc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các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em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học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tốt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mic book&#10;&#10;Description automatically generated with medium confidence">
            <a:extLst>
              <a:ext uri="{FF2B5EF4-FFF2-40B4-BE49-F238E27FC236}">
                <a16:creationId xmlns:a16="http://schemas.microsoft.com/office/drawing/2014/main" id="{DFD7AA3F-B2A2-6B43-C7FE-41E1125B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923"/>
            <a:ext cx="1219427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DACE7-1425-20AF-3B16-429E5EB256D1}"/>
              </a:ext>
            </a:extLst>
          </p:cNvPr>
          <p:cNvSpPr txBox="1"/>
          <p:nvPr/>
        </p:nvSpPr>
        <p:spPr>
          <a:xfrm rot="21334490">
            <a:off x="3762022" y="1332154"/>
            <a:ext cx="4416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C000"/>
                </a:solidFill>
                <a:latin typeface="SVN-Whimsy" panose="02040603050506020204" pitchFamily="18" charset="0"/>
              </a:rPr>
              <a:t>TRÒ</a:t>
            </a:r>
            <a:r>
              <a:rPr lang="en-US" sz="7200" dirty="0">
                <a:solidFill>
                  <a:srgbClr val="FFC000"/>
                </a:solidFill>
                <a:latin typeface="SVN-Whimsy" panose="02040603050506020204" pitchFamily="18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SVN-Whimsy" panose="02040603050506020204" pitchFamily="18" charset="0"/>
              </a:rPr>
              <a:t>CHƠI</a:t>
            </a:r>
            <a:endParaRPr lang="en-US" sz="7200" dirty="0">
              <a:solidFill>
                <a:srgbClr val="FFC000"/>
              </a:solidFill>
              <a:latin typeface="SVN-Whimsy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F3DDD-BF39-B4A7-DBD4-A569A14C7D57}"/>
              </a:ext>
            </a:extLst>
          </p:cNvPr>
          <p:cNvSpPr txBox="1"/>
          <p:nvPr/>
        </p:nvSpPr>
        <p:spPr>
          <a:xfrm rot="21406338">
            <a:off x="3312087" y="2566411"/>
            <a:ext cx="58352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6"/>
                </a:solidFill>
                <a:latin typeface="#9Slide03 AllRoundGothic" panose="020B0703020202020104" pitchFamily="34" charset="0"/>
              </a:rPr>
              <a:t>“</a:t>
            </a:r>
            <a:r>
              <a:rPr lang="en-US" sz="6600" b="1" dirty="0" err="1">
                <a:solidFill>
                  <a:schemeClr val="accent6"/>
                </a:solidFill>
                <a:latin typeface="+mj-lt"/>
              </a:rPr>
              <a:t>TRUYỂN</a:t>
            </a:r>
            <a:r>
              <a:rPr lang="en-US" sz="66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chemeClr val="accent6"/>
                </a:solidFill>
                <a:latin typeface="+mj-lt"/>
              </a:rPr>
              <a:t>ĐIỆN</a:t>
            </a:r>
            <a:r>
              <a:rPr lang="en-US" sz="6600" dirty="0">
                <a:solidFill>
                  <a:schemeClr val="accent6"/>
                </a:solidFill>
                <a:latin typeface="#9Slide03 AllRoundGothic" panose="020B0703020202020104" pitchFamily="34" charset="0"/>
              </a:rPr>
              <a:t>”.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BFDBA4B-11A9-3D50-6A76-F54564B13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60084">
            <a:off x="-402316" y="2765701"/>
            <a:ext cx="3648449" cy="41148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3323E83-8B3B-C79E-837F-C5584DEB1C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137886">
            <a:off x="8792711" y="2461250"/>
            <a:ext cx="38094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mic book&#10;&#10;Description automatically generated with medium confidence">
            <a:extLst>
              <a:ext uri="{FF2B5EF4-FFF2-40B4-BE49-F238E27FC236}">
                <a16:creationId xmlns:a16="http://schemas.microsoft.com/office/drawing/2014/main" id="{DFD7AA3F-B2A2-6B43-C7FE-41E1125B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923"/>
            <a:ext cx="121942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F3DDD-BF39-B4A7-DBD4-A569A14C7D57}"/>
              </a:ext>
            </a:extLst>
          </p:cNvPr>
          <p:cNvSpPr txBox="1"/>
          <p:nvPr/>
        </p:nvSpPr>
        <p:spPr>
          <a:xfrm rot="21406338">
            <a:off x="3454729" y="1447262"/>
            <a:ext cx="57358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loài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trứng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4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con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BFDBA4B-11A9-3D50-6A76-F54564B13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60084">
            <a:off x="-402316" y="2765701"/>
            <a:ext cx="3648449" cy="41148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3323E83-8B3B-C79E-837F-C5584DEB1C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137886">
            <a:off x="8817963" y="2628541"/>
            <a:ext cx="38094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3">
            <a:extLst>
              <a:ext uri="{FF2B5EF4-FFF2-40B4-BE49-F238E27FC236}">
                <a16:creationId xmlns:a16="http://schemas.microsoft.com/office/drawing/2014/main" id="{862D913C-3DCC-4BB1-90D9-6F4808920EA4}"/>
              </a:ext>
            </a:extLst>
          </p:cNvPr>
          <p:cNvGraphicFramePr>
            <a:graphicFrameLocks noGrp="1"/>
          </p:cNvGraphicFramePr>
          <p:nvPr/>
        </p:nvGraphicFramePr>
        <p:xfrm>
          <a:off x="416654" y="246126"/>
          <a:ext cx="11529540" cy="64988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64770">
                  <a:extLst>
                    <a:ext uri="{9D8B030D-6E8A-4147-A177-3AD203B41FA5}">
                      <a16:colId xmlns:a16="http://schemas.microsoft.com/office/drawing/2014/main" val="67585051"/>
                    </a:ext>
                  </a:extLst>
                </a:gridCol>
                <a:gridCol w="5764770">
                  <a:extLst>
                    <a:ext uri="{9D8B030D-6E8A-4147-A177-3AD203B41FA5}">
                      <a16:colId xmlns:a16="http://schemas.microsoft.com/office/drawing/2014/main" val="3166997455"/>
                    </a:ext>
                  </a:extLst>
                </a:gridCol>
              </a:tblGrid>
              <a:tr h="1033901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70C0"/>
                          </a:solidFill>
                        </a:rPr>
                        <a:t>Động vật đẻ trứng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70C0"/>
                          </a:solidFill>
                        </a:rPr>
                        <a:t>Động vật đẻ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90445"/>
                  </a:ext>
                </a:extLst>
              </a:tr>
              <a:tr h="5464902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24433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271E98-754B-466A-B1BE-DE5B3A43A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"/>
          <a:stretch/>
        </p:blipFill>
        <p:spPr>
          <a:xfrm>
            <a:off x="8830696" y="1385191"/>
            <a:ext cx="1922359" cy="1176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A5E34-CBEC-44FC-B268-044926388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7" r="652"/>
          <a:stretch/>
        </p:blipFill>
        <p:spPr>
          <a:xfrm>
            <a:off x="6734688" y="2766365"/>
            <a:ext cx="1922359" cy="1269077"/>
          </a:xfrm>
          <a:prstGeom prst="rect">
            <a:avLst/>
          </a:prstGeom>
        </p:spPr>
      </p:pic>
      <p:pic>
        <p:nvPicPr>
          <p:cNvPr id="5" name="Picture 2" descr="Mộc Viên.COM - Cờ Tướng Cờ Thế Sát chiêu của Kỳ vương Hồ Khánh Dương">
            <a:extLst>
              <a:ext uri="{FF2B5EF4-FFF2-40B4-BE49-F238E27FC236}">
                <a16:creationId xmlns:a16="http://schemas.microsoft.com/office/drawing/2014/main" id="{7E70215E-5F83-4CD2-A265-DB26B8879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t="13687" r="6557"/>
          <a:stretch/>
        </p:blipFill>
        <p:spPr bwMode="auto">
          <a:xfrm>
            <a:off x="6734688" y="1388317"/>
            <a:ext cx="1922359" cy="12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DA94BA-0960-47D4-AB17-F401E9977A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8601" r="9828"/>
          <a:stretch/>
        </p:blipFill>
        <p:spPr>
          <a:xfrm>
            <a:off x="8060063" y="4096294"/>
            <a:ext cx="1746541" cy="1187434"/>
          </a:xfrm>
          <a:prstGeom prst="rect">
            <a:avLst/>
          </a:prstGeom>
        </p:spPr>
      </p:pic>
      <p:pic>
        <p:nvPicPr>
          <p:cNvPr id="7" name="Picture 4" descr="TOP 18 bài văn tả con chó lớp 2 - Tập làm văn lớp 2">
            <a:extLst>
              <a:ext uri="{FF2B5EF4-FFF2-40B4-BE49-F238E27FC236}">
                <a16:creationId xmlns:a16="http://schemas.microsoft.com/office/drawing/2014/main" id="{F4DDCFCA-C118-4BD3-B5A0-A7823A6C1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1930" r="15160"/>
          <a:stretch/>
        </p:blipFill>
        <p:spPr bwMode="auto">
          <a:xfrm>
            <a:off x="8830696" y="2766365"/>
            <a:ext cx="1951816" cy="12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n chim sáo | Gx.Tân Hương">
            <a:extLst>
              <a:ext uri="{FF2B5EF4-FFF2-40B4-BE49-F238E27FC236}">
                <a16:creationId xmlns:a16="http://schemas.microsoft.com/office/drawing/2014/main" id="{D7B7367E-915E-4F3B-AC5A-D9448CC1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0" y="1397243"/>
            <a:ext cx="2586538" cy="18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C61C7-A465-44F4-B03C-0925781900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7"/>
          <a:stretch/>
        </p:blipFill>
        <p:spPr>
          <a:xfrm>
            <a:off x="3268239" y="1388316"/>
            <a:ext cx="2714317" cy="1818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5C524-DCB0-4AB5-88AF-1B7B8C8242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b="4652"/>
          <a:stretch/>
        </p:blipFill>
        <p:spPr>
          <a:xfrm>
            <a:off x="3268240" y="3366433"/>
            <a:ext cx="2630486" cy="1768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20702-90E7-49B7-BECC-B1E3288313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/>
          <a:stretch/>
        </p:blipFill>
        <p:spPr>
          <a:xfrm>
            <a:off x="584942" y="3366432"/>
            <a:ext cx="2586539" cy="17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6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1147119" y="1374625"/>
            <a:ext cx="9897762" cy="3008901"/>
            <a:chOff x="1670073" y="1366792"/>
            <a:chExt cx="9897762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2965308" y="1366792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670073" y="1701423"/>
              <a:ext cx="98977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LUYỆN</a:t>
              </a:r>
              <a:r>
                <a:rPr kumimoji="0" lang="en-US" altLang="zh-CN" sz="66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TẬP</a:t>
              </a:r>
              <a:r>
                <a:rPr kumimoji="0" lang="en-US" altLang="zh-CN" sz="6600" b="0" i="0" u="none" strike="noStrike" kern="1200" cap="none" spc="0" normalizeH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VẬN</a:t>
              </a:r>
              <a:r>
                <a:rPr lang="en-US" altLang="zh-CN" sz="66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DỤNG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4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AB63A2-7EE0-4514-8EF5-D7A41F9828EB}"/>
              </a:ext>
            </a:extLst>
          </p:cNvPr>
          <p:cNvGrpSpPr/>
          <p:nvPr/>
        </p:nvGrpSpPr>
        <p:grpSpPr>
          <a:xfrm>
            <a:off x="1203502" y="1134296"/>
            <a:ext cx="10091270" cy="3775348"/>
            <a:chOff x="1837498" y="1516460"/>
            <a:chExt cx="9641232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5724D90-B7FC-4469-B143-AB000BF9E917}"/>
                </a:ext>
              </a:extLst>
            </p:cNvPr>
            <p:cNvSpPr/>
            <p:nvPr/>
          </p:nvSpPr>
          <p:spPr>
            <a:xfrm>
              <a:off x="3083703" y="1516460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837498" y="1749255"/>
              <a:ext cx="9641232" cy="2354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Hoạt</a:t>
              </a:r>
              <a:r>
                <a:rPr lang="en-US" altLang="zh-CN" sz="54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54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r>
                <a:rPr lang="en-US" altLang="zh-CN" sz="54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HỆ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THỐNG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HÓA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KIẾN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THỨC</a:t>
              </a:r>
              <a:endParaRPr kumimoji="0" lang="en-US" altLang="zh-CN" sz="6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color of a landscape&#10;&#10;Description automatically generated">
            <a:extLst>
              <a:ext uri="{FF2B5EF4-FFF2-40B4-BE49-F238E27FC236}">
                <a16:creationId xmlns:a16="http://schemas.microsoft.com/office/drawing/2014/main" id="{9D8006AF-1A24-6F0D-11D2-56FAD1D5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911" cy="69277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99770449-B124-31C2-9D82-F068A8466ED8}"/>
              </a:ext>
            </a:extLst>
          </p:cNvPr>
          <p:cNvSpPr/>
          <p:nvPr/>
        </p:nvSpPr>
        <p:spPr>
          <a:xfrm>
            <a:off x="265826" y="347015"/>
            <a:ext cx="11784259" cy="6163971"/>
          </a:xfrm>
          <a:custGeom>
            <a:avLst/>
            <a:gdLst>
              <a:gd name="connsiteX0" fmla="*/ 0 w 11784259"/>
              <a:gd name="connsiteY0" fmla="*/ 1027349 h 6163971"/>
              <a:gd name="connsiteX1" fmla="*/ 1027349 w 11784259"/>
              <a:gd name="connsiteY1" fmla="*/ 0 h 6163971"/>
              <a:gd name="connsiteX2" fmla="*/ 10756910 w 11784259"/>
              <a:gd name="connsiteY2" fmla="*/ 0 h 6163971"/>
              <a:gd name="connsiteX3" fmla="*/ 11784259 w 11784259"/>
              <a:gd name="connsiteY3" fmla="*/ 1027349 h 6163971"/>
              <a:gd name="connsiteX4" fmla="*/ 11784259 w 11784259"/>
              <a:gd name="connsiteY4" fmla="*/ 5136622 h 6163971"/>
              <a:gd name="connsiteX5" fmla="*/ 10756910 w 11784259"/>
              <a:gd name="connsiteY5" fmla="*/ 6163971 h 6163971"/>
              <a:gd name="connsiteX6" fmla="*/ 1027349 w 11784259"/>
              <a:gd name="connsiteY6" fmla="*/ 6163971 h 6163971"/>
              <a:gd name="connsiteX7" fmla="*/ 0 w 11784259"/>
              <a:gd name="connsiteY7" fmla="*/ 5136622 h 6163971"/>
              <a:gd name="connsiteX8" fmla="*/ 0 w 11784259"/>
              <a:gd name="connsiteY8" fmla="*/ 1027349 h 616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4259" h="6163971" fill="none" extrusionOk="0">
                <a:moveTo>
                  <a:pt x="0" y="1027349"/>
                </a:moveTo>
                <a:cubicBezTo>
                  <a:pt x="-8951" y="460517"/>
                  <a:pt x="445693" y="81013"/>
                  <a:pt x="1027349" y="0"/>
                </a:cubicBezTo>
                <a:cubicBezTo>
                  <a:pt x="5635814" y="77600"/>
                  <a:pt x="8990051" y="-27269"/>
                  <a:pt x="10756910" y="0"/>
                </a:cubicBezTo>
                <a:cubicBezTo>
                  <a:pt x="11353417" y="-38410"/>
                  <a:pt x="11795273" y="463202"/>
                  <a:pt x="11784259" y="1027349"/>
                </a:cubicBezTo>
                <a:cubicBezTo>
                  <a:pt x="11893259" y="1469914"/>
                  <a:pt x="11706050" y="3123833"/>
                  <a:pt x="11784259" y="5136622"/>
                </a:cubicBezTo>
                <a:cubicBezTo>
                  <a:pt x="11720042" y="5678890"/>
                  <a:pt x="11267078" y="6189207"/>
                  <a:pt x="10756910" y="6163971"/>
                </a:cubicBezTo>
                <a:cubicBezTo>
                  <a:pt x="8575454" y="6213148"/>
                  <a:pt x="4399304" y="6041269"/>
                  <a:pt x="1027349" y="6163971"/>
                </a:cubicBezTo>
                <a:cubicBezTo>
                  <a:pt x="451378" y="6229880"/>
                  <a:pt x="-66936" y="5761644"/>
                  <a:pt x="0" y="5136622"/>
                </a:cubicBezTo>
                <a:cubicBezTo>
                  <a:pt x="47022" y="4144061"/>
                  <a:pt x="104569" y="1850206"/>
                  <a:pt x="0" y="1027349"/>
                </a:cubicBezTo>
                <a:close/>
              </a:path>
              <a:path w="11784259" h="6163971" stroke="0" extrusionOk="0">
                <a:moveTo>
                  <a:pt x="0" y="1027349"/>
                </a:moveTo>
                <a:cubicBezTo>
                  <a:pt x="100253" y="448501"/>
                  <a:pt x="543820" y="-5596"/>
                  <a:pt x="1027349" y="0"/>
                </a:cubicBezTo>
                <a:cubicBezTo>
                  <a:pt x="3014859" y="-129276"/>
                  <a:pt x="7830141" y="-77778"/>
                  <a:pt x="10756910" y="0"/>
                </a:cubicBezTo>
                <a:cubicBezTo>
                  <a:pt x="11305836" y="-58861"/>
                  <a:pt x="11769652" y="544187"/>
                  <a:pt x="11784259" y="1027349"/>
                </a:cubicBezTo>
                <a:cubicBezTo>
                  <a:pt x="11865858" y="2097410"/>
                  <a:pt x="11938559" y="3784031"/>
                  <a:pt x="11784259" y="5136622"/>
                </a:cubicBezTo>
                <a:cubicBezTo>
                  <a:pt x="11801390" y="5740140"/>
                  <a:pt x="11220791" y="6199149"/>
                  <a:pt x="10756910" y="6163971"/>
                </a:cubicBezTo>
                <a:cubicBezTo>
                  <a:pt x="6898094" y="6208191"/>
                  <a:pt x="4813918" y="6134589"/>
                  <a:pt x="1027349" y="6163971"/>
                </a:cubicBezTo>
                <a:cubicBezTo>
                  <a:pt x="434307" y="6065407"/>
                  <a:pt x="-32616" y="5696473"/>
                  <a:pt x="0" y="5136622"/>
                </a:cubicBezTo>
                <a:cubicBezTo>
                  <a:pt x="-159954" y="3474525"/>
                  <a:pt x="22140" y="2988124"/>
                  <a:pt x="0" y="10273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908CA0-63CA-DFEC-1D7C-55061DB70ECC}"/>
              </a:ext>
            </a:extLst>
          </p:cNvPr>
          <p:cNvGrpSpPr/>
          <p:nvPr/>
        </p:nvGrpSpPr>
        <p:grpSpPr>
          <a:xfrm>
            <a:off x="1078996" y="533400"/>
            <a:ext cx="9538205" cy="1117600"/>
            <a:chOff x="1618493" y="800100"/>
            <a:chExt cx="14307307" cy="1676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7141FEC-284F-9A2B-804D-05DB638B3F57}"/>
                </a:ext>
              </a:extLst>
            </p:cNvPr>
            <p:cNvSpPr/>
            <p:nvPr/>
          </p:nvSpPr>
          <p:spPr>
            <a:xfrm>
              <a:off x="2895600" y="800100"/>
              <a:ext cx="13030200" cy="1676400"/>
            </a:xfrm>
            <a:prstGeom prst="roundRect">
              <a:avLst>
                <a:gd name="adj" fmla="val 46831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 dirty="0" err="1">
                  <a:solidFill>
                    <a:schemeClr val="tx1"/>
                  </a:solidFill>
                </a:rPr>
                <a:t>Chọn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trình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bày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một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nội</a:t>
              </a:r>
              <a:r>
                <a:rPr lang="en-US" sz="2933" b="1" dirty="0">
                  <a:solidFill>
                    <a:schemeClr val="tx1"/>
                  </a:solidFill>
                </a:rPr>
                <a:t> dung </a:t>
              </a:r>
              <a:r>
                <a:rPr lang="en-US" sz="2933" b="1" dirty="0" err="1">
                  <a:solidFill>
                    <a:schemeClr val="tx1"/>
                  </a:solidFill>
                </a:rPr>
                <a:t>đã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học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dựa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vào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sơ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đồ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dưới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đây</a:t>
              </a:r>
              <a:r>
                <a:rPr lang="en-US" sz="2933" b="1" dirty="0">
                  <a:solidFill>
                    <a:schemeClr val="tx1"/>
                  </a:solidFill>
                </a:rPr>
                <a:t>, </a:t>
              </a:r>
              <a:r>
                <a:rPr lang="en-US" sz="2933" b="1" dirty="0" err="1">
                  <a:solidFill>
                    <a:schemeClr val="tx1"/>
                  </a:solidFill>
                </a:rPr>
                <a:t>vẽ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sơ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đồ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tư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duy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và</a:t>
              </a:r>
              <a:r>
                <a:rPr lang="en-US" sz="2933" b="1" dirty="0">
                  <a:solidFill>
                    <a:schemeClr val="tx1"/>
                  </a:solidFill>
                </a:rPr>
                <a:t> chia </a:t>
              </a:r>
              <a:r>
                <a:rPr lang="en-US" sz="2933" b="1" dirty="0" err="1">
                  <a:solidFill>
                    <a:schemeClr val="tx1"/>
                  </a:solidFill>
                </a:rPr>
                <a:t>sẻ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với</a:t>
              </a:r>
              <a:r>
                <a:rPr lang="en-US" sz="2933" b="1" dirty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</a:rPr>
                <a:t>bạn</a:t>
              </a:r>
              <a:endParaRPr lang="en-US" sz="2933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AF04C521-0807-7B39-0B02-9AA52218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618493" y="880943"/>
              <a:ext cx="1030214" cy="113835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323427" y="1782897"/>
            <a:ext cx="10194324" cy="41803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019590" y="1879175"/>
            <a:ext cx="2508421" cy="96382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Thực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vật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vật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57923" y="2948865"/>
            <a:ext cx="1307592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525742" y="2843002"/>
            <a:ext cx="1303482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Động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>
            <a:off x="1389637" y="4234901"/>
            <a:ext cx="2088292" cy="12480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vật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3909969" y="3967781"/>
            <a:ext cx="2797412" cy="177232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Sự</a:t>
            </a:r>
            <a:r>
              <a:rPr lang="en-US" b="1" dirty="0"/>
              <a:t> </a:t>
            </a:r>
            <a:r>
              <a:rPr lang="en-US" b="1" dirty="0" err="1"/>
              <a:t>lớn</a:t>
            </a:r>
            <a:r>
              <a:rPr lang="en-US" b="1" dirty="0"/>
              <a:t> </a:t>
            </a:r>
            <a:r>
              <a:rPr lang="en-US" b="1" dirty="0" err="1"/>
              <a:t>lên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triển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cây</a:t>
            </a:r>
            <a:r>
              <a:rPr lang="en-US" b="1" dirty="0"/>
              <a:t> con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hạt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 </a:t>
            </a:r>
            <a:r>
              <a:rPr lang="en-US" b="1" dirty="0" err="1"/>
              <a:t>phận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mẹ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7070309" y="4102664"/>
            <a:ext cx="1944901" cy="13660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động</a:t>
            </a:r>
            <a:r>
              <a:rPr lang="en-US" b="1" dirty="0"/>
              <a:t> </a:t>
            </a:r>
            <a:r>
              <a:rPr lang="en-US" b="1" dirty="0" err="1"/>
              <a:t>vật</a:t>
            </a:r>
            <a:r>
              <a:rPr lang="en-US" b="1" dirty="0"/>
              <a:t> </a:t>
            </a:r>
            <a:r>
              <a:rPr lang="en-US" b="1" dirty="0" err="1"/>
              <a:t>đẻ</a:t>
            </a:r>
            <a:r>
              <a:rPr lang="en-US" b="1" dirty="0"/>
              <a:t> </a:t>
            </a:r>
            <a:r>
              <a:rPr lang="en-US" b="1" dirty="0" err="1"/>
              <a:t>trứng</a:t>
            </a:r>
            <a:r>
              <a:rPr lang="en-US" b="1" dirty="0"/>
              <a:t>, </a:t>
            </a:r>
            <a:r>
              <a:rPr lang="en-US" b="1" dirty="0" err="1"/>
              <a:t>đẻ</a:t>
            </a:r>
            <a:r>
              <a:rPr lang="en-US" b="1" dirty="0"/>
              <a:t> con</a:t>
            </a:r>
          </a:p>
        </p:txBody>
      </p:sp>
      <p:sp>
        <p:nvSpPr>
          <p:cNvPr id="15" name="Oval 14"/>
          <p:cNvSpPr/>
          <p:nvPr/>
        </p:nvSpPr>
        <p:spPr>
          <a:xfrm>
            <a:off x="9227713" y="3974258"/>
            <a:ext cx="2214084" cy="15816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Vòng</a:t>
            </a:r>
            <a:r>
              <a:rPr lang="en-US" b="1" dirty="0"/>
              <a:t> </a:t>
            </a:r>
            <a:r>
              <a:rPr lang="en-US" b="1" dirty="0" err="1"/>
              <a:t>đời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động</a:t>
            </a:r>
            <a:r>
              <a:rPr lang="en-US" b="1" dirty="0"/>
              <a:t> </a:t>
            </a:r>
            <a:r>
              <a:rPr lang="en-US" b="1" dirty="0" err="1"/>
              <a:t>vật</a:t>
            </a:r>
            <a:r>
              <a:rPr lang="en-US" b="1" dirty="0"/>
              <a:t> </a:t>
            </a:r>
            <a:r>
              <a:rPr lang="en-US" b="1" dirty="0" err="1"/>
              <a:t>đẻ</a:t>
            </a:r>
            <a:r>
              <a:rPr lang="en-US" b="1" dirty="0"/>
              <a:t> </a:t>
            </a:r>
            <a:r>
              <a:rPr lang="en-US" b="1" dirty="0" err="1"/>
              <a:t>trứng</a:t>
            </a:r>
            <a:r>
              <a:rPr lang="en-US" b="1" dirty="0"/>
              <a:t>, </a:t>
            </a:r>
            <a:r>
              <a:rPr lang="en-US" b="1" dirty="0" err="1"/>
              <a:t>động</a:t>
            </a:r>
            <a:r>
              <a:rPr lang="en-US" b="1" dirty="0"/>
              <a:t> </a:t>
            </a:r>
            <a:r>
              <a:rPr lang="en-US" b="1" dirty="0" err="1"/>
              <a:t>vật</a:t>
            </a:r>
            <a:r>
              <a:rPr lang="en-US" b="1" dirty="0"/>
              <a:t> </a:t>
            </a:r>
            <a:r>
              <a:rPr lang="en-US" b="1" dirty="0" err="1"/>
              <a:t>đẻ</a:t>
            </a:r>
            <a:r>
              <a:rPr lang="en-US" b="1" dirty="0"/>
              <a:t> con</a:t>
            </a:r>
          </a:p>
        </p:txBody>
      </p:sp>
      <p:cxnSp>
        <p:nvCxnSpPr>
          <p:cNvPr id="18" name="Straight Connector 17"/>
          <p:cNvCxnSpPr>
            <a:stCxn id="3" idx="1"/>
          </p:cNvCxnSpPr>
          <p:nvPr/>
        </p:nvCxnSpPr>
        <p:spPr>
          <a:xfrm flipH="1" flipV="1">
            <a:off x="3411719" y="2361088"/>
            <a:ext cx="16078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6" idx="0"/>
          </p:cNvCxnSpPr>
          <p:nvPr/>
        </p:nvCxnSpPr>
        <p:spPr>
          <a:xfrm>
            <a:off x="3411719" y="2361088"/>
            <a:ext cx="0" cy="587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" idx="3"/>
          </p:cNvCxnSpPr>
          <p:nvPr/>
        </p:nvCxnSpPr>
        <p:spPr>
          <a:xfrm flipV="1">
            <a:off x="7528011" y="2361088"/>
            <a:ext cx="164947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77483" y="2361088"/>
            <a:ext cx="0" cy="481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2"/>
          </p:cNvCxnSpPr>
          <p:nvPr/>
        </p:nvCxnSpPr>
        <p:spPr>
          <a:xfrm flipH="1">
            <a:off x="2726973" y="3680385"/>
            <a:ext cx="684746" cy="58777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2"/>
            <a:endCxn id="13" idx="1"/>
          </p:cNvCxnSpPr>
          <p:nvPr/>
        </p:nvCxnSpPr>
        <p:spPr>
          <a:xfrm>
            <a:off x="3411719" y="3680385"/>
            <a:ext cx="907922" cy="5469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152327" y="3574522"/>
            <a:ext cx="1025156" cy="528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2"/>
            <a:endCxn id="15" idx="0"/>
          </p:cNvCxnSpPr>
          <p:nvPr/>
        </p:nvCxnSpPr>
        <p:spPr>
          <a:xfrm>
            <a:off x="9177483" y="3574522"/>
            <a:ext cx="1157272" cy="399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3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Nhiệm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vụ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của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học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sinh</a:t>
            </a:r>
            <a:r>
              <a:rPr lang="en-US" sz="44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ARCO Typography" panose="020B0603050302020204" pitchFamily="34" charset="2"/>
              </a:rPr>
              <a:t> </a:t>
            </a:r>
          </a:p>
        </p:txBody>
      </p:sp>
      <p:pic>
        <p:nvPicPr>
          <p:cNvPr id="12" name="Picture 11" descr="A cartoon of a child pointing&#10;&#10;Description automatically generated">
            <a:extLst>
              <a:ext uri="{FF2B5EF4-FFF2-40B4-BE49-F238E27FC236}">
                <a16:creationId xmlns:a16="http://schemas.microsoft.com/office/drawing/2014/main" id="{5D2E6024-E848-C2DE-DF3F-6042A4E9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1624751"/>
            <a:ext cx="6759223" cy="972488"/>
          </a:xfrm>
          <a:custGeom>
            <a:avLst/>
            <a:gdLst>
              <a:gd name="connsiteX0" fmla="*/ 0 w 6759223"/>
              <a:gd name="connsiteY0" fmla="*/ 162085 h 972488"/>
              <a:gd name="connsiteX1" fmla="*/ 162085 w 6759223"/>
              <a:gd name="connsiteY1" fmla="*/ 0 h 972488"/>
              <a:gd name="connsiteX2" fmla="*/ 6597138 w 6759223"/>
              <a:gd name="connsiteY2" fmla="*/ 0 h 972488"/>
              <a:gd name="connsiteX3" fmla="*/ 6759223 w 6759223"/>
              <a:gd name="connsiteY3" fmla="*/ 162085 h 972488"/>
              <a:gd name="connsiteX4" fmla="*/ 6759223 w 6759223"/>
              <a:gd name="connsiteY4" fmla="*/ 810403 h 972488"/>
              <a:gd name="connsiteX5" fmla="*/ 6597138 w 6759223"/>
              <a:gd name="connsiteY5" fmla="*/ 972488 h 972488"/>
              <a:gd name="connsiteX6" fmla="*/ 162085 w 6759223"/>
              <a:gd name="connsiteY6" fmla="*/ 972488 h 972488"/>
              <a:gd name="connsiteX7" fmla="*/ 0 w 6759223"/>
              <a:gd name="connsiteY7" fmla="*/ 810403 h 972488"/>
              <a:gd name="connsiteX8" fmla="*/ 0 w 6759223"/>
              <a:gd name="connsiteY8" fmla="*/ 162085 h 97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972488" fill="none" extrusionOk="0">
                <a:moveTo>
                  <a:pt x="0" y="162085"/>
                </a:moveTo>
                <a:cubicBezTo>
                  <a:pt x="858" y="56891"/>
                  <a:pt x="73140" y="-17151"/>
                  <a:pt x="162085" y="0"/>
                </a:cubicBezTo>
                <a:cubicBezTo>
                  <a:pt x="992256" y="143570"/>
                  <a:pt x="5270574" y="87359"/>
                  <a:pt x="6597138" y="0"/>
                </a:cubicBezTo>
                <a:cubicBezTo>
                  <a:pt x="6682190" y="9179"/>
                  <a:pt x="6764631" y="82045"/>
                  <a:pt x="6759223" y="162085"/>
                </a:cubicBezTo>
                <a:cubicBezTo>
                  <a:pt x="6752280" y="342782"/>
                  <a:pt x="6785146" y="574484"/>
                  <a:pt x="6759223" y="810403"/>
                </a:cubicBezTo>
                <a:cubicBezTo>
                  <a:pt x="6758439" y="905166"/>
                  <a:pt x="6694777" y="973490"/>
                  <a:pt x="6597138" y="972488"/>
                </a:cubicBezTo>
                <a:cubicBezTo>
                  <a:pt x="4199610" y="805571"/>
                  <a:pt x="2726315" y="985451"/>
                  <a:pt x="162085" y="972488"/>
                </a:cubicBezTo>
                <a:cubicBezTo>
                  <a:pt x="66617" y="968378"/>
                  <a:pt x="-9828" y="893317"/>
                  <a:pt x="0" y="810403"/>
                </a:cubicBezTo>
                <a:cubicBezTo>
                  <a:pt x="-23604" y="622819"/>
                  <a:pt x="2006" y="345452"/>
                  <a:pt x="0" y="162085"/>
                </a:cubicBezTo>
                <a:close/>
              </a:path>
              <a:path w="6759223" h="972488" stroke="0" extrusionOk="0">
                <a:moveTo>
                  <a:pt x="0" y="162085"/>
                </a:moveTo>
                <a:cubicBezTo>
                  <a:pt x="1492" y="67003"/>
                  <a:pt x="83793" y="491"/>
                  <a:pt x="162085" y="0"/>
                </a:cubicBezTo>
                <a:cubicBezTo>
                  <a:pt x="2651852" y="54831"/>
                  <a:pt x="3702546" y="90132"/>
                  <a:pt x="6597138" y="0"/>
                </a:cubicBezTo>
                <a:cubicBezTo>
                  <a:pt x="6675055" y="170"/>
                  <a:pt x="6751345" y="64518"/>
                  <a:pt x="6759223" y="162085"/>
                </a:cubicBezTo>
                <a:cubicBezTo>
                  <a:pt x="6756420" y="313054"/>
                  <a:pt x="6790773" y="507659"/>
                  <a:pt x="6759223" y="810403"/>
                </a:cubicBezTo>
                <a:cubicBezTo>
                  <a:pt x="6771535" y="897252"/>
                  <a:pt x="6689381" y="965718"/>
                  <a:pt x="6597138" y="972488"/>
                </a:cubicBezTo>
                <a:cubicBezTo>
                  <a:pt x="5189421" y="866771"/>
                  <a:pt x="2986193" y="890220"/>
                  <a:pt x="162085" y="972488"/>
                </a:cubicBezTo>
                <a:cubicBezTo>
                  <a:pt x="67580" y="970632"/>
                  <a:pt x="-4626" y="892716"/>
                  <a:pt x="0" y="810403"/>
                </a:cubicBezTo>
                <a:cubicBezTo>
                  <a:pt x="-26712" y="684383"/>
                  <a:pt x="-36290" y="256309"/>
                  <a:pt x="0" y="1620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76360" y="2785998"/>
            <a:ext cx="6759223" cy="972488"/>
          </a:xfrm>
          <a:custGeom>
            <a:avLst/>
            <a:gdLst>
              <a:gd name="connsiteX0" fmla="*/ 0 w 6759223"/>
              <a:gd name="connsiteY0" fmla="*/ 162085 h 972488"/>
              <a:gd name="connsiteX1" fmla="*/ 162085 w 6759223"/>
              <a:gd name="connsiteY1" fmla="*/ 0 h 972488"/>
              <a:gd name="connsiteX2" fmla="*/ 6597138 w 6759223"/>
              <a:gd name="connsiteY2" fmla="*/ 0 h 972488"/>
              <a:gd name="connsiteX3" fmla="*/ 6759223 w 6759223"/>
              <a:gd name="connsiteY3" fmla="*/ 162085 h 972488"/>
              <a:gd name="connsiteX4" fmla="*/ 6759223 w 6759223"/>
              <a:gd name="connsiteY4" fmla="*/ 810403 h 972488"/>
              <a:gd name="connsiteX5" fmla="*/ 6597138 w 6759223"/>
              <a:gd name="connsiteY5" fmla="*/ 972488 h 972488"/>
              <a:gd name="connsiteX6" fmla="*/ 162085 w 6759223"/>
              <a:gd name="connsiteY6" fmla="*/ 972488 h 972488"/>
              <a:gd name="connsiteX7" fmla="*/ 0 w 6759223"/>
              <a:gd name="connsiteY7" fmla="*/ 810403 h 972488"/>
              <a:gd name="connsiteX8" fmla="*/ 0 w 6759223"/>
              <a:gd name="connsiteY8" fmla="*/ 162085 h 97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972488" fill="none" extrusionOk="0">
                <a:moveTo>
                  <a:pt x="0" y="162085"/>
                </a:moveTo>
                <a:cubicBezTo>
                  <a:pt x="858" y="56891"/>
                  <a:pt x="73140" y="-17151"/>
                  <a:pt x="162085" y="0"/>
                </a:cubicBezTo>
                <a:cubicBezTo>
                  <a:pt x="992256" y="143570"/>
                  <a:pt x="5270574" y="87359"/>
                  <a:pt x="6597138" y="0"/>
                </a:cubicBezTo>
                <a:cubicBezTo>
                  <a:pt x="6682190" y="9179"/>
                  <a:pt x="6764631" y="82045"/>
                  <a:pt x="6759223" y="162085"/>
                </a:cubicBezTo>
                <a:cubicBezTo>
                  <a:pt x="6752280" y="342782"/>
                  <a:pt x="6785146" y="574484"/>
                  <a:pt x="6759223" y="810403"/>
                </a:cubicBezTo>
                <a:cubicBezTo>
                  <a:pt x="6758439" y="905166"/>
                  <a:pt x="6694777" y="973490"/>
                  <a:pt x="6597138" y="972488"/>
                </a:cubicBezTo>
                <a:cubicBezTo>
                  <a:pt x="4199610" y="805571"/>
                  <a:pt x="2726315" y="985451"/>
                  <a:pt x="162085" y="972488"/>
                </a:cubicBezTo>
                <a:cubicBezTo>
                  <a:pt x="66617" y="968378"/>
                  <a:pt x="-9828" y="893317"/>
                  <a:pt x="0" y="810403"/>
                </a:cubicBezTo>
                <a:cubicBezTo>
                  <a:pt x="-23604" y="622819"/>
                  <a:pt x="2006" y="345452"/>
                  <a:pt x="0" y="162085"/>
                </a:cubicBezTo>
                <a:close/>
              </a:path>
              <a:path w="6759223" h="972488" stroke="0" extrusionOk="0">
                <a:moveTo>
                  <a:pt x="0" y="162085"/>
                </a:moveTo>
                <a:cubicBezTo>
                  <a:pt x="1492" y="67003"/>
                  <a:pt x="83793" y="491"/>
                  <a:pt x="162085" y="0"/>
                </a:cubicBezTo>
                <a:cubicBezTo>
                  <a:pt x="2651852" y="54831"/>
                  <a:pt x="3702546" y="90132"/>
                  <a:pt x="6597138" y="0"/>
                </a:cubicBezTo>
                <a:cubicBezTo>
                  <a:pt x="6675055" y="170"/>
                  <a:pt x="6751345" y="64518"/>
                  <a:pt x="6759223" y="162085"/>
                </a:cubicBezTo>
                <a:cubicBezTo>
                  <a:pt x="6756420" y="313054"/>
                  <a:pt x="6790773" y="507659"/>
                  <a:pt x="6759223" y="810403"/>
                </a:cubicBezTo>
                <a:cubicBezTo>
                  <a:pt x="6771535" y="897252"/>
                  <a:pt x="6689381" y="965718"/>
                  <a:pt x="6597138" y="972488"/>
                </a:cubicBezTo>
                <a:cubicBezTo>
                  <a:pt x="5189421" y="866771"/>
                  <a:pt x="2986193" y="890220"/>
                  <a:pt x="162085" y="972488"/>
                </a:cubicBezTo>
                <a:cubicBezTo>
                  <a:pt x="67580" y="970632"/>
                  <a:pt x="-4626" y="892716"/>
                  <a:pt x="0" y="810403"/>
                </a:cubicBezTo>
                <a:cubicBezTo>
                  <a:pt x="-26712" y="684383"/>
                  <a:pt x="-36290" y="256309"/>
                  <a:pt x="0" y="1620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17229" y="5170158"/>
            <a:ext cx="6759223" cy="972488"/>
          </a:xfrm>
          <a:custGeom>
            <a:avLst/>
            <a:gdLst>
              <a:gd name="connsiteX0" fmla="*/ 0 w 6759223"/>
              <a:gd name="connsiteY0" fmla="*/ 162085 h 972488"/>
              <a:gd name="connsiteX1" fmla="*/ 162085 w 6759223"/>
              <a:gd name="connsiteY1" fmla="*/ 0 h 972488"/>
              <a:gd name="connsiteX2" fmla="*/ 6597138 w 6759223"/>
              <a:gd name="connsiteY2" fmla="*/ 0 h 972488"/>
              <a:gd name="connsiteX3" fmla="*/ 6759223 w 6759223"/>
              <a:gd name="connsiteY3" fmla="*/ 162085 h 972488"/>
              <a:gd name="connsiteX4" fmla="*/ 6759223 w 6759223"/>
              <a:gd name="connsiteY4" fmla="*/ 810403 h 972488"/>
              <a:gd name="connsiteX5" fmla="*/ 6597138 w 6759223"/>
              <a:gd name="connsiteY5" fmla="*/ 972488 h 972488"/>
              <a:gd name="connsiteX6" fmla="*/ 162085 w 6759223"/>
              <a:gd name="connsiteY6" fmla="*/ 972488 h 972488"/>
              <a:gd name="connsiteX7" fmla="*/ 0 w 6759223"/>
              <a:gd name="connsiteY7" fmla="*/ 810403 h 972488"/>
              <a:gd name="connsiteX8" fmla="*/ 0 w 6759223"/>
              <a:gd name="connsiteY8" fmla="*/ 162085 h 97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972488" fill="none" extrusionOk="0">
                <a:moveTo>
                  <a:pt x="0" y="162085"/>
                </a:moveTo>
                <a:cubicBezTo>
                  <a:pt x="858" y="56891"/>
                  <a:pt x="73140" y="-17151"/>
                  <a:pt x="162085" y="0"/>
                </a:cubicBezTo>
                <a:cubicBezTo>
                  <a:pt x="992256" y="143570"/>
                  <a:pt x="5270574" y="87359"/>
                  <a:pt x="6597138" y="0"/>
                </a:cubicBezTo>
                <a:cubicBezTo>
                  <a:pt x="6682190" y="9179"/>
                  <a:pt x="6764631" y="82045"/>
                  <a:pt x="6759223" y="162085"/>
                </a:cubicBezTo>
                <a:cubicBezTo>
                  <a:pt x="6752280" y="342782"/>
                  <a:pt x="6785146" y="574484"/>
                  <a:pt x="6759223" y="810403"/>
                </a:cubicBezTo>
                <a:cubicBezTo>
                  <a:pt x="6758439" y="905166"/>
                  <a:pt x="6694777" y="973490"/>
                  <a:pt x="6597138" y="972488"/>
                </a:cubicBezTo>
                <a:cubicBezTo>
                  <a:pt x="4199610" y="805571"/>
                  <a:pt x="2726315" y="985451"/>
                  <a:pt x="162085" y="972488"/>
                </a:cubicBezTo>
                <a:cubicBezTo>
                  <a:pt x="66617" y="968378"/>
                  <a:pt x="-9828" y="893317"/>
                  <a:pt x="0" y="810403"/>
                </a:cubicBezTo>
                <a:cubicBezTo>
                  <a:pt x="-23604" y="622819"/>
                  <a:pt x="2006" y="345452"/>
                  <a:pt x="0" y="162085"/>
                </a:cubicBezTo>
                <a:close/>
              </a:path>
              <a:path w="6759223" h="972488" stroke="0" extrusionOk="0">
                <a:moveTo>
                  <a:pt x="0" y="162085"/>
                </a:moveTo>
                <a:cubicBezTo>
                  <a:pt x="1492" y="67003"/>
                  <a:pt x="83793" y="491"/>
                  <a:pt x="162085" y="0"/>
                </a:cubicBezTo>
                <a:cubicBezTo>
                  <a:pt x="2651852" y="54831"/>
                  <a:pt x="3702546" y="90132"/>
                  <a:pt x="6597138" y="0"/>
                </a:cubicBezTo>
                <a:cubicBezTo>
                  <a:pt x="6675055" y="170"/>
                  <a:pt x="6751345" y="64518"/>
                  <a:pt x="6759223" y="162085"/>
                </a:cubicBezTo>
                <a:cubicBezTo>
                  <a:pt x="6756420" y="313054"/>
                  <a:pt x="6790773" y="507659"/>
                  <a:pt x="6759223" y="810403"/>
                </a:cubicBezTo>
                <a:cubicBezTo>
                  <a:pt x="6771535" y="897252"/>
                  <a:pt x="6689381" y="965718"/>
                  <a:pt x="6597138" y="972488"/>
                </a:cubicBezTo>
                <a:cubicBezTo>
                  <a:pt x="5189421" y="866771"/>
                  <a:pt x="2986193" y="890220"/>
                  <a:pt x="162085" y="972488"/>
                </a:cubicBezTo>
                <a:cubicBezTo>
                  <a:pt x="67580" y="970632"/>
                  <a:pt x="-4626" y="892716"/>
                  <a:pt x="0" y="810403"/>
                </a:cubicBezTo>
                <a:cubicBezTo>
                  <a:pt x="-26712" y="684383"/>
                  <a:pt x="-36290" y="256309"/>
                  <a:pt x="0" y="1620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id="{022EE118-5F47-74D6-94CA-E08EE9AD3E7D}"/>
              </a:ext>
            </a:extLst>
          </p:cNvPr>
          <p:cNvSpPr/>
          <p:nvPr/>
        </p:nvSpPr>
        <p:spPr>
          <a:xfrm>
            <a:off x="1676359" y="3947245"/>
            <a:ext cx="6759223" cy="972488"/>
          </a:xfrm>
          <a:custGeom>
            <a:avLst/>
            <a:gdLst>
              <a:gd name="connsiteX0" fmla="*/ 0 w 6759223"/>
              <a:gd name="connsiteY0" fmla="*/ 162085 h 972488"/>
              <a:gd name="connsiteX1" fmla="*/ 162085 w 6759223"/>
              <a:gd name="connsiteY1" fmla="*/ 0 h 972488"/>
              <a:gd name="connsiteX2" fmla="*/ 6597138 w 6759223"/>
              <a:gd name="connsiteY2" fmla="*/ 0 h 972488"/>
              <a:gd name="connsiteX3" fmla="*/ 6759223 w 6759223"/>
              <a:gd name="connsiteY3" fmla="*/ 162085 h 972488"/>
              <a:gd name="connsiteX4" fmla="*/ 6759223 w 6759223"/>
              <a:gd name="connsiteY4" fmla="*/ 810403 h 972488"/>
              <a:gd name="connsiteX5" fmla="*/ 6597138 w 6759223"/>
              <a:gd name="connsiteY5" fmla="*/ 972488 h 972488"/>
              <a:gd name="connsiteX6" fmla="*/ 162085 w 6759223"/>
              <a:gd name="connsiteY6" fmla="*/ 972488 h 972488"/>
              <a:gd name="connsiteX7" fmla="*/ 0 w 6759223"/>
              <a:gd name="connsiteY7" fmla="*/ 810403 h 972488"/>
              <a:gd name="connsiteX8" fmla="*/ 0 w 6759223"/>
              <a:gd name="connsiteY8" fmla="*/ 162085 h 97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972488" fill="none" extrusionOk="0">
                <a:moveTo>
                  <a:pt x="0" y="162085"/>
                </a:moveTo>
                <a:cubicBezTo>
                  <a:pt x="858" y="56891"/>
                  <a:pt x="73140" y="-17151"/>
                  <a:pt x="162085" y="0"/>
                </a:cubicBezTo>
                <a:cubicBezTo>
                  <a:pt x="992256" y="143570"/>
                  <a:pt x="5270574" y="87359"/>
                  <a:pt x="6597138" y="0"/>
                </a:cubicBezTo>
                <a:cubicBezTo>
                  <a:pt x="6682190" y="9179"/>
                  <a:pt x="6764631" y="82045"/>
                  <a:pt x="6759223" y="162085"/>
                </a:cubicBezTo>
                <a:cubicBezTo>
                  <a:pt x="6752280" y="342782"/>
                  <a:pt x="6785146" y="574484"/>
                  <a:pt x="6759223" y="810403"/>
                </a:cubicBezTo>
                <a:cubicBezTo>
                  <a:pt x="6758439" y="905166"/>
                  <a:pt x="6694777" y="973490"/>
                  <a:pt x="6597138" y="972488"/>
                </a:cubicBezTo>
                <a:cubicBezTo>
                  <a:pt x="4199610" y="805571"/>
                  <a:pt x="2726315" y="985451"/>
                  <a:pt x="162085" y="972488"/>
                </a:cubicBezTo>
                <a:cubicBezTo>
                  <a:pt x="66617" y="968378"/>
                  <a:pt x="-9828" y="893317"/>
                  <a:pt x="0" y="810403"/>
                </a:cubicBezTo>
                <a:cubicBezTo>
                  <a:pt x="-23604" y="622819"/>
                  <a:pt x="2006" y="345452"/>
                  <a:pt x="0" y="162085"/>
                </a:cubicBezTo>
                <a:close/>
              </a:path>
              <a:path w="6759223" h="972488" stroke="0" extrusionOk="0">
                <a:moveTo>
                  <a:pt x="0" y="162085"/>
                </a:moveTo>
                <a:cubicBezTo>
                  <a:pt x="1492" y="67003"/>
                  <a:pt x="83793" y="491"/>
                  <a:pt x="162085" y="0"/>
                </a:cubicBezTo>
                <a:cubicBezTo>
                  <a:pt x="2651852" y="54831"/>
                  <a:pt x="3702546" y="90132"/>
                  <a:pt x="6597138" y="0"/>
                </a:cubicBezTo>
                <a:cubicBezTo>
                  <a:pt x="6675055" y="170"/>
                  <a:pt x="6751345" y="64518"/>
                  <a:pt x="6759223" y="162085"/>
                </a:cubicBezTo>
                <a:cubicBezTo>
                  <a:pt x="6756420" y="313054"/>
                  <a:pt x="6790773" y="507659"/>
                  <a:pt x="6759223" y="810403"/>
                </a:cubicBezTo>
                <a:cubicBezTo>
                  <a:pt x="6771535" y="897252"/>
                  <a:pt x="6689381" y="965718"/>
                  <a:pt x="6597138" y="972488"/>
                </a:cubicBezTo>
                <a:cubicBezTo>
                  <a:pt x="5189421" y="866771"/>
                  <a:pt x="2986193" y="890220"/>
                  <a:pt x="162085" y="972488"/>
                </a:cubicBezTo>
                <a:cubicBezTo>
                  <a:pt x="67580" y="970632"/>
                  <a:pt x="-4626" y="892716"/>
                  <a:pt x="0" y="810403"/>
                </a:cubicBezTo>
                <a:cubicBezTo>
                  <a:pt x="-26712" y="684383"/>
                  <a:pt x="-36290" y="256309"/>
                  <a:pt x="0" y="1620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Treo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66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  <p:bldP spid="11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4979</TotalTime>
  <Words>595</Words>
  <Application>Microsoft Office PowerPoint</Application>
  <PresentationFormat>Widescreen</PresentationFormat>
  <Paragraphs>91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#9Slide03 AllRoundGothic</vt:lpstr>
      <vt:lpstr>Arial</vt:lpstr>
      <vt:lpstr>Calibri</vt:lpstr>
      <vt:lpstr>Calibri Light</vt:lpstr>
      <vt:lpstr>Coiny</vt:lpstr>
      <vt:lpstr>iCiel Pony</vt:lpstr>
      <vt:lpstr>Open Sans</vt:lpstr>
      <vt:lpstr>Roboto</vt:lpstr>
      <vt:lpstr>SVN-ARCO Typography</vt:lpstr>
      <vt:lpstr>SVN-Whimsy</vt:lpstr>
      <vt:lpstr>UTM Colossalis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OANH</cp:lastModifiedBy>
  <cp:revision>52</cp:revision>
  <dcterms:created xsi:type="dcterms:W3CDTF">2022-03-07T07:05:18Z</dcterms:created>
  <dcterms:modified xsi:type="dcterms:W3CDTF">2025-12-25T03:32:11Z</dcterms:modified>
</cp:coreProperties>
</file>