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0"/>
  </p:notesMasterIdLst>
  <p:sldIdLst>
    <p:sldId id="263" r:id="rId5"/>
    <p:sldId id="590" r:id="rId6"/>
    <p:sldId id="591" r:id="rId7"/>
    <p:sldId id="592" r:id="rId8"/>
    <p:sldId id="309" r:id="rId9"/>
    <p:sldId id="319" r:id="rId10"/>
    <p:sldId id="320" r:id="rId11"/>
    <p:sldId id="593" r:id="rId12"/>
    <p:sldId id="262" r:id="rId13"/>
    <p:sldId id="292" r:id="rId14"/>
    <p:sldId id="297" r:id="rId15"/>
    <p:sldId id="342" r:id="rId16"/>
    <p:sldId id="343" r:id="rId17"/>
    <p:sldId id="344" r:id="rId18"/>
    <p:sldId id="33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B80"/>
    <a:srgbClr val="FF0066"/>
    <a:srgbClr val="FFFF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805" autoAdjust="0"/>
  </p:normalViewPr>
  <p:slideViewPr>
    <p:cSldViewPr snapToGrid="0">
      <p:cViewPr varScale="1">
        <p:scale>
          <a:sx n="96" d="100"/>
          <a:sy n="96" d="100"/>
        </p:scale>
        <p:origin x="2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79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8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78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5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2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9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581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8617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818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69404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745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8041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10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79379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9281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754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2916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5471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93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2306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544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081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E18D15-307B-09CF-640C-4C96473A4E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479804" cy="14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06E80D6-E0FC-BBC3-826E-3C05BB3CD8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2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445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6.xml"/><Relationship Id="rId1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7.xml"/><Relationship Id="rId10" Type="http://schemas.openxmlformats.org/officeDocument/2006/relationships/image" Target="../media/image22.png"/><Relationship Id="rId19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019-CF63-305F-B289-FFD2271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650" y="234714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5C0B75-F48B-617E-322E-3EE52ACD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610" y="3687994"/>
            <a:ext cx="899237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371508" y="510963"/>
            <a:ext cx="1038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Dự án nhỏ: Vẽ sơ đồ mặt bảng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60FAB-C150-BDE7-BEC5-6665FDD1D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30" y="1623695"/>
            <a:ext cx="5676900" cy="3752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2EB91-F60A-BCB7-474C-087F770C6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45" y="1450022"/>
            <a:ext cx="46291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CDD461-967C-786E-E31D-8EAAC0553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4" y="1124267"/>
            <a:ext cx="10803893" cy="35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A5CBE-CDEE-AAF9-F330-F15A8CFC4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7" y="1016317"/>
            <a:ext cx="10307552" cy="44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D7A2F3-9CB8-51FB-FF7E-56B1189F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4" y="609917"/>
            <a:ext cx="10203815" cy="53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TƯỚI HOA TRONG CHẬU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86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5592" y="1384219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93134" y="1253023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43356" y="3429000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01031" y="3649481"/>
            <a:ext cx="1987468" cy="28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7B73E526-148F-4612-B46C-BE32F49A1711}"/>
              </a:ext>
            </a:extLst>
          </p:cNvPr>
          <p:cNvSpPr/>
          <p:nvPr/>
        </p:nvSpPr>
        <p:spPr>
          <a:xfrm>
            <a:off x="10775576" y="5890645"/>
            <a:ext cx="1162583" cy="73903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4458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số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của 18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80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12,5%.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26,2%.</a:t>
            </a:r>
          </a:p>
        </p:txBody>
      </p:sp>
      <p:sp>
        <p:nvSpPr>
          <p:cNvPr id="287" name="S4"/>
          <p:cNvSpPr/>
          <p:nvPr/>
        </p:nvSpPr>
        <p:spPr>
          <a:xfrm>
            <a:off x="6442365" y="2727826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22%.</a:t>
            </a:r>
          </a:p>
        </p:txBody>
      </p:sp>
      <p:sp>
        <p:nvSpPr>
          <p:cNvPr id="288" name="Đ"/>
          <p:cNvSpPr/>
          <p:nvPr/>
        </p:nvSpPr>
        <p:spPr>
          <a:xfrm>
            <a:off x="6442363" y="4702719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22,5%.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7417" y="5468612"/>
            <a:ext cx="1214584" cy="13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93676" y="809898"/>
            <a:ext cx="9223647" cy="26476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hỏi 2: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 2022, tỉnh Hưng Yên có 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ha trồng nhãn, trong đó diện tích cho thu hoạch khoảng 4 800 ha. Tìm tỉ số phần trăm diện tích trồng nhãn cho thu hoạch.</a:t>
            </a:r>
          </a:p>
        </p:txBody>
      </p:sp>
      <p:sp>
        <p:nvSpPr>
          <p:cNvPr id="284" name="S1"/>
          <p:cNvSpPr/>
          <p:nvPr/>
        </p:nvSpPr>
        <p:spPr>
          <a:xfrm>
            <a:off x="6282457" y="3581400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58%</a:t>
            </a:r>
          </a:p>
        </p:txBody>
      </p:sp>
      <p:sp>
        <p:nvSpPr>
          <p:cNvPr id="285" name="S2"/>
          <p:cNvSpPr/>
          <p:nvPr/>
        </p:nvSpPr>
        <p:spPr>
          <a:xfrm>
            <a:off x="1381167" y="4857486"/>
            <a:ext cx="4495254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75%</a:t>
            </a:r>
          </a:p>
        </p:txBody>
      </p:sp>
      <p:sp>
        <p:nvSpPr>
          <p:cNvPr id="287" name="S4"/>
          <p:cNvSpPr/>
          <p:nvPr/>
        </p:nvSpPr>
        <p:spPr>
          <a:xfrm>
            <a:off x="6282458" y="4857486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89%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381124" y="3581511"/>
            <a:ext cx="4495299" cy="110906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96%</a:t>
            </a: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6925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của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phép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5,859 : 9,3 x 0,45 = ?</a:t>
            </a: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0,2385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648467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0,2538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17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0,8352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241053" y="4714023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0,2835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183526" y="452847"/>
            <a:ext cx="9762837" cy="244908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hỏi 4: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lớp học có 40 học sinh, trong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bạn tham gia câu lạc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ầ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trăm 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ạ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tham gia câu lạc bộ b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4" name="S1"/>
          <p:cNvSpPr/>
          <p:nvPr/>
        </p:nvSpPr>
        <p:spPr>
          <a:xfrm>
            <a:off x="1214627" y="314501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25%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22%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62" y="4698509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15%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6442317" y="3121197"/>
            <a:ext cx="4535100" cy="127876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30%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92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 … ngày … tháng … năm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561634-09FA-A4E6-1C90-7354D1DB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61" y="1655024"/>
            <a:ext cx="5590517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10A66-3D91-FE51-BE7B-C638BC7C8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33" y="2879231"/>
            <a:ext cx="633429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4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2621</TotalTime>
  <Words>299</Words>
  <Application>Microsoft Office PowerPoint</Application>
  <PresentationFormat>Widescreen</PresentationFormat>
  <Paragraphs>35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Anton</vt:lpstr>
      <vt:lpstr>Aptos</vt:lpstr>
      <vt:lpstr>Aptos Display</vt:lpstr>
      <vt:lpstr>Arial</vt:lpstr>
      <vt:lpstr>Calibri</vt:lpstr>
      <vt:lpstr>Calibri Light</vt:lpstr>
      <vt:lpstr>Cambria</vt:lpstr>
      <vt:lpstr>LNTH-Hoa Nho LNTH</vt:lpstr>
      <vt:lpstr>Open Sans</vt:lpstr>
      <vt:lpstr>Roboto</vt:lpstr>
      <vt:lpstr>UTM Avo</vt:lpstr>
      <vt:lpstr>Custom Design</vt:lpstr>
      <vt:lpstr>1_Custom Design</vt:lpstr>
      <vt:lpstr>1_Office Theme</vt:lpstr>
      <vt:lpstr>Cool Professor CV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LE OANH</cp:lastModifiedBy>
  <cp:revision>25</cp:revision>
  <dcterms:created xsi:type="dcterms:W3CDTF">2023-08-21T15:19:28Z</dcterms:created>
  <dcterms:modified xsi:type="dcterms:W3CDTF">2026-01-10T15:57:45Z</dcterms:modified>
  <cp:category>9Slide.vn</cp:category>
</cp:coreProperties>
</file>