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8" r:id="rId6"/>
    <p:sldId id="265" r:id="rId7"/>
    <p:sldId id="266" r:id="rId8"/>
    <p:sldId id="267" r:id="rId9"/>
    <p:sldId id="259" r:id="rId10"/>
    <p:sldId id="263" r:id="rId11"/>
    <p:sldId id="260" r:id="rId12"/>
    <p:sldId id="26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8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B046-0FC3-4562-93DD-D8C469CD7EB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721-0B70-40B0-95E8-858E3EA3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B046-0FC3-4562-93DD-D8C469CD7EB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721-0B70-40B0-95E8-858E3EA3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6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B046-0FC3-4562-93DD-D8C469CD7EB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721-0B70-40B0-95E8-858E3EA3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4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B046-0FC3-4562-93DD-D8C469CD7EB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721-0B70-40B0-95E8-858E3EA3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1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B046-0FC3-4562-93DD-D8C469CD7EB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721-0B70-40B0-95E8-858E3EA3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0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B046-0FC3-4562-93DD-D8C469CD7EB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721-0B70-40B0-95E8-858E3EA3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B046-0FC3-4562-93DD-D8C469CD7EB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721-0B70-40B0-95E8-858E3EA3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6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B046-0FC3-4562-93DD-D8C469CD7EB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721-0B70-40B0-95E8-858E3EA3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2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B046-0FC3-4562-93DD-D8C469CD7EB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721-0B70-40B0-95E8-858E3EA3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9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B046-0FC3-4562-93DD-D8C469CD7EB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721-0B70-40B0-95E8-858E3EA3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6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B046-0FC3-4562-93DD-D8C469CD7EB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721-0B70-40B0-95E8-858E3EA3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7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B046-0FC3-4562-93DD-D8C469CD7EB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88721-0B70-40B0-95E8-858E3EA3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6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1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3542" y="371199"/>
            <a:ext cx="8591731" cy="1367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 flipH="1">
            <a:off x="4544844" y="1738272"/>
            <a:ext cx="1534564" cy="9325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</p:cNvCxnSpPr>
          <p:nvPr/>
        </p:nvCxnSpPr>
        <p:spPr>
          <a:xfrm>
            <a:off x="6079408" y="1738272"/>
            <a:ext cx="783122" cy="7695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71184" y="2906162"/>
            <a:ext cx="2824681" cy="18197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195" y="2913714"/>
            <a:ext cx="2824681" cy="18197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3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337" y="1536269"/>
            <a:ext cx="8791074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6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 tên một số việc con người đã làm ảnh hưởng đến môi trường sống của thực vật, động vật ở nơi em sinh sống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28" y="3853258"/>
            <a:ext cx="1691941" cy="169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iều đó tùy thuộc hành động của bạn.video karaoke.lời bài hát [Kara + Vietsub HD].vide by conT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909" y="733332"/>
            <a:ext cx="11823826" cy="56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4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5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7251" y="779182"/>
            <a:ext cx="8322365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Những con cá trong hồ còn sống hay đã chết?</a:t>
            </a:r>
            <a:endParaRPr lang="en-US" sz="2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Hãy đoán xem vì sao cá bị chết nhiều như vậy?</a:t>
            </a:r>
            <a:endParaRPr lang="en-US" sz="24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60" y="1665579"/>
            <a:ext cx="6294120" cy="4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4108" y="651857"/>
            <a:ext cx="9813958" cy="1367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7920" y="581944"/>
            <a:ext cx="9266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các hình 1-4 SGK trang 69,</a:t>
            </a:r>
            <a:r>
              <a:rPr lang="nl-NL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 xét những việc làm của con người đã gây ảnh hưởng như thế nào đến môi trường sống của thực vật và động vật?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E3F5F5"/>
              </a:clrFrom>
              <a:clrTo>
                <a:srgbClr val="E3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5" y="1757863"/>
            <a:ext cx="11189369" cy="48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E3F5F5"/>
              </a:clrFrom>
              <a:clrTo>
                <a:srgbClr val="E3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6" y="226332"/>
            <a:ext cx="11796665" cy="64181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984341" y="126749"/>
            <a:ext cx="6074875" cy="63826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4154" y="3429000"/>
            <a:ext cx="5450187" cy="30804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8880" y="3429000"/>
            <a:ext cx="5341545" cy="626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31" y="257886"/>
            <a:ext cx="5771301" cy="62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9" y="208230"/>
            <a:ext cx="5661620" cy="5906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84" y="208231"/>
            <a:ext cx="5833444" cy="58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2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0" y="172017"/>
            <a:ext cx="5715000" cy="5984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94" y="172017"/>
            <a:ext cx="5739898" cy="598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09050" y="6246893"/>
            <a:ext cx="7731659" cy="57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7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571709"/>
              </p:ext>
            </p:extLst>
          </p:nvPr>
        </p:nvGraphicFramePr>
        <p:xfrm>
          <a:off x="590047" y="1238151"/>
          <a:ext cx="11525753" cy="39240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45464"/>
                <a:gridCol w="2988363"/>
                <a:gridCol w="1455821"/>
                <a:gridCol w="1876926"/>
                <a:gridCol w="4259179"/>
              </a:tblGrid>
              <a:tr h="3368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nl-NL" sz="2200" dirty="0" smtClean="0">
                          <a:solidFill>
                            <a:schemeClr val="bg1"/>
                          </a:solidFill>
                          <a:effectLst/>
                        </a:rPr>
                        <a:t>Hình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nl-NL" sz="2200" dirty="0" smtClean="0">
                          <a:solidFill>
                            <a:schemeClr val="bg1"/>
                          </a:solidFill>
                          <a:effectLst/>
                        </a:rPr>
                        <a:t>Việc </a:t>
                      </a:r>
                      <a:r>
                        <a:rPr lang="nl-NL" sz="2200" dirty="0">
                          <a:solidFill>
                            <a:schemeClr val="bg1"/>
                          </a:solidFill>
                          <a:effectLst/>
                        </a:rPr>
                        <a:t>làm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chemeClr val="bg1"/>
                          </a:solidFill>
                          <a:effectLst/>
                        </a:rPr>
                        <a:t>Thay đổi </a:t>
                      </a:r>
                      <a:r>
                        <a:rPr lang="nl-NL" sz="2400" dirty="0" smtClean="0">
                          <a:solidFill>
                            <a:schemeClr val="bg1"/>
                          </a:solidFill>
                          <a:effectLst/>
                        </a:rPr>
                        <a:t>môi</a:t>
                      </a:r>
                      <a:r>
                        <a:rPr lang="nl-NL" sz="2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trường sống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solidFill>
                            <a:schemeClr val="bg1"/>
                          </a:solidFill>
                          <a:effectLst/>
                        </a:rPr>
                        <a:t>Giải thích</a:t>
                      </a:r>
                      <a:endParaRPr lang="en-US" sz="2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solidFill>
                            <a:schemeClr val="bg1"/>
                          </a:solidFill>
                          <a:effectLst/>
                        </a:rPr>
                        <a:t>Tốt lên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solidFill>
                            <a:schemeClr val="bg1"/>
                          </a:solidFill>
                          <a:effectLst/>
                        </a:rPr>
                        <a:t>Xấu đi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9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69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69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38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438241" y="132347"/>
            <a:ext cx="832236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err="1" smtClean="0"/>
              <a:t>Hoàn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thành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bảng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theo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mẫu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dưới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đây</a:t>
            </a: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0" y="-456393"/>
            <a:ext cx="1691941" cy="1694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021" y="326246"/>
            <a:ext cx="93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 4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596279" y="2111964"/>
            <a:ext cx="2602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 rác bừa bãi xuống ao, hồ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6820009" y="2211050"/>
            <a:ext cx="5493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US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7856340" y="2041774"/>
            <a:ext cx="41993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 thải phân hủy tạo ra nhiều chất độc hại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1596279" y="2762259"/>
            <a:ext cx="3089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 thuyền để vớt rác trôi nổi trong ao hồ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4960162" y="2881405"/>
            <a:ext cx="5493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7856340" y="2676599"/>
            <a:ext cx="41993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 đi rác thải, làm cho môi trường sạch sẽ</a:t>
            </a:r>
            <a:endParaRPr lang="en-US" sz="2200" dirty="0"/>
          </a:p>
        </p:txBody>
      </p:sp>
      <p:sp>
        <p:nvSpPr>
          <p:cNvPr id="12" name="Rectangle 11"/>
          <p:cNvSpPr/>
          <p:nvPr/>
        </p:nvSpPr>
        <p:spPr>
          <a:xfrm>
            <a:off x="1596279" y="3617360"/>
            <a:ext cx="26981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 phá rừng bừa bãi</a:t>
            </a: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6820008" y="3592196"/>
            <a:ext cx="5493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US" sz="2200" b="1" dirty="0"/>
          </a:p>
        </p:txBody>
      </p:sp>
      <p:sp>
        <p:nvSpPr>
          <p:cNvPr id="14" name="Rectangle 13"/>
          <p:cNvSpPr/>
          <p:nvPr/>
        </p:nvSpPr>
        <p:spPr>
          <a:xfrm>
            <a:off x="7814465" y="3380063"/>
            <a:ext cx="4412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 rừng làm mất nơi sống, nguồn thức ăn của động vật sống trong rừng</a:t>
            </a:r>
            <a:endParaRPr 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1596279" y="4292817"/>
            <a:ext cx="13272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 cây</a:t>
            </a:r>
            <a:endParaRPr lang="en-US" sz="2200" dirty="0"/>
          </a:p>
        </p:txBody>
      </p:sp>
      <p:sp>
        <p:nvSpPr>
          <p:cNvPr id="16" name="Rectangle 15"/>
          <p:cNvSpPr/>
          <p:nvPr/>
        </p:nvSpPr>
        <p:spPr>
          <a:xfrm>
            <a:off x="5064861" y="4292817"/>
            <a:ext cx="5493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US" sz="2200" b="1" dirty="0"/>
          </a:p>
        </p:txBody>
      </p:sp>
      <p:sp>
        <p:nvSpPr>
          <p:cNvPr id="17" name="Rectangle 16"/>
          <p:cNvSpPr/>
          <p:nvPr/>
        </p:nvSpPr>
        <p:spPr>
          <a:xfrm>
            <a:off x="7859909" y="4048247"/>
            <a:ext cx="41775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 xanh cung cấp thức ăn cho động vật ăn thực vật, tạo không khí trong lành.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21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267</Words>
  <Application>Microsoft Office PowerPoint</Application>
  <PresentationFormat>Widescreen</PresentationFormat>
  <Paragraphs>38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HongTuyet</dc:creator>
  <cp:lastModifiedBy>Viettel Store</cp:lastModifiedBy>
  <cp:revision>12</cp:revision>
  <dcterms:created xsi:type="dcterms:W3CDTF">2021-08-01T18:12:27Z</dcterms:created>
  <dcterms:modified xsi:type="dcterms:W3CDTF">2023-01-05T14:36:01Z</dcterms:modified>
</cp:coreProperties>
</file>